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inglight@outlook.com" initials="i" lastIdx="1" clrIdx="0">
    <p:extLst>
      <p:ext uri="{19B8F6BF-5375-455C-9EA6-DF929625EA0E}">
        <p15:presenceInfo xmlns:p15="http://schemas.microsoft.com/office/powerpoint/2012/main" userId="25e74395c2a627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674"/>
  </p:normalViewPr>
  <p:slideViewPr>
    <p:cSldViewPr snapToGrid="0" snapToObjects="1">
      <p:cViewPr>
        <p:scale>
          <a:sx n="142" d="100"/>
          <a:sy n="142" d="100"/>
        </p:scale>
        <p:origin x="-1560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7F6C9-35BE-7343-958C-83BD990DDE18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F0CD-AFFA-EC4D-B146-19776281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9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5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9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74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15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34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3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93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0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3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4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6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54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7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1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1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4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C4DB-5A98-C94C-A436-D92625D836F2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8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1193847" y="4934165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仓库管理员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823055" y="5104222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7171907" y="5098638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2815730" y="249960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4463918" y="510541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914972" y="480665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552550" y="483495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892512" y="527434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707145" y="566832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1006807" y="573368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6963166" y="478069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7528948" y="471566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8041548" y="47426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6898194" y="570672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7420116" y="57900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7999194" y="57516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7806423" y="44810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309376" y="545737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3073699" y="490368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1773518" y="559712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2260686" y="53493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531007" y="52343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1085064" y="560390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5133392" y="57385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4159152" y="48491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4258557" y="574459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/>
              <a:t>密码</a:t>
            </a:r>
            <a:endParaRPr kumimoji="1" lang="zh-CN" altLang="en-US" sz="525" dirty="0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2931567" y="325064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126958" y="479896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314357" y="4990027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3055445" y="538564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运进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16B1AB3-028B-2846-BB26-DBFF16BC633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214374" y="5635899"/>
            <a:ext cx="1095002" cy="105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6018950" y="539982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6023931" y="493248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</p:spTree>
    <p:extLst>
      <p:ext uri="{BB962C8B-B14F-4D97-AF65-F5344CB8AC3E}">
        <p14:creationId xmlns:p14="http://schemas.microsoft.com/office/powerpoint/2010/main" val="2763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068979" y="5542186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627814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73005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36264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5995226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677506" y="52154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313215" y="521031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603026" y="61779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838149" y="56050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12629" y="62203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361176" y="50212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196231" y="528501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116060" y="526538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9063171" y="497605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721179" y="638338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113921" y="616960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127515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804312" y="582837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058577" y="5821119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193134" y="623710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422910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544486" y="524489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254054" y="523371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559051" y="62252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5844007" y="51954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514548" y="5193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783633" y="619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804312" y="535314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610035" y="535822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344862" y="581945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344862" y="535822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260398" y="553045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614962" y="581945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051703" y="5358223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22415" y="52448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1839227" y="51784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027798" y="613704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781220" y="62293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217B80D-0C62-624E-890F-0FC8390E2D0C}"/>
              </a:ext>
            </a:extLst>
          </p:cNvPr>
          <p:cNvSpPr/>
          <p:nvPr/>
        </p:nvSpPr>
        <p:spPr>
          <a:xfrm>
            <a:off x="8878797" y="461478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待揽件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18E4A7E-D735-7145-977D-021882303D21}"/>
              </a:ext>
            </a:extLst>
          </p:cNvPr>
          <p:cNvSpPr/>
          <p:nvPr/>
        </p:nvSpPr>
        <p:spPr>
          <a:xfrm>
            <a:off x="9349043" y="443249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运输中</a:t>
            </a:r>
            <a:endParaRPr kumimoji="1" lang="en-US" altLang="zh-CN" sz="525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423771" y="474809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97951" y="498126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派件中</a:t>
            </a:r>
            <a:endParaRPr kumimoji="1" lang="en-US" altLang="zh-CN" sz="525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9968744" y="474882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已签收</a:t>
            </a:r>
            <a:endParaRPr kumimoji="1" lang="en-US" altLang="zh-CN" sz="525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6794174" y="3320450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/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7940941" y="350949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099690" y="323715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110566" y="386279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6434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CA68FEF-9275-AC48-AF8D-BABFFDFF0539}"/>
              </a:ext>
            </a:extLst>
          </p:cNvPr>
          <p:cNvGrpSpPr/>
          <p:nvPr/>
        </p:nvGrpSpPr>
        <p:grpSpPr>
          <a:xfrm rot="10800000">
            <a:off x="2842784" y="6177587"/>
            <a:ext cx="6065660" cy="1106756"/>
            <a:chOff x="4008235" y="2307002"/>
            <a:chExt cx="2908204" cy="1151078"/>
          </a:xfrm>
        </p:grpSpPr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1E1B52C1-C81D-B34A-801B-558B53D9581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BCE9B631-67E8-B04D-85DE-4DC3B4F1F7C6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BC68258E-E0E1-534C-A34C-9B8B083E36A6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5287783" y="5865709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7577930" y="5918748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C5FFBDB-2B2F-6642-A0A3-818AAF584294}"/>
              </a:ext>
            </a:extLst>
          </p:cNvPr>
          <p:cNvGrpSpPr/>
          <p:nvPr/>
        </p:nvGrpSpPr>
        <p:grpSpPr>
          <a:xfrm>
            <a:off x="2842793" y="4420245"/>
            <a:ext cx="6050006" cy="1106756"/>
            <a:chOff x="4008235" y="2307002"/>
            <a:chExt cx="2908204" cy="1151078"/>
          </a:xfrm>
        </p:grpSpPr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1C12BE2-9FBB-8940-B98A-431D425F2E8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029DF84B-7A68-7646-917C-3A2F92B0184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1A816B9C-B7A3-9045-8A6E-87B1EBAE2E8A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7580437" y="5003792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5287780" y="4737085"/>
            <a:ext cx="3605018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068979" y="5542186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627814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73005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36264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5995226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677506" y="52154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313215" y="521031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603026" y="61779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838149" y="56050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12629" y="62203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323107" y="505225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109026" y="52931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113918" y="529079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8967200" y="497928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344149" y="633528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113921" y="616960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087983" y="609652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804312" y="582837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058577" y="5821119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193134" y="623710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422910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544486" y="524489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254054" y="523371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559051" y="62252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5844007" y="51954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514548" y="5193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783633" y="619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804312" y="535314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610035" y="535822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344862" y="581945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344862" y="535822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260398" y="553045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614962" y="581945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051703" y="5358223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22415" y="52448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1839227" y="51784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027798" y="613704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781220" y="62293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217B80D-0C62-624E-890F-0FC8390E2D0C}"/>
              </a:ext>
            </a:extLst>
          </p:cNvPr>
          <p:cNvSpPr/>
          <p:nvPr/>
        </p:nvSpPr>
        <p:spPr>
          <a:xfrm>
            <a:off x="8908069" y="461478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待揽件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18E4A7E-D735-7145-977D-021882303D21}"/>
              </a:ext>
            </a:extLst>
          </p:cNvPr>
          <p:cNvSpPr/>
          <p:nvPr/>
        </p:nvSpPr>
        <p:spPr>
          <a:xfrm>
            <a:off x="9437447" y="4531025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运输中</a:t>
            </a:r>
            <a:endParaRPr kumimoji="1" lang="en-US" altLang="zh-CN" sz="525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449787" y="479477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02912" y="5067114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派件中</a:t>
            </a:r>
            <a:endParaRPr kumimoji="1" lang="en-US" altLang="zh-CN" sz="525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9996782" y="486845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已签收</a:t>
            </a:r>
            <a:endParaRPr kumimoji="1" lang="en-US" altLang="zh-CN" sz="525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7176341" y="2924894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/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8323107" y="31139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481857" y="28416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492733" y="34672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15763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A48DBAC-E13C-2641-9C5F-2358F4B218A8}"/>
              </a:ext>
            </a:extLst>
          </p:cNvPr>
          <p:cNvSpPr/>
          <p:nvPr/>
        </p:nvSpPr>
        <p:spPr>
          <a:xfrm>
            <a:off x="534218" y="4695190"/>
            <a:ext cx="1341221" cy="1279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6391FA9-0252-D248-9CD6-1A44F318EB49}"/>
              </a:ext>
            </a:extLst>
          </p:cNvPr>
          <p:cNvGrpSpPr/>
          <p:nvPr/>
        </p:nvGrpSpPr>
        <p:grpSpPr>
          <a:xfrm>
            <a:off x="9097579" y="4736752"/>
            <a:ext cx="1148982" cy="892021"/>
            <a:chOff x="4008235" y="2307002"/>
            <a:chExt cx="2908204" cy="1151078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AD400207-A640-6744-8EC6-17C7A1980BF5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72CAA728-2C50-3E4A-9938-D43C3648963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DE904DBB-7BF6-5045-9FF9-51862333CCE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1EE15D-3D44-AF4C-9F32-676809703AD7}"/>
              </a:ext>
            </a:extLst>
          </p:cNvPr>
          <p:cNvGrpSpPr/>
          <p:nvPr/>
        </p:nvGrpSpPr>
        <p:grpSpPr>
          <a:xfrm rot="10800000">
            <a:off x="9121119" y="6141945"/>
            <a:ext cx="1125437" cy="624250"/>
            <a:chOff x="4008235" y="2307002"/>
            <a:chExt cx="2908204" cy="1151078"/>
          </a:xfrm>
        </p:grpSpPr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43E11D0-16F1-B043-A348-DC7486F5ED3A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E8AE0F8F-723B-5C42-9FB6-C3E9B750A081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5B3E5404-FC1B-C841-877E-C35972B44C9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CA68FEF-9275-AC48-AF8D-BABFFDFF0539}"/>
              </a:ext>
            </a:extLst>
          </p:cNvPr>
          <p:cNvGrpSpPr/>
          <p:nvPr/>
        </p:nvGrpSpPr>
        <p:grpSpPr>
          <a:xfrm rot="10800000">
            <a:off x="3051507" y="6354999"/>
            <a:ext cx="6065660" cy="1106756"/>
            <a:chOff x="4008235" y="2307002"/>
            <a:chExt cx="2908204" cy="1151078"/>
          </a:xfrm>
        </p:grpSpPr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1E1B52C1-C81D-B34A-801B-558B53D9581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BCE9B631-67E8-B04D-85DE-4DC3B4F1F7C6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BC68258E-E0E1-534C-A34C-9B8B083E36A6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5496504" y="6043123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7786652" y="6096161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C5FFBDB-2B2F-6642-A0A3-818AAF584294}"/>
              </a:ext>
            </a:extLst>
          </p:cNvPr>
          <p:cNvGrpSpPr/>
          <p:nvPr/>
        </p:nvGrpSpPr>
        <p:grpSpPr>
          <a:xfrm>
            <a:off x="3051514" y="4597659"/>
            <a:ext cx="6050006" cy="1106756"/>
            <a:chOff x="4008235" y="2307002"/>
            <a:chExt cx="2908204" cy="1151078"/>
          </a:xfrm>
        </p:grpSpPr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1C12BE2-9FBB-8940-B98A-431D425F2E8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029DF84B-7A68-7646-917C-3A2F92B0184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1A816B9C-B7A3-9045-8A6E-87B1EBAE2E8A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7789158" y="5181205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5496502" y="4914499"/>
            <a:ext cx="3600601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277703" y="5719598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836536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938773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571362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>
                <a:ea typeface="黑体" panose="02010609060101010101" pitchFamily="49" charset="-122"/>
              </a:rPr>
              <a:t>ROOT</a:t>
            </a:r>
            <a:endParaRPr kumimoji="1" lang="zh-CN" altLang="en-US" sz="1260" dirty="0"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6203950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875690" y="540678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543961" y="545056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723854" y="63657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2051353" y="582484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36074" y="63774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614746" y="52730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快递单号</a:t>
            </a:r>
            <a:r>
              <a:rPr kumimoji="1" lang="en-US" altLang="zh-CN" sz="525" dirty="0">
                <a:ea typeface="黑体" panose="02010609060101010101" pitchFamily="49" charset="-122"/>
              </a:rPr>
              <a:t>  </a:t>
            </a:r>
            <a:endParaRPr kumimoji="1" lang="zh-CN" altLang="en-US" sz="525" dirty="0">
              <a:ea typeface="黑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317747" y="54705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322642" y="546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9167914" y="52006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552873" y="651270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322643" y="634701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296705" y="627393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1001303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267300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401854" y="64145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631632" y="634349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753206" y="542230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462775" y="54111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767773" y="64026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6052730" y="537289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723273" y="537056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992355" y="637562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1001303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818759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55358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55358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469120" y="5707871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797749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26042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79701" y="54828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2047949" y="535584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236520" y="631446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989941" y="640680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723478" y="499960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97778" y="528709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派件中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10304231" y="508754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已签收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7176341" y="2924894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>
                  <a:ea typeface="黑体" panose="02010609060101010101" pitchFamily="49" charset="-122"/>
                </a:rPr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>
                <a:ea typeface="黑体" panose="02010609060101010101" pitchFamily="49" charset="-122"/>
              </a:endParaRPr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8323107" y="31139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481857" y="28416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492733" y="34672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发放工资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A41563-FB82-C54C-936C-413B77E34280}"/>
              </a:ext>
            </a:extLst>
          </p:cNvPr>
          <p:cNvSpPr txBox="1"/>
          <p:nvPr/>
        </p:nvSpPr>
        <p:spPr>
          <a:xfrm>
            <a:off x="9131096" y="4578372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寄件人寄件 录入快递信息，生成快递金额  待揽件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B154602-EC7C-C84D-A2CA-EC1E95427BD5}"/>
              </a:ext>
            </a:extLst>
          </p:cNvPr>
          <p:cNvSpPr txBox="1"/>
          <p:nvPr/>
        </p:nvSpPr>
        <p:spPr>
          <a:xfrm>
            <a:off x="7841470" y="5021503"/>
            <a:ext cx="1243523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驿站收件，确认快递信息 ，已揽件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E4462B-CB2D-764A-81A3-8EB0A627DB48}"/>
              </a:ext>
            </a:extLst>
          </p:cNvPr>
          <p:cNvSpPr txBox="1"/>
          <p:nvPr/>
        </p:nvSpPr>
        <p:spPr>
          <a:xfrm>
            <a:off x="5412168" y="4774741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9DA1036-5B85-AE4E-8D0D-51EEB1AAAB57}"/>
              </a:ext>
            </a:extLst>
          </p:cNvPr>
          <p:cNvSpPr txBox="1"/>
          <p:nvPr/>
        </p:nvSpPr>
        <p:spPr>
          <a:xfrm>
            <a:off x="443718" y="4467758"/>
            <a:ext cx="2827882" cy="253916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发往收件地址的中转中心  有**中转中心发往**中转中心  </a:t>
            </a:r>
            <a:endParaRPr kumimoji="1" lang="en-US" altLang="zh-CN" sz="525" dirty="0">
              <a:ea typeface="黑体" panose="02010609060101010101" pitchFamily="49" charset="-122"/>
            </a:endParaRPr>
          </a:p>
          <a:p>
            <a:r>
              <a:rPr kumimoji="1" lang="zh-CN" altLang="en-US" sz="525" dirty="0">
                <a:ea typeface="黑体" panose="02010609060101010101" pitchFamily="49" charset="-122"/>
              </a:rPr>
              <a:t>若收发都在本省 则省略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AB60084-002C-564C-80E8-6BA0EC4A66E0}"/>
              </a:ext>
            </a:extLst>
          </p:cNvPr>
          <p:cNvSpPr txBox="1"/>
          <p:nvPr/>
        </p:nvSpPr>
        <p:spPr>
          <a:xfrm>
            <a:off x="2962512" y="744281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由**转运中心发往**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896805-71EF-174E-88A2-020FCB8E6816}"/>
              </a:ext>
            </a:extLst>
          </p:cNvPr>
          <p:cNvSpPr txBox="1"/>
          <p:nvPr/>
        </p:nvSpPr>
        <p:spPr>
          <a:xfrm>
            <a:off x="5414552" y="716430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621B89B-FCEE-7841-8E74-7886A6576DAF}"/>
              </a:ext>
            </a:extLst>
          </p:cNvPr>
          <p:cNvSpPr txBox="1"/>
          <p:nvPr/>
        </p:nvSpPr>
        <p:spPr>
          <a:xfrm>
            <a:off x="7742993" y="6960208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驿站派件 派送中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37AF3D-321F-8748-AD52-097C8FA21A3F}"/>
              </a:ext>
            </a:extLst>
          </p:cNvPr>
          <p:cNvSpPr txBox="1"/>
          <p:nvPr/>
        </p:nvSpPr>
        <p:spPr>
          <a:xfrm>
            <a:off x="9156934" y="6789634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收件人确认收货 已签收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0317326-1113-7A4B-91F1-8EC04CD44B29}"/>
              </a:ext>
            </a:extLst>
          </p:cNvPr>
          <p:cNvSpPr/>
          <p:nvPr/>
        </p:nvSpPr>
        <p:spPr>
          <a:xfrm>
            <a:off x="1314825" y="522861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61FD603-588C-324F-84C0-155694F49DBB}"/>
              </a:ext>
            </a:extLst>
          </p:cNvPr>
          <p:cNvSpPr/>
          <p:nvPr/>
        </p:nvSpPr>
        <p:spPr>
          <a:xfrm>
            <a:off x="4008088" y="5194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0D8914-DC6D-874B-A009-F351BCC00666}"/>
              </a:ext>
            </a:extLst>
          </p:cNvPr>
          <p:cNvSpPr/>
          <p:nvPr/>
        </p:nvSpPr>
        <p:spPr>
          <a:xfrm>
            <a:off x="6356688" y="52040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6CE3DFD-63BF-5A4D-80DF-14EF4C6B5AD8}"/>
              </a:ext>
            </a:extLst>
          </p:cNvPr>
          <p:cNvSpPr/>
          <p:nvPr/>
        </p:nvSpPr>
        <p:spPr>
          <a:xfrm>
            <a:off x="9145690" y="493337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待揽件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EBF4416-6B1E-0B44-9618-7C50040F17BF}"/>
              </a:ext>
            </a:extLst>
          </p:cNvPr>
          <p:cNvSpPr/>
          <p:nvPr/>
        </p:nvSpPr>
        <p:spPr>
          <a:xfrm>
            <a:off x="9557765" y="480606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运输中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DE9DE7-BF5D-D54A-80DF-79756DA8D59F}"/>
              </a:ext>
            </a:extLst>
          </p:cNvPr>
          <p:cNvSpPr txBox="1"/>
          <p:nvPr/>
        </p:nvSpPr>
        <p:spPr>
          <a:xfrm>
            <a:off x="3015140" y="4403581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由**发往**转运中心</a:t>
            </a:r>
          </a:p>
        </p:txBody>
      </p:sp>
    </p:spTree>
    <p:extLst>
      <p:ext uri="{BB962C8B-B14F-4D97-AF65-F5344CB8AC3E}">
        <p14:creationId xmlns:p14="http://schemas.microsoft.com/office/powerpoint/2010/main" val="791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A6391FA9-0252-D248-9CD6-1A44F318EB49}"/>
              </a:ext>
            </a:extLst>
          </p:cNvPr>
          <p:cNvGrpSpPr/>
          <p:nvPr/>
        </p:nvGrpSpPr>
        <p:grpSpPr>
          <a:xfrm>
            <a:off x="6176722" y="4563351"/>
            <a:ext cx="1148982" cy="892021"/>
            <a:chOff x="4008235" y="2307002"/>
            <a:chExt cx="2908204" cy="1151078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AD400207-A640-6744-8EC6-17C7A1980BF5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72CAA728-2C50-3E4A-9938-D43C3648963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DE904DBB-7BF6-5045-9FF9-51862333CCE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1EE15D-3D44-AF4C-9F32-676809703AD7}"/>
              </a:ext>
            </a:extLst>
          </p:cNvPr>
          <p:cNvGrpSpPr/>
          <p:nvPr/>
        </p:nvGrpSpPr>
        <p:grpSpPr>
          <a:xfrm rot="10800000">
            <a:off x="6200262" y="5968544"/>
            <a:ext cx="1125437" cy="624250"/>
            <a:chOff x="4008235" y="2307002"/>
            <a:chExt cx="2908204" cy="1151078"/>
          </a:xfrm>
        </p:grpSpPr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43E11D0-16F1-B043-A348-DC7486F5ED3A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E8AE0F8F-723B-5C42-9FB6-C3E9B750A081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5B3E5404-FC1B-C841-877E-C35972B44C9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2575647" y="5869722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4865795" y="5922760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4868301" y="5007804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2575645" y="4741098"/>
            <a:ext cx="3600601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8017916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5650505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830944" y="254000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>
                <a:ea typeface="黑体" panose="02010609060101010101" pitchFamily="49" charset="-122"/>
              </a:rPr>
              <a:t>ROOT</a:t>
            </a:r>
            <a:endParaRPr kumimoji="1" lang="zh-CN" altLang="en-US" sz="1260" dirty="0"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3283093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7954833" y="523338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8623104" y="527716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8802997" y="619232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9130496" y="565144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7968177" y="620221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5693889" y="50996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快递单号</a:t>
            </a:r>
            <a:r>
              <a:rPr kumimoji="1" lang="en-US" altLang="zh-CN" sz="525" dirty="0">
                <a:ea typeface="黑体" panose="02010609060101010101" pitchFamily="49" charset="-122"/>
              </a:rPr>
              <a:t>  </a:t>
            </a:r>
            <a:endParaRPr kumimoji="1" lang="zh-CN" altLang="en-US" sz="525" dirty="0">
              <a:ea typeface="黑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5396890" y="529719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6401785" y="529480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6247057" y="502723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5632016" y="633929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6401786" y="61736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5375848" y="610053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7092177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2346443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3846916" y="62292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3094186" y="52792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3988501" y="529898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3071498" y="620221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709217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寄件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4632727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463272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揽件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233956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6802621" y="4826199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6776921" y="511369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派件中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7383374" y="491414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已签收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3712501" y="218079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4635078" y="226409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驿站单价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B154602-EC7C-C84D-A2CA-EC1E95427BD5}"/>
              </a:ext>
            </a:extLst>
          </p:cNvPr>
          <p:cNvSpPr txBox="1"/>
          <p:nvPr/>
        </p:nvSpPr>
        <p:spPr>
          <a:xfrm>
            <a:off x="4920613" y="4848102"/>
            <a:ext cx="1243523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驿站收件，确认快递信息 ，已揽件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E4462B-CB2D-764A-81A3-8EB0A627DB48}"/>
              </a:ext>
            </a:extLst>
          </p:cNvPr>
          <p:cNvSpPr txBox="1"/>
          <p:nvPr/>
        </p:nvSpPr>
        <p:spPr>
          <a:xfrm>
            <a:off x="2491311" y="460134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896805-71EF-174E-88A2-020FCB8E6816}"/>
              </a:ext>
            </a:extLst>
          </p:cNvPr>
          <p:cNvSpPr txBox="1"/>
          <p:nvPr/>
        </p:nvSpPr>
        <p:spPr>
          <a:xfrm>
            <a:off x="2493695" y="6990899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621B89B-FCEE-7841-8E74-7886A6576DAF}"/>
              </a:ext>
            </a:extLst>
          </p:cNvPr>
          <p:cNvSpPr txBox="1"/>
          <p:nvPr/>
        </p:nvSpPr>
        <p:spPr>
          <a:xfrm>
            <a:off x="4822136" y="6786807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驿站派件 派送中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37AF3D-321F-8748-AD52-097C8FA21A3F}"/>
              </a:ext>
            </a:extLst>
          </p:cNvPr>
          <p:cNvSpPr txBox="1"/>
          <p:nvPr/>
        </p:nvSpPr>
        <p:spPr>
          <a:xfrm>
            <a:off x="6236077" y="6616233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收件人确认收货 已签收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0D8914-DC6D-874B-A009-F351BCC00666}"/>
              </a:ext>
            </a:extLst>
          </p:cNvPr>
          <p:cNvSpPr/>
          <p:nvPr/>
        </p:nvSpPr>
        <p:spPr>
          <a:xfrm>
            <a:off x="3947625" y="501100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6CE3DFD-63BF-5A4D-80DF-14EF4C6B5AD8}"/>
              </a:ext>
            </a:extLst>
          </p:cNvPr>
          <p:cNvSpPr/>
          <p:nvPr/>
        </p:nvSpPr>
        <p:spPr>
          <a:xfrm>
            <a:off x="6224833" y="475997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待揽件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EBF4416-6B1E-0B44-9618-7C50040F17BF}"/>
              </a:ext>
            </a:extLst>
          </p:cNvPr>
          <p:cNvSpPr/>
          <p:nvPr/>
        </p:nvSpPr>
        <p:spPr>
          <a:xfrm>
            <a:off x="6636908" y="4632659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运输中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511620" y="36026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增减人员  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5723832" y="373377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32536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A6391FA9-0252-D248-9CD6-1A44F318EB49}"/>
              </a:ext>
            </a:extLst>
          </p:cNvPr>
          <p:cNvGrpSpPr/>
          <p:nvPr/>
        </p:nvGrpSpPr>
        <p:grpSpPr>
          <a:xfrm>
            <a:off x="6176722" y="4563351"/>
            <a:ext cx="1148982" cy="892021"/>
            <a:chOff x="4008235" y="2307002"/>
            <a:chExt cx="2908204" cy="1151078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AD400207-A640-6744-8EC6-17C7A1980BF5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72CAA728-2C50-3E4A-9938-D43C3648963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DE904DBB-7BF6-5045-9FF9-51862333CCE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1EE15D-3D44-AF4C-9F32-676809703AD7}"/>
              </a:ext>
            </a:extLst>
          </p:cNvPr>
          <p:cNvGrpSpPr/>
          <p:nvPr/>
        </p:nvGrpSpPr>
        <p:grpSpPr>
          <a:xfrm rot="10800000">
            <a:off x="6200262" y="5968544"/>
            <a:ext cx="1125437" cy="624250"/>
            <a:chOff x="4008235" y="2307002"/>
            <a:chExt cx="2908204" cy="1151078"/>
          </a:xfrm>
        </p:grpSpPr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43E11D0-16F1-B043-A348-DC7486F5ED3A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E8AE0F8F-723B-5C42-9FB6-C3E9B750A081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5B3E5404-FC1B-C841-877E-C35972B44C9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2575647" y="5869722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4865795" y="5922760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4868301" y="5007804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2575645" y="4741098"/>
            <a:ext cx="3600601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8017916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5650505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4432081" y="330625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超级管理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3283093" y="553447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8274686" y="504498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9063959" y="52912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8277065" y="63312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9099197" y="611891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电话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5307250" y="509161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快递单号</a:t>
            </a:r>
            <a:r>
              <a:rPr kumimoji="1" lang="en-US" altLang="zh-CN" sz="525" dirty="0">
                <a:ea typeface="黑体" panose="02010609060101010101" pitchFamily="49" charset="-122"/>
              </a:rPr>
              <a:t>  </a:t>
            </a:r>
            <a:endParaRPr kumimoji="1" lang="zh-CN" altLang="en-US" sz="525" dirty="0">
              <a:ea typeface="黑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5172381" y="602330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寄件姓名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6247057" y="607928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收件姓名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6247057" y="502723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5679759" y="613610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寄件地址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6207971" y="630121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收件地址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5117974" y="537450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7092177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2346443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3846916" y="62292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用户名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3094186" y="52792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3988501" y="529898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3071498" y="620221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手机号码</a:t>
            </a: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709217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寄件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4632727" y="582876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463272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揽件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2339567" y="535747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6802621" y="4826199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6776921" y="511369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派件中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7383374" y="491414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已签收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4143602" y="300607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4735032" y="291666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驿站单价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B154602-EC7C-C84D-A2CA-EC1E95427BD5}"/>
              </a:ext>
            </a:extLst>
          </p:cNvPr>
          <p:cNvSpPr txBox="1"/>
          <p:nvPr/>
        </p:nvSpPr>
        <p:spPr>
          <a:xfrm>
            <a:off x="4920613" y="4848102"/>
            <a:ext cx="1243523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驿站收件，确认快递信息 ，已揽件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E4462B-CB2D-764A-81A3-8EB0A627DB48}"/>
              </a:ext>
            </a:extLst>
          </p:cNvPr>
          <p:cNvSpPr txBox="1"/>
          <p:nvPr/>
        </p:nvSpPr>
        <p:spPr>
          <a:xfrm>
            <a:off x="2491311" y="460134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896805-71EF-174E-88A2-020FCB8E6816}"/>
              </a:ext>
            </a:extLst>
          </p:cNvPr>
          <p:cNvSpPr txBox="1"/>
          <p:nvPr/>
        </p:nvSpPr>
        <p:spPr>
          <a:xfrm>
            <a:off x="2493695" y="6990899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621B89B-FCEE-7841-8E74-7886A6576DAF}"/>
              </a:ext>
            </a:extLst>
          </p:cNvPr>
          <p:cNvSpPr txBox="1"/>
          <p:nvPr/>
        </p:nvSpPr>
        <p:spPr>
          <a:xfrm>
            <a:off x="4822136" y="6786807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驿站派件 派送中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37AF3D-321F-8748-AD52-097C8FA21A3F}"/>
              </a:ext>
            </a:extLst>
          </p:cNvPr>
          <p:cNvSpPr txBox="1"/>
          <p:nvPr/>
        </p:nvSpPr>
        <p:spPr>
          <a:xfrm>
            <a:off x="6236077" y="6596478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收件人确认收货 已签收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0D8914-DC6D-874B-A009-F351BCC00666}"/>
              </a:ext>
            </a:extLst>
          </p:cNvPr>
          <p:cNvSpPr/>
          <p:nvPr/>
        </p:nvSpPr>
        <p:spPr>
          <a:xfrm>
            <a:off x="3371140" y="491414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6CE3DFD-63BF-5A4D-80DF-14EF4C6B5AD8}"/>
              </a:ext>
            </a:extLst>
          </p:cNvPr>
          <p:cNvSpPr/>
          <p:nvPr/>
        </p:nvSpPr>
        <p:spPr>
          <a:xfrm>
            <a:off x="6224833" y="475997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待揽件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EBF4416-6B1E-0B44-9618-7C50040F17BF}"/>
              </a:ext>
            </a:extLst>
          </p:cNvPr>
          <p:cNvSpPr/>
          <p:nvPr/>
        </p:nvSpPr>
        <p:spPr>
          <a:xfrm>
            <a:off x="6636908" y="4632659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运输中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411656" y="387419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增减人员  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5817878" y="3907629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删除包裹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A6D1987-8B6C-BE42-B17C-13B02697FDAD}"/>
              </a:ext>
            </a:extLst>
          </p:cNvPr>
          <p:cNvSpPr/>
          <p:nvPr/>
        </p:nvSpPr>
        <p:spPr>
          <a:xfrm>
            <a:off x="3790087" y="332929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E7C801-9809-6048-9605-8844ED9E3784}"/>
              </a:ext>
            </a:extLst>
          </p:cNvPr>
          <p:cNvSpPr/>
          <p:nvPr/>
        </p:nvSpPr>
        <p:spPr>
          <a:xfrm>
            <a:off x="5417008" y="304963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C89DEDC-2D23-904B-804C-A5A55E7EFFBD}"/>
              </a:ext>
            </a:extLst>
          </p:cNvPr>
          <p:cNvSpPr/>
          <p:nvPr/>
        </p:nvSpPr>
        <p:spPr>
          <a:xfrm>
            <a:off x="5188815" y="627107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寄件详细地址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7BEA124-E1A8-094E-8A8C-4F8E064769B7}"/>
              </a:ext>
            </a:extLst>
          </p:cNvPr>
          <p:cNvSpPr/>
          <p:nvPr/>
        </p:nvSpPr>
        <p:spPr>
          <a:xfrm>
            <a:off x="5713810" y="52612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收件详细地址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9A4BD85-2CD6-F746-AB62-B3EF938426E4}"/>
              </a:ext>
            </a:extLst>
          </p:cNvPr>
          <p:cNvSpPr/>
          <p:nvPr/>
        </p:nvSpPr>
        <p:spPr>
          <a:xfrm>
            <a:off x="6737151" y="619560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收件电话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EB3A4DA-C836-F543-91C8-05C617F09677}"/>
              </a:ext>
            </a:extLst>
          </p:cNvPr>
          <p:cNvSpPr/>
          <p:nvPr/>
        </p:nvSpPr>
        <p:spPr>
          <a:xfrm>
            <a:off x="5611283" y="641801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寄件电话</a:t>
            </a:r>
          </a:p>
        </p:txBody>
      </p:sp>
      <p:sp>
        <p:nvSpPr>
          <p:cNvPr id="73" name="菱形 72">
            <a:extLst>
              <a:ext uri="{FF2B5EF4-FFF2-40B4-BE49-F238E27FC236}">
                <a16:creationId xmlns:a16="http://schemas.microsoft.com/office/drawing/2014/main" id="{7B19C9B4-199F-374E-A8C9-DA2081B91DB1}"/>
              </a:ext>
            </a:extLst>
          </p:cNvPr>
          <p:cNvSpPr/>
          <p:nvPr/>
        </p:nvSpPr>
        <p:spPr>
          <a:xfrm>
            <a:off x="4632727" y="3907680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统计分析</a:t>
            </a:r>
          </a:p>
        </p:txBody>
      </p:sp>
    </p:spTree>
    <p:extLst>
      <p:ext uri="{BB962C8B-B14F-4D97-AF65-F5344CB8AC3E}">
        <p14:creationId xmlns:p14="http://schemas.microsoft.com/office/powerpoint/2010/main" val="168092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89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6996</TotalTime>
  <Words>646</Words>
  <Application>Microsoft Macintosh PowerPoint</Application>
  <PresentationFormat>A3 纸张(297x420 毫米)</PresentationFormat>
  <Paragraphs>286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itinglight@outlook.com</dc:creator>
  <cp:lastModifiedBy>itinglight@outlook.com</cp:lastModifiedBy>
  <cp:revision>39</cp:revision>
  <dcterms:created xsi:type="dcterms:W3CDTF">2021-05-11T13:47:53Z</dcterms:created>
  <dcterms:modified xsi:type="dcterms:W3CDTF">2021-06-21T11:12:33Z</dcterms:modified>
</cp:coreProperties>
</file>