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24"/>
    <p:restoredTop sz="96327"/>
  </p:normalViewPr>
  <p:slideViewPr>
    <p:cSldViewPr snapToGrid="0">
      <p:cViewPr varScale="1">
        <p:scale>
          <a:sx n="91" d="100"/>
          <a:sy n="91" d="100"/>
        </p:scale>
        <p:origin x="192" y="35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18.03.2025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ggingface.co/docs/tokenizers/en/index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B9FD9C9-0860-B025-037D-432802A3FE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Tokenization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1B4DB07-9645-4377-9769-C9DB8DA188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662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4419A37D-496C-E45C-C1FA-8905738A1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496418"/>
            <a:ext cx="7772400" cy="215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9B9DF-9CB1-F359-5586-F07D182AE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14972672-383B-2293-541B-92DC6271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35582"/>
            <a:ext cx="7772400" cy="307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6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3950D28-A783-AA1E-F6B4-36B3A048C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772400" cy="274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340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15AA3-99C0-C4BF-FE71-079FD75B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FC91BD57-1C82-747B-ACA9-905CE7491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772400" cy="274319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EE0CC70E-3D83-85FE-ABAA-C7B486FBD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3141"/>
            <a:ext cx="7772400" cy="2577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FE14F-2E64-BB80-FC33-3929F5B1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8775573B-B07D-AED2-73A4-F966FDD0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772400" cy="274319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58441906-283A-CF77-9400-93AD2067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3141"/>
            <a:ext cx="7772400" cy="257721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740C86CD-E20B-D3E3-3D00-E11AE7598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72052"/>
            <a:ext cx="7772400" cy="2399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94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7684-BD89-65DB-57F2-A894C276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B3B6A9D3-BD1B-1C12-20D6-04BB2157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200150"/>
            <a:ext cx="7772400" cy="2743199"/>
          </a:xfrm>
          <a:prstGeom prst="rect">
            <a:avLst/>
          </a:prstGeom>
        </p:spPr>
      </p:pic>
      <p:pic>
        <p:nvPicPr>
          <p:cNvPr id="2" name="Obraz 1">
            <a:extLst>
              <a:ext uri="{FF2B5EF4-FFF2-40B4-BE49-F238E27FC236}">
                <a16:creationId xmlns:a16="http://schemas.microsoft.com/office/drawing/2014/main" id="{B840A186-1470-DF15-9516-E5903AE8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283141"/>
            <a:ext cx="7772400" cy="2577217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0F6CB6DF-A3A9-96EA-9309-21714D811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372052"/>
            <a:ext cx="7772400" cy="2399395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E772388F-4F80-2F93-BB4C-4FCEBB3D7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1264339"/>
            <a:ext cx="7772400" cy="261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80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A37765EB-8B39-90C4-0B42-BC3D4D61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88005"/>
            <a:ext cx="7772400" cy="356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7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7A96F-A1BF-AEBA-9C8E-D9C8B579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hlinkClick r:id="rId2"/>
            <a:extLst>
              <a:ext uri="{FF2B5EF4-FFF2-40B4-BE49-F238E27FC236}">
                <a16:creationId xmlns:a16="http://schemas.microsoft.com/office/drawing/2014/main" id="{2EED5656-1CB9-3F12-A21F-55B31537B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7914"/>
            <a:ext cx="7772400" cy="49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2553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20000"/>
            <a:lumOff val="80000"/>
            <a:alpha val="49818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b="1" dirty="0" err="1" smtClean="0">
            <a:latin typeface="Helvetica Neue Condensed" panose="02000503000000020004" pitchFamily="2" charset="0"/>
            <a:ea typeface="Helvetica Neue Condensed" panose="02000503000000020004" pitchFamily="2" charset="0"/>
            <a:cs typeface="Helvetica Neue Condensed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Default Theme" id="{1D32CEBE-463C-B745-853E-74B7DA8C9437}" vid="{47B320BF-CE22-D04F-ABA0-9D2F821192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2122</TotalTime>
  <Words>1</Words>
  <Application>Microsoft Macintosh PowerPoint</Application>
  <PresentationFormat>Pokaz na ekranie (16:9)</PresentationFormat>
  <Paragraphs>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Helvetica Neue Condensed</vt:lpstr>
      <vt:lpstr>Default Theme</vt:lpstr>
      <vt:lpstr>Tokenization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Szablony PPT 2022</dc:title>
  <dc:creator>Wodecki Andrzej</dc:creator>
  <cp:lastModifiedBy>Andrzej Wodecki</cp:lastModifiedBy>
  <cp:revision>53</cp:revision>
  <dcterms:created xsi:type="dcterms:W3CDTF">2022-09-22T14:05:16Z</dcterms:created>
  <dcterms:modified xsi:type="dcterms:W3CDTF">2025-03-18T10:36:47Z</dcterms:modified>
</cp:coreProperties>
</file>