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sldIdLst>
    <p:sldId id="256" r:id="rId2"/>
    <p:sldId id="319" r:id="rId3"/>
    <p:sldId id="1747" r:id="rId4"/>
    <p:sldId id="1748" r:id="rId5"/>
    <p:sldId id="328" r:id="rId6"/>
    <p:sldId id="331" r:id="rId7"/>
    <p:sldId id="1786" r:id="rId8"/>
    <p:sldId id="1788" r:id="rId9"/>
    <p:sldId id="1785" r:id="rId10"/>
    <p:sldId id="1789" r:id="rId11"/>
    <p:sldId id="1790" r:id="rId12"/>
    <p:sldId id="1791" r:id="rId13"/>
    <p:sldId id="1792" r:id="rId14"/>
    <p:sldId id="1793" r:id="rId15"/>
    <p:sldId id="1794" r:id="rId16"/>
    <p:sldId id="1795" r:id="rId17"/>
    <p:sldId id="1796" r:id="rId18"/>
    <p:sldId id="1797" r:id="rId19"/>
    <p:sldId id="1799" r:id="rId20"/>
    <p:sldId id="1798" r:id="rId21"/>
    <p:sldId id="1800" r:id="rId22"/>
  </p:sldIdLst>
  <p:sldSz cx="9144000" cy="5143500" type="screen16x9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 pośredni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98"/>
    <p:restoredTop sz="96327"/>
  </p:normalViewPr>
  <p:slideViewPr>
    <p:cSldViewPr snapToGrid="0">
      <p:cViewPr varScale="1">
        <p:scale>
          <a:sx n="155" d="100"/>
          <a:sy n="155" d="100"/>
        </p:scale>
        <p:origin x="192" y="4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26.09.2025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6724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>
            <a:extLst>
              <a:ext uri="{FF2B5EF4-FFF2-40B4-BE49-F238E27FC236}">
                <a16:creationId xmlns:a16="http://schemas.microsoft.com/office/drawing/2014/main" id="{BA4237F1-D56F-7599-C61C-A7392F170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08" y="1650072"/>
            <a:ext cx="3024051" cy="596740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defRPr lang="pl-PL" sz="24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11" name="Symbol zastępczy zawartości 2">
            <a:extLst>
              <a:ext uri="{FF2B5EF4-FFF2-40B4-BE49-F238E27FC236}">
                <a16:creationId xmlns:a16="http://schemas.microsoft.com/office/drawing/2014/main" id="{AFA94965-A9B4-B268-6D53-C2ED6E7A4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8908" y="2385334"/>
            <a:ext cx="3024051" cy="1916502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  <a:lvl2pPr marL="342900" indent="0">
              <a:buNone/>
              <a:defRPr sz="1200" b="0">
                <a:latin typeface="+mn-lt"/>
              </a:defRPr>
            </a:lvl2pPr>
            <a:lvl3pPr marL="685800" indent="0">
              <a:buNone/>
              <a:defRPr sz="1200" b="0">
                <a:latin typeface="+mn-lt"/>
              </a:defRPr>
            </a:lvl3pPr>
            <a:lvl4pPr marL="1028700" indent="0">
              <a:buNone/>
              <a:defRPr sz="1200" b="0">
                <a:latin typeface="+mn-lt"/>
              </a:defRPr>
            </a:lvl4pPr>
            <a:lvl5pPr marL="1371600" indent="0">
              <a:buNone/>
              <a:defRPr sz="1200" b="0"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49685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26.09.2025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82130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wa - Praw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0"/>
          </p:nvPr>
        </p:nvSpPr>
        <p:spPr>
          <a:xfrm>
            <a:off x="985899" y="1806180"/>
            <a:ext cx="3240088" cy="912019"/>
          </a:xfrm>
        </p:spPr>
        <p:txBody>
          <a:bodyPr anchor="ctr"/>
          <a:lstStyle>
            <a:lvl1pPr marL="0" indent="0" algn="r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tekstu 6"/>
          <p:cNvSpPr>
            <a:spLocks noGrp="1"/>
          </p:cNvSpPr>
          <p:nvPr>
            <p:ph type="body" sz="quarter" idx="11"/>
          </p:nvPr>
        </p:nvSpPr>
        <p:spPr>
          <a:xfrm>
            <a:off x="4422180" y="1806180"/>
            <a:ext cx="3240088" cy="912019"/>
          </a:xfrm>
        </p:spPr>
        <p:txBody>
          <a:bodyPr anchor="ctr"/>
          <a:lstStyle>
            <a:lvl1pPr marL="0" indent="0" algn="l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179787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26.09.2025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72055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26.09.2025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25521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26.09.2025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7031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4780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26.09.2025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5780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26.09.2025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2171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26.09.2025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6391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26.09.2025</a:t>
            </a:fld>
            <a:endParaRPr lang="pl-PL">
              <a:uFillTx/>
            </a:endParaRP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0234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26.09.2025</a:t>
            </a:fld>
            <a:endParaRPr lang="pl-PL">
              <a:uFillTx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3393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6AD0C8EB-2170-DE1C-3C27-ECD5D6566F0F}"/>
              </a:ext>
            </a:extLst>
          </p:cNvPr>
          <p:cNvSpPr/>
          <p:nvPr/>
        </p:nvSpPr>
        <p:spPr>
          <a:xfrm>
            <a:off x="574764" y="2795452"/>
            <a:ext cx="2490651" cy="1384663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/>
            <a:endParaRPr lang="pl-PL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DA669F86-4047-1029-9EE3-F5722E771DCC}"/>
              </a:ext>
            </a:extLst>
          </p:cNvPr>
          <p:cNvCxnSpPr>
            <a:cxnSpLocks/>
          </p:cNvCxnSpPr>
          <p:nvPr/>
        </p:nvCxnSpPr>
        <p:spPr>
          <a:xfrm>
            <a:off x="488908" y="2795452"/>
            <a:ext cx="0" cy="1375954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ytuł 1">
            <a:extLst>
              <a:ext uri="{FF2B5EF4-FFF2-40B4-BE49-F238E27FC236}">
                <a16:creationId xmlns:a16="http://schemas.microsoft.com/office/drawing/2014/main" id="{BA4237F1-D56F-7599-C61C-A7392F170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08" y="1650072"/>
            <a:ext cx="3024051" cy="596740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defRPr lang="pl-PL" sz="24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11" name="Symbol zastępczy zawartości 2">
            <a:extLst>
              <a:ext uri="{FF2B5EF4-FFF2-40B4-BE49-F238E27FC236}">
                <a16:creationId xmlns:a16="http://schemas.microsoft.com/office/drawing/2014/main" id="{AFA94965-A9B4-B268-6D53-C2ED6E7A4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16492" y="1098216"/>
            <a:ext cx="4038600" cy="3394472"/>
          </a:xfrm>
        </p:spPr>
        <p:txBody>
          <a:bodyPr/>
          <a:lstStyle>
            <a:lvl1pPr>
              <a:defRPr sz="2100" b="0">
                <a:latin typeface="+mn-lt"/>
              </a:defRPr>
            </a:lvl1pPr>
            <a:lvl2pPr>
              <a:defRPr sz="1800" b="0">
                <a:latin typeface="+mn-lt"/>
              </a:defRPr>
            </a:lvl2pPr>
            <a:lvl3pPr>
              <a:defRPr sz="1500" b="0">
                <a:latin typeface="+mn-lt"/>
              </a:defRPr>
            </a:lvl3pPr>
            <a:lvl4pPr>
              <a:defRPr sz="1350" b="0">
                <a:latin typeface="+mn-lt"/>
              </a:defRPr>
            </a:lvl4pPr>
            <a:lvl5pPr>
              <a:defRPr sz="1350" b="0"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1007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>
            <a:extLst>
              <a:ext uri="{FF2B5EF4-FFF2-40B4-BE49-F238E27FC236}">
                <a16:creationId xmlns:a16="http://schemas.microsoft.com/office/drawing/2014/main" id="{BA4237F1-D56F-7599-C61C-A7392F170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08" y="1650072"/>
            <a:ext cx="3024051" cy="596740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defRPr lang="pl-PL" sz="24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11" name="Symbol zastępczy zawartości 2">
            <a:extLst>
              <a:ext uri="{FF2B5EF4-FFF2-40B4-BE49-F238E27FC236}">
                <a16:creationId xmlns:a16="http://schemas.microsoft.com/office/drawing/2014/main" id="{AFA94965-A9B4-B268-6D53-C2ED6E7A4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8908" y="2455962"/>
            <a:ext cx="4038600" cy="3394472"/>
          </a:xfrm>
        </p:spPr>
        <p:txBody>
          <a:bodyPr/>
          <a:lstStyle>
            <a:lvl1pPr>
              <a:defRPr sz="2100" b="0">
                <a:latin typeface="+mn-lt"/>
              </a:defRPr>
            </a:lvl1pPr>
            <a:lvl2pPr>
              <a:defRPr sz="1800" b="0">
                <a:latin typeface="+mn-lt"/>
              </a:defRPr>
            </a:lvl2pPr>
            <a:lvl3pPr>
              <a:defRPr sz="1500" b="0">
                <a:latin typeface="+mn-lt"/>
              </a:defRPr>
            </a:lvl3pPr>
            <a:lvl4pPr>
              <a:defRPr sz="1350" b="0">
                <a:latin typeface="+mn-lt"/>
              </a:defRPr>
            </a:lvl4pPr>
            <a:lvl5pPr>
              <a:defRPr sz="1350" b="0"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44643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54382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704" r:id="rId9"/>
    <p:sldLayoutId id="2147483705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txStyles>
    <p:titleStyle>
      <a:lvl1pPr algn="ctr" defTabSz="685800" rtl="0" eaLnBrk="1" latinLnBrk="0" hangingPunct="1">
        <a:spcBef>
          <a:spcPct val="0"/>
        </a:spcBef>
        <a:buNone/>
        <a:defRPr sz="33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microsoft.com/office/2007/relationships/hdphoto" Target="../media/hdphoto11.wdp"/><Relationship Id="rId18" Type="http://schemas.microsoft.com/office/2007/relationships/hdphoto" Target="../media/hdphoto16.wdp"/><Relationship Id="rId3" Type="http://schemas.microsoft.com/office/2007/relationships/hdphoto" Target="../media/hdphoto1.wdp"/><Relationship Id="rId21" Type="http://schemas.microsoft.com/office/2007/relationships/hdphoto" Target="../media/hdphoto19.wdp"/><Relationship Id="rId7" Type="http://schemas.microsoft.com/office/2007/relationships/hdphoto" Target="../media/hdphoto5.wdp"/><Relationship Id="rId12" Type="http://schemas.microsoft.com/office/2007/relationships/hdphoto" Target="../media/hdphoto10.wdp"/><Relationship Id="rId17" Type="http://schemas.microsoft.com/office/2007/relationships/hdphoto" Target="../media/hdphoto15.wdp"/><Relationship Id="rId25" Type="http://schemas.microsoft.com/office/2007/relationships/hdphoto" Target="../media/hdphoto23.wdp"/><Relationship Id="rId2" Type="http://schemas.openxmlformats.org/officeDocument/2006/relationships/image" Target="../media/image2.png"/><Relationship Id="rId16" Type="http://schemas.microsoft.com/office/2007/relationships/hdphoto" Target="../media/hdphoto14.wdp"/><Relationship Id="rId20" Type="http://schemas.microsoft.com/office/2007/relationships/hdphoto" Target="../media/hdphoto18.wdp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11" Type="http://schemas.microsoft.com/office/2007/relationships/hdphoto" Target="../media/hdphoto9.wdp"/><Relationship Id="rId24" Type="http://schemas.microsoft.com/office/2007/relationships/hdphoto" Target="../media/hdphoto22.wdp"/><Relationship Id="rId5" Type="http://schemas.microsoft.com/office/2007/relationships/hdphoto" Target="../media/hdphoto3.wdp"/><Relationship Id="rId15" Type="http://schemas.microsoft.com/office/2007/relationships/hdphoto" Target="../media/hdphoto13.wdp"/><Relationship Id="rId23" Type="http://schemas.microsoft.com/office/2007/relationships/hdphoto" Target="../media/hdphoto21.wdp"/><Relationship Id="rId10" Type="http://schemas.microsoft.com/office/2007/relationships/hdphoto" Target="../media/hdphoto8.wdp"/><Relationship Id="rId19" Type="http://schemas.microsoft.com/office/2007/relationships/hdphoto" Target="../media/hdphoto17.wdp"/><Relationship Id="rId4" Type="http://schemas.microsoft.com/office/2007/relationships/hdphoto" Target="../media/hdphoto2.wdp"/><Relationship Id="rId9" Type="http://schemas.microsoft.com/office/2007/relationships/hdphoto" Target="../media/hdphoto7.wdp"/><Relationship Id="rId14" Type="http://schemas.microsoft.com/office/2007/relationships/hdphoto" Target="../media/hdphoto12.wdp"/><Relationship Id="rId22" Type="http://schemas.microsoft.com/office/2007/relationships/hdphoto" Target="../media/hdphoto20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7824A3BA-DB72-0D5A-7D2D-F3DDCC0A5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Transformers</a:t>
            </a:r>
          </a:p>
        </p:txBody>
      </p:sp>
      <p:sp>
        <p:nvSpPr>
          <p:cNvPr id="12" name="Podtytuł 11">
            <a:extLst>
              <a:ext uri="{FF2B5EF4-FFF2-40B4-BE49-F238E27FC236}">
                <a16:creationId xmlns:a16="http://schemas.microsoft.com/office/drawing/2014/main" id="{329B4879-CB77-3491-ADE9-53F68BDF1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The next word prediction</a:t>
            </a:r>
          </a:p>
        </p:txBody>
      </p:sp>
    </p:spTree>
    <p:extLst>
      <p:ext uri="{BB962C8B-B14F-4D97-AF65-F5344CB8AC3E}">
        <p14:creationId xmlns:p14="http://schemas.microsoft.com/office/powerpoint/2010/main" val="363662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0AF86-F372-B2A5-9BCA-FEB618292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D7C017-60BA-7ECD-8BAA-251BA7D61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2000"/>
              <a:t>Softmax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DDF788A-9782-1FB0-38EB-8C4740E7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508" y="1264319"/>
            <a:ext cx="1138983" cy="16319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74C012D-DFF0-BB55-B0BE-58AFB3FA1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290" y="1310138"/>
            <a:ext cx="368300" cy="306070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9BDE7DE-7764-DDC9-9A9F-ADD844392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896" y="1553916"/>
            <a:ext cx="368300" cy="2349500"/>
          </a:xfrm>
          <a:prstGeom prst="rect">
            <a:avLst/>
          </a:prstGeom>
        </p:spPr>
      </p:pic>
      <p:sp>
        <p:nvSpPr>
          <p:cNvPr id="10" name="Nawias otwierający 9">
            <a:extLst>
              <a:ext uri="{FF2B5EF4-FFF2-40B4-BE49-F238E27FC236}">
                <a16:creationId xmlns:a16="http://schemas.microsoft.com/office/drawing/2014/main" id="{2366A107-3A3B-1365-F8BD-F1862AB7DF06}"/>
              </a:ext>
            </a:extLst>
          </p:cNvPr>
          <p:cNvSpPr/>
          <p:nvPr/>
        </p:nvSpPr>
        <p:spPr>
          <a:xfrm>
            <a:off x="2305408" y="1346488"/>
            <a:ext cx="45719" cy="2988000"/>
          </a:xfrm>
          <a:prstGeom prst="leftBracket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>
                <a:extLst>
                  <a:ext uri="{FF2B5EF4-FFF2-40B4-BE49-F238E27FC236}">
                    <a16:creationId xmlns:a16="http://schemas.microsoft.com/office/drawing/2014/main" id="{AFEE1749-6D3D-C892-6CF1-0D4793C8FBBC}"/>
                  </a:ext>
                </a:extLst>
              </p:cNvPr>
              <p:cNvSpPr txBox="1"/>
              <p:nvPr/>
            </p:nvSpPr>
            <p:spPr>
              <a:xfrm>
                <a:off x="2815964" y="2471156"/>
                <a:ext cx="10700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Helvetica Neue Condensed" panose="02000503000000020004" pitchFamily="2" charset="0"/>
                        </a:rPr>
                        <m:t>𝑾</m:t>
                      </m:r>
                      <m:r>
                        <a:rPr lang="pl-PL" b="1" i="1" baseline="-25000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 Condensed" panose="02000503000000020004" pitchFamily="2" charset="0"/>
                        </a:rPr>
                        <m:t>𝑼</m:t>
                      </m:r>
                    </m:oMath>
                  </m:oMathPara>
                </a14:m>
                <a:endParaRPr lang="pl-PL"/>
              </a:p>
            </p:txBody>
          </p:sp>
        </mc:Choice>
        <mc:Fallback xmlns="">
          <p:sp>
            <p:nvSpPr>
              <p:cNvPr id="12" name="pole tekstowe 11">
                <a:extLst>
                  <a:ext uri="{FF2B5EF4-FFF2-40B4-BE49-F238E27FC236}">
                    <a16:creationId xmlns:a16="http://schemas.microsoft.com/office/drawing/2014/main" id="{AFEE1749-6D3D-C892-6CF1-0D4793C8F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964" y="2471156"/>
                <a:ext cx="10700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Nawias otwierający 12">
            <a:extLst>
              <a:ext uri="{FF2B5EF4-FFF2-40B4-BE49-F238E27FC236}">
                <a16:creationId xmlns:a16="http://schemas.microsoft.com/office/drawing/2014/main" id="{4C5D19A3-0459-5B8C-281F-AA75035D87E0}"/>
              </a:ext>
            </a:extLst>
          </p:cNvPr>
          <p:cNvSpPr/>
          <p:nvPr/>
        </p:nvSpPr>
        <p:spPr>
          <a:xfrm rot="10800000">
            <a:off x="4691363" y="1346488"/>
            <a:ext cx="45719" cy="2988000"/>
          </a:xfrm>
          <a:prstGeom prst="leftBracket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B75BE62-2791-CF89-C5AC-8AE7BE9B5D47}"/>
              </a:ext>
            </a:extLst>
          </p:cNvPr>
          <p:cNvSpPr txBox="1"/>
          <p:nvPr/>
        </p:nvSpPr>
        <p:spPr>
          <a:xfrm>
            <a:off x="5423844" y="25440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b="1" dirty="0" err="1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=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6634CCDE-DD1A-971F-375A-8AE0D3968F34}"/>
              </a:ext>
            </a:extLst>
          </p:cNvPr>
          <p:cNvSpPr txBox="1"/>
          <p:nvPr/>
        </p:nvSpPr>
        <p:spPr>
          <a:xfrm>
            <a:off x="1072937" y="2619472"/>
            <a:ext cx="92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50,277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1A4826E6-3A15-FBDB-D9DE-06C593FE217B}"/>
              </a:ext>
            </a:extLst>
          </p:cNvPr>
          <p:cNvSpPr txBox="1"/>
          <p:nvPr/>
        </p:nvSpPr>
        <p:spPr>
          <a:xfrm>
            <a:off x="3062865" y="433448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12,288</a:t>
            </a:r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0A91F85C-A420-A7F7-7E6C-C0B7C2DD6C33}"/>
              </a:ext>
            </a:extLst>
          </p:cNvPr>
          <p:cNvCxnSpPr>
            <a:cxnSpLocks/>
          </p:cNvCxnSpPr>
          <p:nvPr/>
        </p:nvCxnSpPr>
        <p:spPr>
          <a:xfrm>
            <a:off x="6490404" y="2756820"/>
            <a:ext cx="67598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FAF3B8E-A18B-38E2-0C2E-4D58977E4480}"/>
              </a:ext>
            </a:extLst>
          </p:cNvPr>
          <p:cNvSpPr txBox="1"/>
          <p:nvPr/>
        </p:nvSpPr>
        <p:spPr>
          <a:xfrm>
            <a:off x="6429594" y="2395615"/>
            <a:ext cx="790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sz="1400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softmax</a:t>
            </a:r>
          </a:p>
        </p:txBody>
      </p:sp>
    </p:spTree>
    <p:extLst>
      <p:ext uri="{BB962C8B-B14F-4D97-AF65-F5344CB8AC3E}">
        <p14:creationId xmlns:p14="http://schemas.microsoft.com/office/powerpoint/2010/main" val="268061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BF069-5562-CD6A-AB6D-3C4810AA0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84F09E-EEE6-D84D-423F-2EF26717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444" y="667579"/>
            <a:ext cx="3024051" cy="596740"/>
          </a:xfrm>
        </p:spPr>
        <p:txBody>
          <a:bodyPr>
            <a:noAutofit/>
          </a:bodyPr>
          <a:lstStyle/>
          <a:p>
            <a:r>
              <a:rPr lang="pl-PL" sz="2000"/>
              <a:t>Softmax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7716297-BB24-68C1-2430-535EF0C8393C}"/>
              </a:ext>
            </a:extLst>
          </p:cNvPr>
          <p:cNvSpPr txBox="1"/>
          <p:nvPr/>
        </p:nvSpPr>
        <p:spPr>
          <a:xfrm>
            <a:off x="2643188" y="962375"/>
            <a:ext cx="4479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200" dirty="0"/>
              <a:t>-1,5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5,2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-6,3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3,2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0,6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-3,7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-0,2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-7,0</a:t>
            </a:r>
          </a:p>
        </p:txBody>
      </p:sp>
      <p:sp>
        <p:nvSpPr>
          <p:cNvPr id="7" name="Nawias otwierający 6">
            <a:extLst>
              <a:ext uri="{FF2B5EF4-FFF2-40B4-BE49-F238E27FC236}">
                <a16:creationId xmlns:a16="http://schemas.microsoft.com/office/drawing/2014/main" id="{89AA3E32-DC6C-9AE3-E210-1CF0ABFF6864}"/>
              </a:ext>
            </a:extLst>
          </p:cNvPr>
          <p:cNvSpPr/>
          <p:nvPr/>
        </p:nvSpPr>
        <p:spPr>
          <a:xfrm>
            <a:off x="2643188" y="980847"/>
            <a:ext cx="45719" cy="2820067"/>
          </a:xfrm>
          <a:prstGeom prst="leftBracket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Nawias otwierający 10">
            <a:extLst>
              <a:ext uri="{FF2B5EF4-FFF2-40B4-BE49-F238E27FC236}">
                <a16:creationId xmlns:a16="http://schemas.microsoft.com/office/drawing/2014/main" id="{C16B5658-4BEA-C7CA-554E-E25AEACCA2E7}"/>
              </a:ext>
            </a:extLst>
          </p:cNvPr>
          <p:cNvSpPr/>
          <p:nvPr/>
        </p:nvSpPr>
        <p:spPr>
          <a:xfrm flipH="1">
            <a:off x="3012642" y="980847"/>
            <a:ext cx="45719" cy="2820067"/>
          </a:xfrm>
          <a:prstGeom prst="leftBracket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E1B48A46-6704-E3D3-D686-C7BD0586939C}"/>
              </a:ext>
            </a:extLst>
          </p:cNvPr>
          <p:cNvCxnSpPr>
            <a:cxnSpLocks/>
          </p:cNvCxnSpPr>
          <p:nvPr/>
        </p:nvCxnSpPr>
        <p:spPr>
          <a:xfrm>
            <a:off x="3279495" y="2599657"/>
            <a:ext cx="67598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pole tekstowe 17">
                <a:extLst>
                  <a:ext uri="{FF2B5EF4-FFF2-40B4-BE49-F238E27FC236}">
                    <a16:creationId xmlns:a16="http://schemas.microsoft.com/office/drawing/2014/main" id="{7843980B-9320-4D20-3B0F-92887B9B7739}"/>
                  </a:ext>
                </a:extLst>
              </p:cNvPr>
              <p:cNvSpPr txBox="1"/>
              <p:nvPr/>
            </p:nvSpPr>
            <p:spPr>
              <a:xfrm>
                <a:off x="3955479" y="667579"/>
                <a:ext cx="1458926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</m:ctrlPr>
                        </m:sSupPr>
                        <m:e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𝒆</m:t>
                          </m:r>
                        </m:e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𝒙</m:t>
                          </m:r>
                          <m:r>
                            <a:rPr lang="pl-PL" b="1" i="1" baseline="-25000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𝟏</m:t>
                          </m:r>
                        </m:sup>
                      </m:sSup>
                      <m:r>
                        <a:rPr lang="pl-PL" b="1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 Condensed" panose="02000503000000020004" pitchFamily="2" charset="0"/>
                        </a:rPr>
                        <m:t>∕</m:t>
                      </m:r>
                      <m:nary>
                        <m:naryPr>
                          <m:chr m:val="∑"/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𝒏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=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𝟎</m:t>
                          </m:r>
                        </m:sub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𝑵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−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</m:ctrlPr>
                            </m:sSupPr>
                            <m:e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𝒙</m:t>
                              </m:r>
                              <m:r>
                                <a:rPr lang="pl-PL" b="1" i="1" baseline="-25000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l-PL" b="1" dirty="0" err="1">
                  <a:solidFill>
                    <a:srgbClr val="C00000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endParaRPr>
              </a:p>
            </p:txBody>
          </p:sp>
        </mc:Choice>
        <mc:Fallback xmlns="">
          <p:sp>
            <p:nvSpPr>
              <p:cNvPr id="18" name="pole tekstowe 17">
                <a:extLst>
                  <a:ext uri="{FF2B5EF4-FFF2-40B4-BE49-F238E27FC236}">
                    <a16:creationId xmlns:a16="http://schemas.microsoft.com/office/drawing/2014/main" id="{7843980B-9320-4D20-3B0F-92887B9B7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479" y="667579"/>
                <a:ext cx="1458926" cy="877997"/>
              </a:xfrm>
              <a:prstGeom prst="rect">
                <a:avLst/>
              </a:prstGeom>
              <a:blipFill>
                <a:blip r:embed="rId3"/>
                <a:stretch>
                  <a:fillRect l="-13793" t="-92857" r="-5172" b="-1485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pole tekstowe 18">
                <a:extLst>
                  <a:ext uri="{FF2B5EF4-FFF2-40B4-BE49-F238E27FC236}">
                    <a16:creationId xmlns:a16="http://schemas.microsoft.com/office/drawing/2014/main" id="{807F8EBD-4868-4294-1ED3-23581E9F8C4D}"/>
                  </a:ext>
                </a:extLst>
              </p:cNvPr>
              <p:cNvSpPr txBox="1"/>
              <p:nvPr/>
            </p:nvSpPr>
            <p:spPr>
              <a:xfrm>
                <a:off x="3955479" y="1604691"/>
                <a:ext cx="1458926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</m:ctrlPr>
                        </m:sSupPr>
                        <m:e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𝒆</m:t>
                          </m:r>
                        </m:e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𝒙</m:t>
                          </m:r>
                          <m:r>
                            <a:rPr lang="pl-PL" b="1" i="1" baseline="-25000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𝟐</m:t>
                          </m:r>
                        </m:sup>
                      </m:sSup>
                      <m:r>
                        <a:rPr lang="pl-PL" b="1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 Condensed" panose="02000503000000020004" pitchFamily="2" charset="0"/>
                        </a:rPr>
                        <m:t>∕</m:t>
                      </m:r>
                      <m:nary>
                        <m:naryPr>
                          <m:chr m:val="∑"/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𝒏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=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𝟎</m:t>
                          </m:r>
                        </m:sub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𝑵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−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</m:ctrlPr>
                            </m:sSupPr>
                            <m:e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𝒙</m:t>
                              </m:r>
                              <m:r>
                                <a:rPr lang="pl-PL" b="1" i="1" baseline="-25000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l-PL" b="1" dirty="0" err="1">
                  <a:solidFill>
                    <a:srgbClr val="C00000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endParaRPr>
              </a:p>
            </p:txBody>
          </p:sp>
        </mc:Choice>
        <mc:Fallback xmlns="">
          <p:sp>
            <p:nvSpPr>
              <p:cNvPr id="19" name="pole tekstowe 18">
                <a:extLst>
                  <a:ext uri="{FF2B5EF4-FFF2-40B4-BE49-F238E27FC236}">
                    <a16:creationId xmlns:a16="http://schemas.microsoft.com/office/drawing/2014/main" id="{807F8EBD-4868-4294-1ED3-23581E9F8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479" y="1604691"/>
                <a:ext cx="1458926" cy="877997"/>
              </a:xfrm>
              <a:prstGeom prst="rect">
                <a:avLst/>
              </a:prstGeom>
              <a:blipFill>
                <a:blip r:embed="rId4"/>
                <a:stretch>
                  <a:fillRect l="-13793" t="-94286" r="-5172" b="-1485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pole tekstowe 20">
                <a:extLst>
                  <a:ext uri="{FF2B5EF4-FFF2-40B4-BE49-F238E27FC236}">
                    <a16:creationId xmlns:a16="http://schemas.microsoft.com/office/drawing/2014/main" id="{3F3C0E13-2E2A-8161-E940-BBD8F0E973D6}"/>
                  </a:ext>
                </a:extLst>
              </p:cNvPr>
              <p:cNvSpPr txBox="1"/>
              <p:nvPr/>
            </p:nvSpPr>
            <p:spPr>
              <a:xfrm>
                <a:off x="2398942" y="3469073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pl-PL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pole tekstowe 20">
                <a:extLst>
                  <a:ext uri="{FF2B5EF4-FFF2-40B4-BE49-F238E27FC236}">
                    <a16:creationId xmlns:a16="http://schemas.microsoft.com/office/drawing/2014/main" id="{3F3C0E13-2E2A-8161-E940-BBD8F0E97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942" y="3469073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pole tekstowe 21">
                <a:extLst>
                  <a:ext uri="{FF2B5EF4-FFF2-40B4-BE49-F238E27FC236}">
                    <a16:creationId xmlns:a16="http://schemas.microsoft.com/office/drawing/2014/main" id="{84613D1C-A37C-4F69-1C75-01FD096C05D9}"/>
                  </a:ext>
                </a:extLst>
              </p:cNvPr>
              <p:cNvSpPr txBox="1"/>
              <p:nvPr/>
            </p:nvSpPr>
            <p:spPr>
              <a:xfrm>
                <a:off x="3955479" y="4124362"/>
                <a:ext cx="1476558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</m:ctrlPr>
                        </m:sSupPr>
                        <m:e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𝒆</m:t>
                          </m:r>
                        </m:e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𝒙</m:t>
                          </m:r>
                          <m:r>
                            <a:rPr lang="pl-PL" b="1" i="1" baseline="-25000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𝑵</m:t>
                          </m:r>
                        </m:sup>
                      </m:sSup>
                      <m:r>
                        <a:rPr lang="pl-PL" b="1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 Condensed" panose="02000503000000020004" pitchFamily="2" charset="0"/>
                        </a:rPr>
                        <m:t>∕</m:t>
                      </m:r>
                      <m:nary>
                        <m:naryPr>
                          <m:chr m:val="∑"/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𝒏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=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𝟎</m:t>
                          </m:r>
                        </m:sub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𝑵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−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</m:ctrlPr>
                            </m:sSupPr>
                            <m:e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𝒙</m:t>
                              </m:r>
                              <m:r>
                                <a:rPr lang="pl-PL" b="1" i="1" baseline="-25000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l-PL" b="1" dirty="0" err="1">
                  <a:solidFill>
                    <a:srgbClr val="C00000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endParaRPr>
              </a:p>
            </p:txBody>
          </p:sp>
        </mc:Choice>
        <mc:Fallback xmlns="">
          <p:sp>
            <p:nvSpPr>
              <p:cNvPr id="22" name="pole tekstowe 21">
                <a:extLst>
                  <a:ext uri="{FF2B5EF4-FFF2-40B4-BE49-F238E27FC236}">
                    <a16:creationId xmlns:a16="http://schemas.microsoft.com/office/drawing/2014/main" id="{84613D1C-A37C-4F69-1C75-01FD096C0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479" y="4124362"/>
                <a:ext cx="1476558" cy="877997"/>
              </a:xfrm>
              <a:prstGeom prst="rect">
                <a:avLst/>
              </a:prstGeom>
              <a:blipFill>
                <a:blip r:embed="rId6"/>
                <a:stretch>
                  <a:fillRect l="-11966" t="-91549" r="-5128" b="-14507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pole tekstowe 22">
                <a:extLst>
                  <a:ext uri="{FF2B5EF4-FFF2-40B4-BE49-F238E27FC236}">
                    <a16:creationId xmlns:a16="http://schemas.microsoft.com/office/drawing/2014/main" id="{A60EBD2C-981D-5C78-6C99-6656F6649D9B}"/>
                  </a:ext>
                </a:extLst>
              </p:cNvPr>
              <p:cNvSpPr txBox="1"/>
              <p:nvPr/>
            </p:nvSpPr>
            <p:spPr>
              <a:xfrm>
                <a:off x="3955479" y="2676138"/>
                <a:ext cx="1458926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</m:ctrlPr>
                        </m:sSupPr>
                        <m:e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𝒆</m:t>
                          </m:r>
                        </m:e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𝒙</m:t>
                          </m:r>
                          <m:r>
                            <a:rPr lang="pl-PL" b="1" i="1" baseline="-25000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𝟑</m:t>
                          </m:r>
                        </m:sup>
                      </m:sSup>
                      <m:r>
                        <a:rPr lang="pl-PL" b="1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 Condensed" panose="02000503000000020004" pitchFamily="2" charset="0"/>
                        </a:rPr>
                        <m:t>∕</m:t>
                      </m:r>
                      <m:nary>
                        <m:naryPr>
                          <m:chr m:val="∑"/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𝒏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=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𝟎</m:t>
                          </m:r>
                        </m:sub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𝑵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−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</m:ctrlPr>
                            </m:sSupPr>
                            <m:e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𝒙</m:t>
                              </m:r>
                              <m:r>
                                <a:rPr lang="pl-PL" b="1" i="1" baseline="-25000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l-PL" b="1" dirty="0" err="1">
                  <a:solidFill>
                    <a:srgbClr val="C00000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endParaRPr>
              </a:p>
            </p:txBody>
          </p:sp>
        </mc:Choice>
        <mc:Fallback xmlns="">
          <p:sp>
            <p:nvSpPr>
              <p:cNvPr id="23" name="pole tekstowe 22">
                <a:extLst>
                  <a:ext uri="{FF2B5EF4-FFF2-40B4-BE49-F238E27FC236}">
                    <a16:creationId xmlns:a16="http://schemas.microsoft.com/office/drawing/2014/main" id="{A60EBD2C-981D-5C78-6C99-6656F6649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479" y="2676138"/>
                <a:ext cx="1458926" cy="877997"/>
              </a:xfrm>
              <a:prstGeom prst="rect">
                <a:avLst/>
              </a:prstGeom>
              <a:blipFill>
                <a:blip r:embed="rId7"/>
                <a:stretch>
                  <a:fillRect l="-13793" t="-94286" r="-5172" b="-1485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Nawias otwierający 23">
            <a:extLst>
              <a:ext uri="{FF2B5EF4-FFF2-40B4-BE49-F238E27FC236}">
                <a16:creationId xmlns:a16="http://schemas.microsoft.com/office/drawing/2014/main" id="{599C84CD-C188-E753-CF18-88C4FD78FB3E}"/>
              </a:ext>
            </a:extLst>
          </p:cNvPr>
          <p:cNvSpPr/>
          <p:nvPr/>
        </p:nvSpPr>
        <p:spPr>
          <a:xfrm>
            <a:off x="4012044" y="735150"/>
            <a:ext cx="52880" cy="4267195"/>
          </a:xfrm>
          <a:prstGeom prst="leftBracket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C00000"/>
              </a:solidFill>
            </a:endParaRPr>
          </a:p>
        </p:txBody>
      </p:sp>
      <p:sp>
        <p:nvSpPr>
          <p:cNvPr id="25" name="Nawias otwierający 24">
            <a:extLst>
              <a:ext uri="{FF2B5EF4-FFF2-40B4-BE49-F238E27FC236}">
                <a16:creationId xmlns:a16="http://schemas.microsoft.com/office/drawing/2014/main" id="{8696B456-F2E9-2D8D-5D5F-1680EF86A07F}"/>
              </a:ext>
            </a:extLst>
          </p:cNvPr>
          <p:cNvSpPr/>
          <p:nvPr/>
        </p:nvSpPr>
        <p:spPr>
          <a:xfrm flipH="1">
            <a:off x="5361525" y="740688"/>
            <a:ext cx="52880" cy="4267195"/>
          </a:xfrm>
          <a:prstGeom prst="leftBracket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C00000"/>
              </a:solidFill>
            </a:endParaRP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55CB7E24-39F7-1265-B3EA-92752449B639}"/>
              </a:ext>
            </a:extLst>
          </p:cNvPr>
          <p:cNvSpPr txBox="1"/>
          <p:nvPr/>
        </p:nvSpPr>
        <p:spPr>
          <a:xfrm>
            <a:off x="5575128" y="23870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=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B2E5808-9DA8-7FBA-1C85-7E83DA46AE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1857" y="848927"/>
            <a:ext cx="2736522" cy="298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5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6D3A8-2982-94EB-E5FC-B7D9E075B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39BA09-E768-3D46-5BA3-050BC1CB4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2000"/>
              <a:t>T = temperature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52CD52-F5A9-45F1-F321-31329FFDE1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/>
              <a:t>T = 0</a:t>
            </a: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B8E317FC-C370-81EB-325A-07A3D68025F5}"/>
              </a:ext>
            </a:extLst>
          </p:cNvPr>
          <p:cNvCxnSpPr>
            <a:cxnSpLocks/>
          </p:cNvCxnSpPr>
          <p:nvPr/>
        </p:nvCxnSpPr>
        <p:spPr>
          <a:xfrm>
            <a:off x="3279495" y="2599657"/>
            <a:ext cx="67598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pole tekstowe 17">
                <a:extLst>
                  <a:ext uri="{FF2B5EF4-FFF2-40B4-BE49-F238E27FC236}">
                    <a16:creationId xmlns:a16="http://schemas.microsoft.com/office/drawing/2014/main" id="{270EBDFB-B275-C69C-DE90-6F1C132D2136}"/>
                  </a:ext>
                </a:extLst>
              </p:cNvPr>
              <p:cNvSpPr txBox="1"/>
              <p:nvPr/>
            </p:nvSpPr>
            <p:spPr>
              <a:xfrm>
                <a:off x="3955479" y="667579"/>
                <a:ext cx="1686552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</m:ctrlPr>
                        </m:sSupPr>
                        <m:e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𝒆</m:t>
                          </m:r>
                        </m:e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𝒙</m:t>
                          </m:r>
                          <m:r>
                            <a:rPr lang="pl-PL" b="1" i="1" baseline="-25000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𝟏</m:t>
                          </m:r>
                        </m:sup>
                      </m:sSup>
                      <m:r>
                        <a:rPr lang="pl-PL" b="1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 Condensed" panose="02000503000000020004" pitchFamily="2" charset="0"/>
                        </a:rPr>
                        <m:t>∕</m:t>
                      </m:r>
                      <m:nary>
                        <m:naryPr>
                          <m:chr m:val="∑"/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𝒏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=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𝟎</m:t>
                          </m:r>
                        </m:sub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𝑵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−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</m:ctrlPr>
                            </m:sSupPr>
                            <m:e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𝒙</m:t>
                              </m:r>
                              <m:r>
                                <a:rPr lang="pl-PL" b="1" i="1" baseline="-25000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𝒏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/</m:t>
                              </m:r>
                            </m:sup>
                          </m:s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𝑻</m:t>
                          </m:r>
                        </m:e>
                      </m:nary>
                    </m:oMath>
                  </m:oMathPara>
                </a14:m>
                <a:endParaRPr lang="pl-PL" b="1" dirty="0" err="1">
                  <a:solidFill>
                    <a:srgbClr val="C00000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endParaRPr>
              </a:p>
            </p:txBody>
          </p:sp>
        </mc:Choice>
        <mc:Fallback xmlns="">
          <p:sp>
            <p:nvSpPr>
              <p:cNvPr id="18" name="pole tekstowe 17">
                <a:extLst>
                  <a:ext uri="{FF2B5EF4-FFF2-40B4-BE49-F238E27FC236}">
                    <a16:creationId xmlns:a16="http://schemas.microsoft.com/office/drawing/2014/main" id="{270EBDFB-B275-C69C-DE90-6F1C132D2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479" y="667579"/>
                <a:ext cx="1686552" cy="877997"/>
              </a:xfrm>
              <a:prstGeom prst="rect">
                <a:avLst/>
              </a:prstGeom>
              <a:blipFill>
                <a:blip r:embed="rId3"/>
                <a:stretch>
                  <a:fillRect l="-11940" t="-92857" b="-1485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pole tekstowe 18">
                <a:extLst>
                  <a:ext uri="{FF2B5EF4-FFF2-40B4-BE49-F238E27FC236}">
                    <a16:creationId xmlns:a16="http://schemas.microsoft.com/office/drawing/2014/main" id="{81B1ABE4-C2AC-DD2D-8D93-19230DBA0CD2}"/>
                  </a:ext>
                </a:extLst>
              </p:cNvPr>
              <p:cNvSpPr txBox="1"/>
              <p:nvPr/>
            </p:nvSpPr>
            <p:spPr>
              <a:xfrm>
                <a:off x="3955479" y="1604691"/>
                <a:ext cx="1719893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Helvetica Neue Condensed" panose="02000503000000020004" pitchFamily="2" charset="0"/>
                                  <a:cs typeface="Helvetica Neue Condensed" panose="02000503000000020004" pitchFamily="2" charset="0"/>
                                </a:rPr>
                              </m:ctrlPr>
                            </m:sSupPr>
                            <m:e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Helvetica Neue Condensed" panose="02000503000000020004" pitchFamily="2" charset="0"/>
                                  <a:cs typeface="Helvetica Neue Condensed" panose="02000503000000020004" pitchFamily="2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Helvetica Neue Condensed" panose="02000503000000020004" pitchFamily="2" charset="0"/>
                                  <a:cs typeface="Helvetica Neue Condensed" panose="02000503000000020004" pitchFamily="2" charset="0"/>
                                </a:rPr>
                                <m:t>𝒙</m:t>
                              </m:r>
                              <m:r>
                                <a:rPr lang="pl-PL" b="1" i="1" baseline="-25000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Helvetica Neue Condensed" panose="02000503000000020004" pitchFamily="2" charset="0"/>
                                  <a:cs typeface="Helvetica Neue Condensed" panose="02000503000000020004" pitchFamily="2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𝒏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=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𝑵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−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l-PL" b="1" i="1" dirty="0" err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 Neue Condensed" panose="02000503000000020004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1" i="1" dirty="0" err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 Neue Condensed" panose="02000503000000020004" pitchFamily="2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pl-PL" b="1" i="1" dirty="0" err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 Neue Condensed" panose="02000503000000020004" pitchFamily="2" charset="0"/>
                                    </a:rPr>
                                    <m:t>𝒙</m:t>
                                  </m:r>
                                  <m:r>
                                    <a:rPr lang="pl-PL" b="1" i="1" baseline="-25000" dirty="0" err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 Neue Condensed" panose="02000503000000020004" pitchFamily="2" charset="0"/>
                                    </a:rPr>
                                    <m:t>𝒏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l-PL" b="1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 Condensed" panose="02000503000000020004" pitchFamily="2" charset="0"/>
                        </a:rPr>
                        <m:t>/</m:t>
                      </m:r>
                      <m:r>
                        <a:rPr lang="pl-PL" b="1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 Condensed" panose="02000503000000020004" pitchFamily="2" charset="0"/>
                        </a:rPr>
                        <m:t>𝑻</m:t>
                      </m:r>
                    </m:oMath>
                  </m:oMathPara>
                </a14:m>
                <a:endParaRPr lang="pl-PL" b="1" dirty="0" err="1">
                  <a:solidFill>
                    <a:srgbClr val="C00000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endParaRPr>
              </a:p>
            </p:txBody>
          </p:sp>
        </mc:Choice>
        <mc:Fallback xmlns="">
          <p:sp>
            <p:nvSpPr>
              <p:cNvPr id="19" name="pole tekstowe 18">
                <a:extLst>
                  <a:ext uri="{FF2B5EF4-FFF2-40B4-BE49-F238E27FC236}">
                    <a16:creationId xmlns:a16="http://schemas.microsoft.com/office/drawing/2014/main" id="{81B1ABE4-C2AC-DD2D-8D93-19230DBA0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479" y="1604691"/>
                <a:ext cx="1719893" cy="877997"/>
              </a:xfrm>
              <a:prstGeom prst="rect">
                <a:avLst/>
              </a:prstGeom>
              <a:blipFill>
                <a:blip r:embed="rId4"/>
                <a:stretch>
                  <a:fillRect l="-25735" t="-94286" b="-1485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pole tekstowe 20">
                <a:extLst>
                  <a:ext uri="{FF2B5EF4-FFF2-40B4-BE49-F238E27FC236}">
                    <a16:creationId xmlns:a16="http://schemas.microsoft.com/office/drawing/2014/main" id="{8EB7DED8-FCB9-01EE-3A8F-F21ACD63EE1E}"/>
                  </a:ext>
                </a:extLst>
              </p:cNvPr>
              <p:cNvSpPr txBox="1"/>
              <p:nvPr/>
            </p:nvSpPr>
            <p:spPr>
              <a:xfrm>
                <a:off x="2398942" y="3469073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pl-PL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pole tekstowe 20">
                <a:extLst>
                  <a:ext uri="{FF2B5EF4-FFF2-40B4-BE49-F238E27FC236}">
                    <a16:creationId xmlns:a16="http://schemas.microsoft.com/office/drawing/2014/main" id="{8EB7DED8-FCB9-01EE-3A8F-F21ACD63E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942" y="3469073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pole tekstowe 21">
                <a:extLst>
                  <a:ext uri="{FF2B5EF4-FFF2-40B4-BE49-F238E27FC236}">
                    <a16:creationId xmlns:a16="http://schemas.microsoft.com/office/drawing/2014/main" id="{200DF827-B448-048E-C5B1-70F625352443}"/>
                  </a:ext>
                </a:extLst>
              </p:cNvPr>
              <p:cNvSpPr txBox="1"/>
              <p:nvPr/>
            </p:nvSpPr>
            <p:spPr>
              <a:xfrm>
                <a:off x="3955479" y="4124362"/>
                <a:ext cx="1665712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</m:ctrlPr>
                        </m:sSupPr>
                        <m:e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𝒆</m:t>
                          </m:r>
                        </m:e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𝒙</m:t>
                          </m:r>
                          <m:r>
                            <a:rPr lang="pl-PL" b="1" i="1" baseline="-25000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𝑵</m:t>
                          </m:r>
                        </m:sup>
                      </m:sSup>
                      <m:r>
                        <a:rPr lang="pl-PL" b="1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 Condensed" panose="02000503000000020004" pitchFamily="2" charset="0"/>
                        </a:rPr>
                        <m:t>∕</m:t>
                      </m:r>
                      <m:nary>
                        <m:naryPr>
                          <m:chr m:val="∑"/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𝒏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=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𝟎</m:t>
                          </m:r>
                        </m:sub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𝑵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−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</m:ctrlPr>
                            </m:sSupPr>
                            <m:e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𝒙</m:t>
                              </m:r>
                              <m:r>
                                <a:rPr lang="pl-PL" b="1" i="1" baseline="-25000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𝒏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/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𝑻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l-PL" b="1" dirty="0" err="1">
                  <a:solidFill>
                    <a:srgbClr val="C00000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endParaRPr>
              </a:p>
            </p:txBody>
          </p:sp>
        </mc:Choice>
        <mc:Fallback xmlns="">
          <p:sp>
            <p:nvSpPr>
              <p:cNvPr id="22" name="pole tekstowe 21">
                <a:extLst>
                  <a:ext uri="{FF2B5EF4-FFF2-40B4-BE49-F238E27FC236}">
                    <a16:creationId xmlns:a16="http://schemas.microsoft.com/office/drawing/2014/main" id="{200DF827-B448-048E-C5B1-70F625352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479" y="4124362"/>
                <a:ext cx="1665712" cy="877997"/>
              </a:xfrm>
              <a:prstGeom prst="rect">
                <a:avLst/>
              </a:prstGeom>
              <a:blipFill>
                <a:blip r:embed="rId6"/>
                <a:stretch>
                  <a:fillRect l="-10606" t="-91549" b="-14507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pole tekstowe 22">
                <a:extLst>
                  <a:ext uri="{FF2B5EF4-FFF2-40B4-BE49-F238E27FC236}">
                    <a16:creationId xmlns:a16="http://schemas.microsoft.com/office/drawing/2014/main" id="{7D1D4AEE-EC70-99CD-55AD-F107BAC0BFD2}"/>
                  </a:ext>
                </a:extLst>
              </p:cNvPr>
              <p:cNvSpPr txBox="1"/>
              <p:nvPr/>
            </p:nvSpPr>
            <p:spPr>
              <a:xfrm>
                <a:off x="3955479" y="2676138"/>
                <a:ext cx="1648079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</m:ctrlPr>
                        </m:sSupPr>
                        <m:e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𝒆</m:t>
                          </m:r>
                        </m:e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𝒙</m:t>
                          </m:r>
                          <m:r>
                            <a:rPr lang="pl-PL" b="1" i="1" baseline="-25000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𝟑</m:t>
                          </m:r>
                        </m:sup>
                      </m:sSup>
                      <m:r>
                        <a:rPr lang="pl-PL" b="1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 Condensed" panose="02000503000000020004" pitchFamily="2" charset="0"/>
                        </a:rPr>
                        <m:t>∕</m:t>
                      </m:r>
                      <m:nary>
                        <m:naryPr>
                          <m:chr m:val="∑"/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𝒏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=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𝟎</m:t>
                          </m:r>
                        </m:sub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𝑵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−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</m:ctrlPr>
                            </m:sSupPr>
                            <m:e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𝒙</m:t>
                              </m:r>
                              <m:r>
                                <a:rPr lang="pl-PL" b="1" i="1" baseline="-25000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𝒏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/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𝑻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l-PL" b="1" dirty="0" err="1">
                  <a:solidFill>
                    <a:srgbClr val="C00000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endParaRPr>
              </a:p>
            </p:txBody>
          </p:sp>
        </mc:Choice>
        <mc:Fallback xmlns="">
          <p:sp>
            <p:nvSpPr>
              <p:cNvPr id="23" name="pole tekstowe 22">
                <a:extLst>
                  <a:ext uri="{FF2B5EF4-FFF2-40B4-BE49-F238E27FC236}">
                    <a16:creationId xmlns:a16="http://schemas.microsoft.com/office/drawing/2014/main" id="{7D1D4AEE-EC70-99CD-55AD-F107BAC0B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479" y="2676138"/>
                <a:ext cx="1648079" cy="877997"/>
              </a:xfrm>
              <a:prstGeom prst="rect">
                <a:avLst/>
              </a:prstGeom>
              <a:blipFill>
                <a:blip r:embed="rId7"/>
                <a:stretch>
                  <a:fillRect l="-12214" t="-94286" b="-1485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Nawias otwierający 23">
            <a:extLst>
              <a:ext uri="{FF2B5EF4-FFF2-40B4-BE49-F238E27FC236}">
                <a16:creationId xmlns:a16="http://schemas.microsoft.com/office/drawing/2014/main" id="{69D8E26B-0D15-6BDD-A3F3-E34B7BCAC4BC}"/>
              </a:ext>
            </a:extLst>
          </p:cNvPr>
          <p:cNvSpPr/>
          <p:nvPr/>
        </p:nvSpPr>
        <p:spPr>
          <a:xfrm>
            <a:off x="4012044" y="735150"/>
            <a:ext cx="52880" cy="4267195"/>
          </a:xfrm>
          <a:prstGeom prst="leftBracket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C00000"/>
              </a:solidFill>
            </a:endParaRPr>
          </a:p>
        </p:txBody>
      </p:sp>
      <p:sp>
        <p:nvSpPr>
          <p:cNvPr id="25" name="Nawias otwierający 24">
            <a:extLst>
              <a:ext uri="{FF2B5EF4-FFF2-40B4-BE49-F238E27FC236}">
                <a16:creationId xmlns:a16="http://schemas.microsoft.com/office/drawing/2014/main" id="{D4FD37FC-49DD-B4EB-B43B-DE207A9A0D1F}"/>
              </a:ext>
            </a:extLst>
          </p:cNvPr>
          <p:cNvSpPr/>
          <p:nvPr/>
        </p:nvSpPr>
        <p:spPr>
          <a:xfrm flipH="1">
            <a:off x="5575271" y="735149"/>
            <a:ext cx="52880" cy="4267195"/>
          </a:xfrm>
          <a:prstGeom prst="leftBracket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C00000"/>
              </a:solidFill>
            </a:endParaRP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4527CE4C-7F65-5278-0087-71BE2431317C}"/>
              </a:ext>
            </a:extLst>
          </p:cNvPr>
          <p:cNvSpPr txBox="1"/>
          <p:nvPr/>
        </p:nvSpPr>
        <p:spPr>
          <a:xfrm>
            <a:off x="5683193" y="23870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=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5578FCE-DB38-1414-FD33-33A0479F1AD5}"/>
              </a:ext>
            </a:extLst>
          </p:cNvPr>
          <p:cNvSpPr txBox="1"/>
          <p:nvPr/>
        </p:nvSpPr>
        <p:spPr>
          <a:xfrm>
            <a:off x="2643188" y="962375"/>
            <a:ext cx="4479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200" dirty="0"/>
              <a:t>-1,5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5,2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-6,3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3,2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0,6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-3,7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-0,2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-7,0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D4E71DE-D369-C943-8280-B3E3C4D6742D}"/>
              </a:ext>
            </a:extLst>
          </p:cNvPr>
          <p:cNvSpPr txBox="1"/>
          <p:nvPr/>
        </p:nvSpPr>
        <p:spPr>
          <a:xfrm>
            <a:off x="2643188" y="962375"/>
            <a:ext cx="4479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200" dirty="0"/>
              <a:t>-1,5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5,2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-6,3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3,2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0,6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-3,7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-0,2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-7,0</a:t>
            </a:r>
          </a:p>
        </p:txBody>
      </p:sp>
      <p:sp>
        <p:nvSpPr>
          <p:cNvPr id="9" name="Nawias otwierający 8">
            <a:extLst>
              <a:ext uri="{FF2B5EF4-FFF2-40B4-BE49-F238E27FC236}">
                <a16:creationId xmlns:a16="http://schemas.microsoft.com/office/drawing/2014/main" id="{9BB2058C-FF71-B714-4C45-DCC46FD99710}"/>
              </a:ext>
            </a:extLst>
          </p:cNvPr>
          <p:cNvSpPr/>
          <p:nvPr/>
        </p:nvSpPr>
        <p:spPr>
          <a:xfrm>
            <a:off x="2643188" y="980847"/>
            <a:ext cx="45719" cy="2820067"/>
          </a:xfrm>
          <a:prstGeom prst="leftBracket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Nawias otwierający 9">
            <a:extLst>
              <a:ext uri="{FF2B5EF4-FFF2-40B4-BE49-F238E27FC236}">
                <a16:creationId xmlns:a16="http://schemas.microsoft.com/office/drawing/2014/main" id="{746F910C-497C-CE7D-41DF-9CB95A934143}"/>
              </a:ext>
            </a:extLst>
          </p:cNvPr>
          <p:cNvSpPr/>
          <p:nvPr/>
        </p:nvSpPr>
        <p:spPr>
          <a:xfrm flipH="1">
            <a:off x="3012642" y="980847"/>
            <a:ext cx="45719" cy="2820067"/>
          </a:xfrm>
          <a:prstGeom prst="leftBracket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9B0CD0B4-20D1-2CB5-E07D-A214D2F8B9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8541" y="861626"/>
            <a:ext cx="1860018" cy="293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4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87557-C7CD-160A-AE5F-B8EDB72B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7D7349-EC62-FEF7-2D4D-381815784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2000"/>
              <a:t>T = temperature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54BE0D-B69C-18AE-7DAE-01DDB453E6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/>
              <a:t>T = 5</a:t>
            </a: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712695A5-93C1-8914-81A3-0A4D808C31A3}"/>
              </a:ext>
            </a:extLst>
          </p:cNvPr>
          <p:cNvCxnSpPr>
            <a:cxnSpLocks/>
          </p:cNvCxnSpPr>
          <p:nvPr/>
        </p:nvCxnSpPr>
        <p:spPr>
          <a:xfrm>
            <a:off x="3279495" y="2599657"/>
            <a:ext cx="67598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pole tekstowe 17">
                <a:extLst>
                  <a:ext uri="{FF2B5EF4-FFF2-40B4-BE49-F238E27FC236}">
                    <a16:creationId xmlns:a16="http://schemas.microsoft.com/office/drawing/2014/main" id="{D3589A24-4E64-0EE7-1917-71FDFF40C120}"/>
                  </a:ext>
                </a:extLst>
              </p:cNvPr>
              <p:cNvSpPr txBox="1"/>
              <p:nvPr/>
            </p:nvSpPr>
            <p:spPr>
              <a:xfrm>
                <a:off x="3955479" y="667579"/>
                <a:ext cx="1686552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</m:ctrlPr>
                        </m:sSupPr>
                        <m:e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𝒆</m:t>
                          </m:r>
                        </m:e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𝒙</m:t>
                          </m:r>
                          <m:r>
                            <a:rPr lang="pl-PL" b="1" i="1" baseline="-25000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𝟏</m:t>
                          </m:r>
                        </m:sup>
                      </m:sSup>
                      <m:r>
                        <a:rPr lang="pl-PL" b="1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 Condensed" panose="02000503000000020004" pitchFamily="2" charset="0"/>
                        </a:rPr>
                        <m:t>∕</m:t>
                      </m:r>
                      <m:nary>
                        <m:naryPr>
                          <m:chr m:val="∑"/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𝒏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=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𝟎</m:t>
                          </m:r>
                        </m:sub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𝑵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−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</m:ctrlPr>
                            </m:sSupPr>
                            <m:e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𝒙</m:t>
                              </m:r>
                              <m:r>
                                <a:rPr lang="pl-PL" b="1" i="1" baseline="-25000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𝒏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/</m:t>
                              </m:r>
                            </m:sup>
                          </m:s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𝑻</m:t>
                          </m:r>
                        </m:e>
                      </m:nary>
                    </m:oMath>
                  </m:oMathPara>
                </a14:m>
                <a:endParaRPr lang="pl-PL" b="1" dirty="0" err="1">
                  <a:solidFill>
                    <a:srgbClr val="C00000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endParaRPr>
              </a:p>
            </p:txBody>
          </p:sp>
        </mc:Choice>
        <mc:Fallback xmlns="">
          <p:sp>
            <p:nvSpPr>
              <p:cNvPr id="18" name="pole tekstowe 17">
                <a:extLst>
                  <a:ext uri="{FF2B5EF4-FFF2-40B4-BE49-F238E27FC236}">
                    <a16:creationId xmlns:a16="http://schemas.microsoft.com/office/drawing/2014/main" id="{D3589A24-4E64-0EE7-1917-71FDFF40C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479" y="667579"/>
                <a:ext cx="1686552" cy="877997"/>
              </a:xfrm>
              <a:prstGeom prst="rect">
                <a:avLst/>
              </a:prstGeom>
              <a:blipFill>
                <a:blip r:embed="rId2"/>
                <a:stretch>
                  <a:fillRect l="-11940" t="-92857" b="-1485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pole tekstowe 18">
                <a:extLst>
                  <a:ext uri="{FF2B5EF4-FFF2-40B4-BE49-F238E27FC236}">
                    <a16:creationId xmlns:a16="http://schemas.microsoft.com/office/drawing/2014/main" id="{8149C346-8482-87F2-5D28-713DD0980169}"/>
                  </a:ext>
                </a:extLst>
              </p:cNvPr>
              <p:cNvSpPr txBox="1"/>
              <p:nvPr/>
            </p:nvSpPr>
            <p:spPr>
              <a:xfrm>
                <a:off x="3955479" y="1604691"/>
                <a:ext cx="1719893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Helvetica Neue Condensed" panose="02000503000000020004" pitchFamily="2" charset="0"/>
                                  <a:cs typeface="Helvetica Neue Condensed" panose="02000503000000020004" pitchFamily="2" charset="0"/>
                                </a:rPr>
                              </m:ctrlPr>
                            </m:sSupPr>
                            <m:e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Helvetica Neue Condensed" panose="02000503000000020004" pitchFamily="2" charset="0"/>
                                  <a:cs typeface="Helvetica Neue Condensed" panose="02000503000000020004" pitchFamily="2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Helvetica Neue Condensed" panose="02000503000000020004" pitchFamily="2" charset="0"/>
                                  <a:cs typeface="Helvetica Neue Condensed" panose="02000503000000020004" pitchFamily="2" charset="0"/>
                                </a:rPr>
                                <m:t>𝒙</m:t>
                              </m:r>
                              <m:r>
                                <a:rPr lang="pl-PL" b="1" i="1" baseline="-25000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Helvetica Neue Condensed" panose="02000503000000020004" pitchFamily="2" charset="0"/>
                                  <a:cs typeface="Helvetica Neue Condensed" panose="02000503000000020004" pitchFamily="2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𝒏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=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𝑵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−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l-PL" b="1" i="1" dirty="0" err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 Neue Condensed" panose="02000503000000020004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1" i="1" dirty="0" err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 Neue Condensed" panose="02000503000000020004" pitchFamily="2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pl-PL" b="1" i="1" dirty="0" err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 Neue Condensed" panose="02000503000000020004" pitchFamily="2" charset="0"/>
                                    </a:rPr>
                                    <m:t>𝒙</m:t>
                                  </m:r>
                                  <m:r>
                                    <a:rPr lang="pl-PL" b="1" i="1" baseline="-25000" dirty="0" err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 Neue Condensed" panose="02000503000000020004" pitchFamily="2" charset="0"/>
                                    </a:rPr>
                                    <m:t>𝒏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l-PL" b="1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 Condensed" panose="02000503000000020004" pitchFamily="2" charset="0"/>
                        </a:rPr>
                        <m:t>/</m:t>
                      </m:r>
                      <m:r>
                        <a:rPr lang="pl-PL" b="1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 Condensed" panose="02000503000000020004" pitchFamily="2" charset="0"/>
                        </a:rPr>
                        <m:t>𝑻</m:t>
                      </m:r>
                    </m:oMath>
                  </m:oMathPara>
                </a14:m>
                <a:endParaRPr lang="pl-PL" b="1" dirty="0" err="1">
                  <a:solidFill>
                    <a:srgbClr val="C00000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endParaRPr>
              </a:p>
            </p:txBody>
          </p:sp>
        </mc:Choice>
        <mc:Fallback xmlns="">
          <p:sp>
            <p:nvSpPr>
              <p:cNvPr id="19" name="pole tekstowe 18">
                <a:extLst>
                  <a:ext uri="{FF2B5EF4-FFF2-40B4-BE49-F238E27FC236}">
                    <a16:creationId xmlns:a16="http://schemas.microsoft.com/office/drawing/2014/main" id="{8149C346-8482-87F2-5D28-713DD0980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479" y="1604691"/>
                <a:ext cx="1719893" cy="877997"/>
              </a:xfrm>
              <a:prstGeom prst="rect">
                <a:avLst/>
              </a:prstGeom>
              <a:blipFill>
                <a:blip r:embed="rId3"/>
                <a:stretch>
                  <a:fillRect l="-25735" t="-94286" b="-1485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pole tekstowe 20">
                <a:extLst>
                  <a:ext uri="{FF2B5EF4-FFF2-40B4-BE49-F238E27FC236}">
                    <a16:creationId xmlns:a16="http://schemas.microsoft.com/office/drawing/2014/main" id="{2CDB38A5-4C0D-D301-273B-2A5DB76475A0}"/>
                  </a:ext>
                </a:extLst>
              </p:cNvPr>
              <p:cNvSpPr txBox="1"/>
              <p:nvPr/>
            </p:nvSpPr>
            <p:spPr>
              <a:xfrm>
                <a:off x="2398942" y="3469073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pl-PL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pole tekstowe 20">
                <a:extLst>
                  <a:ext uri="{FF2B5EF4-FFF2-40B4-BE49-F238E27FC236}">
                    <a16:creationId xmlns:a16="http://schemas.microsoft.com/office/drawing/2014/main" id="{2CDB38A5-4C0D-D301-273B-2A5DB7647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942" y="3469073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pole tekstowe 21">
                <a:extLst>
                  <a:ext uri="{FF2B5EF4-FFF2-40B4-BE49-F238E27FC236}">
                    <a16:creationId xmlns:a16="http://schemas.microsoft.com/office/drawing/2014/main" id="{69CA5EF4-0125-E641-E7D7-57AE59F37C19}"/>
                  </a:ext>
                </a:extLst>
              </p:cNvPr>
              <p:cNvSpPr txBox="1"/>
              <p:nvPr/>
            </p:nvSpPr>
            <p:spPr>
              <a:xfrm>
                <a:off x="3955479" y="4124362"/>
                <a:ext cx="1665712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</m:ctrlPr>
                        </m:sSupPr>
                        <m:e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𝒆</m:t>
                          </m:r>
                        </m:e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𝒙</m:t>
                          </m:r>
                          <m:r>
                            <a:rPr lang="pl-PL" b="1" i="1" baseline="-25000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𝑵</m:t>
                          </m:r>
                        </m:sup>
                      </m:sSup>
                      <m:r>
                        <a:rPr lang="pl-PL" b="1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 Condensed" panose="02000503000000020004" pitchFamily="2" charset="0"/>
                        </a:rPr>
                        <m:t>∕</m:t>
                      </m:r>
                      <m:nary>
                        <m:naryPr>
                          <m:chr m:val="∑"/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𝒏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=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𝟎</m:t>
                          </m:r>
                        </m:sub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𝑵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−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</m:ctrlPr>
                            </m:sSupPr>
                            <m:e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𝒙</m:t>
                              </m:r>
                              <m:r>
                                <a:rPr lang="pl-PL" b="1" i="1" baseline="-25000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𝒏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/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𝑻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l-PL" b="1" dirty="0" err="1">
                  <a:solidFill>
                    <a:srgbClr val="C00000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endParaRPr>
              </a:p>
            </p:txBody>
          </p:sp>
        </mc:Choice>
        <mc:Fallback xmlns="">
          <p:sp>
            <p:nvSpPr>
              <p:cNvPr id="22" name="pole tekstowe 21">
                <a:extLst>
                  <a:ext uri="{FF2B5EF4-FFF2-40B4-BE49-F238E27FC236}">
                    <a16:creationId xmlns:a16="http://schemas.microsoft.com/office/drawing/2014/main" id="{69CA5EF4-0125-E641-E7D7-57AE59F37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479" y="4124362"/>
                <a:ext cx="1665712" cy="877997"/>
              </a:xfrm>
              <a:prstGeom prst="rect">
                <a:avLst/>
              </a:prstGeom>
              <a:blipFill>
                <a:blip r:embed="rId5"/>
                <a:stretch>
                  <a:fillRect l="-10606" t="-91549" b="-14507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pole tekstowe 22">
                <a:extLst>
                  <a:ext uri="{FF2B5EF4-FFF2-40B4-BE49-F238E27FC236}">
                    <a16:creationId xmlns:a16="http://schemas.microsoft.com/office/drawing/2014/main" id="{352EEF17-EDEC-8B70-BE45-CD9B09EB70D9}"/>
                  </a:ext>
                </a:extLst>
              </p:cNvPr>
              <p:cNvSpPr txBox="1"/>
              <p:nvPr/>
            </p:nvSpPr>
            <p:spPr>
              <a:xfrm>
                <a:off x="3955479" y="2676138"/>
                <a:ext cx="1648079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</m:ctrlPr>
                        </m:sSupPr>
                        <m:e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𝒆</m:t>
                          </m:r>
                        </m:e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𝒙</m:t>
                          </m:r>
                          <m:r>
                            <a:rPr lang="pl-PL" b="1" i="1" baseline="-25000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𝟑</m:t>
                          </m:r>
                        </m:sup>
                      </m:sSup>
                      <m:r>
                        <a:rPr lang="pl-PL" b="1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 Condensed" panose="02000503000000020004" pitchFamily="2" charset="0"/>
                        </a:rPr>
                        <m:t>∕</m:t>
                      </m:r>
                      <m:nary>
                        <m:naryPr>
                          <m:chr m:val="∑"/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𝒏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=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𝟎</m:t>
                          </m:r>
                        </m:sub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𝑵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−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</m:ctrlPr>
                            </m:sSupPr>
                            <m:e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𝒙</m:t>
                              </m:r>
                              <m:r>
                                <a:rPr lang="pl-PL" b="1" i="1" baseline="-25000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𝒏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/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𝑻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l-PL" b="1" dirty="0" err="1">
                  <a:solidFill>
                    <a:srgbClr val="C00000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endParaRPr>
              </a:p>
            </p:txBody>
          </p:sp>
        </mc:Choice>
        <mc:Fallback xmlns="">
          <p:sp>
            <p:nvSpPr>
              <p:cNvPr id="23" name="pole tekstowe 22">
                <a:extLst>
                  <a:ext uri="{FF2B5EF4-FFF2-40B4-BE49-F238E27FC236}">
                    <a16:creationId xmlns:a16="http://schemas.microsoft.com/office/drawing/2014/main" id="{352EEF17-EDEC-8B70-BE45-CD9B09EB7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479" y="2676138"/>
                <a:ext cx="1648079" cy="877997"/>
              </a:xfrm>
              <a:prstGeom prst="rect">
                <a:avLst/>
              </a:prstGeom>
              <a:blipFill>
                <a:blip r:embed="rId6"/>
                <a:stretch>
                  <a:fillRect l="-12214" t="-94286" b="-1485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Nawias otwierający 23">
            <a:extLst>
              <a:ext uri="{FF2B5EF4-FFF2-40B4-BE49-F238E27FC236}">
                <a16:creationId xmlns:a16="http://schemas.microsoft.com/office/drawing/2014/main" id="{DAC4DE49-ED71-C474-103C-73FFB92A56C0}"/>
              </a:ext>
            </a:extLst>
          </p:cNvPr>
          <p:cNvSpPr/>
          <p:nvPr/>
        </p:nvSpPr>
        <p:spPr>
          <a:xfrm>
            <a:off x="4012044" y="735150"/>
            <a:ext cx="52880" cy="4267195"/>
          </a:xfrm>
          <a:prstGeom prst="leftBracket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C00000"/>
              </a:solidFill>
            </a:endParaRPr>
          </a:p>
        </p:txBody>
      </p:sp>
      <p:sp>
        <p:nvSpPr>
          <p:cNvPr id="25" name="Nawias otwierający 24">
            <a:extLst>
              <a:ext uri="{FF2B5EF4-FFF2-40B4-BE49-F238E27FC236}">
                <a16:creationId xmlns:a16="http://schemas.microsoft.com/office/drawing/2014/main" id="{908DFEBB-CA3E-30BE-E94D-1494EC06EFA1}"/>
              </a:ext>
            </a:extLst>
          </p:cNvPr>
          <p:cNvSpPr/>
          <p:nvPr/>
        </p:nvSpPr>
        <p:spPr>
          <a:xfrm flipH="1">
            <a:off x="5575271" y="735149"/>
            <a:ext cx="52880" cy="4267195"/>
          </a:xfrm>
          <a:prstGeom prst="leftBracket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C00000"/>
              </a:solidFill>
            </a:endParaRP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1D8D95B2-5721-7BD4-CAAF-FE984F1125D1}"/>
              </a:ext>
            </a:extLst>
          </p:cNvPr>
          <p:cNvSpPr txBox="1"/>
          <p:nvPr/>
        </p:nvSpPr>
        <p:spPr>
          <a:xfrm>
            <a:off x="5683193" y="23870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=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AB8E83A-5D03-3E25-DA2B-1841F1A98D31}"/>
              </a:ext>
            </a:extLst>
          </p:cNvPr>
          <p:cNvSpPr txBox="1"/>
          <p:nvPr/>
        </p:nvSpPr>
        <p:spPr>
          <a:xfrm>
            <a:off x="2643188" y="962375"/>
            <a:ext cx="4479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200" dirty="0"/>
              <a:t>-1,5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5,2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-6,3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3,2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0,6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-3,7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-0,2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-7,0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3943563-95E2-1949-70B2-3AAD8FEFF3BA}"/>
              </a:ext>
            </a:extLst>
          </p:cNvPr>
          <p:cNvSpPr txBox="1"/>
          <p:nvPr/>
        </p:nvSpPr>
        <p:spPr>
          <a:xfrm>
            <a:off x="2643188" y="962375"/>
            <a:ext cx="4479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200" dirty="0"/>
              <a:t>-1,5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5,2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-6,3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3,2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0,6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-3,7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-0,2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-7,0</a:t>
            </a:r>
          </a:p>
        </p:txBody>
      </p:sp>
      <p:sp>
        <p:nvSpPr>
          <p:cNvPr id="9" name="Nawias otwierający 8">
            <a:extLst>
              <a:ext uri="{FF2B5EF4-FFF2-40B4-BE49-F238E27FC236}">
                <a16:creationId xmlns:a16="http://schemas.microsoft.com/office/drawing/2014/main" id="{7AA1A878-093D-22EB-A6FF-A5B94E5BC7E5}"/>
              </a:ext>
            </a:extLst>
          </p:cNvPr>
          <p:cNvSpPr/>
          <p:nvPr/>
        </p:nvSpPr>
        <p:spPr>
          <a:xfrm>
            <a:off x="2643188" y="980847"/>
            <a:ext cx="45719" cy="2820067"/>
          </a:xfrm>
          <a:prstGeom prst="leftBracket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Nawias otwierający 5">
            <a:extLst>
              <a:ext uri="{FF2B5EF4-FFF2-40B4-BE49-F238E27FC236}">
                <a16:creationId xmlns:a16="http://schemas.microsoft.com/office/drawing/2014/main" id="{2240029C-520C-BC6F-22ED-37B91C69C492}"/>
              </a:ext>
            </a:extLst>
          </p:cNvPr>
          <p:cNvSpPr/>
          <p:nvPr/>
        </p:nvSpPr>
        <p:spPr>
          <a:xfrm flipH="1">
            <a:off x="3012642" y="980847"/>
            <a:ext cx="45719" cy="2820067"/>
          </a:xfrm>
          <a:prstGeom prst="leftBracket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3013F56-5259-1760-0F05-0137B4C9E9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3174" y="808123"/>
            <a:ext cx="3170826" cy="317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9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7A4CD-E753-6CDE-1910-072D57373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E0B139-EFD3-FC11-C05D-CC18C334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2609"/>
            <a:ext cx="8229600" cy="857250"/>
          </a:xfrm>
        </p:spPr>
        <p:txBody>
          <a:bodyPr/>
          <a:lstStyle/>
          <a:p>
            <a:r>
              <a:rPr lang="pl-PL"/>
              <a:t>Step 3. Selection</a:t>
            </a:r>
          </a:p>
        </p:txBody>
      </p:sp>
    </p:spTree>
    <p:extLst>
      <p:ext uri="{BB962C8B-B14F-4D97-AF65-F5344CB8AC3E}">
        <p14:creationId xmlns:p14="http://schemas.microsoft.com/office/powerpoint/2010/main" val="1103303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8B5F3-0F45-6DBF-6B04-74CFB813E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9DA98A-9E55-1A2E-0C07-0B6B6ED7D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2000"/>
              <a:t>top_k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6D187F-DEE9-E555-9550-B2FA0945FB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/>
              <a:t>k = 3</a:t>
            </a: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B1476E19-593E-89CC-DFA5-5CC02FE73147}"/>
              </a:ext>
            </a:extLst>
          </p:cNvPr>
          <p:cNvCxnSpPr>
            <a:cxnSpLocks/>
          </p:cNvCxnSpPr>
          <p:nvPr/>
        </p:nvCxnSpPr>
        <p:spPr>
          <a:xfrm>
            <a:off x="3279495" y="2599657"/>
            <a:ext cx="67598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pole tekstowe 17">
                <a:extLst>
                  <a:ext uri="{FF2B5EF4-FFF2-40B4-BE49-F238E27FC236}">
                    <a16:creationId xmlns:a16="http://schemas.microsoft.com/office/drawing/2014/main" id="{93606E5D-26CB-B95C-B850-B046B09E4AB7}"/>
                  </a:ext>
                </a:extLst>
              </p:cNvPr>
              <p:cNvSpPr txBox="1"/>
              <p:nvPr/>
            </p:nvSpPr>
            <p:spPr>
              <a:xfrm>
                <a:off x="3955479" y="667579"/>
                <a:ext cx="1686552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</m:ctrlPr>
                        </m:sSupPr>
                        <m:e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𝒆</m:t>
                          </m:r>
                        </m:e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𝒙</m:t>
                          </m:r>
                          <m:r>
                            <a:rPr lang="pl-PL" b="1" i="1" baseline="-25000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𝟏</m:t>
                          </m:r>
                        </m:sup>
                      </m:sSup>
                      <m:r>
                        <a:rPr lang="pl-PL" b="1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 Condensed" panose="02000503000000020004" pitchFamily="2" charset="0"/>
                        </a:rPr>
                        <m:t>∕</m:t>
                      </m:r>
                      <m:nary>
                        <m:naryPr>
                          <m:chr m:val="∑"/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𝒏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=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𝟎</m:t>
                          </m:r>
                        </m:sub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𝑵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−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</m:ctrlPr>
                            </m:sSupPr>
                            <m:e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𝒙</m:t>
                              </m:r>
                              <m:r>
                                <a:rPr lang="pl-PL" b="1" i="1" baseline="-25000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𝒏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/</m:t>
                              </m:r>
                            </m:sup>
                          </m:s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𝑻</m:t>
                          </m:r>
                        </m:e>
                      </m:nary>
                    </m:oMath>
                  </m:oMathPara>
                </a14:m>
                <a:endParaRPr lang="pl-PL" b="1" dirty="0" err="1">
                  <a:solidFill>
                    <a:srgbClr val="C00000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endParaRPr>
              </a:p>
            </p:txBody>
          </p:sp>
        </mc:Choice>
        <mc:Fallback xmlns="">
          <p:sp>
            <p:nvSpPr>
              <p:cNvPr id="18" name="pole tekstowe 17">
                <a:extLst>
                  <a:ext uri="{FF2B5EF4-FFF2-40B4-BE49-F238E27FC236}">
                    <a16:creationId xmlns:a16="http://schemas.microsoft.com/office/drawing/2014/main" id="{93606E5D-26CB-B95C-B850-B046B09E4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479" y="667579"/>
                <a:ext cx="1686552" cy="877997"/>
              </a:xfrm>
              <a:prstGeom prst="rect">
                <a:avLst/>
              </a:prstGeom>
              <a:blipFill>
                <a:blip r:embed="rId2"/>
                <a:stretch>
                  <a:fillRect l="-11940" t="-92857" b="-1485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pole tekstowe 18">
                <a:extLst>
                  <a:ext uri="{FF2B5EF4-FFF2-40B4-BE49-F238E27FC236}">
                    <a16:creationId xmlns:a16="http://schemas.microsoft.com/office/drawing/2014/main" id="{3ADA9D20-32AF-6C8E-5CB1-9E9E3628E7E6}"/>
                  </a:ext>
                </a:extLst>
              </p:cNvPr>
              <p:cNvSpPr txBox="1"/>
              <p:nvPr/>
            </p:nvSpPr>
            <p:spPr>
              <a:xfrm>
                <a:off x="3955479" y="1604691"/>
                <a:ext cx="1719893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Helvetica Neue Condensed" panose="02000503000000020004" pitchFamily="2" charset="0"/>
                                  <a:cs typeface="Helvetica Neue Condensed" panose="02000503000000020004" pitchFamily="2" charset="0"/>
                                </a:rPr>
                              </m:ctrlPr>
                            </m:sSupPr>
                            <m:e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Helvetica Neue Condensed" panose="02000503000000020004" pitchFamily="2" charset="0"/>
                                  <a:cs typeface="Helvetica Neue Condensed" panose="02000503000000020004" pitchFamily="2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Helvetica Neue Condensed" panose="02000503000000020004" pitchFamily="2" charset="0"/>
                                  <a:cs typeface="Helvetica Neue Condensed" panose="02000503000000020004" pitchFamily="2" charset="0"/>
                                </a:rPr>
                                <m:t>𝒙</m:t>
                              </m:r>
                              <m:r>
                                <a:rPr lang="pl-PL" b="1" i="1" baseline="-25000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Helvetica Neue Condensed" panose="02000503000000020004" pitchFamily="2" charset="0"/>
                                  <a:cs typeface="Helvetica Neue Condensed" panose="02000503000000020004" pitchFamily="2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𝒏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=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𝑵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−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l-PL" b="1" i="1" dirty="0" err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 Neue Condensed" panose="02000503000000020004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1" i="1" dirty="0" err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 Neue Condensed" panose="02000503000000020004" pitchFamily="2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pl-PL" b="1" i="1" dirty="0" err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 Neue Condensed" panose="02000503000000020004" pitchFamily="2" charset="0"/>
                                    </a:rPr>
                                    <m:t>𝒙</m:t>
                                  </m:r>
                                  <m:r>
                                    <a:rPr lang="pl-PL" b="1" i="1" baseline="-25000" dirty="0" err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 Neue Condensed" panose="02000503000000020004" pitchFamily="2" charset="0"/>
                                    </a:rPr>
                                    <m:t>𝒏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l-PL" b="1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 Condensed" panose="02000503000000020004" pitchFamily="2" charset="0"/>
                        </a:rPr>
                        <m:t>/</m:t>
                      </m:r>
                      <m:r>
                        <a:rPr lang="pl-PL" b="1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 Condensed" panose="02000503000000020004" pitchFamily="2" charset="0"/>
                        </a:rPr>
                        <m:t>𝑻</m:t>
                      </m:r>
                    </m:oMath>
                  </m:oMathPara>
                </a14:m>
                <a:endParaRPr lang="pl-PL" b="1" dirty="0" err="1">
                  <a:solidFill>
                    <a:srgbClr val="C00000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endParaRPr>
              </a:p>
            </p:txBody>
          </p:sp>
        </mc:Choice>
        <mc:Fallback xmlns="">
          <p:sp>
            <p:nvSpPr>
              <p:cNvPr id="19" name="pole tekstowe 18">
                <a:extLst>
                  <a:ext uri="{FF2B5EF4-FFF2-40B4-BE49-F238E27FC236}">
                    <a16:creationId xmlns:a16="http://schemas.microsoft.com/office/drawing/2014/main" id="{3ADA9D20-32AF-6C8E-5CB1-9E9E3628E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479" y="1604691"/>
                <a:ext cx="1719893" cy="877997"/>
              </a:xfrm>
              <a:prstGeom prst="rect">
                <a:avLst/>
              </a:prstGeom>
              <a:blipFill>
                <a:blip r:embed="rId3"/>
                <a:stretch>
                  <a:fillRect l="-25735" t="-94286" b="-1485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pole tekstowe 20">
                <a:extLst>
                  <a:ext uri="{FF2B5EF4-FFF2-40B4-BE49-F238E27FC236}">
                    <a16:creationId xmlns:a16="http://schemas.microsoft.com/office/drawing/2014/main" id="{246F5530-EDB5-6F6F-7DB2-239143BD2F73}"/>
                  </a:ext>
                </a:extLst>
              </p:cNvPr>
              <p:cNvSpPr txBox="1"/>
              <p:nvPr/>
            </p:nvSpPr>
            <p:spPr>
              <a:xfrm>
                <a:off x="2398942" y="3469073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pl-PL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pole tekstowe 20">
                <a:extLst>
                  <a:ext uri="{FF2B5EF4-FFF2-40B4-BE49-F238E27FC236}">
                    <a16:creationId xmlns:a16="http://schemas.microsoft.com/office/drawing/2014/main" id="{246F5530-EDB5-6F6F-7DB2-239143BD2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942" y="3469073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pole tekstowe 21">
                <a:extLst>
                  <a:ext uri="{FF2B5EF4-FFF2-40B4-BE49-F238E27FC236}">
                    <a16:creationId xmlns:a16="http://schemas.microsoft.com/office/drawing/2014/main" id="{5D599B45-41CC-B11F-3BE2-FB77EAFAA0A1}"/>
                  </a:ext>
                </a:extLst>
              </p:cNvPr>
              <p:cNvSpPr txBox="1"/>
              <p:nvPr/>
            </p:nvSpPr>
            <p:spPr>
              <a:xfrm>
                <a:off x="3955479" y="4124362"/>
                <a:ext cx="1665712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</m:ctrlPr>
                        </m:sSupPr>
                        <m:e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𝒆</m:t>
                          </m:r>
                        </m:e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𝒙</m:t>
                          </m:r>
                          <m:r>
                            <a:rPr lang="pl-PL" b="1" i="1" baseline="-25000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𝑵</m:t>
                          </m:r>
                        </m:sup>
                      </m:sSup>
                      <m:r>
                        <a:rPr lang="pl-PL" b="1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 Condensed" panose="02000503000000020004" pitchFamily="2" charset="0"/>
                        </a:rPr>
                        <m:t>∕</m:t>
                      </m:r>
                      <m:nary>
                        <m:naryPr>
                          <m:chr m:val="∑"/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𝒏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=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𝟎</m:t>
                          </m:r>
                        </m:sub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𝑵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−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</m:ctrlPr>
                            </m:sSupPr>
                            <m:e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𝒙</m:t>
                              </m:r>
                              <m:r>
                                <a:rPr lang="pl-PL" b="1" i="1" baseline="-25000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𝒏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/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𝑻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l-PL" b="1" dirty="0" err="1">
                  <a:solidFill>
                    <a:srgbClr val="C00000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endParaRPr>
              </a:p>
            </p:txBody>
          </p:sp>
        </mc:Choice>
        <mc:Fallback xmlns="">
          <p:sp>
            <p:nvSpPr>
              <p:cNvPr id="22" name="pole tekstowe 21">
                <a:extLst>
                  <a:ext uri="{FF2B5EF4-FFF2-40B4-BE49-F238E27FC236}">
                    <a16:creationId xmlns:a16="http://schemas.microsoft.com/office/drawing/2014/main" id="{5D599B45-41CC-B11F-3BE2-FB77EAFAA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479" y="4124362"/>
                <a:ext cx="1665712" cy="877997"/>
              </a:xfrm>
              <a:prstGeom prst="rect">
                <a:avLst/>
              </a:prstGeom>
              <a:blipFill>
                <a:blip r:embed="rId5"/>
                <a:stretch>
                  <a:fillRect l="-10606" t="-91549" b="-14507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pole tekstowe 22">
                <a:extLst>
                  <a:ext uri="{FF2B5EF4-FFF2-40B4-BE49-F238E27FC236}">
                    <a16:creationId xmlns:a16="http://schemas.microsoft.com/office/drawing/2014/main" id="{0C02C12C-BB31-93D8-EFE4-CD442C643FA9}"/>
                  </a:ext>
                </a:extLst>
              </p:cNvPr>
              <p:cNvSpPr txBox="1"/>
              <p:nvPr/>
            </p:nvSpPr>
            <p:spPr>
              <a:xfrm>
                <a:off x="3955479" y="2676138"/>
                <a:ext cx="1648079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</m:ctrlPr>
                        </m:sSupPr>
                        <m:e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𝒆</m:t>
                          </m:r>
                        </m:e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𝒙</m:t>
                          </m:r>
                          <m:r>
                            <a:rPr lang="pl-PL" b="1" i="1" baseline="-25000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𝟑</m:t>
                          </m:r>
                        </m:sup>
                      </m:sSup>
                      <m:r>
                        <a:rPr lang="pl-PL" b="1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 Condensed" panose="02000503000000020004" pitchFamily="2" charset="0"/>
                        </a:rPr>
                        <m:t>∕</m:t>
                      </m:r>
                      <m:nary>
                        <m:naryPr>
                          <m:chr m:val="∑"/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𝒏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=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𝟎</m:t>
                          </m:r>
                        </m:sub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𝑵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−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</m:ctrlPr>
                            </m:sSupPr>
                            <m:e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𝒙</m:t>
                              </m:r>
                              <m:r>
                                <a:rPr lang="pl-PL" b="1" i="1" baseline="-25000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𝒏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/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𝑻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l-PL" b="1" dirty="0" err="1">
                  <a:solidFill>
                    <a:srgbClr val="C00000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endParaRPr>
              </a:p>
            </p:txBody>
          </p:sp>
        </mc:Choice>
        <mc:Fallback xmlns="">
          <p:sp>
            <p:nvSpPr>
              <p:cNvPr id="23" name="pole tekstowe 22">
                <a:extLst>
                  <a:ext uri="{FF2B5EF4-FFF2-40B4-BE49-F238E27FC236}">
                    <a16:creationId xmlns:a16="http://schemas.microsoft.com/office/drawing/2014/main" id="{0C02C12C-BB31-93D8-EFE4-CD442C64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479" y="2676138"/>
                <a:ext cx="1648079" cy="877997"/>
              </a:xfrm>
              <a:prstGeom prst="rect">
                <a:avLst/>
              </a:prstGeom>
              <a:blipFill>
                <a:blip r:embed="rId6"/>
                <a:stretch>
                  <a:fillRect l="-12214" t="-94286" b="-1485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Nawias otwierający 23">
            <a:extLst>
              <a:ext uri="{FF2B5EF4-FFF2-40B4-BE49-F238E27FC236}">
                <a16:creationId xmlns:a16="http://schemas.microsoft.com/office/drawing/2014/main" id="{76976BD2-5F5F-266C-0868-781FA5EB97A5}"/>
              </a:ext>
            </a:extLst>
          </p:cNvPr>
          <p:cNvSpPr/>
          <p:nvPr/>
        </p:nvSpPr>
        <p:spPr>
          <a:xfrm>
            <a:off x="4012044" y="735150"/>
            <a:ext cx="52880" cy="4267195"/>
          </a:xfrm>
          <a:prstGeom prst="leftBracket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C00000"/>
              </a:solidFill>
            </a:endParaRPr>
          </a:p>
        </p:txBody>
      </p:sp>
      <p:sp>
        <p:nvSpPr>
          <p:cNvPr id="25" name="Nawias otwierający 24">
            <a:extLst>
              <a:ext uri="{FF2B5EF4-FFF2-40B4-BE49-F238E27FC236}">
                <a16:creationId xmlns:a16="http://schemas.microsoft.com/office/drawing/2014/main" id="{0F395C87-1299-B915-6783-CE8F364BAB91}"/>
              </a:ext>
            </a:extLst>
          </p:cNvPr>
          <p:cNvSpPr/>
          <p:nvPr/>
        </p:nvSpPr>
        <p:spPr>
          <a:xfrm flipH="1">
            <a:off x="5575271" y="735149"/>
            <a:ext cx="52880" cy="4267195"/>
          </a:xfrm>
          <a:prstGeom prst="leftBracket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C00000"/>
              </a:solidFill>
            </a:endParaRP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10A9387D-7779-1502-688B-183104F4A6D6}"/>
              </a:ext>
            </a:extLst>
          </p:cNvPr>
          <p:cNvSpPr txBox="1"/>
          <p:nvPr/>
        </p:nvSpPr>
        <p:spPr>
          <a:xfrm>
            <a:off x="5683193" y="23870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=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DFAC7EF-2052-CD77-0B87-7A8D93178519}"/>
              </a:ext>
            </a:extLst>
          </p:cNvPr>
          <p:cNvSpPr txBox="1"/>
          <p:nvPr/>
        </p:nvSpPr>
        <p:spPr>
          <a:xfrm>
            <a:off x="2643188" y="962375"/>
            <a:ext cx="4479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200" dirty="0"/>
              <a:t>-1,5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5,2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-6,3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3,2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0,6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-3,7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-0,2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-7,0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3AF902E-4A46-91D7-2D3E-D50AF03110D7}"/>
              </a:ext>
            </a:extLst>
          </p:cNvPr>
          <p:cNvSpPr txBox="1"/>
          <p:nvPr/>
        </p:nvSpPr>
        <p:spPr>
          <a:xfrm>
            <a:off x="2643188" y="962375"/>
            <a:ext cx="4479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200" dirty="0"/>
              <a:t>-1,5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5,2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-6,3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3,2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0,6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-3,7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-0,2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-7,0</a:t>
            </a:r>
          </a:p>
        </p:txBody>
      </p:sp>
      <p:sp>
        <p:nvSpPr>
          <p:cNvPr id="9" name="Nawias otwierający 8">
            <a:extLst>
              <a:ext uri="{FF2B5EF4-FFF2-40B4-BE49-F238E27FC236}">
                <a16:creationId xmlns:a16="http://schemas.microsoft.com/office/drawing/2014/main" id="{ACFB9694-321A-7F43-B778-CC1230690D9A}"/>
              </a:ext>
            </a:extLst>
          </p:cNvPr>
          <p:cNvSpPr/>
          <p:nvPr/>
        </p:nvSpPr>
        <p:spPr>
          <a:xfrm>
            <a:off x="2643188" y="980847"/>
            <a:ext cx="45719" cy="2820067"/>
          </a:xfrm>
          <a:prstGeom prst="leftBracket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Nawias otwierający 5">
            <a:extLst>
              <a:ext uri="{FF2B5EF4-FFF2-40B4-BE49-F238E27FC236}">
                <a16:creationId xmlns:a16="http://schemas.microsoft.com/office/drawing/2014/main" id="{478EE70C-9D02-7DAB-8C62-9625387285C8}"/>
              </a:ext>
            </a:extLst>
          </p:cNvPr>
          <p:cNvSpPr/>
          <p:nvPr/>
        </p:nvSpPr>
        <p:spPr>
          <a:xfrm flipH="1">
            <a:off x="3012642" y="980847"/>
            <a:ext cx="45719" cy="2820067"/>
          </a:xfrm>
          <a:prstGeom prst="leftBracket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4D0AFE16-A90A-DAF3-B247-17BF6C7774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3174" y="808123"/>
            <a:ext cx="3170826" cy="3170826"/>
          </a:xfrm>
          <a:prstGeom prst="rect">
            <a:avLst/>
          </a:prstGeo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EF0EC51A-6BD5-3D35-53D0-B857C7500C24}"/>
              </a:ext>
            </a:extLst>
          </p:cNvPr>
          <p:cNvSpPr/>
          <p:nvPr/>
        </p:nvSpPr>
        <p:spPr>
          <a:xfrm>
            <a:off x="6020396" y="1260763"/>
            <a:ext cx="1506228" cy="343927"/>
          </a:xfrm>
          <a:prstGeom prst="rect">
            <a:avLst/>
          </a:prstGeom>
          <a:solidFill>
            <a:srgbClr val="C00000">
              <a:alpha val="498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923C865-CBF4-E977-4EA3-FBCF1EC3DE45}"/>
              </a:ext>
            </a:extLst>
          </p:cNvPr>
          <p:cNvSpPr/>
          <p:nvPr/>
        </p:nvSpPr>
        <p:spPr>
          <a:xfrm>
            <a:off x="6020396" y="2004699"/>
            <a:ext cx="1506228" cy="343927"/>
          </a:xfrm>
          <a:prstGeom prst="rect">
            <a:avLst/>
          </a:prstGeom>
          <a:solidFill>
            <a:srgbClr val="C00000">
              <a:alpha val="498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0086E99D-DDE7-3D18-A7E5-F132B1EF5D59}"/>
              </a:ext>
            </a:extLst>
          </p:cNvPr>
          <p:cNvSpPr/>
          <p:nvPr/>
        </p:nvSpPr>
        <p:spPr>
          <a:xfrm>
            <a:off x="6020396" y="2380880"/>
            <a:ext cx="1506228" cy="343927"/>
          </a:xfrm>
          <a:prstGeom prst="rect">
            <a:avLst/>
          </a:prstGeom>
          <a:solidFill>
            <a:srgbClr val="C00000">
              <a:alpha val="498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897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9A493-C5A7-3021-5B26-B91A76272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DED363-9820-68DA-C4C0-48243A747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2000"/>
              <a:t>top_k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F440B4-193D-87B8-D00E-06E822F678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/>
              <a:t>k = 3</a:t>
            </a:r>
          </a:p>
          <a:p>
            <a:endParaRPr lang="pl-PL"/>
          </a:p>
          <a:p>
            <a:r>
              <a:rPr lang="pl-PL"/>
              <a:t>Sample one from these 3 tokens with the corresponding probability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EFCE2CA6-CB44-740F-C232-E239DEC26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746" y="689083"/>
            <a:ext cx="6197600" cy="76200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1364A7AE-559C-5409-9B7F-93EFADB0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46" y="1650072"/>
            <a:ext cx="1307775" cy="2976909"/>
          </a:xfrm>
          <a:prstGeom prst="rect">
            <a:avLst/>
          </a:prstGeom>
        </p:spPr>
      </p:pic>
      <p:sp>
        <p:nvSpPr>
          <p:cNvPr id="14" name="Prostokąt 13">
            <a:extLst>
              <a:ext uri="{FF2B5EF4-FFF2-40B4-BE49-F238E27FC236}">
                <a16:creationId xmlns:a16="http://schemas.microsoft.com/office/drawing/2014/main" id="{4508EB9C-0D2E-CE02-02CD-00473C1B94CF}"/>
              </a:ext>
            </a:extLst>
          </p:cNvPr>
          <p:cNvSpPr/>
          <p:nvPr/>
        </p:nvSpPr>
        <p:spPr>
          <a:xfrm>
            <a:off x="5597235" y="2041407"/>
            <a:ext cx="1057435" cy="343927"/>
          </a:xfrm>
          <a:prstGeom prst="rect">
            <a:avLst/>
          </a:prstGeom>
          <a:solidFill>
            <a:srgbClr val="C00000">
              <a:alpha val="498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ACDFF4CB-14E1-C50D-D49B-D9D16CFCDD1F}"/>
              </a:ext>
            </a:extLst>
          </p:cNvPr>
          <p:cNvSpPr/>
          <p:nvPr/>
        </p:nvSpPr>
        <p:spPr>
          <a:xfrm>
            <a:off x="5597235" y="2744312"/>
            <a:ext cx="1057435" cy="343927"/>
          </a:xfrm>
          <a:prstGeom prst="rect">
            <a:avLst/>
          </a:prstGeom>
          <a:solidFill>
            <a:srgbClr val="C00000">
              <a:alpha val="498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2B91CEC7-222C-DA94-66AC-7EDE9FA07CC5}"/>
              </a:ext>
            </a:extLst>
          </p:cNvPr>
          <p:cNvSpPr/>
          <p:nvPr/>
        </p:nvSpPr>
        <p:spPr>
          <a:xfrm>
            <a:off x="5597235" y="3114697"/>
            <a:ext cx="1057435" cy="343927"/>
          </a:xfrm>
          <a:prstGeom prst="rect">
            <a:avLst/>
          </a:prstGeom>
          <a:solidFill>
            <a:srgbClr val="C00000">
              <a:alpha val="498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9741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3BC58-4060-0D5F-6AC0-EE0E7F86F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52CE0F-BA20-B7A2-7E42-8BBD1C33D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2000"/>
              <a:t>top_k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E0631F-E8B1-7571-522E-AE8922A21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8908" y="2385334"/>
            <a:ext cx="1977201" cy="1916502"/>
          </a:xfrm>
        </p:spPr>
        <p:txBody>
          <a:bodyPr/>
          <a:lstStyle/>
          <a:p>
            <a:r>
              <a:rPr lang="pl-PL"/>
              <a:t>k = 3</a:t>
            </a:r>
          </a:p>
          <a:p>
            <a:endParaRPr lang="pl-PL"/>
          </a:p>
          <a:p>
            <a:r>
              <a:rPr lang="pl-PL"/>
              <a:t>Sample one from these 3 tokens with the corresponding probability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6AE7ED7-8A53-62A8-255E-23876A339D94}"/>
              </a:ext>
            </a:extLst>
          </p:cNvPr>
          <p:cNvSpPr txBox="1"/>
          <p:nvPr/>
        </p:nvSpPr>
        <p:spPr>
          <a:xfrm>
            <a:off x="3688079" y="1650072"/>
            <a:ext cx="54559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>
                <a:latin typeface="Consolas" panose="020B0609020204030204" pitchFamily="49" charset="0"/>
                <a:cs typeface="Consolas" panose="020B0609020204030204" pitchFamily="49" charset="0"/>
              </a:rPr>
              <a:t>new_probs = [0.00000, 0.48336, 0.00000, 0.32401, 0.19263, 0.00000, 0.00000, 0.00000]</a:t>
            </a:r>
          </a:p>
          <a:p>
            <a:endParaRPr lang="pl-PL" sz="10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50">
                <a:latin typeface="Consolas" panose="020B0609020204030204" pitchFamily="49" charset="0"/>
                <a:cs typeface="Consolas" panose="020B0609020204030204" pitchFamily="49" charset="0"/>
              </a:rPr>
              <a:t>import numpy as np</a:t>
            </a:r>
          </a:p>
          <a:p>
            <a:endParaRPr lang="pl-PL" sz="10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50">
                <a:latin typeface="Consolas" panose="020B0609020204030204" pitchFamily="49" charset="0"/>
                <a:cs typeface="Consolas" panose="020B0609020204030204" pitchFamily="49" charset="0"/>
              </a:rPr>
              <a:t># Possible token indices (0 to 7)</a:t>
            </a:r>
          </a:p>
          <a:p>
            <a:r>
              <a:rPr lang="pl-PL" sz="1050">
                <a:latin typeface="Consolas" panose="020B0609020204030204" pitchFamily="49" charset="0"/>
                <a:cs typeface="Consolas" panose="020B0609020204030204" pitchFamily="49" charset="0"/>
              </a:rPr>
              <a:t>token_indices = np.arange(len(new_probs))</a:t>
            </a:r>
          </a:p>
          <a:p>
            <a:endParaRPr lang="pl-PL" sz="10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50">
                <a:latin typeface="Consolas" panose="020B0609020204030204" pitchFamily="49" charset="0"/>
                <a:cs typeface="Consolas" panose="020B0609020204030204" pitchFamily="49" charset="0"/>
              </a:rPr>
              <a:t># Sample 1 token from the distribution</a:t>
            </a:r>
          </a:p>
          <a:p>
            <a:r>
              <a:rPr lang="pl-PL" sz="1050">
                <a:latin typeface="Consolas" panose="020B0609020204030204" pitchFamily="49" charset="0"/>
                <a:cs typeface="Consolas" panose="020B0609020204030204" pitchFamily="49" charset="0"/>
              </a:rPr>
              <a:t>sampled_token = np.random.choice(token_indices, p=new_probs)</a:t>
            </a:r>
          </a:p>
          <a:p>
            <a:endParaRPr lang="pl-PL" sz="10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50">
                <a:latin typeface="Consolas" panose="020B0609020204030204" pitchFamily="49" charset="0"/>
                <a:cs typeface="Consolas" panose="020B0609020204030204" pitchFamily="49" charset="0"/>
              </a:rPr>
              <a:t>print(f"Sampled token index: {sampled_token}")</a:t>
            </a:r>
          </a:p>
        </p:txBody>
      </p:sp>
    </p:spTree>
    <p:extLst>
      <p:ext uri="{BB962C8B-B14F-4D97-AF65-F5344CB8AC3E}">
        <p14:creationId xmlns:p14="http://schemas.microsoft.com/office/powerpoint/2010/main" val="293930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FD5E8-D520-F2B0-BA3D-DD37E4663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3A531C-286D-25D9-25A9-86FB929F4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2000"/>
              <a:t>top_p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pole tekstowe 17">
                <a:extLst>
                  <a:ext uri="{FF2B5EF4-FFF2-40B4-BE49-F238E27FC236}">
                    <a16:creationId xmlns:a16="http://schemas.microsoft.com/office/drawing/2014/main" id="{2CA51E16-CB81-2734-E4C8-76C74C1C18E9}"/>
                  </a:ext>
                </a:extLst>
              </p:cNvPr>
              <p:cNvSpPr txBox="1"/>
              <p:nvPr/>
            </p:nvSpPr>
            <p:spPr>
              <a:xfrm>
                <a:off x="3955479" y="667579"/>
                <a:ext cx="1686552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</m:ctrlPr>
                        </m:sSupPr>
                        <m:e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𝒆</m:t>
                          </m:r>
                        </m:e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𝒙</m:t>
                          </m:r>
                          <m:r>
                            <a:rPr lang="pl-PL" b="1" i="1" baseline="-25000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𝟏</m:t>
                          </m:r>
                        </m:sup>
                      </m:sSup>
                      <m:r>
                        <a:rPr lang="pl-PL" b="1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 Condensed" panose="02000503000000020004" pitchFamily="2" charset="0"/>
                        </a:rPr>
                        <m:t>∕</m:t>
                      </m:r>
                      <m:nary>
                        <m:naryPr>
                          <m:chr m:val="∑"/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𝒏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=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𝟎</m:t>
                          </m:r>
                        </m:sub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𝑵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−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</m:ctrlPr>
                            </m:sSupPr>
                            <m:e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𝒙</m:t>
                              </m:r>
                              <m:r>
                                <a:rPr lang="pl-PL" b="1" i="1" baseline="-25000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𝒏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/</m:t>
                              </m:r>
                            </m:sup>
                          </m:s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𝑻</m:t>
                          </m:r>
                        </m:e>
                      </m:nary>
                    </m:oMath>
                  </m:oMathPara>
                </a14:m>
                <a:endParaRPr lang="pl-PL" b="1" dirty="0" err="1">
                  <a:solidFill>
                    <a:srgbClr val="C00000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endParaRPr>
              </a:p>
            </p:txBody>
          </p:sp>
        </mc:Choice>
        <mc:Fallback xmlns="">
          <p:sp>
            <p:nvSpPr>
              <p:cNvPr id="18" name="pole tekstowe 17">
                <a:extLst>
                  <a:ext uri="{FF2B5EF4-FFF2-40B4-BE49-F238E27FC236}">
                    <a16:creationId xmlns:a16="http://schemas.microsoft.com/office/drawing/2014/main" id="{93606E5D-26CB-B95C-B850-B046B09E4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479" y="667579"/>
                <a:ext cx="1686552" cy="877997"/>
              </a:xfrm>
              <a:prstGeom prst="rect">
                <a:avLst/>
              </a:prstGeom>
              <a:blipFill>
                <a:blip r:embed="rId2"/>
                <a:stretch>
                  <a:fillRect l="-11940" t="-92857" b="-1485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pole tekstowe 18">
                <a:extLst>
                  <a:ext uri="{FF2B5EF4-FFF2-40B4-BE49-F238E27FC236}">
                    <a16:creationId xmlns:a16="http://schemas.microsoft.com/office/drawing/2014/main" id="{ACBAE0B2-8594-2235-94CD-BE032E05D22A}"/>
                  </a:ext>
                </a:extLst>
              </p:cNvPr>
              <p:cNvSpPr txBox="1"/>
              <p:nvPr/>
            </p:nvSpPr>
            <p:spPr>
              <a:xfrm>
                <a:off x="3955479" y="1604691"/>
                <a:ext cx="1719893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Helvetica Neue Condensed" panose="02000503000000020004" pitchFamily="2" charset="0"/>
                                  <a:cs typeface="Helvetica Neue Condensed" panose="02000503000000020004" pitchFamily="2" charset="0"/>
                                </a:rPr>
                              </m:ctrlPr>
                            </m:sSupPr>
                            <m:e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Helvetica Neue Condensed" panose="02000503000000020004" pitchFamily="2" charset="0"/>
                                  <a:cs typeface="Helvetica Neue Condensed" panose="02000503000000020004" pitchFamily="2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Helvetica Neue Condensed" panose="02000503000000020004" pitchFamily="2" charset="0"/>
                                  <a:cs typeface="Helvetica Neue Condensed" panose="02000503000000020004" pitchFamily="2" charset="0"/>
                                </a:rPr>
                                <m:t>𝒙</m:t>
                              </m:r>
                              <m:r>
                                <a:rPr lang="pl-PL" b="1" i="1" baseline="-25000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Helvetica Neue Condensed" panose="02000503000000020004" pitchFamily="2" charset="0"/>
                                  <a:cs typeface="Helvetica Neue Condensed" panose="02000503000000020004" pitchFamily="2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𝒏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=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𝑵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−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l-PL" b="1" i="1" dirty="0" err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 Neue Condensed" panose="02000503000000020004" pitchFamily="2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1" i="1" dirty="0" err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 Neue Condensed" panose="02000503000000020004" pitchFamily="2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pl-PL" b="1" i="1" dirty="0" err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 Neue Condensed" panose="02000503000000020004" pitchFamily="2" charset="0"/>
                                    </a:rPr>
                                    <m:t>𝒙</m:t>
                                  </m:r>
                                  <m:r>
                                    <a:rPr lang="pl-PL" b="1" i="1" baseline="-25000" dirty="0" err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 Neue Condensed" panose="02000503000000020004" pitchFamily="2" charset="0"/>
                                    </a:rPr>
                                    <m:t>𝒏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l-PL" b="1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 Condensed" panose="02000503000000020004" pitchFamily="2" charset="0"/>
                        </a:rPr>
                        <m:t>/</m:t>
                      </m:r>
                      <m:r>
                        <a:rPr lang="pl-PL" b="1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 Condensed" panose="02000503000000020004" pitchFamily="2" charset="0"/>
                        </a:rPr>
                        <m:t>𝑻</m:t>
                      </m:r>
                    </m:oMath>
                  </m:oMathPara>
                </a14:m>
                <a:endParaRPr lang="pl-PL" b="1" dirty="0" err="1">
                  <a:solidFill>
                    <a:srgbClr val="C00000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endParaRPr>
              </a:p>
            </p:txBody>
          </p:sp>
        </mc:Choice>
        <mc:Fallback xmlns="">
          <p:sp>
            <p:nvSpPr>
              <p:cNvPr id="19" name="pole tekstowe 18">
                <a:extLst>
                  <a:ext uri="{FF2B5EF4-FFF2-40B4-BE49-F238E27FC236}">
                    <a16:creationId xmlns:a16="http://schemas.microsoft.com/office/drawing/2014/main" id="{3ADA9D20-32AF-6C8E-5CB1-9E9E3628E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479" y="1604691"/>
                <a:ext cx="1719893" cy="877997"/>
              </a:xfrm>
              <a:prstGeom prst="rect">
                <a:avLst/>
              </a:prstGeom>
              <a:blipFill>
                <a:blip r:embed="rId3"/>
                <a:stretch>
                  <a:fillRect l="-25735" t="-94286" b="-1485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pole tekstowe 20">
                <a:extLst>
                  <a:ext uri="{FF2B5EF4-FFF2-40B4-BE49-F238E27FC236}">
                    <a16:creationId xmlns:a16="http://schemas.microsoft.com/office/drawing/2014/main" id="{331D14EF-BA3B-4FD2-CD94-75B370663AB9}"/>
                  </a:ext>
                </a:extLst>
              </p:cNvPr>
              <p:cNvSpPr txBox="1"/>
              <p:nvPr/>
            </p:nvSpPr>
            <p:spPr>
              <a:xfrm>
                <a:off x="2398942" y="3469073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pl-PL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pole tekstowe 20">
                <a:extLst>
                  <a:ext uri="{FF2B5EF4-FFF2-40B4-BE49-F238E27FC236}">
                    <a16:creationId xmlns:a16="http://schemas.microsoft.com/office/drawing/2014/main" id="{246F5530-EDB5-6F6F-7DB2-239143BD2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942" y="3469073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pole tekstowe 21">
                <a:extLst>
                  <a:ext uri="{FF2B5EF4-FFF2-40B4-BE49-F238E27FC236}">
                    <a16:creationId xmlns:a16="http://schemas.microsoft.com/office/drawing/2014/main" id="{69775C53-F304-82F3-91DB-85CF64404DD7}"/>
                  </a:ext>
                </a:extLst>
              </p:cNvPr>
              <p:cNvSpPr txBox="1"/>
              <p:nvPr/>
            </p:nvSpPr>
            <p:spPr>
              <a:xfrm>
                <a:off x="3955479" y="4124362"/>
                <a:ext cx="1665712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</m:ctrlPr>
                        </m:sSupPr>
                        <m:e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𝒆</m:t>
                          </m:r>
                        </m:e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𝒙</m:t>
                          </m:r>
                          <m:r>
                            <a:rPr lang="pl-PL" b="1" i="1" baseline="-25000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𝑵</m:t>
                          </m:r>
                        </m:sup>
                      </m:sSup>
                      <m:r>
                        <a:rPr lang="pl-PL" b="1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 Condensed" panose="02000503000000020004" pitchFamily="2" charset="0"/>
                        </a:rPr>
                        <m:t>∕</m:t>
                      </m:r>
                      <m:nary>
                        <m:naryPr>
                          <m:chr m:val="∑"/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𝒏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=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𝟎</m:t>
                          </m:r>
                        </m:sub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𝑵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−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</m:ctrlPr>
                            </m:sSupPr>
                            <m:e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𝒙</m:t>
                              </m:r>
                              <m:r>
                                <a:rPr lang="pl-PL" b="1" i="1" baseline="-25000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𝒏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/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𝑻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l-PL" b="1" dirty="0" err="1">
                  <a:solidFill>
                    <a:srgbClr val="C00000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endParaRPr>
              </a:p>
            </p:txBody>
          </p:sp>
        </mc:Choice>
        <mc:Fallback xmlns="">
          <p:sp>
            <p:nvSpPr>
              <p:cNvPr id="22" name="pole tekstowe 21">
                <a:extLst>
                  <a:ext uri="{FF2B5EF4-FFF2-40B4-BE49-F238E27FC236}">
                    <a16:creationId xmlns:a16="http://schemas.microsoft.com/office/drawing/2014/main" id="{5D599B45-41CC-B11F-3BE2-FB77EAFAA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479" y="4124362"/>
                <a:ext cx="1665712" cy="877997"/>
              </a:xfrm>
              <a:prstGeom prst="rect">
                <a:avLst/>
              </a:prstGeom>
              <a:blipFill>
                <a:blip r:embed="rId5"/>
                <a:stretch>
                  <a:fillRect l="-10606" t="-91549" b="-14507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pole tekstowe 22">
                <a:extLst>
                  <a:ext uri="{FF2B5EF4-FFF2-40B4-BE49-F238E27FC236}">
                    <a16:creationId xmlns:a16="http://schemas.microsoft.com/office/drawing/2014/main" id="{DAE453CC-E5DF-C05D-1244-52C63EA5A726}"/>
                  </a:ext>
                </a:extLst>
              </p:cNvPr>
              <p:cNvSpPr txBox="1"/>
              <p:nvPr/>
            </p:nvSpPr>
            <p:spPr>
              <a:xfrm>
                <a:off x="3955479" y="2676138"/>
                <a:ext cx="1648079" cy="87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</m:ctrlPr>
                        </m:sSupPr>
                        <m:e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𝒆</m:t>
                          </m:r>
                        </m:e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𝒙</m:t>
                          </m:r>
                          <m:r>
                            <a:rPr lang="pl-PL" b="1" i="1" baseline="-25000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Helvetica Neue Condensed" panose="02000503000000020004" pitchFamily="2" charset="0"/>
                              <a:cs typeface="Helvetica Neue Condensed" panose="02000503000000020004" pitchFamily="2" charset="0"/>
                            </a:rPr>
                            <m:t>𝟑</m:t>
                          </m:r>
                        </m:sup>
                      </m:sSup>
                      <m:r>
                        <a:rPr lang="pl-PL" b="1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 Condensed" panose="02000503000000020004" pitchFamily="2" charset="0"/>
                        </a:rPr>
                        <m:t>∕</m:t>
                      </m:r>
                      <m:nary>
                        <m:naryPr>
                          <m:chr m:val="∑"/>
                          <m:ctrl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𝒏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=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𝟎</m:t>
                          </m:r>
                        </m:sub>
                        <m:sup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𝑵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−</m:t>
                          </m:r>
                          <m:r>
                            <a:rPr lang="pl-PL" b="1" i="1" dirty="0" err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 Condensed" panose="02000503000000020004" pitchFamily="2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</m:ctrlPr>
                            </m:sSupPr>
                            <m:e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𝒙</m:t>
                              </m:r>
                              <m:r>
                                <a:rPr lang="pl-PL" b="1" i="1" baseline="-25000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𝒏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/</m:t>
                              </m:r>
                              <m:r>
                                <a:rPr lang="pl-PL" b="1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 Neue Condensed" panose="02000503000000020004" pitchFamily="2" charset="0"/>
                                </a:rPr>
                                <m:t>𝑻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l-PL" b="1" dirty="0" err="1">
                  <a:solidFill>
                    <a:srgbClr val="C00000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endParaRPr>
              </a:p>
            </p:txBody>
          </p:sp>
        </mc:Choice>
        <mc:Fallback xmlns="">
          <p:sp>
            <p:nvSpPr>
              <p:cNvPr id="23" name="pole tekstowe 22">
                <a:extLst>
                  <a:ext uri="{FF2B5EF4-FFF2-40B4-BE49-F238E27FC236}">
                    <a16:creationId xmlns:a16="http://schemas.microsoft.com/office/drawing/2014/main" id="{0C02C12C-BB31-93D8-EFE4-CD442C64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479" y="2676138"/>
                <a:ext cx="1648079" cy="877997"/>
              </a:xfrm>
              <a:prstGeom prst="rect">
                <a:avLst/>
              </a:prstGeom>
              <a:blipFill>
                <a:blip r:embed="rId6"/>
                <a:stretch>
                  <a:fillRect l="-12214" t="-94286" b="-1485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Nawias otwierający 23">
            <a:extLst>
              <a:ext uri="{FF2B5EF4-FFF2-40B4-BE49-F238E27FC236}">
                <a16:creationId xmlns:a16="http://schemas.microsoft.com/office/drawing/2014/main" id="{8BFDD7C6-D16F-7C6C-3797-950FBD4BB1D7}"/>
              </a:ext>
            </a:extLst>
          </p:cNvPr>
          <p:cNvSpPr/>
          <p:nvPr/>
        </p:nvSpPr>
        <p:spPr>
          <a:xfrm>
            <a:off x="4012044" y="735150"/>
            <a:ext cx="52880" cy="4267195"/>
          </a:xfrm>
          <a:prstGeom prst="leftBracket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C00000"/>
              </a:solidFill>
            </a:endParaRPr>
          </a:p>
        </p:txBody>
      </p:sp>
      <p:sp>
        <p:nvSpPr>
          <p:cNvPr id="25" name="Nawias otwierający 24">
            <a:extLst>
              <a:ext uri="{FF2B5EF4-FFF2-40B4-BE49-F238E27FC236}">
                <a16:creationId xmlns:a16="http://schemas.microsoft.com/office/drawing/2014/main" id="{E74FF365-7BF0-C69C-D3DB-E9AF5AFED47A}"/>
              </a:ext>
            </a:extLst>
          </p:cNvPr>
          <p:cNvSpPr/>
          <p:nvPr/>
        </p:nvSpPr>
        <p:spPr>
          <a:xfrm flipH="1">
            <a:off x="5575271" y="735149"/>
            <a:ext cx="52880" cy="4267195"/>
          </a:xfrm>
          <a:prstGeom prst="leftBracket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C00000"/>
              </a:solidFill>
            </a:endParaRP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C0FE2603-C6D7-39D6-B51B-C6327553842A}"/>
              </a:ext>
            </a:extLst>
          </p:cNvPr>
          <p:cNvSpPr txBox="1"/>
          <p:nvPr/>
        </p:nvSpPr>
        <p:spPr>
          <a:xfrm>
            <a:off x="5683193" y="23870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=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4347497-E178-2AC1-D720-487FBE6A65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3174" y="808123"/>
            <a:ext cx="3170826" cy="3170826"/>
          </a:xfrm>
          <a:prstGeom prst="rect">
            <a:avLst/>
          </a:prstGeom>
        </p:spPr>
      </p:pic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C040542F-1E18-93F1-97FF-0D19A523A0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/>
              <a:t>Select the </a:t>
            </a:r>
            <a:r>
              <a:rPr lang="pl-PL" b="1"/>
              <a:t>smallest subset of tokens</a:t>
            </a:r>
            <a:r>
              <a:rPr lang="pl-PL"/>
              <a:t> whose cumulative probability </a:t>
            </a:r>
            <a:r>
              <a:rPr lang="pl-PL" b="1"/>
              <a:t>exceeds a threshold p</a:t>
            </a:r>
            <a:r>
              <a:rPr lang="pl-PL"/>
              <a:t> (e.g., 0.9)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142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C825B-3D05-5B6D-ABFF-BA7D5FDB8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B7EA8B-3740-497E-1B9E-2B51E8C63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2000"/>
              <a:t>top_p = 0.5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179469FA-F825-2205-8F23-D4334E3898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/>
              <a:t>Select the </a:t>
            </a:r>
            <a:r>
              <a:rPr lang="pl-PL" b="1"/>
              <a:t>smallest subset of tokens</a:t>
            </a:r>
            <a:r>
              <a:rPr lang="pl-PL"/>
              <a:t> whose cumulative probability </a:t>
            </a:r>
            <a:r>
              <a:rPr lang="pl-PL" b="1"/>
              <a:t>exceeds a threshold p</a:t>
            </a:r>
            <a:r>
              <a:rPr lang="pl-PL"/>
              <a:t> (e.g., 0.9)</a:t>
            </a:r>
          </a:p>
          <a:p>
            <a:endParaRPr lang="pl-PL"/>
          </a:p>
          <a:p>
            <a:r>
              <a:rPr lang="pl-PL"/>
              <a:t>Sampling:</a:t>
            </a:r>
          </a:p>
          <a:p>
            <a:pPr>
              <a:buNone/>
            </a:pPr>
            <a:r>
              <a:rPr lang="pl-PL"/>
              <a:t>59.89% chance → token at index 1</a:t>
            </a:r>
          </a:p>
          <a:p>
            <a:r>
              <a:rPr lang="pl-PL"/>
              <a:t>40.11% chance → token at index 3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148FC92-16AB-BF81-EBEF-1A0C48ADB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24050"/>
            <a:ext cx="3009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0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8DA3F-F005-5CAA-F86E-A57DAEE68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0B8D09C9-FC23-C23F-CFFD-752B4E2C4F7E}"/>
              </a:ext>
            </a:extLst>
          </p:cNvPr>
          <p:cNvSpPr/>
          <p:nvPr/>
        </p:nvSpPr>
        <p:spPr>
          <a:xfrm>
            <a:off x="1353575" y="1458713"/>
            <a:ext cx="3600000" cy="1745999"/>
          </a:xfrm>
          <a:prstGeom prst="rect">
            <a:avLst/>
          </a:prstGeom>
          <a:solidFill>
            <a:schemeClr val="bg1">
              <a:lumMod val="75000"/>
              <a:alpha val="82159"/>
            </a:schemeClr>
          </a:solidFill>
          <a:ln>
            <a:noFill/>
          </a:ln>
          <a:scene3d>
            <a:camera prst="isometricRightUp">
              <a:rot lat="1200000" lon="18600000" rev="0"/>
            </a:camera>
            <a:lightRig rig="threePt" dir="t"/>
          </a:scene3d>
          <a:sp3d extrusionH="355600" contourW="6350">
            <a:bevelT w="50800" h="6350"/>
            <a:extrusionClr>
              <a:schemeClr val="bg1">
                <a:lumMod val="75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7E2C800B-A72C-5194-EF49-9F2ECC6899C2}"/>
              </a:ext>
            </a:extLst>
          </p:cNvPr>
          <p:cNvSpPr/>
          <p:nvPr/>
        </p:nvSpPr>
        <p:spPr>
          <a:xfrm>
            <a:off x="2038091" y="1661957"/>
            <a:ext cx="3600000" cy="1745999"/>
          </a:xfrm>
          <a:prstGeom prst="rect">
            <a:avLst/>
          </a:prstGeom>
          <a:solidFill>
            <a:schemeClr val="bg1">
              <a:lumMod val="75000"/>
              <a:alpha val="82159"/>
            </a:schemeClr>
          </a:solidFill>
          <a:ln>
            <a:noFill/>
          </a:ln>
          <a:scene3d>
            <a:camera prst="isometricRightUp">
              <a:rot lat="1200000" lon="18600000" rev="0"/>
            </a:camera>
            <a:lightRig rig="threePt" dir="t"/>
          </a:scene3d>
          <a:sp3d extrusionH="647700" contourW="6350">
            <a:bevelT w="50800" h="6350"/>
            <a:extrusionClr>
              <a:schemeClr val="bg1">
                <a:lumMod val="75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F3ACA252-D9C4-6986-1164-95B34FA77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17" y="528840"/>
            <a:ext cx="3348093" cy="641674"/>
          </a:xfrm>
          <a:prstGeom prst="rect">
            <a:avLst/>
          </a:prstGeom>
          <a:scene3d>
            <a:camera prst="orthographicFront">
              <a:rot lat="1200000" lon="18600000" rev="0"/>
            </a:camera>
            <a:lightRig rig="threePt" dir="t"/>
          </a:scene3d>
        </p:spPr>
      </p:pic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8EC0709E-22C7-8B7F-F898-0D31A1C4F69B}"/>
              </a:ext>
            </a:extLst>
          </p:cNvPr>
          <p:cNvCxnSpPr>
            <a:cxnSpLocks/>
          </p:cNvCxnSpPr>
          <p:nvPr/>
        </p:nvCxnSpPr>
        <p:spPr>
          <a:xfrm>
            <a:off x="2118599" y="1284870"/>
            <a:ext cx="0" cy="4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>
            <a:extLst>
              <a:ext uri="{FF2B5EF4-FFF2-40B4-BE49-F238E27FC236}">
                <a16:creationId xmlns:a16="http://schemas.microsoft.com/office/drawing/2014/main" id="{EAFA5C42-1F38-DAF4-405C-8E5368EE3632}"/>
              </a:ext>
            </a:extLst>
          </p:cNvPr>
          <p:cNvCxnSpPr>
            <a:cxnSpLocks/>
          </p:cNvCxnSpPr>
          <p:nvPr/>
        </p:nvCxnSpPr>
        <p:spPr>
          <a:xfrm>
            <a:off x="2320379" y="1208774"/>
            <a:ext cx="0" cy="4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ED131CA6-1606-874C-2CD9-D89A3AAEEBEE}"/>
              </a:ext>
            </a:extLst>
          </p:cNvPr>
          <p:cNvCxnSpPr>
            <a:cxnSpLocks/>
          </p:cNvCxnSpPr>
          <p:nvPr/>
        </p:nvCxnSpPr>
        <p:spPr>
          <a:xfrm>
            <a:off x="2509703" y="1124837"/>
            <a:ext cx="0" cy="4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B8667E3D-1968-75C9-C966-795653F1E65F}"/>
              </a:ext>
            </a:extLst>
          </p:cNvPr>
          <p:cNvCxnSpPr>
            <a:cxnSpLocks/>
          </p:cNvCxnSpPr>
          <p:nvPr/>
        </p:nvCxnSpPr>
        <p:spPr>
          <a:xfrm>
            <a:off x="2855652" y="998331"/>
            <a:ext cx="0" cy="4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96DA2859-DA67-8A98-3895-6ADDA4224FF3}"/>
              </a:ext>
            </a:extLst>
          </p:cNvPr>
          <p:cNvCxnSpPr>
            <a:cxnSpLocks/>
          </p:cNvCxnSpPr>
          <p:nvPr/>
        </p:nvCxnSpPr>
        <p:spPr>
          <a:xfrm>
            <a:off x="3187195" y="856401"/>
            <a:ext cx="0" cy="4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C3CE79D7-61C4-2205-8931-2FFD50BCFF6B}"/>
              </a:ext>
            </a:extLst>
          </p:cNvPr>
          <p:cNvCxnSpPr>
            <a:cxnSpLocks/>
          </p:cNvCxnSpPr>
          <p:nvPr/>
        </p:nvCxnSpPr>
        <p:spPr>
          <a:xfrm>
            <a:off x="3357088" y="781588"/>
            <a:ext cx="0" cy="4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F2CDA6D2-4387-175A-5390-94ADE398BE92}"/>
              </a:ext>
            </a:extLst>
          </p:cNvPr>
          <p:cNvCxnSpPr>
            <a:cxnSpLocks/>
          </p:cNvCxnSpPr>
          <p:nvPr/>
        </p:nvCxnSpPr>
        <p:spPr>
          <a:xfrm>
            <a:off x="1873758" y="1386600"/>
            <a:ext cx="0" cy="46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rostokąt 4">
            <a:extLst>
              <a:ext uri="{FF2B5EF4-FFF2-40B4-BE49-F238E27FC236}">
                <a16:creationId xmlns:a16="http://schemas.microsoft.com/office/drawing/2014/main" id="{807F85C8-E421-5E01-22B1-936B3381B588}"/>
              </a:ext>
            </a:extLst>
          </p:cNvPr>
          <p:cNvSpPr/>
          <p:nvPr/>
        </p:nvSpPr>
        <p:spPr>
          <a:xfrm>
            <a:off x="2772554" y="1866032"/>
            <a:ext cx="3600000" cy="1745999"/>
          </a:xfrm>
          <a:prstGeom prst="rect">
            <a:avLst/>
          </a:prstGeom>
          <a:solidFill>
            <a:schemeClr val="bg1">
              <a:lumMod val="75000"/>
              <a:alpha val="82159"/>
            </a:schemeClr>
          </a:solidFill>
          <a:ln>
            <a:noFill/>
          </a:ln>
          <a:scene3d>
            <a:camera prst="isometricRightUp">
              <a:rot lat="1200000" lon="18600000" rev="0"/>
            </a:camera>
            <a:lightRig rig="threePt" dir="t"/>
          </a:scene3d>
          <a:sp3d extrusionH="355600" contourW="6350">
            <a:bevelT w="50800" h="6350"/>
            <a:extrusionClr>
              <a:schemeClr val="bg1">
                <a:lumMod val="75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8983367-190B-60D0-500D-A8FDF495CA81}"/>
              </a:ext>
            </a:extLst>
          </p:cNvPr>
          <p:cNvSpPr/>
          <p:nvPr/>
        </p:nvSpPr>
        <p:spPr>
          <a:xfrm>
            <a:off x="3457070" y="2062882"/>
            <a:ext cx="3600000" cy="1745999"/>
          </a:xfrm>
          <a:prstGeom prst="rect">
            <a:avLst/>
          </a:prstGeom>
          <a:solidFill>
            <a:schemeClr val="bg1">
              <a:lumMod val="75000"/>
              <a:alpha val="82159"/>
            </a:schemeClr>
          </a:solidFill>
          <a:ln>
            <a:noFill/>
          </a:ln>
          <a:scene3d>
            <a:camera prst="isometricRightUp">
              <a:rot lat="1200000" lon="18600000" rev="0"/>
            </a:camera>
            <a:lightRig rig="threePt" dir="t"/>
          </a:scene3d>
          <a:sp3d extrusionH="647700" contourW="6350">
            <a:bevelT w="50800" h="6350"/>
            <a:extrusionClr>
              <a:schemeClr val="bg1">
                <a:lumMod val="75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C0015C19-2CBB-0E83-552B-F06A9799DC79}"/>
              </a:ext>
            </a:extLst>
          </p:cNvPr>
          <p:cNvSpPr/>
          <p:nvPr/>
        </p:nvSpPr>
        <p:spPr>
          <a:xfrm>
            <a:off x="4269059" y="2308705"/>
            <a:ext cx="3600000" cy="1745999"/>
          </a:xfrm>
          <a:prstGeom prst="rect">
            <a:avLst/>
          </a:prstGeom>
          <a:solidFill>
            <a:schemeClr val="bg1">
              <a:lumMod val="75000"/>
              <a:alpha val="82159"/>
            </a:schemeClr>
          </a:solidFill>
          <a:ln>
            <a:noFill/>
          </a:ln>
          <a:scene3d>
            <a:camera prst="isometricRightUp">
              <a:rot lat="1200000" lon="18600000" rev="0"/>
            </a:camera>
            <a:lightRig rig="threePt" dir="t"/>
          </a:scene3d>
          <a:sp3d extrusionH="355600" contourW="6350">
            <a:bevelT w="50800" h="6350"/>
            <a:extrusionClr>
              <a:schemeClr val="bg1">
                <a:lumMod val="75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9DBF25C4-85C5-688E-526B-1C930A9E2778}"/>
              </a:ext>
            </a:extLst>
          </p:cNvPr>
          <p:cNvSpPr/>
          <p:nvPr/>
        </p:nvSpPr>
        <p:spPr>
          <a:xfrm>
            <a:off x="4953575" y="2505555"/>
            <a:ext cx="3600000" cy="1745999"/>
          </a:xfrm>
          <a:prstGeom prst="rect">
            <a:avLst/>
          </a:prstGeom>
          <a:solidFill>
            <a:schemeClr val="bg1">
              <a:lumMod val="75000"/>
              <a:alpha val="82159"/>
            </a:schemeClr>
          </a:solidFill>
          <a:ln>
            <a:noFill/>
          </a:ln>
          <a:scene3d>
            <a:camera prst="isometricRightUp">
              <a:rot lat="1200000" lon="18600000" rev="0"/>
            </a:camera>
            <a:lightRig rig="threePt" dir="t"/>
          </a:scene3d>
          <a:sp3d extrusionH="647700" contourW="6350">
            <a:bevelT w="50800" h="6350"/>
            <a:extrusionClr>
              <a:schemeClr val="bg1">
                <a:lumMod val="75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1AFF905-066C-48F8-712A-BAE2B2D18E10}"/>
              </a:ext>
            </a:extLst>
          </p:cNvPr>
          <p:cNvSpPr txBox="1"/>
          <p:nvPr/>
        </p:nvSpPr>
        <p:spPr>
          <a:xfrm>
            <a:off x="2659358" y="1264537"/>
            <a:ext cx="861774" cy="307777"/>
          </a:xfrm>
          <a:prstGeom prst="rect">
            <a:avLst/>
          </a:prstGeom>
          <a:noFill/>
          <a:scene3d>
            <a:camera prst="orthographicFront">
              <a:rot lat="1200000" lon="1860000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pl-PL" sz="1400" dirty="0" err="1">
                <a:solidFill>
                  <a:schemeClr val="bg1"/>
                </a:solidFill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Attention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B755E18B-46F4-D973-46C6-EF704BEBB692}"/>
              </a:ext>
            </a:extLst>
          </p:cNvPr>
          <p:cNvSpPr txBox="1"/>
          <p:nvPr/>
        </p:nvSpPr>
        <p:spPr>
          <a:xfrm>
            <a:off x="2422556" y="1512743"/>
            <a:ext cx="2069028" cy="307777"/>
          </a:xfrm>
          <a:prstGeom prst="rect">
            <a:avLst/>
          </a:prstGeom>
          <a:noFill/>
          <a:scene3d>
            <a:camera prst="orthographicFront">
              <a:rot lat="1200000" lon="1860000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pl-PL" sz="1400" dirty="0" err="1">
                <a:solidFill>
                  <a:schemeClr val="bg1"/>
                </a:solidFill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Multi-Layered Perceptron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6A017A9-1386-E337-EFFA-4CC1351CF888}"/>
              </a:ext>
            </a:extLst>
          </p:cNvPr>
          <p:cNvSpPr txBox="1"/>
          <p:nvPr/>
        </p:nvSpPr>
        <p:spPr>
          <a:xfrm>
            <a:off x="4211860" y="1626975"/>
            <a:ext cx="861774" cy="307777"/>
          </a:xfrm>
          <a:prstGeom prst="rect">
            <a:avLst/>
          </a:prstGeom>
          <a:noFill/>
          <a:scene3d>
            <a:camera prst="orthographicFront">
              <a:rot lat="1200000" lon="1860000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pl-PL" sz="1400" dirty="0" err="1">
                <a:solidFill>
                  <a:schemeClr val="bg1"/>
                </a:solidFill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Attention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D123A14-EB7F-81D4-CD7A-88F1A4C2C353}"/>
              </a:ext>
            </a:extLst>
          </p:cNvPr>
          <p:cNvSpPr txBox="1"/>
          <p:nvPr/>
        </p:nvSpPr>
        <p:spPr>
          <a:xfrm>
            <a:off x="3975058" y="1875181"/>
            <a:ext cx="2069028" cy="307777"/>
          </a:xfrm>
          <a:prstGeom prst="rect">
            <a:avLst/>
          </a:prstGeom>
          <a:noFill/>
          <a:scene3d>
            <a:camera prst="orthographicFront">
              <a:rot lat="1200000" lon="1860000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pl-PL" sz="1400" dirty="0" err="1">
                <a:solidFill>
                  <a:schemeClr val="bg1"/>
                </a:solidFill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Multi-Layered Perceptron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7AD84A2-4087-002A-2FB6-AB03DB030558}"/>
              </a:ext>
            </a:extLst>
          </p:cNvPr>
          <p:cNvSpPr txBox="1"/>
          <p:nvPr/>
        </p:nvSpPr>
        <p:spPr>
          <a:xfrm>
            <a:off x="5764362" y="2053354"/>
            <a:ext cx="861774" cy="307777"/>
          </a:xfrm>
          <a:prstGeom prst="rect">
            <a:avLst/>
          </a:prstGeom>
          <a:noFill/>
          <a:scene3d>
            <a:camera prst="orthographicFront">
              <a:rot lat="1200000" lon="1860000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pl-PL" sz="1400" dirty="0" err="1">
                <a:solidFill>
                  <a:schemeClr val="bg1"/>
                </a:solidFill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Attention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DEB96084-86A8-8382-F0FF-A8EEE3954F61}"/>
              </a:ext>
            </a:extLst>
          </p:cNvPr>
          <p:cNvSpPr txBox="1"/>
          <p:nvPr/>
        </p:nvSpPr>
        <p:spPr>
          <a:xfrm>
            <a:off x="5527560" y="2301560"/>
            <a:ext cx="2069028" cy="307777"/>
          </a:xfrm>
          <a:prstGeom prst="rect">
            <a:avLst/>
          </a:prstGeom>
          <a:noFill/>
          <a:scene3d>
            <a:camera prst="orthographicFront">
              <a:rot lat="1200000" lon="1860000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pl-PL" sz="1400" dirty="0" err="1">
                <a:solidFill>
                  <a:schemeClr val="bg1"/>
                </a:solidFill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Multi-Layered Perceptron</a:t>
            </a:r>
          </a:p>
        </p:txBody>
      </p:sp>
    </p:spTree>
    <p:extLst>
      <p:ext uri="{BB962C8B-B14F-4D97-AF65-F5344CB8AC3E}">
        <p14:creationId xmlns:p14="http://schemas.microsoft.com/office/powerpoint/2010/main" val="222745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5" grpId="0" animBg="1"/>
      <p:bldP spid="6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70528-CA2B-E416-E7FD-C04396578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948251-12F1-2B16-CF59-E865799E2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2000"/>
              <a:t>top_p = 0.9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EB1758BE-05F0-3AF2-3F1C-3E43EF045F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/>
              <a:t>Select the </a:t>
            </a:r>
            <a:r>
              <a:rPr lang="pl-PL" b="1"/>
              <a:t>smallest subset of tokens</a:t>
            </a:r>
            <a:r>
              <a:rPr lang="pl-PL"/>
              <a:t> whose cumulative probability </a:t>
            </a:r>
            <a:r>
              <a:rPr lang="pl-PL" b="1"/>
              <a:t>exceeds a threshold p</a:t>
            </a:r>
            <a:r>
              <a:rPr lang="pl-PL"/>
              <a:t> (e.g., 0.9)</a:t>
            </a:r>
          </a:p>
          <a:p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41F953F-0085-908C-4F6E-CA538100D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136" y="1790699"/>
            <a:ext cx="3972175" cy="200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91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27508B-21BE-4EDA-E044-710DDAD48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5DF712-1779-3CFD-3F8E-E8D81CB30F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781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8032D-EC49-8AA0-2993-E061D46EB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BFBABB33-F863-C9B5-C368-6B90851BF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18" b="95531" l="4080" r="97065">
                        <a14:foregroundMark x1="15920" y1="19309" x2="15920" y2="19309"/>
                        <a14:foregroundMark x1="37015" y1="6071" x2="37015" y2="6071"/>
                        <a14:foregroundMark x1="40846" y1="6155" x2="40846" y2="615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4080" y1="26728" x2="4080" y2="26728"/>
                        <a14:foregroundMark x1="7463" y1="32378" x2="7463" y2="32378"/>
                        <a14:foregroundMark x1="9950" y1="29174" x2="9950" y2="29174"/>
                        <a14:foregroundMark x1="9950" y1="29174" x2="9950" y2="29174"/>
                        <a14:foregroundMark x1="9950" y1="29174" x2="9950" y2="29174"/>
                        <a14:foregroundMark x1="45721" y1="5902" x2="45721" y2="5902"/>
                        <a14:foregroundMark x1="45721" y1="5902" x2="45721" y2="5902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19303" y1="35750" x2="41343" y2="23019"/>
                        <a14:foregroundMark x1="41343" y1="23019" x2="45572" y2="17791"/>
                        <a14:foregroundMark x1="31343" y1="39207" x2="60697" y2="18634"/>
                        <a14:foregroundMark x1="43234" y1="44013" x2="69154" y2="28331"/>
                        <a14:foregroundMark x1="56667" y1="49663" x2="76716" y2="35582"/>
                        <a14:foregroundMark x1="90498" y1="32715" x2="93333" y2="29764"/>
                        <a14:foregroundMark x1="89055" y1="53035" x2="94826" y2="46459"/>
                        <a14:foregroundMark x1="94826" y1="46459" x2="95075" y2="45110"/>
                        <a14:foregroundMark x1="96070" y1="36847" x2="97164" y2="63744"/>
                        <a14:foregroundMark x1="60597" y1="92496" x2="64826" y2="92243"/>
                        <a14:foregroundMark x1="51542" y1="93086" x2="52637" y2="92749"/>
                        <a14:foregroundMark x1="57164" y1="95531" x2="57164" y2="95531"/>
                        <a14:foregroundMark x1="57164" y1="95531" x2="57562" y2="95447"/>
                        <a14:foregroundMark x1="51393" y1="93508" x2="51393" y2="93508"/>
                        <a14:foregroundMark x1="51493" y1="89713" x2="51493" y2="89713"/>
                        <a14:backgroundMark x1="50995" y1="94013" x2="50995" y2="94013"/>
                        <a14:backgroundMark x1="50995" y1="93592" x2="50995" y2="93592"/>
                        <a14:backgroundMark x1="51045" y1="93929" x2="51045" y2="93929"/>
                        <a14:backgroundMark x1="51045" y1="93929" x2="51045" y2="9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416" y="345299"/>
            <a:ext cx="1807516" cy="1066524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3C8233E3-6CD7-FA05-FB08-51FBDB98F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18" b="95531" l="4080" r="97065">
                        <a14:foregroundMark x1="15920" y1="19309" x2="15920" y2="19309"/>
                        <a14:foregroundMark x1="37015" y1="6071" x2="37015" y2="6071"/>
                        <a14:foregroundMark x1="40846" y1="6155" x2="40846" y2="615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4080" y1="26728" x2="4080" y2="26728"/>
                        <a14:foregroundMark x1="7463" y1="32378" x2="7463" y2="32378"/>
                        <a14:foregroundMark x1="9950" y1="29174" x2="9950" y2="29174"/>
                        <a14:foregroundMark x1="9950" y1="29174" x2="9950" y2="29174"/>
                        <a14:foregroundMark x1="9950" y1="29174" x2="9950" y2="29174"/>
                        <a14:foregroundMark x1="45721" y1="5902" x2="45721" y2="5902"/>
                        <a14:foregroundMark x1="45721" y1="5902" x2="45721" y2="5902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19303" y1="35750" x2="41343" y2="23019"/>
                        <a14:foregroundMark x1="41343" y1="23019" x2="45572" y2="17791"/>
                        <a14:foregroundMark x1="31343" y1="39207" x2="60697" y2="18634"/>
                        <a14:foregroundMark x1="43234" y1="44013" x2="69154" y2="28331"/>
                        <a14:foregroundMark x1="56667" y1="49663" x2="76716" y2="35582"/>
                        <a14:foregroundMark x1="90498" y1="32715" x2="93333" y2="29764"/>
                        <a14:foregroundMark x1="89055" y1="53035" x2="94826" y2="46459"/>
                        <a14:foregroundMark x1="94826" y1="46459" x2="95075" y2="45110"/>
                        <a14:foregroundMark x1="96070" y1="36847" x2="97164" y2="63744"/>
                        <a14:foregroundMark x1="60597" y1="92496" x2="64826" y2="92243"/>
                        <a14:foregroundMark x1="51542" y1="93086" x2="52637" y2="92749"/>
                        <a14:foregroundMark x1="57164" y1="95531" x2="57164" y2="95531"/>
                        <a14:foregroundMark x1="57164" y1="95531" x2="57562" y2="95447"/>
                        <a14:foregroundMark x1="51393" y1="93508" x2="51393" y2="93508"/>
                        <a14:foregroundMark x1="51493" y1="89713" x2="51493" y2="89713"/>
                        <a14:backgroundMark x1="50995" y1="94013" x2="50995" y2="94013"/>
                        <a14:backgroundMark x1="50995" y1="93592" x2="50995" y2="93592"/>
                        <a14:backgroundMark x1="51045" y1="93929" x2="51045" y2="93929"/>
                        <a14:backgroundMark x1="51045" y1="93929" x2="51045" y2="9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8288" y="702320"/>
            <a:ext cx="1807516" cy="106652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C5824C8-F639-78DC-DB61-406D35783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18" b="95531" l="4080" r="97065">
                        <a14:foregroundMark x1="15920" y1="19309" x2="15920" y2="19309"/>
                        <a14:foregroundMark x1="37015" y1="6071" x2="37015" y2="6071"/>
                        <a14:foregroundMark x1="40846" y1="6155" x2="40846" y2="615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4080" y1="26728" x2="4080" y2="26728"/>
                        <a14:foregroundMark x1="7463" y1="32378" x2="7463" y2="32378"/>
                        <a14:foregroundMark x1="9950" y1="29174" x2="9950" y2="29174"/>
                        <a14:foregroundMark x1="9950" y1="29174" x2="9950" y2="29174"/>
                        <a14:foregroundMark x1="9950" y1="29174" x2="9950" y2="29174"/>
                        <a14:foregroundMark x1="45721" y1="5902" x2="45721" y2="5902"/>
                        <a14:foregroundMark x1="45721" y1="5902" x2="45721" y2="5902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19303" y1="35750" x2="41343" y2="23019"/>
                        <a14:foregroundMark x1="41343" y1="23019" x2="45572" y2="17791"/>
                        <a14:foregroundMark x1="31343" y1="39207" x2="60697" y2="18634"/>
                        <a14:foregroundMark x1="43234" y1="44013" x2="69154" y2="28331"/>
                        <a14:foregroundMark x1="56667" y1="49663" x2="76716" y2="35582"/>
                        <a14:foregroundMark x1="90498" y1="32715" x2="93333" y2="29764"/>
                        <a14:foregroundMark x1="89055" y1="53035" x2="94826" y2="46459"/>
                        <a14:foregroundMark x1="94826" y1="46459" x2="95075" y2="45110"/>
                        <a14:foregroundMark x1="96070" y1="36847" x2="97164" y2="63744"/>
                        <a14:foregroundMark x1="60597" y1="92496" x2="64826" y2="92243"/>
                        <a14:foregroundMark x1="51542" y1="93086" x2="52637" y2="92749"/>
                        <a14:foregroundMark x1="57164" y1="95531" x2="57164" y2="95531"/>
                        <a14:foregroundMark x1="57164" y1="95531" x2="57562" y2="95447"/>
                        <a14:foregroundMark x1="51393" y1="93508" x2="51393" y2="93508"/>
                        <a14:foregroundMark x1="51493" y1="89713" x2="51493" y2="89713"/>
                        <a14:backgroundMark x1="50995" y1="94013" x2="50995" y2="94013"/>
                        <a14:backgroundMark x1="50995" y1="93592" x2="50995" y2="93592"/>
                        <a14:backgroundMark x1="51045" y1="93929" x2="51045" y2="93929"/>
                        <a14:backgroundMark x1="51045" y1="93929" x2="51045" y2="9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42160" y="1059341"/>
            <a:ext cx="1807516" cy="106652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82BB455-2244-CE77-0297-F75440DCB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818" b="95531" l="4080" r="97065">
                        <a14:foregroundMark x1="15920" y1="19309" x2="15920" y2="19309"/>
                        <a14:foregroundMark x1="37015" y1="6071" x2="37015" y2="6071"/>
                        <a14:foregroundMark x1="40846" y1="6155" x2="40846" y2="615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4080" y1="26728" x2="4080" y2="26728"/>
                        <a14:foregroundMark x1="7463" y1="32378" x2="7463" y2="32378"/>
                        <a14:foregroundMark x1="9950" y1="29174" x2="9950" y2="29174"/>
                        <a14:foregroundMark x1="9950" y1="29174" x2="9950" y2="29174"/>
                        <a14:foregroundMark x1="9950" y1="29174" x2="9950" y2="29174"/>
                        <a14:foregroundMark x1="45721" y1="5902" x2="45721" y2="5902"/>
                        <a14:foregroundMark x1="45721" y1="5902" x2="45721" y2="5902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19303" y1="35750" x2="41343" y2="23019"/>
                        <a14:foregroundMark x1="41343" y1="23019" x2="45572" y2="17791"/>
                        <a14:foregroundMark x1="31343" y1="39207" x2="60697" y2="18634"/>
                        <a14:foregroundMark x1="43234" y1="44013" x2="69154" y2="28331"/>
                        <a14:foregroundMark x1="56667" y1="49663" x2="76716" y2="35582"/>
                        <a14:foregroundMark x1="90498" y1="32715" x2="93333" y2="29764"/>
                        <a14:foregroundMark x1="89055" y1="53035" x2="94826" y2="46459"/>
                        <a14:foregroundMark x1="94826" y1="46459" x2="95075" y2="45110"/>
                        <a14:foregroundMark x1="96070" y1="36847" x2="97164" y2="63744"/>
                        <a14:foregroundMark x1="60597" y1="92496" x2="64826" y2="92243"/>
                        <a14:foregroundMark x1="51542" y1="93086" x2="52637" y2="92749"/>
                        <a14:foregroundMark x1="57164" y1="95531" x2="57164" y2="95531"/>
                        <a14:foregroundMark x1="57164" y1="95531" x2="57562" y2="95447"/>
                        <a14:foregroundMark x1="51393" y1="93508" x2="51393" y2="93508"/>
                        <a14:foregroundMark x1="51493" y1="89713" x2="51493" y2="89713"/>
                        <a14:backgroundMark x1="50995" y1="94013" x2="50995" y2="94013"/>
                        <a14:backgroundMark x1="50995" y1="93592" x2="50995" y2="93592"/>
                        <a14:backgroundMark x1="51045" y1="93929" x2="51045" y2="93929"/>
                        <a14:backgroundMark x1="51045" y1="93929" x2="51045" y2="9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56032" y="1416362"/>
            <a:ext cx="1807516" cy="1066524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1810590F-44DC-03F3-B5C3-C27E857E0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818" b="95531" l="4080" r="97065">
                        <a14:foregroundMark x1="15920" y1="19309" x2="15920" y2="19309"/>
                        <a14:foregroundMark x1="37015" y1="6071" x2="37015" y2="6071"/>
                        <a14:foregroundMark x1="40846" y1="6155" x2="40846" y2="615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4080" y1="26728" x2="4080" y2="26728"/>
                        <a14:foregroundMark x1="7463" y1="32378" x2="7463" y2="32378"/>
                        <a14:foregroundMark x1="9950" y1="29174" x2="9950" y2="29174"/>
                        <a14:foregroundMark x1="9950" y1="29174" x2="9950" y2="29174"/>
                        <a14:foregroundMark x1="9950" y1="29174" x2="9950" y2="29174"/>
                        <a14:foregroundMark x1="45721" y1="5902" x2="45721" y2="5902"/>
                        <a14:foregroundMark x1="45721" y1="5902" x2="45721" y2="5902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19303" y1="35750" x2="41343" y2="23019"/>
                        <a14:foregroundMark x1="41343" y1="23019" x2="45572" y2="17791"/>
                        <a14:foregroundMark x1="31343" y1="39207" x2="60697" y2="18634"/>
                        <a14:foregroundMark x1="43234" y1="44013" x2="69154" y2="28331"/>
                        <a14:foregroundMark x1="56667" y1="49663" x2="76716" y2="35582"/>
                        <a14:foregroundMark x1="90498" y1="32715" x2="93333" y2="29764"/>
                        <a14:foregroundMark x1="89055" y1="53035" x2="94826" y2="46459"/>
                        <a14:foregroundMark x1="94826" y1="46459" x2="95075" y2="45110"/>
                        <a14:foregroundMark x1="96070" y1="36847" x2="97164" y2="63744"/>
                        <a14:foregroundMark x1="60597" y1="92496" x2="64826" y2="92243"/>
                        <a14:foregroundMark x1="51542" y1="93086" x2="52637" y2="92749"/>
                        <a14:foregroundMark x1="57164" y1="95531" x2="57164" y2="95531"/>
                        <a14:foregroundMark x1="57164" y1="95531" x2="57562" y2="95447"/>
                        <a14:foregroundMark x1="51393" y1="93508" x2="51393" y2="93508"/>
                        <a14:foregroundMark x1="51493" y1="89713" x2="51493" y2="89713"/>
                        <a14:backgroundMark x1="50995" y1="94013" x2="50995" y2="94013"/>
                        <a14:backgroundMark x1="50995" y1="93592" x2="50995" y2="93592"/>
                        <a14:backgroundMark x1="51045" y1="93929" x2="51045" y2="93929"/>
                        <a14:backgroundMark x1="51045" y1="93929" x2="51045" y2="9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69904" y="1773383"/>
            <a:ext cx="1807516" cy="106652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5645C606-8D04-1BDB-4A3F-6F6CCC4E7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18" b="95531" l="4080" r="97065">
                        <a14:foregroundMark x1="15920" y1="19309" x2="15920" y2="19309"/>
                        <a14:foregroundMark x1="37015" y1="6071" x2="37015" y2="6071"/>
                        <a14:foregroundMark x1="40846" y1="6155" x2="40846" y2="615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4080" y1="26728" x2="4080" y2="26728"/>
                        <a14:foregroundMark x1="7463" y1="32378" x2="7463" y2="32378"/>
                        <a14:foregroundMark x1="9950" y1="29174" x2="9950" y2="29174"/>
                        <a14:foregroundMark x1="9950" y1="29174" x2="9950" y2="29174"/>
                        <a14:foregroundMark x1="9950" y1="29174" x2="9950" y2="29174"/>
                        <a14:foregroundMark x1="45721" y1="5902" x2="45721" y2="5902"/>
                        <a14:foregroundMark x1="45721" y1="5902" x2="45721" y2="5902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19303" y1="35750" x2="41343" y2="23019"/>
                        <a14:foregroundMark x1="41343" y1="23019" x2="45572" y2="17791"/>
                        <a14:foregroundMark x1="31343" y1="39207" x2="60697" y2="18634"/>
                        <a14:foregroundMark x1="43234" y1="44013" x2="69154" y2="28331"/>
                        <a14:foregroundMark x1="56667" y1="49663" x2="76716" y2="35582"/>
                        <a14:foregroundMark x1="90498" y1="32715" x2="93333" y2="29764"/>
                        <a14:foregroundMark x1="89055" y1="53035" x2="94826" y2="46459"/>
                        <a14:foregroundMark x1="94826" y1="46459" x2="95075" y2="45110"/>
                        <a14:foregroundMark x1="96070" y1="36847" x2="97164" y2="63744"/>
                        <a14:foregroundMark x1="60597" y1="92496" x2="64826" y2="92243"/>
                        <a14:foregroundMark x1="51542" y1="93086" x2="52637" y2="92749"/>
                        <a14:foregroundMark x1="57164" y1="95531" x2="57164" y2="95531"/>
                        <a14:foregroundMark x1="57164" y1="95531" x2="57562" y2="95447"/>
                        <a14:foregroundMark x1="51393" y1="93508" x2="51393" y2="93508"/>
                        <a14:foregroundMark x1="51493" y1="89713" x2="51493" y2="89713"/>
                        <a14:backgroundMark x1="50995" y1="94013" x2="50995" y2="94013"/>
                        <a14:backgroundMark x1="50995" y1="93592" x2="50995" y2="93592"/>
                        <a14:backgroundMark x1="51045" y1="93929" x2="51045" y2="93929"/>
                        <a14:backgroundMark x1="51045" y1="93929" x2="51045" y2="9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0444" y="702320"/>
            <a:ext cx="1807516" cy="1066524"/>
          </a:xfrm>
          <a:prstGeom prst="rect">
            <a:avLst/>
          </a:prstGeom>
        </p:spPr>
      </p:pic>
      <p:pic>
        <p:nvPicPr>
          <p:cNvPr id="30" name="Obraz 29">
            <a:extLst>
              <a:ext uri="{FF2B5EF4-FFF2-40B4-BE49-F238E27FC236}">
                <a16:creationId xmlns:a16="http://schemas.microsoft.com/office/drawing/2014/main" id="{EFB2EB9F-6F8C-579B-7CB9-202A78715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818" b="95531" l="4080" r="97065">
                        <a14:foregroundMark x1="15920" y1="19309" x2="15920" y2="19309"/>
                        <a14:foregroundMark x1="37015" y1="6071" x2="37015" y2="6071"/>
                        <a14:foregroundMark x1="40846" y1="6155" x2="40846" y2="615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4080" y1="26728" x2="4080" y2="26728"/>
                        <a14:foregroundMark x1="7463" y1="32378" x2="7463" y2="32378"/>
                        <a14:foregroundMark x1="9950" y1="29174" x2="9950" y2="29174"/>
                        <a14:foregroundMark x1="9950" y1="29174" x2="9950" y2="29174"/>
                        <a14:foregroundMark x1="9950" y1="29174" x2="9950" y2="29174"/>
                        <a14:foregroundMark x1="45721" y1="5902" x2="45721" y2="5902"/>
                        <a14:foregroundMark x1="45721" y1="5902" x2="45721" y2="5902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19303" y1="35750" x2="41343" y2="23019"/>
                        <a14:foregroundMark x1="41343" y1="23019" x2="45572" y2="17791"/>
                        <a14:foregroundMark x1="31343" y1="39207" x2="60697" y2="18634"/>
                        <a14:foregroundMark x1="43234" y1="44013" x2="69154" y2="28331"/>
                        <a14:foregroundMark x1="56667" y1="49663" x2="76716" y2="35582"/>
                        <a14:foregroundMark x1="90498" y1="32715" x2="93333" y2="29764"/>
                        <a14:foregroundMark x1="89055" y1="53035" x2="94826" y2="46459"/>
                        <a14:foregroundMark x1="94826" y1="46459" x2="95075" y2="45110"/>
                        <a14:foregroundMark x1="96070" y1="36847" x2="97164" y2="63744"/>
                        <a14:foregroundMark x1="60597" y1="92496" x2="64826" y2="92243"/>
                        <a14:foregroundMark x1="51542" y1="93086" x2="52637" y2="92749"/>
                        <a14:foregroundMark x1="57164" y1="95531" x2="57164" y2="95531"/>
                        <a14:foregroundMark x1="57164" y1="95531" x2="57562" y2="95447"/>
                        <a14:foregroundMark x1="51393" y1="93508" x2="51393" y2="93508"/>
                        <a14:foregroundMark x1="51493" y1="89713" x2="51493" y2="89713"/>
                        <a14:backgroundMark x1="50995" y1="94013" x2="50995" y2="94013"/>
                        <a14:backgroundMark x1="50995" y1="93592" x2="50995" y2="93592"/>
                        <a14:backgroundMark x1="51045" y1="93929" x2="51045" y2="93929"/>
                        <a14:backgroundMark x1="51045" y1="93929" x2="51045" y2="9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34316" y="1059341"/>
            <a:ext cx="1807516" cy="1066524"/>
          </a:xfrm>
          <a:prstGeom prst="rect">
            <a:avLst/>
          </a:prstGeom>
        </p:spPr>
      </p:pic>
      <p:pic>
        <p:nvPicPr>
          <p:cNvPr id="31" name="Obraz 30">
            <a:extLst>
              <a:ext uri="{FF2B5EF4-FFF2-40B4-BE49-F238E27FC236}">
                <a16:creationId xmlns:a16="http://schemas.microsoft.com/office/drawing/2014/main" id="{B0AB1893-5A5C-E3EC-60FD-713556DD5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818" b="95531" l="4080" r="97065">
                        <a14:foregroundMark x1="15920" y1="19309" x2="15920" y2="19309"/>
                        <a14:foregroundMark x1="37015" y1="6071" x2="37015" y2="6071"/>
                        <a14:foregroundMark x1="40846" y1="6155" x2="40846" y2="615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4080" y1="26728" x2="4080" y2="26728"/>
                        <a14:foregroundMark x1="7463" y1="32378" x2="7463" y2="32378"/>
                        <a14:foregroundMark x1="9950" y1="29174" x2="9950" y2="29174"/>
                        <a14:foregroundMark x1="9950" y1="29174" x2="9950" y2="29174"/>
                        <a14:foregroundMark x1="9950" y1="29174" x2="9950" y2="29174"/>
                        <a14:foregroundMark x1="45721" y1="5902" x2="45721" y2="5902"/>
                        <a14:foregroundMark x1="45721" y1="5902" x2="45721" y2="5902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19303" y1="35750" x2="41343" y2="23019"/>
                        <a14:foregroundMark x1="41343" y1="23019" x2="45572" y2="17791"/>
                        <a14:foregroundMark x1="31343" y1="39207" x2="60697" y2="18634"/>
                        <a14:foregroundMark x1="43234" y1="44013" x2="69154" y2="28331"/>
                        <a14:foregroundMark x1="56667" y1="49663" x2="76716" y2="35582"/>
                        <a14:foregroundMark x1="90498" y1="32715" x2="93333" y2="29764"/>
                        <a14:foregroundMark x1="89055" y1="53035" x2="94826" y2="46459"/>
                        <a14:foregroundMark x1="94826" y1="46459" x2="95075" y2="45110"/>
                        <a14:foregroundMark x1="96070" y1="36847" x2="97164" y2="63744"/>
                        <a14:foregroundMark x1="60597" y1="92496" x2="64826" y2="92243"/>
                        <a14:foregroundMark x1="51542" y1="93086" x2="52637" y2="92749"/>
                        <a14:foregroundMark x1="57164" y1="95531" x2="57164" y2="95531"/>
                        <a14:foregroundMark x1="57164" y1="95531" x2="57562" y2="95447"/>
                        <a14:foregroundMark x1="51393" y1="93508" x2="51393" y2="93508"/>
                        <a14:foregroundMark x1="51493" y1="89713" x2="51493" y2="89713"/>
                        <a14:backgroundMark x1="50995" y1="94013" x2="50995" y2="94013"/>
                        <a14:backgroundMark x1="50995" y1="93592" x2="50995" y2="93592"/>
                        <a14:backgroundMark x1="51045" y1="93929" x2="51045" y2="93929"/>
                        <a14:backgroundMark x1="51045" y1="93929" x2="51045" y2="9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8188" y="1416362"/>
            <a:ext cx="1807516" cy="1066524"/>
          </a:xfrm>
          <a:prstGeom prst="rect">
            <a:avLst/>
          </a:prstGeom>
        </p:spPr>
      </p:pic>
      <p:pic>
        <p:nvPicPr>
          <p:cNvPr id="32" name="Obraz 31">
            <a:extLst>
              <a:ext uri="{FF2B5EF4-FFF2-40B4-BE49-F238E27FC236}">
                <a16:creationId xmlns:a16="http://schemas.microsoft.com/office/drawing/2014/main" id="{ACC4D09B-4A00-BFD2-7DF7-F8051CC5B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818" b="95531" l="4080" r="97065">
                        <a14:foregroundMark x1="15920" y1="19309" x2="15920" y2="19309"/>
                        <a14:foregroundMark x1="37015" y1="6071" x2="37015" y2="6071"/>
                        <a14:foregroundMark x1="40846" y1="6155" x2="40846" y2="615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4080" y1="26728" x2="4080" y2="26728"/>
                        <a14:foregroundMark x1="7463" y1="32378" x2="7463" y2="32378"/>
                        <a14:foregroundMark x1="9950" y1="29174" x2="9950" y2="29174"/>
                        <a14:foregroundMark x1="9950" y1="29174" x2="9950" y2="29174"/>
                        <a14:foregroundMark x1="9950" y1="29174" x2="9950" y2="29174"/>
                        <a14:foregroundMark x1="45721" y1="5902" x2="45721" y2="5902"/>
                        <a14:foregroundMark x1="45721" y1="5902" x2="45721" y2="5902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19303" y1="35750" x2="41343" y2="23019"/>
                        <a14:foregroundMark x1="41343" y1="23019" x2="45572" y2="17791"/>
                        <a14:foregroundMark x1="31343" y1="39207" x2="60697" y2="18634"/>
                        <a14:foregroundMark x1="43234" y1="44013" x2="69154" y2="28331"/>
                        <a14:foregroundMark x1="56667" y1="49663" x2="76716" y2="35582"/>
                        <a14:foregroundMark x1="90498" y1="32715" x2="93333" y2="29764"/>
                        <a14:foregroundMark x1="89055" y1="53035" x2="94826" y2="46459"/>
                        <a14:foregroundMark x1="94826" y1="46459" x2="95075" y2="45110"/>
                        <a14:foregroundMark x1="96070" y1="36847" x2="97164" y2="63744"/>
                        <a14:foregroundMark x1="60597" y1="92496" x2="64826" y2="92243"/>
                        <a14:foregroundMark x1="51542" y1="93086" x2="52637" y2="92749"/>
                        <a14:foregroundMark x1="57164" y1="95531" x2="57164" y2="95531"/>
                        <a14:foregroundMark x1="57164" y1="95531" x2="57562" y2="95447"/>
                        <a14:foregroundMark x1="51393" y1="93508" x2="51393" y2="93508"/>
                        <a14:foregroundMark x1="51493" y1="89713" x2="51493" y2="89713"/>
                        <a14:backgroundMark x1="50995" y1="94013" x2="50995" y2="94013"/>
                        <a14:backgroundMark x1="50995" y1="93592" x2="50995" y2="93592"/>
                        <a14:backgroundMark x1="51045" y1="93929" x2="51045" y2="93929"/>
                        <a14:backgroundMark x1="51045" y1="93929" x2="51045" y2="9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62060" y="1773383"/>
            <a:ext cx="1807516" cy="1066524"/>
          </a:xfrm>
          <a:prstGeom prst="rect">
            <a:avLst/>
          </a:prstGeom>
        </p:spPr>
      </p:pic>
      <p:pic>
        <p:nvPicPr>
          <p:cNvPr id="33" name="Obraz 32">
            <a:extLst>
              <a:ext uri="{FF2B5EF4-FFF2-40B4-BE49-F238E27FC236}">
                <a16:creationId xmlns:a16="http://schemas.microsoft.com/office/drawing/2014/main" id="{DF0A69A8-5D08-2A2A-D0E1-B18D3D9D1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818" b="95531" l="4080" r="97065">
                        <a14:foregroundMark x1="15920" y1="19309" x2="15920" y2="19309"/>
                        <a14:foregroundMark x1="37015" y1="6071" x2="37015" y2="6071"/>
                        <a14:foregroundMark x1="40846" y1="6155" x2="40846" y2="615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4080" y1="26728" x2="4080" y2="26728"/>
                        <a14:foregroundMark x1="7463" y1="32378" x2="7463" y2="32378"/>
                        <a14:foregroundMark x1="9950" y1="29174" x2="9950" y2="29174"/>
                        <a14:foregroundMark x1="9950" y1="29174" x2="9950" y2="29174"/>
                        <a14:foregroundMark x1="9950" y1="29174" x2="9950" y2="29174"/>
                        <a14:foregroundMark x1="45721" y1="5902" x2="45721" y2="5902"/>
                        <a14:foregroundMark x1="45721" y1="5902" x2="45721" y2="5902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19303" y1="35750" x2="41343" y2="23019"/>
                        <a14:foregroundMark x1="41343" y1="23019" x2="45572" y2="17791"/>
                        <a14:foregroundMark x1="31343" y1="39207" x2="60697" y2="18634"/>
                        <a14:foregroundMark x1="43234" y1="44013" x2="69154" y2="28331"/>
                        <a14:foregroundMark x1="56667" y1="49663" x2="76716" y2="35582"/>
                        <a14:foregroundMark x1="90498" y1="32715" x2="93333" y2="29764"/>
                        <a14:foregroundMark x1="89055" y1="53035" x2="94826" y2="46459"/>
                        <a14:foregroundMark x1="94826" y1="46459" x2="95075" y2="45110"/>
                        <a14:foregroundMark x1="96070" y1="36847" x2="97164" y2="63744"/>
                        <a14:foregroundMark x1="60597" y1="92496" x2="64826" y2="92243"/>
                        <a14:foregroundMark x1="51542" y1="93086" x2="52637" y2="92749"/>
                        <a14:foregroundMark x1="57164" y1="95531" x2="57164" y2="95531"/>
                        <a14:foregroundMark x1="57164" y1="95531" x2="57562" y2="95447"/>
                        <a14:foregroundMark x1="51393" y1="93508" x2="51393" y2="93508"/>
                        <a14:foregroundMark x1="51493" y1="89713" x2="51493" y2="89713"/>
                        <a14:backgroundMark x1="50995" y1="94013" x2="50995" y2="94013"/>
                        <a14:backgroundMark x1="50995" y1="93592" x2="50995" y2="93592"/>
                        <a14:backgroundMark x1="51045" y1="93929" x2="51045" y2="93929"/>
                        <a14:backgroundMark x1="51045" y1="93929" x2="51045" y2="9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75932" y="2130404"/>
            <a:ext cx="1807516" cy="1066524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10427E02-9AF4-A433-0B4E-EB49F5CD8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18" b="95531" l="4080" r="97065">
                        <a14:foregroundMark x1="15920" y1="19309" x2="15920" y2="19309"/>
                        <a14:foregroundMark x1="37015" y1="6071" x2="37015" y2="6071"/>
                        <a14:foregroundMark x1="40846" y1="6155" x2="40846" y2="615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4080" y1="26728" x2="4080" y2="26728"/>
                        <a14:foregroundMark x1="7463" y1="32378" x2="7463" y2="32378"/>
                        <a14:foregroundMark x1="9950" y1="29174" x2="9950" y2="29174"/>
                        <a14:foregroundMark x1="9950" y1="29174" x2="9950" y2="29174"/>
                        <a14:foregroundMark x1="9950" y1="29174" x2="9950" y2="29174"/>
                        <a14:foregroundMark x1="45721" y1="5902" x2="45721" y2="5902"/>
                        <a14:foregroundMark x1="45721" y1="5902" x2="45721" y2="5902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19303" y1="35750" x2="41343" y2="23019"/>
                        <a14:foregroundMark x1="41343" y1="23019" x2="45572" y2="17791"/>
                        <a14:foregroundMark x1="31343" y1="39207" x2="60697" y2="18634"/>
                        <a14:foregroundMark x1="43234" y1="44013" x2="69154" y2="28331"/>
                        <a14:foregroundMark x1="56667" y1="49663" x2="76716" y2="35582"/>
                        <a14:foregroundMark x1="90498" y1="32715" x2="93333" y2="29764"/>
                        <a14:foregroundMark x1="89055" y1="53035" x2="94826" y2="46459"/>
                        <a14:foregroundMark x1="94826" y1="46459" x2="95075" y2="45110"/>
                        <a14:foregroundMark x1="96070" y1="36847" x2="97164" y2="63744"/>
                        <a14:foregroundMark x1="60597" y1="92496" x2="64826" y2="92243"/>
                        <a14:foregroundMark x1="51542" y1="93086" x2="52637" y2="92749"/>
                        <a14:foregroundMark x1="57164" y1="95531" x2="57164" y2="95531"/>
                        <a14:foregroundMark x1="57164" y1="95531" x2="57562" y2="95447"/>
                        <a14:foregroundMark x1="51393" y1="93508" x2="51393" y2="93508"/>
                        <a14:foregroundMark x1="51493" y1="89713" x2="51493" y2="89713"/>
                        <a14:backgroundMark x1="50995" y1="94013" x2="50995" y2="94013"/>
                        <a14:backgroundMark x1="50995" y1="93592" x2="50995" y2="93592"/>
                        <a14:backgroundMark x1="51045" y1="93929" x2="51045" y2="93929"/>
                        <a14:backgroundMark x1="51045" y1="93929" x2="51045" y2="9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26472" y="1059341"/>
            <a:ext cx="1807516" cy="1066524"/>
          </a:xfrm>
          <a:prstGeom prst="rect">
            <a:avLst/>
          </a:prstGeom>
        </p:spPr>
      </p:pic>
      <p:pic>
        <p:nvPicPr>
          <p:cNvPr id="35" name="Obraz 34">
            <a:extLst>
              <a:ext uri="{FF2B5EF4-FFF2-40B4-BE49-F238E27FC236}">
                <a16:creationId xmlns:a16="http://schemas.microsoft.com/office/drawing/2014/main" id="{C64A684D-BE2E-553B-A0AB-4B6124250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5818" b="95531" l="4080" r="97065">
                        <a14:foregroundMark x1="15920" y1="19309" x2="15920" y2="19309"/>
                        <a14:foregroundMark x1="37015" y1="6071" x2="37015" y2="6071"/>
                        <a14:foregroundMark x1="40846" y1="6155" x2="40846" y2="615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4080" y1="26728" x2="4080" y2="26728"/>
                        <a14:foregroundMark x1="7463" y1="32378" x2="7463" y2="32378"/>
                        <a14:foregroundMark x1="9950" y1="29174" x2="9950" y2="29174"/>
                        <a14:foregroundMark x1="9950" y1="29174" x2="9950" y2="29174"/>
                        <a14:foregroundMark x1="9950" y1="29174" x2="9950" y2="29174"/>
                        <a14:foregroundMark x1="45721" y1="5902" x2="45721" y2="5902"/>
                        <a14:foregroundMark x1="45721" y1="5902" x2="45721" y2="5902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19303" y1="35750" x2="41343" y2="23019"/>
                        <a14:foregroundMark x1="41343" y1="23019" x2="45572" y2="17791"/>
                        <a14:foregroundMark x1="31343" y1="39207" x2="60697" y2="18634"/>
                        <a14:foregroundMark x1="43234" y1="44013" x2="69154" y2="28331"/>
                        <a14:foregroundMark x1="56667" y1="49663" x2="76716" y2="35582"/>
                        <a14:foregroundMark x1="90498" y1="32715" x2="93333" y2="29764"/>
                        <a14:foregroundMark x1="89055" y1="53035" x2="94826" y2="46459"/>
                        <a14:foregroundMark x1="94826" y1="46459" x2="95075" y2="45110"/>
                        <a14:foregroundMark x1="96070" y1="36847" x2="97164" y2="63744"/>
                        <a14:foregroundMark x1="60597" y1="92496" x2="64826" y2="92243"/>
                        <a14:foregroundMark x1="51542" y1="93086" x2="52637" y2="92749"/>
                        <a14:foregroundMark x1="57164" y1="95531" x2="57164" y2="95531"/>
                        <a14:foregroundMark x1="57164" y1="95531" x2="57562" y2="95447"/>
                        <a14:foregroundMark x1="51393" y1="93508" x2="51393" y2="93508"/>
                        <a14:foregroundMark x1="51493" y1="89713" x2="51493" y2="89713"/>
                        <a14:backgroundMark x1="50995" y1="94013" x2="50995" y2="94013"/>
                        <a14:backgroundMark x1="50995" y1="93592" x2="50995" y2="93592"/>
                        <a14:backgroundMark x1="51045" y1="93929" x2="51045" y2="93929"/>
                        <a14:backgroundMark x1="51045" y1="93929" x2="51045" y2="9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0344" y="1416362"/>
            <a:ext cx="1807516" cy="1066524"/>
          </a:xfrm>
          <a:prstGeom prst="rect">
            <a:avLst/>
          </a:prstGeom>
        </p:spPr>
      </p:pic>
      <p:pic>
        <p:nvPicPr>
          <p:cNvPr id="36" name="Obraz 35">
            <a:extLst>
              <a:ext uri="{FF2B5EF4-FFF2-40B4-BE49-F238E27FC236}">
                <a16:creationId xmlns:a16="http://schemas.microsoft.com/office/drawing/2014/main" id="{4104F0A6-A1E1-D2AC-30FE-698B58A06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818" b="95531" l="4080" r="97065">
                        <a14:foregroundMark x1="15920" y1="19309" x2="15920" y2="19309"/>
                        <a14:foregroundMark x1="37015" y1="6071" x2="37015" y2="6071"/>
                        <a14:foregroundMark x1="40846" y1="6155" x2="40846" y2="615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4080" y1="26728" x2="4080" y2="26728"/>
                        <a14:foregroundMark x1="7463" y1="32378" x2="7463" y2="32378"/>
                        <a14:foregroundMark x1="9950" y1="29174" x2="9950" y2="29174"/>
                        <a14:foregroundMark x1="9950" y1="29174" x2="9950" y2="29174"/>
                        <a14:foregroundMark x1="9950" y1="29174" x2="9950" y2="29174"/>
                        <a14:foregroundMark x1="45721" y1="5902" x2="45721" y2="5902"/>
                        <a14:foregroundMark x1="45721" y1="5902" x2="45721" y2="5902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19303" y1="35750" x2="41343" y2="23019"/>
                        <a14:foregroundMark x1="41343" y1="23019" x2="45572" y2="17791"/>
                        <a14:foregroundMark x1="31343" y1="39207" x2="60697" y2="18634"/>
                        <a14:foregroundMark x1="43234" y1="44013" x2="69154" y2="28331"/>
                        <a14:foregroundMark x1="56667" y1="49663" x2="76716" y2="35582"/>
                        <a14:foregroundMark x1="90498" y1="32715" x2="93333" y2="29764"/>
                        <a14:foregroundMark x1="89055" y1="53035" x2="94826" y2="46459"/>
                        <a14:foregroundMark x1="94826" y1="46459" x2="95075" y2="45110"/>
                        <a14:foregroundMark x1="96070" y1="36847" x2="97164" y2="63744"/>
                        <a14:foregroundMark x1="60597" y1="92496" x2="64826" y2="92243"/>
                        <a14:foregroundMark x1="51542" y1="93086" x2="52637" y2="92749"/>
                        <a14:foregroundMark x1="57164" y1="95531" x2="57164" y2="95531"/>
                        <a14:foregroundMark x1="57164" y1="95531" x2="57562" y2="95447"/>
                        <a14:foregroundMark x1="51393" y1="93508" x2="51393" y2="93508"/>
                        <a14:foregroundMark x1="51493" y1="89713" x2="51493" y2="89713"/>
                        <a14:backgroundMark x1="50995" y1="94013" x2="50995" y2="94013"/>
                        <a14:backgroundMark x1="50995" y1="93592" x2="50995" y2="93592"/>
                        <a14:backgroundMark x1="51045" y1="93929" x2="51045" y2="93929"/>
                        <a14:backgroundMark x1="51045" y1="93929" x2="51045" y2="9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4216" y="1773383"/>
            <a:ext cx="1807516" cy="1066524"/>
          </a:xfrm>
          <a:prstGeom prst="rect">
            <a:avLst/>
          </a:prstGeom>
        </p:spPr>
      </p:pic>
      <p:pic>
        <p:nvPicPr>
          <p:cNvPr id="37" name="Obraz 36">
            <a:extLst>
              <a:ext uri="{FF2B5EF4-FFF2-40B4-BE49-F238E27FC236}">
                <a16:creationId xmlns:a16="http://schemas.microsoft.com/office/drawing/2014/main" id="{53681B71-C315-74D0-6B5A-732B94551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18" b="95531" l="4080" r="97065">
                        <a14:foregroundMark x1="15920" y1="19309" x2="15920" y2="19309"/>
                        <a14:foregroundMark x1="37015" y1="6071" x2="37015" y2="6071"/>
                        <a14:foregroundMark x1="40846" y1="6155" x2="40846" y2="615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4080" y1="26728" x2="4080" y2="26728"/>
                        <a14:foregroundMark x1="7463" y1="32378" x2="7463" y2="32378"/>
                        <a14:foregroundMark x1="9950" y1="29174" x2="9950" y2="29174"/>
                        <a14:foregroundMark x1="9950" y1="29174" x2="9950" y2="29174"/>
                        <a14:foregroundMark x1="9950" y1="29174" x2="9950" y2="29174"/>
                        <a14:foregroundMark x1="45721" y1="5902" x2="45721" y2="5902"/>
                        <a14:foregroundMark x1="45721" y1="5902" x2="45721" y2="5902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19303" y1="35750" x2="41343" y2="23019"/>
                        <a14:foregroundMark x1="41343" y1="23019" x2="45572" y2="17791"/>
                        <a14:foregroundMark x1="31343" y1="39207" x2="60697" y2="18634"/>
                        <a14:foregroundMark x1="43234" y1="44013" x2="69154" y2="28331"/>
                        <a14:foregroundMark x1="56667" y1="49663" x2="76716" y2="35582"/>
                        <a14:foregroundMark x1="90498" y1="32715" x2="93333" y2="29764"/>
                        <a14:foregroundMark x1="89055" y1="53035" x2="94826" y2="46459"/>
                        <a14:foregroundMark x1="94826" y1="46459" x2="95075" y2="45110"/>
                        <a14:foregroundMark x1="96070" y1="36847" x2="97164" y2="63744"/>
                        <a14:foregroundMark x1="60597" y1="92496" x2="64826" y2="92243"/>
                        <a14:foregroundMark x1="51542" y1="93086" x2="52637" y2="92749"/>
                        <a14:foregroundMark x1="57164" y1="95531" x2="57164" y2="95531"/>
                        <a14:foregroundMark x1="57164" y1="95531" x2="57562" y2="95447"/>
                        <a14:foregroundMark x1="51393" y1="93508" x2="51393" y2="93508"/>
                        <a14:foregroundMark x1="51493" y1="89713" x2="51493" y2="89713"/>
                        <a14:backgroundMark x1="50995" y1="94013" x2="50995" y2="94013"/>
                        <a14:backgroundMark x1="50995" y1="93592" x2="50995" y2="93592"/>
                        <a14:backgroundMark x1="51045" y1="93929" x2="51045" y2="93929"/>
                        <a14:backgroundMark x1="51045" y1="93929" x2="51045" y2="9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68088" y="2130404"/>
            <a:ext cx="1807516" cy="1066524"/>
          </a:xfrm>
          <a:prstGeom prst="rect">
            <a:avLst/>
          </a:prstGeom>
        </p:spPr>
      </p:pic>
      <p:pic>
        <p:nvPicPr>
          <p:cNvPr id="38" name="Obraz 37">
            <a:extLst>
              <a:ext uri="{FF2B5EF4-FFF2-40B4-BE49-F238E27FC236}">
                <a16:creationId xmlns:a16="http://schemas.microsoft.com/office/drawing/2014/main" id="{6C55D9F0-D22D-608F-D664-6F49C40EA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818" b="95531" l="4080" r="97065">
                        <a14:foregroundMark x1="15920" y1="19309" x2="15920" y2="19309"/>
                        <a14:foregroundMark x1="37015" y1="6071" x2="37015" y2="6071"/>
                        <a14:foregroundMark x1="40846" y1="6155" x2="40846" y2="615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4080" y1="26728" x2="4080" y2="26728"/>
                        <a14:foregroundMark x1="7463" y1="32378" x2="7463" y2="32378"/>
                        <a14:foregroundMark x1="9950" y1="29174" x2="9950" y2="29174"/>
                        <a14:foregroundMark x1="9950" y1="29174" x2="9950" y2="29174"/>
                        <a14:foregroundMark x1="9950" y1="29174" x2="9950" y2="29174"/>
                        <a14:foregroundMark x1="45721" y1="5902" x2="45721" y2="5902"/>
                        <a14:foregroundMark x1="45721" y1="5902" x2="45721" y2="5902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19303" y1="35750" x2="41343" y2="23019"/>
                        <a14:foregroundMark x1="41343" y1="23019" x2="45572" y2="17791"/>
                        <a14:foregroundMark x1="31343" y1="39207" x2="60697" y2="18634"/>
                        <a14:foregroundMark x1="43234" y1="44013" x2="69154" y2="28331"/>
                        <a14:foregroundMark x1="56667" y1="49663" x2="76716" y2="35582"/>
                        <a14:foregroundMark x1="90498" y1="32715" x2="93333" y2="29764"/>
                        <a14:foregroundMark x1="89055" y1="53035" x2="94826" y2="46459"/>
                        <a14:foregroundMark x1="94826" y1="46459" x2="95075" y2="45110"/>
                        <a14:foregroundMark x1="96070" y1="36847" x2="97164" y2="63744"/>
                        <a14:foregroundMark x1="60597" y1="92496" x2="64826" y2="92243"/>
                        <a14:foregroundMark x1="51542" y1="93086" x2="52637" y2="92749"/>
                        <a14:foregroundMark x1="57164" y1="95531" x2="57164" y2="95531"/>
                        <a14:foregroundMark x1="57164" y1="95531" x2="57562" y2="95447"/>
                        <a14:foregroundMark x1="51393" y1="93508" x2="51393" y2="93508"/>
                        <a14:foregroundMark x1="51493" y1="89713" x2="51493" y2="89713"/>
                        <a14:backgroundMark x1="50995" y1="94013" x2="50995" y2="94013"/>
                        <a14:backgroundMark x1="50995" y1="93592" x2="50995" y2="93592"/>
                        <a14:backgroundMark x1="51045" y1="93929" x2="51045" y2="93929"/>
                        <a14:backgroundMark x1="51045" y1="93929" x2="51045" y2="9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1960" y="2487425"/>
            <a:ext cx="1807516" cy="1066524"/>
          </a:xfrm>
          <a:prstGeom prst="rect">
            <a:avLst/>
          </a:prstGeom>
        </p:spPr>
      </p:pic>
      <p:pic>
        <p:nvPicPr>
          <p:cNvPr id="39" name="Obraz 38">
            <a:extLst>
              <a:ext uri="{FF2B5EF4-FFF2-40B4-BE49-F238E27FC236}">
                <a16:creationId xmlns:a16="http://schemas.microsoft.com/office/drawing/2014/main" id="{5EAF56B5-B8A5-AAE9-AB5D-8311AFFD6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18" b="95531" l="4080" r="97065">
                        <a14:foregroundMark x1="15920" y1="19309" x2="15920" y2="19309"/>
                        <a14:foregroundMark x1="37015" y1="6071" x2="37015" y2="6071"/>
                        <a14:foregroundMark x1="40846" y1="6155" x2="40846" y2="615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4080" y1="26728" x2="4080" y2="26728"/>
                        <a14:foregroundMark x1="7463" y1="32378" x2="7463" y2="32378"/>
                        <a14:foregroundMark x1="9950" y1="29174" x2="9950" y2="29174"/>
                        <a14:foregroundMark x1="9950" y1="29174" x2="9950" y2="29174"/>
                        <a14:foregroundMark x1="9950" y1="29174" x2="9950" y2="29174"/>
                        <a14:foregroundMark x1="45721" y1="5902" x2="45721" y2="5902"/>
                        <a14:foregroundMark x1="45721" y1="5902" x2="45721" y2="5902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19303" y1="35750" x2="41343" y2="23019"/>
                        <a14:foregroundMark x1="41343" y1="23019" x2="45572" y2="17791"/>
                        <a14:foregroundMark x1="31343" y1="39207" x2="60697" y2="18634"/>
                        <a14:foregroundMark x1="43234" y1="44013" x2="69154" y2="28331"/>
                        <a14:foregroundMark x1="56667" y1="49663" x2="76716" y2="35582"/>
                        <a14:foregroundMark x1="90498" y1="32715" x2="93333" y2="29764"/>
                        <a14:foregroundMark x1="89055" y1="53035" x2="94826" y2="46459"/>
                        <a14:foregroundMark x1="94826" y1="46459" x2="95075" y2="45110"/>
                        <a14:foregroundMark x1="96070" y1="36847" x2="97164" y2="63744"/>
                        <a14:foregroundMark x1="60597" y1="92496" x2="64826" y2="92243"/>
                        <a14:foregroundMark x1="51542" y1="93086" x2="52637" y2="92749"/>
                        <a14:foregroundMark x1="57164" y1="95531" x2="57164" y2="95531"/>
                        <a14:foregroundMark x1="57164" y1="95531" x2="57562" y2="95447"/>
                        <a14:foregroundMark x1="51393" y1="93508" x2="51393" y2="93508"/>
                        <a14:foregroundMark x1="51493" y1="89713" x2="51493" y2="89713"/>
                        <a14:backgroundMark x1="50995" y1="94013" x2="50995" y2="94013"/>
                        <a14:backgroundMark x1="50995" y1="93592" x2="50995" y2="93592"/>
                        <a14:backgroundMark x1="51045" y1="93929" x2="51045" y2="93929"/>
                        <a14:backgroundMark x1="51045" y1="93929" x2="51045" y2="9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2500" y="1416362"/>
            <a:ext cx="1807516" cy="1066524"/>
          </a:xfrm>
          <a:prstGeom prst="rect">
            <a:avLst/>
          </a:prstGeom>
        </p:spPr>
      </p:pic>
      <p:pic>
        <p:nvPicPr>
          <p:cNvPr id="40" name="Obraz 39">
            <a:extLst>
              <a:ext uri="{FF2B5EF4-FFF2-40B4-BE49-F238E27FC236}">
                <a16:creationId xmlns:a16="http://schemas.microsoft.com/office/drawing/2014/main" id="{D00E183D-AF5E-3AC5-E877-EA6D469E2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818" b="95531" l="4080" r="97065">
                        <a14:foregroundMark x1="15920" y1="19309" x2="15920" y2="19309"/>
                        <a14:foregroundMark x1="37015" y1="6071" x2="37015" y2="6071"/>
                        <a14:foregroundMark x1="40846" y1="6155" x2="40846" y2="615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4080" y1="26728" x2="4080" y2="26728"/>
                        <a14:foregroundMark x1="7463" y1="32378" x2="7463" y2="32378"/>
                        <a14:foregroundMark x1="9950" y1="29174" x2="9950" y2="29174"/>
                        <a14:foregroundMark x1="9950" y1="29174" x2="9950" y2="29174"/>
                        <a14:foregroundMark x1="9950" y1="29174" x2="9950" y2="29174"/>
                        <a14:foregroundMark x1="45721" y1="5902" x2="45721" y2="5902"/>
                        <a14:foregroundMark x1="45721" y1="5902" x2="45721" y2="5902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19303" y1="35750" x2="41343" y2="23019"/>
                        <a14:foregroundMark x1="41343" y1="23019" x2="45572" y2="17791"/>
                        <a14:foregroundMark x1="31343" y1="39207" x2="60697" y2="18634"/>
                        <a14:foregroundMark x1="43234" y1="44013" x2="69154" y2="28331"/>
                        <a14:foregroundMark x1="56667" y1="49663" x2="76716" y2="35582"/>
                        <a14:foregroundMark x1="90498" y1="32715" x2="93333" y2="29764"/>
                        <a14:foregroundMark x1="89055" y1="53035" x2="94826" y2="46459"/>
                        <a14:foregroundMark x1="94826" y1="46459" x2="95075" y2="45110"/>
                        <a14:foregroundMark x1="96070" y1="36847" x2="97164" y2="63744"/>
                        <a14:foregroundMark x1="60597" y1="92496" x2="64826" y2="92243"/>
                        <a14:foregroundMark x1="51542" y1="93086" x2="52637" y2="92749"/>
                        <a14:foregroundMark x1="57164" y1="95531" x2="57164" y2="95531"/>
                        <a14:foregroundMark x1="57164" y1="95531" x2="57562" y2="95447"/>
                        <a14:foregroundMark x1="51393" y1="93508" x2="51393" y2="93508"/>
                        <a14:foregroundMark x1="51493" y1="89713" x2="51493" y2="89713"/>
                        <a14:backgroundMark x1="50995" y1="94013" x2="50995" y2="94013"/>
                        <a14:backgroundMark x1="50995" y1="93592" x2="50995" y2="93592"/>
                        <a14:backgroundMark x1="51045" y1="93929" x2="51045" y2="93929"/>
                        <a14:backgroundMark x1="51045" y1="93929" x2="51045" y2="9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6372" y="1773383"/>
            <a:ext cx="1807516" cy="1066524"/>
          </a:xfrm>
          <a:prstGeom prst="rect">
            <a:avLst/>
          </a:prstGeom>
        </p:spPr>
      </p:pic>
      <p:pic>
        <p:nvPicPr>
          <p:cNvPr id="41" name="Obraz 40">
            <a:extLst>
              <a:ext uri="{FF2B5EF4-FFF2-40B4-BE49-F238E27FC236}">
                <a16:creationId xmlns:a16="http://schemas.microsoft.com/office/drawing/2014/main" id="{1A16747D-690E-559D-4BAF-CFEE5749A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18" b="95531" l="4080" r="97065">
                        <a14:foregroundMark x1="15920" y1="19309" x2="15920" y2="19309"/>
                        <a14:foregroundMark x1="37015" y1="6071" x2="37015" y2="6071"/>
                        <a14:foregroundMark x1="40846" y1="6155" x2="40846" y2="615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4080" y1="26728" x2="4080" y2="26728"/>
                        <a14:foregroundMark x1="7463" y1="32378" x2="7463" y2="32378"/>
                        <a14:foregroundMark x1="9950" y1="29174" x2="9950" y2="29174"/>
                        <a14:foregroundMark x1="9950" y1="29174" x2="9950" y2="29174"/>
                        <a14:foregroundMark x1="9950" y1="29174" x2="9950" y2="29174"/>
                        <a14:foregroundMark x1="45721" y1="5902" x2="45721" y2="5902"/>
                        <a14:foregroundMark x1="45721" y1="5902" x2="45721" y2="5902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19303" y1="35750" x2="41343" y2="23019"/>
                        <a14:foregroundMark x1="41343" y1="23019" x2="45572" y2="17791"/>
                        <a14:foregroundMark x1="31343" y1="39207" x2="60697" y2="18634"/>
                        <a14:foregroundMark x1="43234" y1="44013" x2="69154" y2="28331"/>
                        <a14:foregroundMark x1="56667" y1="49663" x2="76716" y2="35582"/>
                        <a14:foregroundMark x1="90498" y1="32715" x2="93333" y2="29764"/>
                        <a14:foregroundMark x1="89055" y1="53035" x2="94826" y2="46459"/>
                        <a14:foregroundMark x1="94826" y1="46459" x2="95075" y2="45110"/>
                        <a14:foregroundMark x1="96070" y1="36847" x2="97164" y2="63744"/>
                        <a14:foregroundMark x1="60597" y1="92496" x2="64826" y2="92243"/>
                        <a14:foregroundMark x1="51542" y1="93086" x2="52637" y2="92749"/>
                        <a14:foregroundMark x1="57164" y1="95531" x2="57164" y2="95531"/>
                        <a14:foregroundMark x1="57164" y1="95531" x2="57562" y2="95447"/>
                        <a14:foregroundMark x1="51393" y1="93508" x2="51393" y2="93508"/>
                        <a14:foregroundMark x1="51493" y1="89713" x2="51493" y2="89713"/>
                        <a14:backgroundMark x1="50995" y1="94013" x2="50995" y2="94013"/>
                        <a14:backgroundMark x1="50995" y1="93592" x2="50995" y2="93592"/>
                        <a14:backgroundMark x1="51045" y1="93929" x2="51045" y2="93929"/>
                        <a14:backgroundMark x1="51045" y1="93929" x2="51045" y2="9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0244" y="2130404"/>
            <a:ext cx="1807516" cy="1066524"/>
          </a:xfrm>
          <a:prstGeom prst="rect">
            <a:avLst/>
          </a:prstGeom>
        </p:spPr>
      </p:pic>
      <p:pic>
        <p:nvPicPr>
          <p:cNvPr id="42" name="Obraz 41">
            <a:extLst>
              <a:ext uri="{FF2B5EF4-FFF2-40B4-BE49-F238E27FC236}">
                <a16:creationId xmlns:a16="http://schemas.microsoft.com/office/drawing/2014/main" id="{7F22C198-6A8A-9B3C-9A6C-F9640866B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5818" b="95531" l="4080" r="97065">
                        <a14:foregroundMark x1="15920" y1="19309" x2="15920" y2="19309"/>
                        <a14:foregroundMark x1="37015" y1="6071" x2="37015" y2="6071"/>
                        <a14:foregroundMark x1="40846" y1="6155" x2="40846" y2="615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4080" y1="26728" x2="4080" y2="26728"/>
                        <a14:foregroundMark x1="7463" y1="32378" x2="7463" y2="32378"/>
                        <a14:foregroundMark x1="9950" y1="29174" x2="9950" y2="29174"/>
                        <a14:foregroundMark x1="9950" y1="29174" x2="9950" y2="29174"/>
                        <a14:foregroundMark x1="9950" y1="29174" x2="9950" y2="29174"/>
                        <a14:foregroundMark x1="45721" y1="5902" x2="45721" y2="5902"/>
                        <a14:foregroundMark x1="45721" y1="5902" x2="45721" y2="5902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19303" y1="35750" x2="41343" y2="23019"/>
                        <a14:foregroundMark x1="41343" y1="23019" x2="45572" y2="17791"/>
                        <a14:foregroundMark x1="31343" y1="39207" x2="60697" y2="18634"/>
                        <a14:foregroundMark x1="43234" y1="44013" x2="69154" y2="28331"/>
                        <a14:foregroundMark x1="56667" y1="49663" x2="76716" y2="35582"/>
                        <a14:foregroundMark x1="90498" y1="32715" x2="93333" y2="29764"/>
                        <a14:foregroundMark x1="89055" y1="53035" x2="94826" y2="46459"/>
                        <a14:foregroundMark x1="94826" y1="46459" x2="95075" y2="45110"/>
                        <a14:foregroundMark x1="96070" y1="36847" x2="97164" y2="63744"/>
                        <a14:foregroundMark x1="60597" y1="92496" x2="64826" y2="92243"/>
                        <a14:foregroundMark x1="51542" y1="93086" x2="52637" y2="92749"/>
                        <a14:foregroundMark x1="57164" y1="95531" x2="57164" y2="95531"/>
                        <a14:foregroundMark x1="57164" y1="95531" x2="57562" y2="95447"/>
                        <a14:foregroundMark x1="51393" y1="93508" x2="51393" y2="93508"/>
                        <a14:foregroundMark x1="51493" y1="89713" x2="51493" y2="89713"/>
                        <a14:backgroundMark x1="50995" y1="94013" x2="50995" y2="94013"/>
                        <a14:backgroundMark x1="50995" y1="93592" x2="50995" y2="93592"/>
                        <a14:backgroundMark x1="51045" y1="93929" x2="51045" y2="93929"/>
                        <a14:backgroundMark x1="51045" y1="93929" x2="51045" y2="9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74116" y="2487425"/>
            <a:ext cx="1807516" cy="1066524"/>
          </a:xfrm>
          <a:prstGeom prst="rect">
            <a:avLst/>
          </a:prstGeom>
        </p:spPr>
      </p:pic>
      <p:pic>
        <p:nvPicPr>
          <p:cNvPr id="43" name="Obraz 42">
            <a:extLst>
              <a:ext uri="{FF2B5EF4-FFF2-40B4-BE49-F238E27FC236}">
                <a16:creationId xmlns:a16="http://schemas.microsoft.com/office/drawing/2014/main" id="{53E1F1F8-033B-F7C0-9FA4-D84F995C4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18" b="95531" l="4080" r="97065">
                        <a14:foregroundMark x1="15920" y1="19309" x2="15920" y2="19309"/>
                        <a14:foregroundMark x1="37015" y1="6071" x2="37015" y2="6071"/>
                        <a14:foregroundMark x1="40846" y1="6155" x2="40846" y2="615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4080" y1="26728" x2="4080" y2="26728"/>
                        <a14:foregroundMark x1="7463" y1="32378" x2="7463" y2="32378"/>
                        <a14:foregroundMark x1="9950" y1="29174" x2="9950" y2="29174"/>
                        <a14:foregroundMark x1="9950" y1="29174" x2="9950" y2="29174"/>
                        <a14:foregroundMark x1="9950" y1="29174" x2="9950" y2="29174"/>
                        <a14:foregroundMark x1="45721" y1="5902" x2="45721" y2="5902"/>
                        <a14:foregroundMark x1="45721" y1="5902" x2="45721" y2="5902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19303" y1="35750" x2="41343" y2="23019"/>
                        <a14:foregroundMark x1="41343" y1="23019" x2="45572" y2="17791"/>
                        <a14:foregroundMark x1="31343" y1="39207" x2="60697" y2="18634"/>
                        <a14:foregroundMark x1="43234" y1="44013" x2="69154" y2="28331"/>
                        <a14:foregroundMark x1="56667" y1="49663" x2="76716" y2="35582"/>
                        <a14:foregroundMark x1="90498" y1="32715" x2="93333" y2="29764"/>
                        <a14:foregroundMark x1="89055" y1="53035" x2="94826" y2="46459"/>
                        <a14:foregroundMark x1="94826" y1="46459" x2="95075" y2="45110"/>
                        <a14:foregroundMark x1="96070" y1="36847" x2="97164" y2="63744"/>
                        <a14:foregroundMark x1="60597" y1="92496" x2="64826" y2="92243"/>
                        <a14:foregroundMark x1="51542" y1="93086" x2="52637" y2="92749"/>
                        <a14:foregroundMark x1="57164" y1="95531" x2="57164" y2="95531"/>
                        <a14:foregroundMark x1="57164" y1="95531" x2="57562" y2="95447"/>
                        <a14:foregroundMark x1="51393" y1="93508" x2="51393" y2="93508"/>
                        <a14:foregroundMark x1="51493" y1="89713" x2="51493" y2="89713"/>
                        <a14:backgroundMark x1="50995" y1="94013" x2="50995" y2="94013"/>
                        <a14:backgroundMark x1="50995" y1="93592" x2="50995" y2="93592"/>
                        <a14:backgroundMark x1="51045" y1="93929" x2="51045" y2="93929"/>
                        <a14:backgroundMark x1="51045" y1="93929" x2="51045" y2="9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7988" y="2844446"/>
            <a:ext cx="1807516" cy="1066524"/>
          </a:xfrm>
          <a:prstGeom prst="rect">
            <a:avLst/>
          </a:prstGeom>
        </p:spPr>
      </p:pic>
      <p:pic>
        <p:nvPicPr>
          <p:cNvPr id="44" name="Obraz 43">
            <a:extLst>
              <a:ext uri="{FF2B5EF4-FFF2-40B4-BE49-F238E27FC236}">
                <a16:creationId xmlns:a16="http://schemas.microsoft.com/office/drawing/2014/main" id="{75FA9721-89FE-2D80-21F1-D43CD7AD0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5818" b="95531" l="4080" r="97065">
                        <a14:foregroundMark x1="15920" y1="19309" x2="15920" y2="19309"/>
                        <a14:foregroundMark x1="37015" y1="6071" x2="37015" y2="6071"/>
                        <a14:foregroundMark x1="40846" y1="6155" x2="40846" y2="615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4080" y1="26728" x2="4080" y2="26728"/>
                        <a14:foregroundMark x1="7463" y1="32378" x2="7463" y2="32378"/>
                        <a14:foregroundMark x1="9950" y1="29174" x2="9950" y2="29174"/>
                        <a14:foregroundMark x1="9950" y1="29174" x2="9950" y2="29174"/>
                        <a14:foregroundMark x1="9950" y1="29174" x2="9950" y2="29174"/>
                        <a14:foregroundMark x1="45721" y1="5902" x2="45721" y2="5902"/>
                        <a14:foregroundMark x1="45721" y1="5902" x2="45721" y2="5902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19303" y1="35750" x2="41343" y2="23019"/>
                        <a14:foregroundMark x1="41343" y1="23019" x2="45572" y2="17791"/>
                        <a14:foregroundMark x1="31343" y1="39207" x2="60697" y2="18634"/>
                        <a14:foregroundMark x1="43234" y1="44013" x2="69154" y2="28331"/>
                        <a14:foregroundMark x1="56667" y1="49663" x2="76716" y2="35582"/>
                        <a14:foregroundMark x1="90498" y1="32715" x2="93333" y2="29764"/>
                        <a14:foregroundMark x1="89055" y1="53035" x2="94826" y2="46459"/>
                        <a14:foregroundMark x1="94826" y1="46459" x2="95075" y2="45110"/>
                        <a14:foregroundMark x1="96070" y1="36847" x2="97164" y2="63744"/>
                        <a14:foregroundMark x1="60597" y1="92496" x2="64826" y2="92243"/>
                        <a14:foregroundMark x1="51542" y1="93086" x2="52637" y2="92749"/>
                        <a14:foregroundMark x1="57164" y1="95531" x2="57164" y2="95531"/>
                        <a14:foregroundMark x1="57164" y1="95531" x2="57562" y2="95447"/>
                        <a14:foregroundMark x1="51393" y1="93508" x2="51393" y2="93508"/>
                        <a14:foregroundMark x1="51493" y1="89713" x2="51493" y2="89713"/>
                        <a14:backgroundMark x1="50995" y1="94013" x2="50995" y2="94013"/>
                        <a14:backgroundMark x1="50995" y1="93592" x2="50995" y2="93592"/>
                        <a14:backgroundMark x1="51045" y1="93929" x2="51045" y2="93929"/>
                        <a14:backgroundMark x1="51045" y1="93929" x2="51045" y2="9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528" y="1773383"/>
            <a:ext cx="1807516" cy="1066524"/>
          </a:xfrm>
          <a:prstGeom prst="rect">
            <a:avLst/>
          </a:prstGeom>
        </p:spPr>
      </p:pic>
      <p:pic>
        <p:nvPicPr>
          <p:cNvPr id="45" name="Obraz 44">
            <a:extLst>
              <a:ext uri="{FF2B5EF4-FFF2-40B4-BE49-F238E27FC236}">
                <a16:creationId xmlns:a16="http://schemas.microsoft.com/office/drawing/2014/main" id="{A4E3F13D-3D74-AB7D-9F25-68D6BD342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5818" b="95531" l="4080" r="97065">
                        <a14:foregroundMark x1="15920" y1="19309" x2="15920" y2="19309"/>
                        <a14:foregroundMark x1="37015" y1="6071" x2="37015" y2="6071"/>
                        <a14:foregroundMark x1="40846" y1="6155" x2="40846" y2="615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4080" y1="26728" x2="4080" y2="26728"/>
                        <a14:foregroundMark x1="7463" y1="32378" x2="7463" y2="32378"/>
                        <a14:foregroundMark x1="9950" y1="29174" x2="9950" y2="29174"/>
                        <a14:foregroundMark x1="9950" y1="29174" x2="9950" y2="29174"/>
                        <a14:foregroundMark x1="9950" y1="29174" x2="9950" y2="29174"/>
                        <a14:foregroundMark x1="45721" y1="5902" x2="45721" y2="5902"/>
                        <a14:foregroundMark x1="45721" y1="5902" x2="45721" y2="5902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19303" y1="35750" x2="41343" y2="23019"/>
                        <a14:foregroundMark x1="41343" y1="23019" x2="45572" y2="17791"/>
                        <a14:foregroundMark x1="31343" y1="39207" x2="60697" y2="18634"/>
                        <a14:foregroundMark x1="43234" y1="44013" x2="69154" y2="28331"/>
                        <a14:foregroundMark x1="56667" y1="49663" x2="76716" y2="35582"/>
                        <a14:foregroundMark x1="90498" y1="32715" x2="93333" y2="29764"/>
                        <a14:foregroundMark x1="89055" y1="53035" x2="94826" y2="46459"/>
                        <a14:foregroundMark x1="94826" y1="46459" x2="95075" y2="45110"/>
                        <a14:foregroundMark x1="96070" y1="36847" x2="97164" y2="63744"/>
                        <a14:foregroundMark x1="60597" y1="92496" x2="64826" y2="92243"/>
                        <a14:foregroundMark x1="51542" y1="93086" x2="52637" y2="92749"/>
                        <a14:foregroundMark x1="57164" y1="95531" x2="57164" y2="95531"/>
                        <a14:foregroundMark x1="57164" y1="95531" x2="57562" y2="95447"/>
                        <a14:foregroundMark x1="51393" y1="93508" x2="51393" y2="93508"/>
                        <a14:foregroundMark x1="51493" y1="89713" x2="51493" y2="89713"/>
                        <a14:backgroundMark x1="50995" y1="94013" x2="50995" y2="94013"/>
                        <a14:backgroundMark x1="50995" y1="93592" x2="50995" y2="93592"/>
                        <a14:backgroundMark x1="51045" y1="93929" x2="51045" y2="93929"/>
                        <a14:backgroundMark x1="51045" y1="93929" x2="51045" y2="9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2400" y="2130404"/>
            <a:ext cx="1807516" cy="1066524"/>
          </a:xfrm>
          <a:prstGeom prst="rect">
            <a:avLst/>
          </a:prstGeom>
        </p:spPr>
      </p:pic>
      <p:pic>
        <p:nvPicPr>
          <p:cNvPr id="46" name="Obraz 45">
            <a:extLst>
              <a:ext uri="{FF2B5EF4-FFF2-40B4-BE49-F238E27FC236}">
                <a16:creationId xmlns:a16="http://schemas.microsoft.com/office/drawing/2014/main" id="{702BEE41-45F6-B873-A61B-A03AC1A0F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18" b="95531" l="4080" r="97065">
                        <a14:foregroundMark x1="15920" y1="19309" x2="15920" y2="19309"/>
                        <a14:foregroundMark x1="37015" y1="6071" x2="37015" y2="6071"/>
                        <a14:foregroundMark x1="40846" y1="6155" x2="40846" y2="615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4080" y1="26728" x2="4080" y2="26728"/>
                        <a14:foregroundMark x1="7463" y1="32378" x2="7463" y2="32378"/>
                        <a14:foregroundMark x1="9950" y1="29174" x2="9950" y2="29174"/>
                        <a14:foregroundMark x1="9950" y1="29174" x2="9950" y2="29174"/>
                        <a14:foregroundMark x1="9950" y1="29174" x2="9950" y2="29174"/>
                        <a14:foregroundMark x1="45721" y1="5902" x2="45721" y2="5902"/>
                        <a14:foregroundMark x1="45721" y1="5902" x2="45721" y2="5902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19303" y1="35750" x2="41343" y2="23019"/>
                        <a14:foregroundMark x1="41343" y1="23019" x2="45572" y2="17791"/>
                        <a14:foregroundMark x1="31343" y1="39207" x2="60697" y2="18634"/>
                        <a14:foregroundMark x1="43234" y1="44013" x2="69154" y2="28331"/>
                        <a14:foregroundMark x1="56667" y1="49663" x2="76716" y2="35582"/>
                        <a14:foregroundMark x1="90498" y1="32715" x2="93333" y2="29764"/>
                        <a14:foregroundMark x1="89055" y1="53035" x2="94826" y2="46459"/>
                        <a14:foregroundMark x1="94826" y1="46459" x2="95075" y2="45110"/>
                        <a14:foregroundMark x1="96070" y1="36847" x2="97164" y2="63744"/>
                        <a14:foregroundMark x1="60597" y1="92496" x2="64826" y2="92243"/>
                        <a14:foregroundMark x1="51542" y1="93086" x2="52637" y2="92749"/>
                        <a14:foregroundMark x1="57164" y1="95531" x2="57164" y2="95531"/>
                        <a14:foregroundMark x1="57164" y1="95531" x2="57562" y2="95447"/>
                        <a14:foregroundMark x1="51393" y1="93508" x2="51393" y2="93508"/>
                        <a14:foregroundMark x1="51493" y1="89713" x2="51493" y2="89713"/>
                        <a14:backgroundMark x1="50995" y1="94013" x2="50995" y2="94013"/>
                        <a14:backgroundMark x1="50995" y1="93592" x2="50995" y2="93592"/>
                        <a14:backgroundMark x1="51045" y1="93929" x2="51045" y2="93929"/>
                        <a14:backgroundMark x1="51045" y1="93929" x2="51045" y2="9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66272" y="2487425"/>
            <a:ext cx="1807516" cy="1066524"/>
          </a:xfrm>
          <a:prstGeom prst="rect">
            <a:avLst/>
          </a:prstGeom>
        </p:spPr>
      </p:pic>
      <p:pic>
        <p:nvPicPr>
          <p:cNvPr id="47" name="Obraz 46">
            <a:extLst>
              <a:ext uri="{FF2B5EF4-FFF2-40B4-BE49-F238E27FC236}">
                <a16:creationId xmlns:a16="http://schemas.microsoft.com/office/drawing/2014/main" id="{7C381FD2-BE88-E459-5D0A-C6DDF37F4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5818" b="95531" l="4080" r="97065">
                        <a14:foregroundMark x1="15920" y1="19309" x2="15920" y2="19309"/>
                        <a14:foregroundMark x1="37015" y1="6071" x2="37015" y2="6071"/>
                        <a14:foregroundMark x1="40846" y1="6155" x2="40846" y2="615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4080" y1="26728" x2="4080" y2="26728"/>
                        <a14:foregroundMark x1="7463" y1="32378" x2="7463" y2="32378"/>
                        <a14:foregroundMark x1="9950" y1="29174" x2="9950" y2="29174"/>
                        <a14:foregroundMark x1="9950" y1="29174" x2="9950" y2="29174"/>
                        <a14:foregroundMark x1="9950" y1="29174" x2="9950" y2="29174"/>
                        <a14:foregroundMark x1="45721" y1="5902" x2="45721" y2="5902"/>
                        <a14:foregroundMark x1="45721" y1="5902" x2="45721" y2="5902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19303" y1="35750" x2="41343" y2="23019"/>
                        <a14:foregroundMark x1="41343" y1="23019" x2="45572" y2="17791"/>
                        <a14:foregroundMark x1="31343" y1="39207" x2="60697" y2="18634"/>
                        <a14:foregroundMark x1="43234" y1="44013" x2="69154" y2="28331"/>
                        <a14:foregroundMark x1="56667" y1="49663" x2="76716" y2="35582"/>
                        <a14:foregroundMark x1="90498" y1="32715" x2="93333" y2="29764"/>
                        <a14:foregroundMark x1="89055" y1="53035" x2="94826" y2="46459"/>
                        <a14:foregroundMark x1="94826" y1="46459" x2="95075" y2="45110"/>
                        <a14:foregroundMark x1="96070" y1="36847" x2="97164" y2="63744"/>
                        <a14:foregroundMark x1="60597" y1="92496" x2="64826" y2="92243"/>
                        <a14:foregroundMark x1="51542" y1="93086" x2="52637" y2="92749"/>
                        <a14:foregroundMark x1="57164" y1="95531" x2="57164" y2="95531"/>
                        <a14:foregroundMark x1="57164" y1="95531" x2="57562" y2="95447"/>
                        <a14:foregroundMark x1="51393" y1="93508" x2="51393" y2="93508"/>
                        <a14:foregroundMark x1="51493" y1="89713" x2="51493" y2="89713"/>
                        <a14:backgroundMark x1="50995" y1="94013" x2="50995" y2="94013"/>
                        <a14:backgroundMark x1="50995" y1="93592" x2="50995" y2="93592"/>
                        <a14:backgroundMark x1="51045" y1="93929" x2="51045" y2="93929"/>
                        <a14:backgroundMark x1="51045" y1="93929" x2="51045" y2="9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0144" y="2844446"/>
            <a:ext cx="1807516" cy="1066524"/>
          </a:xfrm>
          <a:prstGeom prst="rect">
            <a:avLst/>
          </a:prstGeom>
        </p:spPr>
      </p:pic>
      <p:pic>
        <p:nvPicPr>
          <p:cNvPr id="48" name="Obraz 47">
            <a:extLst>
              <a:ext uri="{FF2B5EF4-FFF2-40B4-BE49-F238E27FC236}">
                <a16:creationId xmlns:a16="http://schemas.microsoft.com/office/drawing/2014/main" id="{260A0388-98C2-FD2B-D430-176178083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5818" b="95531" l="4080" r="97065">
                        <a14:foregroundMark x1="15920" y1="19309" x2="15920" y2="19309"/>
                        <a14:foregroundMark x1="37015" y1="6071" x2="37015" y2="6071"/>
                        <a14:foregroundMark x1="40846" y1="6155" x2="40846" y2="615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4080" y1="26728" x2="4080" y2="26728"/>
                        <a14:foregroundMark x1="7463" y1="32378" x2="7463" y2="32378"/>
                        <a14:foregroundMark x1="9950" y1="29174" x2="9950" y2="29174"/>
                        <a14:foregroundMark x1="9950" y1="29174" x2="9950" y2="29174"/>
                        <a14:foregroundMark x1="9950" y1="29174" x2="9950" y2="29174"/>
                        <a14:foregroundMark x1="45721" y1="5902" x2="45721" y2="5902"/>
                        <a14:foregroundMark x1="45721" y1="5902" x2="45721" y2="5902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19303" y1="35750" x2="41343" y2="23019"/>
                        <a14:foregroundMark x1="41343" y1="23019" x2="45572" y2="17791"/>
                        <a14:foregroundMark x1="31343" y1="39207" x2="60697" y2="18634"/>
                        <a14:foregroundMark x1="43234" y1="44013" x2="69154" y2="28331"/>
                        <a14:foregroundMark x1="56667" y1="49663" x2="76716" y2="35582"/>
                        <a14:foregroundMark x1="90498" y1="32715" x2="93333" y2="29764"/>
                        <a14:foregroundMark x1="89055" y1="53035" x2="94826" y2="46459"/>
                        <a14:foregroundMark x1="94826" y1="46459" x2="95075" y2="45110"/>
                        <a14:foregroundMark x1="96070" y1="36847" x2="97164" y2="63744"/>
                        <a14:foregroundMark x1="60597" y1="92496" x2="64826" y2="92243"/>
                        <a14:foregroundMark x1="51542" y1="93086" x2="52637" y2="92749"/>
                        <a14:foregroundMark x1="57164" y1="95531" x2="57164" y2="95531"/>
                        <a14:foregroundMark x1="57164" y1="95531" x2="57562" y2="95447"/>
                        <a14:foregroundMark x1="51393" y1="93508" x2="51393" y2="93508"/>
                        <a14:foregroundMark x1="51493" y1="89713" x2="51493" y2="89713"/>
                        <a14:backgroundMark x1="50995" y1="94013" x2="50995" y2="94013"/>
                        <a14:backgroundMark x1="50995" y1="93592" x2="50995" y2="93592"/>
                        <a14:backgroundMark x1="51045" y1="93929" x2="51045" y2="93929"/>
                        <a14:backgroundMark x1="51045" y1="93929" x2="51045" y2="9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94016" y="3201467"/>
            <a:ext cx="1807516" cy="1066524"/>
          </a:xfrm>
          <a:prstGeom prst="rect">
            <a:avLst/>
          </a:prstGeom>
        </p:spPr>
      </p:pic>
      <p:pic>
        <p:nvPicPr>
          <p:cNvPr id="49" name="Obraz 48">
            <a:extLst>
              <a:ext uri="{FF2B5EF4-FFF2-40B4-BE49-F238E27FC236}">
                <a16:creationId xmlns:a16="http://schemas.microsoft.com/office/drawing/2014/main" id="{76AE0850-502B-8417-0A97-FFCC35074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5818" b="95531" l="4080" r="97065">
                        <a14:foregroundMark x1="15920" y1="19309" x2="15920" y2="19309"/>
                        <a14:foregroundMark x1="37015" y1="6071" x2="37015" y2="6071"/>
                        <a14:foregroundMark x1="40846" y1="6155" x2="40846" y2="615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4080" y1="26728" x2="4080" y2="26728"/>
                        <a14:foregroundMark x1="7463" y1="32378" x2="7463" y2="32378"/>
                        <a14:foregroundMark x1="9950" y1="29174" x2="9950" y2="29174"/>
                        <a14:foregroundMark x1="9950" y1="29174" x2="9950" y2="29174"/>
                        <a14:foregroundMark x1="9950" y1="29174" x2="9950" y2="29174"/>
                        <a14:foregroundMark x1="45721" y1="5902" x2="45721" y2="5902"/>
                        <a14:foregroundMark x1="45721" y1="5902" x2="45721" y2="5902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19303" y1="35750" x2="41343" y2="23019"/>
                        <a14:foregroundMark x1="41343" y1="23019" x2="45572" y2="17791"/>
                        <a14:foregroundMark x1="31343" y1="39207" x2="60697" y2="18634"/>
                        <a14:foregroundMark x1="43234" y1="44013" x2="69154" y2="28331"/>
                        <a14:foregroundMark x1="56667" y1="49663" x2="76716" y2="35582"/>
                        <a14:foregroundMark x1="90498" y1="32715" x2="93333" y2="29764"/>
                        <a14:foregroundMark x1="89055" y1="53035" x2="94826" y2="46459"/>
                        <a14:foregroundMark x1="94826" y1="46459" x2="95075" y2="45110"/>
                        <a14:foregroundMark x1="96070" y1="36847" x2="97164" y2="63744"/>
                        <a14:foregroundMark x1="60597" y1="92496" x2="64826" y2="92243"/>
                        <a14:foregroundMark x1="51542" y1="93086" x2="52637" y2="92749"/>
                        <a14:foregroundMark x1="57164" y1="95531" x2="57164" y2="95531"/>
                        <a14:foregroundMark x1="57164" y1="95531" x2="57562" y2="95447"/>
                        <a14:foregroundMark x1="51393" y1="93508" x2="51393" y2="93508"/>
                        <a14:foregroundMark x1="51493" y1="89713" x2="51493" y2="89713"/>
                        <a14:backgroundMark x1="50995" y1="94013" x2="50995" y2="94013"/>
                        <a14:backgroundMark x1="50995" y1="93592" x2="50995" y2="93592"/>
                        <a14:backgroundMark x1="51045" y1="93929" x2="51045" y2="93929"/>
                        <a14:backgroundMark x1="51045" y1="93929" x2="51045" y2="9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556" y="2130404"/>
            <a:ext cx="1807516" cy="1066524"/>
          </a:xfrm>
          <a:prstGeom prst="rect">
            <a:avLst/>
          </a:prstGeom>
        </p:spPr>
      </p:pic>
      <p:pic>
        <p:nvPicPr>
          <p:cNvPr id="50" name="Obraz 49">
            <a:extLst>
              <a:ext uri="{FF2B5EF4-FFF2-40B4-BE49-F238E27FC236}">
                <a16:creationId xmlns:a16="http://schemas.microsoft.com/office/drawing/2014/main" id="{10954E05-BFFF-D01C-9FC7-88C5B0725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5818" b="95531" l="4080" r="97065">
                        <a14:foregroundMark x1="15920" y1="19309" x2="15920" y2="19309"/>
                        <a14:foregroundMark x1="37015" y1="6071" x2="37015" y2="6071"/>
                        <a14:foregroundMark x1="40846" y1="6155" x2="40846" y2="615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4080" y1="26728" x2="4080" y2="26728"/>
                        <a14:foregroundMark x1="7463" y1="32378" x2="7463" y2="32378"/>
                        <a14:foregroundMark x1="9950" y1="29174" x2="9950" y2="29174"/>
                        <a14:foregroundMark x1="9950" y1="29174" x2="9950" y2="29174"/>
                        <a14:foregroundMark x1="9950" y1="29174" x2="9950" y2="29174"/>
                        <a14:foregroundMark x1="45721" y1="5902" x2="45721" y2="5902"/>
                        <a14:foregroundMark x1="45721" y1="5902" x2="45721" y2="5902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19303" y1="35750" x2="41343" y2="23019"/>
                        <a14:foregroundMark x1="41343" y1="23019" x2="45572" y2="17791"/>
                        <a14:foregroundMark x1="31343" y1="39207" x2="60697" y2="18634"/>
                        <a14:foregroundMark x1="43234" y1="44013" x2="69154" y2="28331"/>
                        <a14:foregroundMark x1="56667" y1="49663" x2="76716" y2="35582"/>
                        <a14:foregroundMark x1="90498" y1="32715" x2="93333" y2="29764"/>
                        <a14:foregroundMark x1="89055" y1="53035" x2="94826" y2="46459"/>
                        <a14:foregroundMark x1="94826" y1="46459" x2="95075" y2="45110"/>
                        <a14:foregroundMark x1="96070" y1="36847" x2="97164" y2="63744"/>
                        <a14:foregroundMark x1="60597" y1="92496" x2="64826" y2="92243"/>
                        <a14:foregroundMark x1="51542" y1="93086" x2="52637" y2="92749"/>
                        <a14:foregroundMark x1="57164" y1="95531" x2="57164" y2="95531"/>
                        <a14:foregroundMark x1="57164" y1="95531" x2="57562" y2="95447"/>
                        <a14:foregroundMark x1="51393" y1="93508" x2="51393" y2="93508"/>
                        <a14:foregroundMark x1="51493" y1="89713" x2="51493" y2="89713"/>
                        <a14:backgroundMark x1="50995" y1="94013" x2="50995" y2="94013"/>
                        <a14:backgroundMark x1="50995" y1="93592" x2="50995" y2="93592"/>
                        <a14:backgroundMark x1="51045" y1="93929" x2="51045" y2="93929"/>
                        <a14:backgroundMark x1="51045" y1="93929" x2="51045" y2="9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8428" y="2487425"/>
            <a:ext cx="1807516" cy="1066524"/>
          </a:xfrm>
          <a:prstGeom prst="rect">
            <a:avLst/>
          </a:prstGeom>
        </p:spPr>
      </p:pic>
      <p:pic>
        <p:nvPicPr>
          <p:cNvPr id="51" name="Obraz 50">
            <a:extLst>
              <a:ext uri="{FF2B5EF4-FFF2-40B4-BE49-F238E27FC236}">
                <a16:creationId xmlns:a16="http://schemas.microsoft.com/office/drawing/2014/main" id="{C13E2FD8-A436-E02B-5C78-D549F30B4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5818" b="95531" l="4080" r="97065">
                        <a14:foregroundMark x1="15920" y1="19309" x2="15920" y2="19309"/>
                        <a14:foregroundMark x1="37015" y1="6071" x2="37015" y2="6071"/>
                        <a14:foregroundMark x1="40846" y1="6155" x2="40846" y2="615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4080" y1="26728" x2="4080" y2="26728"/>
                        <a14:foregroundMark x1="7463" y1="32378" x2="7463" y2="32378"/>
                        <a14:foregroundMark x1="9950" y1="29174" x2="9950" y2="29174"/>
                        <a14:foregroundMark x1="9950" y1="29174" x2="9950" y2="29174"/>
                        <a14:foregroundMark x1="9950" y1="29174" x2="9950" y2="29174"/>
                        <a14:foregroundMark x1="45721" y1="5902" x2="45721" y2="5902"/>
                        <a14:foregroundMark x1="45721" y1="5902" x2="45721" y2="5902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19303" y1="35750" x2="41343" y2="23019"/>
                        <a14:foregroundMark x1="41343" y1="23019" x2="45572" y2="17791"/>
                        <a14:foregroundMark x1="31343" y1="39207" x2="60697" y2="18634"/>
                        <a14:foregroundMark x1="43234" y1="44013" x2="69154" y2="28331"/>
                        <a14:foregroundMark x1="56667" y1="49663" x2="76716" y2="35582"/>
                        <a14:foregroundMark x1="90498" y1="32715" x2="93333" y2="29764"/>
                        <a14:foregroundMark x1="89055" y1="53035" x2="94826" y2="46459"/>
                        <a14:foregroundMark x1="94826" y1="46459" x2="95075" y2="45110"/>
                        <a14:foregroundMark x1="96070" y1="36847" x2="97164" y2="63744"/>
                        <a14:foregroundMark x1="60597" y1="92496" x2="64826" y2="92243"/>
                        <a14:foregroundMark x1="51542" y1="93086" x2="52637" y2="92749"/>
                        <a14:foregroundMark x1="57164" y1="95531" x2="57164" y2="95531"/>
                        <a14:foregroundMark x1="57164" y1="95531" x2="57562" y2="95447"/>
                        <a14:foregroundMark x1="51393" y1="93508" x2="51393" y2="93508"/>
                        <a14:foregroundMark x1="51493" y1="89713" x2="51493" y2="89713"/>
                        <a14:backgroundMark x1="50995" y1="94013" x2="50995" y2="94013"/>
                        <a14:backgroundMark x1="50995" y1="93592" x2="50995" y2="93592"/>
                        <a14:backgroundMark x1="51045" y1="93929" x2="51045" y2="93929"/>
                        <a14:backgroundMark x1="51045" y1="93929" x2="51045" y2="9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2300" y="2844446"/>
            <a:ext cx="1807516" cy="1066524"/>
          </a:xfrm>
          <a:prstGeom prst="rect">
            <a:avLst/>
          </a:prstGeom>
        </p:spPr>
      </p:pic>
      <p:pic>
        <p:nvPicPr>
          <p:cNvPr id="52" name="Obraz 51">
            <a:extLst>
              <a:ext uri="{FF2B5EF4-FFF2-40B4-BE49-F238E27FC236}">
                <a16:creationId xmlns:a16="http://schemas.microsoft.com/office/drawing/2014/main" id="{35042C33-787F-7CB0-0A57-0F4CA3A12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5818" b="95531" l="4080" r="97065">
                        <a14:foregroundMark x1="15920" y1="19309" x2="15920" y2="19309"/>
                        <a14:foregroundMark x1="37015" y1="6071" x2="37015" y2="6071"/>
                        <a14:foregroundMark x1="40846" y1="6155" x2="40846" y2="615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4080" y1="26728" x2="4080" y2="26728"/>
                        <a14:foregroundMark x1="7463" y1="32378" x2="7463" y2="32378"/>
                        <a14:foregroundMark x1="9950" y1="29174" x2="9950" y2="29174"/>
                        <a14:foregroundMark x1="9950" y1="29174" x2="9950" y2="29174"/>
                        <a14:foregroundMark x1="9950" y1="29174" x2="9950" y2="29174"/>
                        <a14:foregroundMark x1="45721" y1="5902" x2="45721" y2="5902"/>
                        <a14:foregroundMark x1="45721" y1="5902" x2="45721" y2="5902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19303" y1="35750" x2="41343" y2="23019"/>
                        <a14:foregroundMark x1="41343" y1="23019" x2="45572" y2="17791"/>
                        <a14:foregroundMark x1="31343" y1="39207" x2="60697" y2="18634"/>
                        <a14:foregroundMark x1="43234" y1="44013" x2="69154" y2="28331"/>
                        <a14:foregroundMark x1="56667" y1="49663" x2="76716" y2="35582"/>
                        <a14:foregroundMark x1="90498" y1="32715" x2="93333" y2="29764"/>
                        <a14:foregroundMark x1="89055" y1="53035" x2="94826" y2="46459"/>
                        <a14:foregroundMark x1="94826" y1="46459" x2="95075" y2="45110"/>
                        <a14:foregroundMark x1="96070" y1="36847" x2="97164" y2="63744"/>
                        <a14:foregroundMark x1="60597" y1="92496" x2="64826" y2="92243"/>
                        <a14:foregroundMark x1="51542" y1="93086" x2="52637" y2="92749"/>
                        <a14:foregroundMark x1="57164" y1="95531" x2="57164" y2="95531"/>
                        <a14:foregroundMark x1="57164" y1="95531" x2="57562" y2="95447"/>
                        <a14:foregroundMark x1="51393" y1="93508" x2="51393" y2="93508"/>
                        <a14:foregroundMark x1="51493" y1="89713" x2="51493" y2="89713"/>
                        <a14:backgroundMark x1="50995" y1="94013" x2="50995" y2="94013"/>
                        <a14:backgroundMark x1="50995" y1="93592" x2="50995" y2="93592"/>
                        <a14:backgroundMark x1="51045" y1="93929" x2="51045" y2="93929"/>
                        <a14:backgroundMark x1="51045" y1="93929" x2="51045" y2="9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6172" y="3201467"/>
            <a:ext cx="1807516" cy="1066524"/>
          </a:xfrm>
          <a:prstGeom prst="rect">
            <a:avLst/>
          </a:prstGeom>
        </p:spPr>
      </p:pic>
      <p:pic>
        <p:nvPicPr>
          <p:cNvPr id="53" name="Obraz 52">
            <a:extLst>
              <a:ext uri="{FF2B5EF4-FFF2-40B4-BE49-F238E27FC236}">
                <a16:creationId xmlns:a16="http://schemas.microsoft.com/office/drawing/2014/main" id="{BB437A9D-5423-DB0F-6D7B-FF3F471ED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5818" b="95531" l="4080" r="97065">
                        <a14:foregroundMark x1="15920" y1="19309" x2="15920" y2="19309"/>
                        <a14:foregroundMark x1="37015" y1="6071" x2="37015" y2="6071"/>
                        <a14:foregroundMark x1="40846" y1="6155" x2="40846" y2="615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31343" y1="13575" x2="31343" y2="13575"/>
                        <a14:foregroundMark x1="4080" y1="26728" x2="4080" y2="26728"/>
                        <a14:foregroundMark x1="7463" y1="32378" x2="7463" y2="32378"/>
                        <a14:foregroundMark x1="9950" y1="29174" x2="9950" y2="29174"/>
                        <a14:foregroundMark x1="9950" y1="29174" x2="9950" y2="29174"/>
                        <a14:foregroundMark x1="9950" y1="29174" x2="9950" y2="29174"/>
                        <a14:foregroundMark x1="45721" y1="5902" x2="45721" y2="5902"/>
                        <a14:foregroundMark x1="45721" y1="5902" x2="45721" y2="5902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35771" y1="23356" x2="35771" y2="23356"/>
                        <a14:foregroundMark x1="19303" y1="35750" x2="41343" y2="23019"/>
                        <a14:foregroundMark x1="41343" y1="23019" x2="45572" y2="17791"/>
                        <a14:foregroundMark x1="31343" y1="39207" x2="60697" y2="18634"/>
                        <a14:foregroundMark x1="43234" y1="44013" x2="69154" y2="28331"/>
                        <a14:foregroundMark x1="56667" y1="49663" x2="76716" y2="35582"/>
                        <a14:foregroundMark x1="90498" y1="32715" x2="93333" y2="29764"/>
                        <a14:foregroundMark x1="89055" y1="53035" x2="94826" y2="46459"/>
                        <a14:foregroundMark x1="94826" y1="46459" x2="95075" y2="45110"/>
                        <a14:foregroundMark x1="96070" y1="36847" x2="97164" y2="63744"/>
                        <a14:foregroundMark x1="60597" y1="92496" x2="64826" y2="92243"/>
                        <a14:foregroundMark x1="51542" y1="93086" x2="52637" y2="92749"/>
                        <a14:foregroundMark x1="57164" y1="95531" x2="57164" y2="95531"/>
                        <a14:foregroundMark x1="57164" y1="95531" x2="57562" y2="95447"/>
                        <a14:foregroundMark x1="51393" y1="93508" x2="51393" y2="93508"/>
                        <a14:foregroundMark x1="51493" y1="89713" x2="51493" y2="89713"/>
                        <a14:backgroundMark x1="50995" y1="94013" x2="50995" y2="94013"/>
                        <a14:backgroundMark x1="50995" y1="93592" x2="50995" y2="93592"/>
                        <a14:backgroundMark x1="51045" y1="93929" x2="51045" y2="93929"/>
                        <a14:backgroundMark x1="51045" y1="93929" x2="51045" y2="939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0044" y="3558488"/>
            <a:ext cx="1807516" cy="1066524"/>
          </a:xfrm>
          <a:prstGeom prst="rect">
            <a:avLst/>
          </a:prstGeom>
        </p:spPr>
      </p:pic>
      <p:sp>
        <p:nvSpPr>
          <p:cNvPr id="54" name="pole tekstowe 53">
            <a:extLst>
              <a:ext uri="{FF2B5EF4-FFF2-40B4-BE49-F238E27FC236}">
                <a16:creationId xmlns:a16="http://schemas.microsoft.com/office/drawing/2014/main" id="{8F6A8DA7-E2D9-DE4B-555F-23BF12E470B9}"/>
              </a:ext>
            </a:extLst>
          </p:cNvPr>
          <p:cNvSpPr txBox="1"/>
          <p:nvPr/>
        </p:nvSpPr>
        <p:spPr>
          <a:xfrm>
            <a:off x="191833" y="242988"/>
            <a:ext cx="72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b="1" dirty="0" err="1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GPT-3</a:t>
            </a:r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880C0BCA-F8AD-F4F1-7096-D3F574C6F878}"/>
              </a:ext>
            </a:extLst>
          </p:cNvPr>
          <p:cNvSpPr txBox="1"/>
          <p:nvPr/>
        </p:nvSpPr>
        <p:spPr>
          <a:xfrm>
            <a:off x="1393471" y="823905"/>
            <a:ext cx="1422184" cy="461665"/>
          </a:xfrm>
          <a:prstGeom prst="rect">
            <a:avLst/>
          </a:prstGeom>
          <a:noFill/>
          <a:scene3d>
            <a:camera prst="orthographicFront">
              <a:rot lat="1200000" lon="1860000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pl-PL" sz="2400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96 heads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E9B7228E-957C-ACA3-E7B5-E00B2906A4E2}"/>
              </a:ext>
            </a:extLst>
          </p:cNvPr>
          <p:cNvSpPr txBox="1"/>
          <p:nvPr/>
        </p:nvSpPr>
        <p:spPr>
          <a:xfrm rot="456310">
            <a:off x="1646033" y="3811317"/>
            <a:ext cx="1380827" cy="461665"/>
          </a:xfrm>
          <a:prstGeom prst="rect">
            <a:avLst/>
          </a:prstGeom>
          <a:noFill/>
          <a:scene3d>
            <a:camera prst="perspectiveHeroicExtremeLeftFacing">
              <a:rot lat="487347" lon="2400000" rev="21425485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pl-PL" sz="2400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96 layers</a:t>
            </a:r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FBD1A704-51F5-B3FA-D9B5-815077CF05A1}"/>
              </a:ext>
            </a:extLst>
          </p:cNvPr>
          <p:cNvSpPr txBox="1"/>
          <p:nvPr/>
        </p:nvSpPr>
        <p:spPr>
          <a:xfrm>
            <a:off x="7334048" y="128037"/>
            <a:ext cx="15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Attention: 1/3</a:t>
            </a:r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3A4D8752-37FB-5A25-DA44-48F9F9CE8CD8}"/>
              </a:ext>
            </a:extLst>
          </p:cNvPr>
          <p:cNvSpPr txBox="1"/>
          <p:nvPr/>
        </p:nvSpPr>
        <p:spPr>
          <a:xfrm>
            <a:off x="7334047" y="52562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MLP: 2/3</a:t>
            </a:r>
          </a:p>
        </p:txBody>
      </p:sp>
    </p:spTree>
    <p:extLst>
      <p:ext uri="{BB962C8B-B14F-4D97-AF65-F5344CB8AC3E}">
        <p14:creationId xmlns:p14="http://schemas.microsoft.com/office/powerpoint/2010/main" val="404224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078E78-DFAB-7B69-9283-B619994E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2609"/>
            <a:ext cx="8229600" cy="857250"/>
          </a:xfrm>
        </p:spPr>
        <p:txBody>
          <a:bodyPr/>
          <a:lstStyle/>
          <a:p>
            <a:r>
              <a:rPr lang="pl-PL"/>
              <a:t>Step 1. Unembedding</a:t>
            </a:r>
          </a:p>
        </p:txBody>
      </p:sp>
    </p:spTree>
    <p:extLst>
      <p:ext uri="{BB962C8B-B14F-4D97-AF65-F5344CB8AC3E}">
        <p14:creationId xmlns:p14="http://schemas.microsoft.com/office/powerpoint/2010/main" val="80558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BE375-FA6A-8FE8-F5EC-B0C4F2FF2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924357-E20A-24F0-5DA4-ED0635F47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1600"/>
              <a:t>The prediction of the next token </a:t>
            </a:r>
            <a:br>
              <a:rPr lang="pl-PL" sz="1600"/>
            </a:br>
            <a:r>
              <a:rPr lang="pl-PL" sz="1600"/>
              <a:t>is the function </a:t>
            </a:r>
            <a:br>
              <a:rPr lang="pl-PL" sz="1600"/>
            </a:br>
            <a:r>
              <a:rPr lang="pl-PL" sz="1600"/>
              <a:t>of the last vector in the sequence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76C8D150-4D57-C82B-9986-FC33E096AAB6}"/>
              </a:ext>
            </a:extLst>
          </p:cNvPr>
          <p:cNvSpPr/>
          <p:nvPr/>
        </p:nvSpPr>
        <p:spPr>
          <a:xfrm>
            <a:off x="3584270" y="1783290"/>
            <a:ext cx="3147452" cy="1953720"/>
          </a:xfrm>
          <a:prstGeom prst="rect">
            <a:avLst/>
          </a:prstGeom>
          <a:solidFill>
            <a:schemeClr val="bg1">
              <a:lumMod val="75000"/>
              <a:alpha val="46170"/>
            </a:schemeClr>
          </a:solidFill>
          <a:ln>
            <a:noFill/>
          </a:ln>
          <a:scene3d>
            <a:camera prst="obliqueTopLeft"/>
            <a:lightRig rig="threePt" dir="t"/>
          </a:scene3d>
          <a:sp3d extrusionH="381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022916CB-A516-32A8-8563-77CED65F325F}"/>
              </a:ext>
            </a:extLst>
          </p:cNvPr>
          <p:cNvSpPr/>
          <p:nvPr/>
        </p:nvSpPr>
        <p:spPr>
          <a:xfrm>
            <a:off x="3675712" y="1874736"/>
            <a:ext cx="3147452" cy="1953720"/>
          </a:xfrm>
          <a:prstGeom prst="rect">
            <a:avLst/>
          </a:prstGeom>
          <a:solidFill>
            <a:schemeClr val="bg1">
              <a:lumMod val="75000"/>
              <a:alpha val="46170"/>
            </a:schemeClr>
          </a:solidFill>
          <a:ln>
            <a:noFill/>
          </a:ln>
          <a:scene3d>
            <a:camera prst="obliqueTopLeft"/>
            <a:lightRig rig="threePt" dir="t"/>
          </a:scene3d>
          <a:sp3d extrusionH="381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0EA78C2-4727-7117-BA91-9831BD2E9CEA}"/>
              </a:ext>
            </a:extLst>
          </p:cNvPr>
          <p:cNvSpPr/>
          <p:nvPr/>
        </p:nvSpPr>
        <p:spPr>
          <a:xfrm>
            <a:off x="3767154" y="1966182"/>
            <a:ext cx="3147452" cy="1953720"/>
          </a:xfrm>
          <a:prstGeom prst="rect">
            <a:avLst/>
          </a:prstGeom>
          <a:solidFill>
            <a:schemeClr val="bg1">
              <a:lumMod val="75000"/>
              <a:alpha val="46170"/>
            </a:schemeClr>
          </a:solidFill>
          <a:ln>
            <a:noFill/>
          </a:ln>
          <a:scene3d>
            <a:camera prst="obliqueTopLeft"/>
            <a:lightRig rig="threePt" dir="t"/>
          </a:scene3d>
          <a:sp3d extrusionH="381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3D29D54-39B5-236F-42F0-624858554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231" y="2065291"/>
            <a:ext cx="2901949" cy="1771650"/>
          </a:xfrm>
          <a:prstGeom prst="rect">
            <a:avLst/>
          </a:prstGeom>
        </p:spPr>
      </p:pic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F35C0C63-2C0B-2647-C92D-9E7A3FA30FB1}"/>
              </a:ext>
            </a:extLst>
          </p:cNvPr>
          <p:cNvCxnSpPr>
            <a:stCxn id="6" idx="3"/>
          </p:cNvCxnSpPr>
          <p:nvPr/>
        </p:nvCxnSpPr>
        <p:spPr>
          <a:xfrm>
            <a:off x="6790468" y="2945758"/>
            <a:ext cx="492679" cy="62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raz 2">
            <a:extLst>
              <a:ext uri="{FF2B5EF4-FFF2-40B4-BE49-F238E27FC236}">
                <a16:creationId xmlns:a16="http://schemas.microsoft.com/office/drawing/2014/main" id="{1277BE73-F2B5-86F3-00CD-19AE6ECF5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435" y="2037643"/>
            <a:ext cx="1237347" cy="1772915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FAE0729E-6F37-7F77-CB44-BFBE70FCEBD8}"/>
              </a:ext>
            </a:extLst>
          </p:cNvPr>
          <p:cNvSpPr/>
          <p:nvPr/>
        </p:nvSpPr>
        <p:spPr>
          <a:xfrm>
            <a:off x="6533649" y="2037643"/>
            <a:ext cx="256819" cy="18162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959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BBD14-2F0D-E803-752F-3BDCE6E38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az 14">
            <a:extLst>
              <a:ext uri="{FF2B5EF4-FFF2-40B4-BE49-F238E27FC236}">
                <a16:creationId xmlns:a16="http://schemas.microsoft.com/office/drawing/2014/main" id="{25221B39-6B5B-731D-0ABE-E1FAA1FC5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631" y="2077652"/>
            <a:ext cx="5405034" cy="19482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B9BD654-72FC-BBC5-4632-E5CF3B912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sz="2400"/>
              <a:t>We started with the embeddings set for all the words in our dictionary</a:t>
            </a:r>
            <a:endParaRPr lang="pl-PL"/>
          </a:p>
        </p:txBody>
      </p:sp>
      <p:grpSp>
        <p:nvGrpSpPr>
          <p:cNvPr id="19" name="Grupa 18">
            <a:extLst>
              <a:ext uri="{FF2B5EF4-FFF2-40B4-BE49-F238E27FC236}">
                <a16:creationId xmlns:a16="http://schemas.microsoft.com/office/drawing/2014/main" id="{9D41276D-5D44-908E-7A7B-A347EE723CA5}"/>
              </a:ext>
            </a:extLst>
          </p:cNvPr>
          <p:cNvGrpSpPr/>
          <p:nvPr/>
        </p:nvGrpSpPr>
        <p:grpSpPr>
          <a:xfrm>
            <a:off x="3450477" y="2580197"/>
            <a:ext cx="163869" cy="1363436"/>
            <a:chOff x="3450477" y="2581548"/>
            <a:chExt cx="163869" cy="1363436"/>
          </a:xfrm>
        </p:grpSpPr>
        <p:sp>
          <p:nvSpPr>
            <p:cNvPr id="16" name="Nawias otwierający 15">
              <a:extLst>
                <a:ext uri="{FF2B5EF4-FFF2-40B4-BE49-F238E27FC236}">
                  <a16:creationId xmlns:a16="http://schemas.microsoft.com/office/drawing/2014/main" id="{B18FF63B-E214-736A-CE8E-6FA322131153}"/>
                </a:ext>
              </a:extLst>
            </p:cNvPr>
            <p:cNvSpPr/>
            <p:nvPr/>
          </p:nvSpPr>
          <p:spPr>
            <a:xfrm>
              <a:off x="3450477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Nawias otwierający 16">
              <a:extLst>
                <a:ext uri="{FF2B5EF4-FFF2-40B4-BE49-F238E27FC236}">
                  <a16:creationId xmlns:a16="http://schemas.microsoft.com/office/drawing/2014/main" id="{7FCB2E6B-7635-D354-6DB5-6EF7D5564F18}"/>
                </a:ext>
              </a:extLst>
            </p:cNvPr>
            <p:cNvSpPr/>
            <p:nvPr/>
          </p:nvSpPr>
          <p:spPr>
            <a:xfrm flipH="1">
              <a:off x="3596346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41A76284-95F7-4A97-04B8-79EE693F1287}"/>
              </a:ext>
            </a:extLst>
          </p:cNvPr>
          <p:cNvSpPr txBox="1"/>
          <p:nvPr/>
        </p:nvSpPr>
        <p:spPr>
          <a:xfrm>
            <a:off x="4385854" y="3574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pl-PL" b="1" dirty="0" err="1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grpSp>
        <p:nvGrpSpPr>
          <p:cNvPr id="20" name="Grupa 19">
            <a:extLst>
              <a:ext uri="{FF2B5EF4-FFF2-40B4-BE49-F238E27FC236}">
                <a16:creationId xmlns:a16="http://schemas.microsoft.com/office/drawing/2014/main" id="{A0372FAF-7CED-F383-E2D3-D5CF58A282FD}"/>
              </a:ext>
            </a:extLst>
          </p:cNvPr>
          <p:cNvGrpSpPr/>
          <p:nvPr/>
        </p:nvGrpSpPr>
        <p:grpSpPr>
          <a:xfrm>
            <a:off x="3742215" y="2580197"/>
            <a:ext cx="163869" cy="1363436"/>
            <a:chOff x="3450477" y="2581548"/>
            <a:chExt cx="163869" cy="1363436"/>
          </a:xfrm>
        </p:grpSpPr>
        <p:sp>
          <p:nvSpPr>
            <p:cNvPr id="21" name="Nawias otwierający 20">
              <a:extLst>
                <a:ext uri="{FF2B5EF4-FFF2-40B4-BE49-F238E27FC236}">
                  <a16:creationId xmlns:a16="http://schemas.microsoft.com/office/drawing/2014/main" id="{8ED846F9-DF6F-8C02-A388-9A1E879C09BD}"/>
                </a:ext>
              </a:extLst>
            </p:cNvPr>
            <p:cNvSpPr/>
            <p:nvPr/>
          </p:nvSpPr>
          <p:spPr>
            <a:xfrm>
              <a:off x="3450477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Nawias otwierający 21">
              <a:extLst>
                <a:ext uri="{FF2B5EF4-FFF2-40B4-BE49-F238E27FC236}">
                  <a16:creationId xmlns:a16="http://schemas.microsoft.com/office/drawing/2014/main" id="{439392DF-6EE2-5FEE-7C64-CAD9C62F80C2}"/>
                </a:ext>
              </a:extLst>
            </p:cNvPr>
            <p:cNvSpPr/>
            <p:nvPr/>
          </p:nvSpPr>
          <p:spPr>
            <a:xfrm flipH="1">
              <a:off x="3596346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3" name="Grupa 22">
            <a:extLst>
              <a:ext uri="{FF2B5EF4-FFF2-40B4-BE49-F238E27FC236}">
                <a16:creationId xmlns:a16="http://schemas.microsoft.com/office/drawing/2014/main" id="{C0C3F952-98C2-D011-0C25-9F692210864C}"/>
              </a:ext>
            </a:extLst>
          </p:cNvPr>
          <p:cNvGrpSpPr/>
          <p:nvPr/>
        </p:nvGrpSpPr>
        <p:grpSpPr>
          <a:xfrm>
            <a:off x="4021686" y="2580197"/>
            <a:ext cx="163869" cy="1363436"/>
            <a:chOff x="3450477" y="2581548"/>
            <a:chExt cx="163869" cy="1363436"/>
          </a:xfrm>
        </p:grpSpPr>
        <p:sp>
          <p:nvSpPr>
            <p:cNvPr id="24" name="Nawias otwierający 23">
              <a:extLst>
                <a:ext uri="{FF2B5EF4-FFF2-40B4-BE49-F238E27FC236}">
                  <a16:creationId xmlns:a16="http://schemas.microsoft.com/office/drawing/2014/main" id="{08B36758-4972-0EED-6843-A52007DD6C35}"/>
                </a:ext>
              </a:extLst>
            </p:cNvPr>
            <p:cNvSpPr/>
            <p:nvPr/>
          </p:nvSpPr>
          <p:spPr>
            <a:xfrm>
              <a:off x="3450477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Nawias otwierający 24">
              <a:extLst>
                <a:ext uri="{FF2B5EF4-FFF2-40B4-BE49-F238E27FC236}">
                  <a16:creationId xmlns:a16="http://schemas.microsoft.com/office/drawing/2014/main" id="{4F3F1B17-8064-BD90-FD24-87CAEAC4C614}"/>
                </a:ext>
              </a:extLst>
            </p:cNvPr>
            <p:cNvSpPr/>
            <p:nvPr/>
          </p:nvSpPr>
          <p:spPr>
            <a:xfrm flipH="1">
              <a:off x="3596346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BF788683-836F-BD33-636F-34C5E80400C5}"/>
              </a:ext>
            </a:extLst>
          </p:cNvPr>
          <p:cNvGrpSpPr/>
          <p:nvPr/>
        </p:nvGrpSpPr>
        <p:grpSpPr>
          <a:xfrm>
            <a:off x="4301157" y="2580197"/>
            <a:ext cx="163869" cy="1363436"/>
            <a:chOff x="3450477" y="2581548"/>
            <a:chExt cx="163869" cy="1363436"/>
          </a:xfrm>
        </p:grpSpPr>
        <p:sp>
          <p:nvSpPr>
            <p:cNvPr id="27" name="Nawias otwierający 26">
              <a:extLst>
                <a:ext uri="{FF2B5EF4-FFF2-40B4-BE49-F238E27FC236}">
                  <a16:creationId xmlns:a16="http://schemas.microsoft.com/office/drawing/2014/main" id="{B7AF7305-747F-E771-E657-8C2D6B3C7B5E}"/>
                </a:ext>
              </a:extLst>
            </p:cNvPr>
            <p:cNvSpPr/>
            <p:nvPr/>
          </p:nvSpPr>
          <p:spPr>
            <a:xfrm>
              <a:off x="3450477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Nawias otwierający 27">
              <a:extLst>
                <a:ext uri="{FF2B5EF4-FFF2-40B4-BE49-F238E27FC236}">
                  <a16:creationId xmlns:a16="http://schemas.microsoft.com/office/drawing/2014/main" id="{09428D5F-141D-3D40-2663-86DF2116AEDD}"/>
                </a:ext>
              </a:extLst>
            </p:cNvPr>
            <p:cNvSpPr/>
            <p:nvPr/>
          </p:nvSpPr>
          <p:spPr>
            <a:xfrm flipH="1">
              <a:off x="3596346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C38F0204-154A-DBF6-7BF7-82AAD197709F}"/>
              </a:ext>
            </a:extLst>
          </p:cNvPr>
          <p:cNvGrpSpPr/>
          <p:nvPr/>
        </p:nvGrpSpPr>
        <p:grpSpPr>
          <a:xfrm>
            <a:off x="4585270" y="2580197"/>
            <a:ext cx="163869" cy="1363436"/>
            <a:chOff x="3450477" y="2581548"/>
            <a:chExt cx="163869" cy="1363436"/>
          </a:xfrm>
        </p:grpSpPr>
        <p:sp>
          <p:nvSpPr>
            <p:cNvPr id="30" name="Nawias otwierający 29">
              <a:extLst>
                <a:ext uri="{FF2B5EF4-FFF2-40B4-BE49-F238E27FC236}">
                  <a16:creationId xmlns:a16="http://schemas.microsoft.com/office/drawing/2014/main" id="{D203B193-E2F5-AAB3-F702-3F595F5CBC80}"/>
                </a:ext>
              </a:extLst>
            </p:cNvPr>
            <p:cNvSpPr/>
            <p:nvPr/>
          </p:nvSpPr>
          <p:spPr>
            <a:xfrm>
              <a:off x="3450477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Nawias otwierający 30">
              <a:extLst>
                <a:ext uri="{FF2B5EF4-FFF2-40B4-BE49-F238E27FC236}">
                  <a16:creationId xmlns:a16="http://schemas.microsoft.com/office/drawing/2014/main" id="{6CDCB8DD-FA8D-5259-7DF8-D380814D4110}"/>
                </a:ext>
              </a:extLst>
            </p:cNvPr>
            <p:cNvSpPr/>
            <p:nvPr/>
          </p:nvSpPr>
          <p:spPr>
            <a:xfrm flipH="1">
              <a:off x="3596346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2" name="Grupa 31">
            <a:extLst>
              <a:ext uri="{FF2B5EF4-FFF2-40B4-BE49-F238E27FC236}">
                <a16:creationId xmlns:a16="http://schemas.microsoft.com/office/drawing/2014/main" id="{130C3EF9-AF02-45BE-C861-8197CE0EF15D}"/>
              </a:ext>
            </a:extLst>
          </p:cNvPr>
          <p:cNvGrpSpPr/>
          <p:nvPr/>
        </p:nvGrpSpPr>
        <p:grpSpPr>
          <a:xfrm>
            <a:off x="4874025" y="2580197"/>
            <a:ext cx="163869" cy="1363436"/>
            <a:chOff x="3450477" y="2581548"/>
            <a:chExt cx="163869" cy="1363436"/>
          </a:xfrm>
        </p:grpSpPr>
        <p:sp>
          <p:nvSpPr>
            <p:cNvPr id="33" name="Nawias otwierający 32">
              <a:extLst>
                <a:ext uri="{FF2B5EF4-FFF2-40B4-BE49-F238E27FC236}">
                  <a16:creationId xmlns:a16="http://schemas.microsoft.com/office/drawing/2014/main" id="{B6D339E9-40C9-4ADD-8B05-D40B78F7192B}"/>
                </a:ext>
              </a:extLst>
            </p:cNvPr>
            <p:cNvSpPr/>
            <p:nvPr/>
          </p:nvSpPr>
          <p:spPr>
            <a:xfrm>
              <a:off x="3450477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Nawias otwierający 33">
              <a:extLst>
                <a:ext uri="{FF2B5EF4-FFF2-40B4-BE49-F238E27FC236}">
                  <a16:creationId xmlns:a16="http://schemas.microsoft.com/office/drawing/2014/main" id="{25832086-02B1-FA31-4B54-5DA33E59C8A7}"/>
                </a:ext>
              </a:extLst>
            </p:cNvPr>
            <p:cNvSpPr/>
            <p:nvPr/>
          </p:nvSpPr>
          <p:spPr>
            <a:xfrm flipH="1">
              <a:off x="3596346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6" name="Grupa 35">
            <a:extLst>
              <a:ext uri="{FF2B5EF4-FFF2-40B4-BE49-F238E27FC236}">
                <a16:creationId xmlns:a16="http://schemas.microsoft.com/office/drawing/2014/main" id="{4BEE2FB5-5BE7-434B-04F2-67A1C2CAEC2A}"/>
              </a:ext>
            </a:extLst>
          </p:cNvPr>
          <p:cNvGrpSpPr/>
          <p:nvPr/>
        </p:nvGrpSpPr>
        <p:grpSpPr>
          <a:xfrm>
            <a:off x="5159427" y="2580197"/>
            <a:ext cx="163869" cy="1363436"/>
            <a:chOff x="3450477" y="2581548"/>
            <a:chExt cx="163869" cy="1363436"/>
          </a:xfrm>
        </p:grpSpPr>
        <p:sp>
          <p:nvSpPr>
            <p:cNvPr id="37" name="Nawias otwierający 36">
              <a:extLst>
                <a:ext uri="{FF2B5EF4-FFF2-40B4-BE49-F238E27FC236}">
                  <a16:creationId xmlns:a16="http://schemas.microsoft.com/office/drawing/2014/main" id="{D7B7A6A5-8DEA-85F0-EC0D-055952C7356A}"/>
                </a:ext>
              </a:extLst>
            </p:cNvPr>
            <p:cNvSpPr/>
            <p:nvPr/>
          </p:nvSpPr>
          <p:spPr>
            <a:xfrm>
              <a:off x="3450477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Nawias otwierający 37">
              <a:extLst>
                <a:ext uri="{FF2B5EF4-FFF2-40B4-BE49-F238E27FC236}">
                  <a16:creationId xmlns:a16="http://schemas.microsoft.com/office/drawing/2014/main" id="{C5400D3A-350F-F51E-915D-BBBF52FCEB79}"/>
                </a:ext>
              </a:extLst>
            </p:cNvPr>
            <p:cNvSpPr/>
            <p:nvPr/>
          </p:nvSpPr>
          <p:spPr>
            <a:xfrm flipH="1">
              <a:off x="3596346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9" name="Grupa 38">
            <a:extLst>
              <a:ext uri="{FF2B5EF4-FFF2-40B4-BE49-F238E27FC236}">
                <a16:creationId xmlns:a16="http://schemas.microsoft.com/office/drawing/2014/main" id="{652FD930-C476-FAE4-0743-E1222B3327BE}"/>
              </a:ext>
            </a:extLst>
          </p:cNvPr>
          <p:cNvGrpSpPr/>
          <p:nvPr/>
        </p:nvGrpSpPr>
        <p:grpSpPr>
          <a:xfrm>
            <a:off x="5441241" y="2580197"/>
            <a:ext cx="163869" cy="1363436"/>
            <a:chOff x="3450477" y="2581548"/>
            <a:chExt cx="163869" cy="1363436"/>
          </a:xfrm>
        </p:grpSpPr>
        <p:sp>
          <p:nvSpPr>
            <p:cNvPr id="40" name="Nawias otwierający 39">
              <a:extLst>
                <a:ext uri="{FF2B5EF4-FFF2-40B4-BE49-F238E27FC236}">
                  <a16:creationId xmlns:a16="http://schemas.microsoft.com/office/drawing/2014/main" id="{A15D8DCE-A39D-EE89-B27F-A7A7EFC6286F}"/>
                </a:ext>
              </a:extLst>
            </p:cNvPr>
            <p:cNvSpPr/>
            <p:nvPr/>
          </p:nvSpPr>
          <p:spPr>
            <a:xfrm>
              <a:off x="3450477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Nawias otwierający 40">
              <a:extLst>
                <a:ext uri="{FF2B5EF4-FFF2-40B4-BE49-F238E27FC236}">
                  <a16:creationId xmlns:a16="http://schemas.microsoft.com/office/drawing/2014/main" id="{0937D838-F040-6558-7EDE-EEB18945747B}"/>
                </a:ext>
              </a:extLst>
            </p:cNvPr>
            <p:cNvSpPr/>
            <p:nvPr/>
          </p:nvSpPr>
          <p:spPr>
            <a:xfrm flipH="1">
              <a:off x="3596346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2" name="Grupa 41">
            <a:extLst>
              <a:ext uri="{FF2B5EF4-FFF2-40B4-BE49-F238E27FC236}">
                <a16:creationId xmlns:a16="http://schemas.microsoft.com/office/drawing/2014/main" id="{8FF86C44-227D-F972-1C05-59DE7FFB1357}"/>
              </a:ext>
            </a:extLst>
          </p:cNvPr>
          <p:cNvGrpSpPr/>
          <p:nvPr/>
        </p:nvGrpSpPr>
        <p:grpSpPr>
          <a:xfrm>
            <a:off x="6008580" y="2580197"/>
            <a:ext cx="163869" cy="1363436"/>
            <a:chOff x="3450477" y="2581548"/>
            <a:chExt cx="163869" cy="1363436"/>
          </a:xfrm>
        </p:grpSpPr>
        <p:sp>
          <p:nvSpPr>
            <p:cNvPr id="43" name="Nawias otwierający 42">
              <a:extLst>
                <a:ext uri="{FF2B5EF4-FFF2-40B4-BE49-F238E27FC236}">
                  <a16:creationId xmlns:a16="http://schemas.microsoft.com/office/drawing/2014/main" id="{662F53F7-2AC4-953A-0080-141682D242B0}"/>
                </a:ext>
              </a:extLst>
            </p:cNvPr>
            <p:cNvSpPr/>
            <p:nvPr/>
          </p:nvSpPr>
          <p:spPr>
            <a:xfrm>
              <a:off x="3450477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Nawias otwierający 43">
              <a:extLst>
                <a:ext uri="{FF2B5EF4-FFF2-40B4-BE49-F238E27FC236}">
                  <a16:creationId xmlns:a16="http://schemas.microsoft.com/office/drawing/2014/main" id="{405FA6D1-8397-1B44-5A04-3C3124DF7034}"/>
                </a:ext>
              </a:extLst>
            </p:cNvPr>
            <p:cNvSpPr/>
            <p:nvPr/>
          </p:nvSpPr>
          <p:spPr>
            <a:xfrm flipH="1">
              <a:off x="3596346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53764174-C166-80A3-FA80-009807E30FE0}"/>
              </a:ext>
            </a:extLst>
          </p:cNvPr>
          <p:cNvGrpSpPr/>
          <p:nvPr/>
        </p:nvGrpSpPr>
        <p:grpSpPr>
          <a:xfrm>
            <a:off x="6297168" y="2580197"/>
            <a:ext cx="163869" cy="1363436"/>
            <a:chOff x="3450477" y="2581548"/>
            <a:chExt cx="163869" cy="1363436"/>
          </a:xfrm>
        </p:grpSpPr>
        <p:sp>
          <p:nvSpPr>
            <p:cNvPr id="46" name="Nawias otwierający 45">
              <a:extLst>
                <a:ext uri="{FF2B5EF4-FFF2-40B4-BE49-F238E27FC236}">
                  <a16:creationId xmlns:a16="http://schemas.microsoft.com/office/drawing/2014/main" id="{46B2AE1E-09C4-C702-A029-44E8D179D7C1}"/>
                </a:ext>
              </a:extLst>
            </p:cNvPr>
            <p:cNvSpPr/>
            <p:nvPr/>
          </p:nvSpPr>
          <p:spPr>
            <a:xfrm>
              <a:off x="3450477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Nawias otwierający 46">
              <a:extLst>
                <a:ext uri="{FF2B5EF4-FFF2-40B4-BE49-F238E27FC236}">
                  <a16:creationId xmlns:a16="http://schemas.microsoft.com/office/drawing/2014/main" id="{E810DD35-12BE-9365-2B7B-FCF7D468F5E2}"/>
                </a:ext>
              </a:extLst>
            </p:cNvPr>
            <p:cNvSpPr/>
            <p:nvPr/>
          </p:nvSpPr>
          <p:spPr>
            <a:xfrm flipH="1">
              <a:off x="3596346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8" name="Grupa 47">
            <a:extLst>
              <a:ext uri="{FF2B5EF4-FFF2-40B4-BE49-F238E27FC236}">
                <a16:creationId xmlns:a16="http://schemas.microsoft.com/office/drawing/2014/main" id="{5647E258-91F8-B691-9B53-E0F8B20780D1}"/>
              </a:ext>
            </a:extLst>
          </p:cNvPr>
          <p:cNvGrpSpPr/>
          <p:nvPr/>
        </p:nvGrpSpPr>
        <p:grpSpPr>
          <a:xfrm>
            <a:off x="6575796" y="2580197"/>
            <a:ext cx="163869" cy="1363436"/>
            <a:chOff x="3450477" y="2581548"/>
            <a:chExt cx="163869" cy="1363436"/>
          </a:xfrm>
        </p:grpSpPr>
        <p:sp>
          <p:nvSpPr>
            <p:cNvPr id="49" name="Nawias otwierający 48">
              <a:extLst>
                <a:ext uri="{FF2B5EF4-FFF2-40B4-BE49-F238E27FC236}">
                  <a16:creationId xmlns:a16="http://schemas.microsoft.com/office/drawing/2014/main" id="{67903A47-DD2D-2866-CC34-F9E037F87D36}"/>
                </a:ext>
              </a:extLst>
            </p:cNvPr>
            <p:cNvSpPr/>
            <p:nvPr/>
          </p:nvSpPr>
          <p:spPr>
            <a:xfrm>
              <a:off x="3450477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0" name="Nawias otwierający 49">
              <a:extLst>
                <a:ext uri="{FF2B5EF4-FFF2-40B4-BE49-F238E27FC236}">
                  <a16:creationId xmlns:a16="http://schemas.microsoft.com/office/drawing/2014/main" id="{8AF4B3AA-E198-F984-FA4E-F25A2244155E}"/>
                </a:ext>
              </a:extLst>
            </p:cNvPr>
            <p:cNvSpPr/>
            <p:nvPr/>
          </p:nvSpPr>
          <p:spPr>
            <a:xfrm flipH="1">
              <a:off x="3596346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51" name="Grupa 50">
            <a:extLst>
              <a:ext uri="{FF2B5EF4-FFF2-40B4-BE49-F238E27FC236}">
                <a16:creationId xmlns:a16="http://schemas.microsoft.com/office/drawing/2014/main" id="{B6D77806-B6E5-5FCF-AC99-19624384BF68}"/>
              </a:ext>
            </a:extLst>
          </p:cNvPr>
          <p:cNvGrpSpPr/>
          <p:nvPr/>
        </p:nvGrpSpPr>
        <p:grpSpPr>
          <a:xfrm>
            <a:off x="6858884" y="2580197"/>
            <a:ext cx="163869" cy="1363436"/>
            <a:chOff x="3450477" y="2581548"/>
            <a:chExt cx="163869" cy="1363436"/>
          </a:xfrm>
        </p:grpSpPr>
        <p:sp>
          <p:nvSpPr>
            <p:cNvPr id="52" name="Nawias otwierający 51">
              <a:extLst>
                <a:ext uri="{FF2B5EF4-FFF2-40B4-BE49-F238E27FC236}">
                  <a16:creationId xmlns:a16="http://schemas.microsoft.com/office/drawing/2014/main" id="{BDB94A90-5A91-0647-C22D-8CA5247BB92F}"/>
                </a:ext>
              </a:extLst>
            </p:cNvPr>
            <p:cNvSpPr/>
            <p:nvPr/>
          </p:nvSpPr>
          <p:spPr>
            <a:xfrm>
              <a:off x="3450477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3" name="Nawias otwierający 52">
              <a:extLst>
                <a:ext uri="{FF2B5EF4-FFF2-40B4-BE49-F238E27FC236}">
                  <a16:creationId xmlns:a16="http://schemas.microsoft.com/office/drawing/2014/main" id="{3D5828FF-6156-D0C4-1D1A-228A4AE4A0A8}"/>
                </a:ext>
              </a:extLst>
            </p:cNvPr>
            <p:cNvSpPr/>
            <p:nvPr/>
          </p:nvSpPr>
          <p:spPr>
            <a:xfrm flipH="1">
              <a:off x="3596346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54" name="Grupa 53">
            <a:extLst>
              <a:ext uri="{FF2B5EF4-FFF2-40B4-BE49-F238E27FC236}">
                <a16:creationId xmlns:a16="http://schemas.microsoft.com/office/drawing/2014/main" id="{B0D598F1-F9D3-55ED-7561-D5812AFDC7AD}"/>
              </a:ext>
            </a:extLst>
          </p:cNvPr>
          <p:cNvGrpSpPr/>
          <p:nvPr/>
        </p:nvGrpSpPr>
        <p:grpSpPr>
          <a:xfrm>
            <a:off x="7141972" y="2580197"/>
            <a:ext cx="163869" cy="1363436"/>
            <a:chOff x="3450477" y="2581548"/>
            <a:chExt cx="163869" cy="1363436"/>
          </a:xfrm>
        </p:grpSpPr>
        <p:sp>
          <p:nvSpPr>
            <p:cNvPr id="55" name="Nawias otwierający 54">
              <a:extLst>
                <a:ext uri="{FF2B5EF4-FFF2-40B4-BE49-F238E27FC236}">
                  <a16:creationId xmlns:a16="http://schemas.microsoft.com/office/drawing/2014/main" id="{B12029F8-092F-5D33-9ED4-80AA7E9ECBB4}"/>
                </a:ext>
              </a:extLst>
            </p:cNvPr>
            <p:cNvSpPr/>
            <p:nvPr/>
          </p:nvSpPr>
          <p:spPr>
            <a:xfrm>
              <a:off x="3450477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6" name="Nawias otwierający 55">
              <a:extLst>
                <a:ext uri="{FF2B5EF4-FFF2-40B4-BE49-F238E27FC236}">
                  <a16:creationId xmlns:a16="http://schemas.microsoft.com/office/drawing/2014/main" id="{E22840A6-54F3-ADEB-03A7-4826C1C7D14C}"/>
                </a:ext>
              </a:extLst>
            </p:cNvPr>
            <p:cNvSpPr/>
            <p:nvPr/>
          </p:nvSpPr>
          <p:spPr>
            <a:xfrm flipH="1">
              <a:off x="3596346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57" name="Grupa 56">
            <a:extLst>
              <a:ext uri="{FF2B5EF4-FFF2-40B4-BE49-F238E27FC236}">
                <a16:creationId xmlns:a16="http://schemas.microsoft.com/office/drawing/2014/main" id="{68B2F133-7850-278C-7509-D8EBEEA26F89}"/>
              </a:ext>
            </a:extLst>
          </p:cNvPr>
          <p:cNvGrpSpPr/>
          <p:nvPr/>
        </p:nvGrpSpPr>
        <p:grpSpPr>
          <a:xfrm>
            <a:off x="7425060" y="2580197"/>
            <a:ext cx="163869" cy="1363436"/>
            <a:chOff x="3450477" y="2581548"/>
            <a:chExt cx="163869" cy="1363436"/>
          </a:xfrm>
        </p:grpSpPr>
        <p:sp>
          <p:nvSpPr>
            <p:cNvPr id="58" name="Nawias otwierający 57">
              <a:extLst>
                <a:ext uri="{FF2B5EF4-FFF2-40B4-BE49-F238E27FC236}">
                  <a16:creationId xmlns:a16="http://schemas.microsoft.com/office/drawing/2014/main" id="{B968EB6A-013A-38E7-3C3D-6D2BF6730941}"/>
                </a:ext>
              </a:extLst>
            </p:cNvPr>
            <p:cNvSpPr/>
            <p:nvPr/>
          </p:nvSpPr>
          <p:spPr>
            <a:xfrm>
              <a:off x="3450477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9" name="Nawias otwierający 58">
              <a:extLst>
                <a:ext uri="{FF2B5EF4-FFF2-40B4-BE49-F238E27FC236}">
                  <a16:creationId xmlns:a16="http://schemas.microsoft.com/office/drawing/2014/main" id="{1C16C12F-AB32-9035-A21C-6660D40D158E}"/>
                </a:ext>
              </a:extLst>
            </p:cNvPr>
            <p:cNvSpPr/>
            <p:nvPr/>
          </p:nvSpPr>
          <p:spPr>
            <a:xfrm flipH="1">
              <a:off x="3596346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60" name="Grupa 59">
            <a:extLst>
              <a:ext uri="{FF2B5EF4-FFF2-40B4-BE49-F238E27FC236}">
                <a16:creationId xmlns:a16="http://schemas.microsoft.com/office/drawing/2014/main" id="{358BC3AE-619E-9761-9A1C-4475980D6A5C}"/>
              </a:ext>
            </a:extLst>
          </p:cNvPr>
          <p:cNvGrpSpPr/>
          <p:nvPr/>
        </p:nvGrpSpPr>
        <p:grpSpPr>
          <a:xfrm>
            <a:off x="4874025" y="2581548"/>
            <a:ext cx="163869" cy="1363436"/>
            <a:chOff x="3450477" y="2581548"/>
            <a:chExt cx="163869" cy="1363436"/>
          </a:xfrm>
        </p:grpSpPr>
        <p:sp>
          <p:nvSpPr>
            <p:cNvPr id="61" name="Nawias otwierający 60">
              <a:extLst>
                <a:ext uri="{FF2B5EF4-FFF2-40B4-BE49-F238E27FC236}">
                  <a16:creationId xmlns:a16="http://schemas.microsoft.com/office/drawing/2014/main" id="{ED85DA8A-4684-7E3B-E767-77C5B6F698B2}"/>
                </a:ext>
              </a:extLst>
            </p:cNvPr>
            <p:cNvSpPr/>
            <p:nvPr/>
          </p:nvSpPr>
          <p:spPr>
            <a:xfrm>
              <a:off x="3450477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2" name="Nawias otwierający 61">
              <a:extLst>
                <a:ext uri="{FF2B5EF4-FFF2-40B4-BE49-F238E27FC236}">
                  <a16:creationId xmlns:a16="http://schemas.microsoft.com/office/drawing/2014/main" id="{0F22BDD3-697F-CF33-7F74-91C8D4DF2AF4}"/>
                </a:ext>
              </a:extLst>
            </p:cNvPr>
            <p:cNvSpPr/>
            <p:nvPr/>
          </p:nvSpPr>
          <p:spPr>
            <a:xfrm flipH="1">
              <a:off x="3596346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63" name="Grupa 62">
            <a:extLst>
              <a:ext uri="{FF2B5EF4-FFF2-40B4-BE49-F238E27FC236}">
                <a16:creationId xmlns:a16="http://schemas.microsoft.com/office/drawing/2014/main" id="{E1B3C067-0576-1714-4FC2-CAD53B363150}"/>
              </a:ext>
            </a:extLst>
          </p:cNvPr>
          <p:cNvGrpSpPr/>
          <p:nvPr/>
        </p:nvGrpSpPr>
        <p:grpSpPr>
          <a:xfrm>
            <a:off x="7716798" y="2580197"/>
            <a:ext cx="163869" cy="1363436"/>
            <a:chOff x="3450477" y="2581548"/>
            <a:chExt cx="163869" cy="1363436"/>
          </a:xfrm>
        </p:grpSpPr>
        <p:sp>
          <p:nvSpPr>
            <p:cNvPr id="64" name="Nawias otwierający 63">
              <a:extLst>
                <a:ext uri="{FF2B5EF4-FFF2-40B4-BE49-F238E27FC236}">
                  <a16:creationId xmlns:a16="http://schemas.microsoft.com/office/drawing/2014/main" id="{FE6E92F3-4610-FF5A-BE77-02FDE94A37D9}"/>
                </a:ext>
              </a:extLst>
            </p:cNvPr>
            <p:cNvSpPr/>
            <p:nvPr/>
          </p:nvSpPr>
          <p:spPr>
            <a:xfrm>
              <a:off x="3450477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5" name="Nawias otwierający 64">
              <a:extLst>
                <a:ext uri="{FF2B5EF4-FFF2-40B4-BE49-F238E27FC236}">
                  <a16:creationId xmlns:a16="http://schemas.microsoft.com/office/drawing/2014/main" id="{2CD55D1E-9926-2E7D-A495-54DD045B9942}"/>
                </a:ext>
              </a:extLst>
            </p:cNvPr>
            <p:cNvSpPr/>
            <p:nvPr/>
          </p:nvSpPr>
          <p:spPr>
            <a:xfrm flipH="1">
              <a:off x="3596346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66" name="Grupa 65">
            <a:extLst>
              <a:ext uri="{FF2B5EF4-FFF2-40B4-BE49-F238E27FC236}">
                <a16:creationId xmlns:a16="http://schemas.microsoft.com/office/drawing/2014/main" id="{7CB4E5A4-B67D-9600-3FEB-62FB7DD08DA8}"/>
              </a:ext>
            </a:extLst>
          </p:cNvPr>
          <p:cNvGrpSpPr/>
          <p:nvPr/>
        </p:nvGrpSpPr>
        <p:grpSpPr>
          <a:xfrm>
            <a:off x="8001097" y="2580197"/>
            <a:ext cx="163869" cy="1363436"/>
            <a:chOff x="3450477" y="2581548"/>
            <a:chExt cx="163869" cy="1363436"/>
          </a:xfrm>
        </p:grpSpPr>
        <p:sp>
          <p:nvSpPr>
            <p:cNvPr id="67" name="Nawias otwierający 66">
              <a:extLst>
                <a:ext uri="{FF2B5EF4-FFF2-40B4-BE49-F238E27FC236}">
                  <a16:creationId xmlns:a16="http://schemas.microsoft.com/office/drawing/2014/main" id="{6FB747C1-EEEF-6EF8-F4AD-4EA663F64132}"/>
                </a:ext>
              </a:extLst>
            </p:cNvPr>
            <p:cNvSpPr/>
            <p:nvPr/>
          </p:nvSpPr>
          <p:spPr>
            <a:xfrm>
              <a:off x="3450477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8" name="Nawias otwierający 67">
              <a:extLst>
                <a:ext uri="{FF2B5EF4-FFF2-40B4-BE49-F238E27FC236}">
                  <a16:creationId xmlns:a16="http://schemas.microsoft.com/office/drawing/2014/main" id="{880E2572-D4FF-F3A9-2344-6453DFD17127}"/>
                </a:ext>
              </a:extLst>
            </p:cNvPr>
            <p:cNvSpPr/>
            <p:nvPr/>
          </p:nvSpPr>
          <p:spPr>
            <a:xfrm flipH="1">
              <a:off x="3596346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69" name="Grupa 68">
            <a:extLst>
              <a:ext uri="{FF2B5EF4-FFF2-40B4-BE49-F238E27FC236}">
                <a16:creationId xmlns:a16="http://schemas.microsoft.com/office/drawing/2014/main" id="{601A7622-1632-7B5F-66A2-0C4A3EDC048B}"/>
              </a:ext>
            </a:extLst>
          </p:cNvPr>
          <p:cNvGrpSpPr/>
          <p:nvPr/>
        </p:nvGrpSpPr>
        <p:grpSpPr>
          <a:xfrm>
            <a:off x="8280936" y="2580197"/>
            <a:ext cx="163869" cy="1363436"/>
            <a:chOff x="3450477" y="2581548"/>
            <a:chExt cx="163869" cy="1363436"/>
          </a:xfrm>
        </p:grpSpPr>
        <p:sp>
          <p:nvSpPr>
            <p:cNvPr id="70" name="Nawias otwierający 69">
              <a:extLst>
                <a:ext uri="{FF2B5EF4-FFF2-40B4-BE49-F238E27FC236}">
                  <a16:creationId xmlns:a16="http://schemas.microsoft.com/office/drawing/2014/main" id="{F17083AB-D067-A09B-D31B-217CFC191B24}"/>
                </a:ext>
              </a:extLst>
            </p:cNvPr>
            <p:cNvSpPr/>
            <p:nvPr/>
          </p:nvSpPr>
          <p:spPr>
            <a:xfrm>
              <a:off x="3450477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1" name="Nawias otwierający 70">
              <a:extLst>
                <a:ext uri="{FF2B5EF4-FFF2-40B4-BE49-F238E27FC236}">
                  <a16:creationId xmlns:a16="http://schemas.microsoft.com/office/drawing/2014/main" id="{C08B15CF-5D58-3311-1EC8-310ABC4AD6A5}"/>
                </a:ext>
              </a:extLst>
            </p:cNvPr>
            <p:cNvSpPr/>
            <p:nvPr/>
          </p:nvSpPr>
          <p:spPr>
            <a:xfrm flipH="1">
              <a:off x="3596346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72" name="Grupa 71">
            <a:extLst>
              <a:ext uri="{FF2B5EF4-FFF2-40B4-BE49-F238E27FC236}">
                <a16:creationId xmlns:a16="http://schemas.microsoft.com/office/drawing/2014/main" id="{AA3B0B95-F70E-15A9-107A-EDB1C531206E}"/>
              </a:ext>
            </a:extLst>
          </p:cNvPr>
          <p:cNvGrpSpPr/>
          <p:nvPr/>
        </p:nvGrpSpPr>
        <p:grpSpPr>
          <a:xfrm>
            <a:off x="8566750" y="2571750"/>
            <a:ext cx="163869" cy="1363436"/>
            <a:chOff x="3450477" y="2581548"/>
            <a:chExt cx="163869" cy="1363436"/>
          </a:xfrm>
        </p:grpSpPr>
        <p:sp>
          <p:nvSpPr>
            <p:cNvPr id="73" name="Nawias otwierający 72">
              <a:extLst>
                <a:ext uri="{FF2B5EF4-FFF2-40B4-BE49-F238E27FC236}">
                  <a16:creationId xmlns:a16="http://schemas.microsoft.com/office/drawing/2014/main" id="{30DFC8E2-0F54-B136-13C3-F2476A6E22D0}"/>
                </a:ext>
              </a:extLst>
            </p:cNvPr>
            <p:cNvSpPr/>
            <p:nvPr/>
          </p:nvSpPr>
          <p:spPr>
            <a:xfrm>
              <a:off x="3450477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4" name="Nawias otwierający 73">
              <a:extLst>
                <a:ext uri="{FF2B5EF4-FFF2-40B4-BE49-F238E27FC236}">
                  <a16:creationId xmlns:a16="http://schemas.microsoft.com/office/drawing/2014/main" id="{244B6036-D2AB-C11C-D447-825A9278C0E1}"/>
                </a:ext>
              </a:extLst>
            </p:cNvPr>
            <p:cNvSpPr/>
            <p:nvPr/>
          </p:nvSpPr>
          <p:spPr>
            <a:xfrm flipH="1">
              <a:off x="3596346" y="2581548"/>
              <a:ext cx="18000" cy="1363436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4122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7213C-36B1-BC0D-F014-10B483AB1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B7A78C-94A1-E823-236C-5B3563022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444" y="667579"/>
            <a:ext cx="3024051" cy="596740"/>
          </a:xfrm>
        </p:spPr>
        <p:txBody>
          <a:bodyPr>
            <a:noAutofit/>
          </a:bodyPr>
          <a:lstStyle/>
          <a:p>
            <a:r>
              <a:rPr lang="pl-PL" sz="1600"/>
              <a:t>Now, we need to transform </a:t>
            </a:r>
            <a:br>
              <a:rPr lang="pl-PL" sz="1600"/>
            </a:br>
            <a:r>
              <a:rPr lang="pl-PL" sz="1600"/>
              <a:t>the embedding of the last word</a:t>
            </a:r>
            <a:br>
              <a:rPr lang="pl-PL" sz="1600"/>
            </a:br>
            <a:r>
              <a:rPr lang="pl-PL" sz="1600"/>
              <a:t>into</a:t>
            </a:r>
            <a:br>
              <a:rPr lang="pl-PL" sz="1600"/>
            </a:br>
            <a:r>
              <a:rPr lang="pl-PL" sz="1600"/>
              <a:t>a list corresponding to all the words in the dictionary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A65D8B0-D431-B096-B0DB-3BBE767E9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190" y="2117240"/>
            <a:ext cx="2901949" cy="1771650"/>
          </a:xfrm>
          <a:prstGeom prst="rect">
            <a:avLst/>
          </a:prstGeom>
        </p:spPr>
      </p:pic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1C116CE4-4594-633F-8DEA-2750E2774C91}"/>
              </a:ext>
            </a:extLst>
          </p:cNvPr>
          <p:cNvCxnSpPr>
            <a:stCxn id="6" idx="3"/>
          </p:cNvCxnSpPr>
          <p:nvPr/>
        </p:nvCxnSpPr>
        <p:spPr>
          <a:xfrm>
            <a:off x="4468427" y="2997707"/>
            <a:ext cx="492679" cy="62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raz 2">
            <a:extLst>
              <a:ext uri="{FF2B5EF4-FFF2-40B4-BE49-F238E27FC236}">
                <a16:creationId xmlns:a16="http://schemas.microsoft.com/office/drawing/2014/main" id="{0BD76BCE-B233-1D13-46D5-1B6C5F123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554" y="1983642"/>
            <a:ext cx="1237347" cy="1772915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371EE031-5E3C-44AC-8CC9-43605793EDAF}"/>
              </a:ext>
            </a:extLst>
          </p:cNvPr>
          <p:cNvSpPr/>
          <p:nvPr/>
        </p:nvSpPr>
        <p:spPr>
          <a:xfrm>
            <a:off x="4211608" y="2089592"/>
            <a:ext cx="256819" cy="18162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303B317-1AA0-5B2D-B53C-0673CE0DE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536" y="1415221"/>
            <a:ext cx="368300" cy="30607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32A79D8C-BAEE-EEE7-B068-2AE277D4E3C4}"/>
              </a:ext>
            </a:extLst>
          </p:cNvPr>
          <p:cNvSpPr txBox="1"/>
          <p:nvPr/>
        </p:nvSpPr>
        <p:spPr>
          <a:xfrm>
            <a:off x="5635663" y="287010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~50 ths</a:t>
            </a:r>
          </a:p>
        </p:txBody>
      </p:sp>
    </p:spTree>
    <p:extLst>
      <p:ext uri="{BB962C8B-B14F-4D97-AF65-F5344CB8AC3E}">
        <p14:creationId xmlns:p14="http://schemas.microsoft.com/office/powerpoint/2010/main" val="323005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1011B-62D5-D320-74EE-690340F78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26C1393F-F703-3117-D942-B3B60E6ADA3C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255444" y="667579"/>
                <a:ext cx="3024051" cy="59674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pl-PL" b="1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Helvetica Neue Condensed" panose="02000503000000020004" pitchFamily="2" charset="0"/>
                      </a:rPr>
                      <m:t>𝑾</m:t>
                    </m:r>
                    <m:r>
                      <a:rPr lang="pl-PL" b="1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Condensed" panose="02000503000000020004" pitchFamily="2" charset="0"/>
                      </a:rPr>
                      <m:t>𝑼</m:t>
                    </m:r>
                    <m:r>
                      <a:rPr lang="pl-PL" b="1" i="1" baseline="-25000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Condensed" panose="02000503000000020004" pitchFamily="2" charset="0"/>
                      </a:rPr>
                      <m:t> </m:t>
                    </m:r>
                  </m:oMath>
                </a14:m>
                <a:r>
                  <a:rPr lang="pl-PL" sz="1600"/>
                  <a:t>: unembedding matrix</a:t>
                </a:r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26C1393F-F703-3117-D942-B3B60E6AD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55444" y="667579"/>
                <a:ext cx="3024051" cy="596740"/>
              </a:xfrm>
              <a:blipFill>
                <a:blip r:embed="rId2"/>
                <a:stretch>
                  <a:fillRect l="-418" b="-1458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az 4">
            <a:extLst>
              <a:ext uri="{FF2B5EF4-FFF2-40B4-BE49-F238E27FC236}">
                <a16:creationId xmlns:a16="http://schemas.microsoft.com/office/drawing/2014/main" id="{327D226A-BCB8-F48E-40C4-3EB7530AE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611" y="1310138"/>
            <a:ext cx="368300" cy="306070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B302BA4-19F1-E94A-42C6-027B81C0E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217" y="1553916"/>
            <a:ext cx="368300" cy="2349500"/>
          </a:xfrm>
          <a:prstGeom prst="rect">
            <a:avLst/>
          </a:prstGeom>
        </p:spPr>
      </p:pic>
      <p:sp>
        <p:nvSpPr>
          <p:cNvPr id="10" name="Nawias otwierający 9">
            <a:extLst>
              <a:ext uri="{FF2B5EF4-FFF2-40B4-BE49-F238E27FC236}">
                <a16:creationId xmlns:a16="http://schemas.microsoft.com/office/drawing/2014/main" id="{84344C33-5150-DA89-C207-3F02FC6E6646}"/>
              </a:ext>
            </a:extLst>
          </p:cNvPr>
          <p:cNvSpPr/>
          <p:nvPr/>
        </p:nvSpPr>
        <p:spPr>
          <a:xfrm>
            <a:off x="3472729" y="1346488"/>
            <a:ext cx="45719" cy="2988000"/>
          </a:xfrm>
          <a:prstGeom prst="leftBracket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>
                <a:extLst>
                  <a:ext uri="{FF2B5EF4-FFF2-40B4-BE49-F238E27FC236}">
                    <a16:creationId xmlns:a16="http://schemas.microsoft.com/office/drawing/2014/main" id="{C6CFFA2B-3655-4AA3-CB72-ED404F284D5E}"/>
                  </a:ext>
                </a:extLst>
              </p:cNvPr>
              <p:cNvSpPr txBox="1"/>
              <p:nvPr/>
            </p:nvSpPr>
            <p:spPr>
              <a:xfrm>
                <a:off x="3983285" y="2471156"/>
                <a:ext cx="10700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Helvetica Neue Condensed" panose="02000503000000020004" pitchFamily="2" charset="0"/>
                        </a:rPr>
                        <m:t>𝑾</m:t>
                      </m:r>
                      <m:r>
                        <a:rPr lang="pl-PL" b="1" i="1" baseline="-25000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 Condensed" panose="02000503000000020004" pitchFamily="2" charset="0"/>
                        </a:rPr>
                        <m:t>𝑼</m:t>
                      </m:r>
                    </m:oMath>
                  </m:oMathPara>
                </a14:m>
                <a:endParaRPr lang="pl-PL"/>
              </a:p>
            </p:txBody>
          </p:sp>
        </mc:Choice>
        <mc:Fallback xmlns="">
          <p:sp>
            <p:nvSpPr>
              <p:cNvPr id="12" name="pole tekstowe 11">
                <a:extLst>
                  <a:ext uri="{FF2B5EF4-FFF2-40B4-BE49-F238E27FC236}">
                    <a16:creationId xmlns:a16="http://schemas.microsoft.com/office/drawing/2014/main" id="{C6CFFA2B-3655-4AA3-CB72-ED404F284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285" y="2471156"/>
                <a:ext cx="10700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Nawias otwierający 12">
            <a:extLst>
              <a:ext uri="{FF2B5EF4-FFF2-40B4-BE49-F238E27FC236}">
                <a16:creationId xmlns:a16="http://schemas.microsoft.com/office/drawing/2014/main" id="{416D07CE-4B51-252A-8D15-F5E8BAC2FF27}"/>
              </a:ext>
            </a:extLst>
          </p:cNvPr>
          <p:cNvSpPr/>
          <p:nvPr/>
        </p:nvSpPr>
        <p:spPr>
          <a:xfrm rot="10800000">
            <a:off x="5858684" y="1346488"/>
            <a:ext cx="45719" cy="2988000"/>
          </a:xfrm>
          <a:prstGeom prst="leftBracket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7437DABE-019F-AFEC-D306-EF26898AAB35}"/>
              </a:ext>
            </a:extLst>
          </p:cNvPr>
          <p:cNvSpPr txBox="1"/>
          <p:nvPr/>
        </p:nvSpPr>
        <p:spPr>
          <a:xfrm>
            <a:off x="6591165" y="25440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b="1" dirty="0" err="1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=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96CEB9A4-E350-AC02-AF8F-0929290FB5FC}"/>
              </a:ext>
            </a:extLst>
          </p:cNvPr>
          <p:cNvSpPr txBox="1"/>
          <p:nvPr/>
        </p:nvSpPr>
        <p:spPr>
          <a:xfrm>
            <a:off x="2240258" y="2619472"/>
            <a:ext cx="92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50,277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1FBFE0A2-E6AB-8171-0D35-000B32A72480}"/>
              </a:ext>
            </a:extLst>
          </p:cNvPr>
          <p:cNvSpPr txBox="1"/>
          <p:nvPr/>
        </p:nvSpPr>
        <p:spPr>
          <a:xfrm>
            <a:off x="4230186" y="433448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12,288</a:t>
            </a:r>
          </a:p>
        </p:txBody>
      </p:sp>
    </p:spTree>
    <p:extLst>
      <p:ext uri="{BB962C8B-B14F-4D97-AF65-F5344CB8AC3E}">
        <p14:creationId xmlns:p14="http://schemas.microsoft.com/office/powerpoint/2010/main" val="339969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581E4-634A-C083-1486-D9FBE274E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920D9B-5A9A-E83F-4D46-86B795D7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2609"/>
            <a:ext cx="8229600" cy="857250"/>
          </a:xfrm>
        </p:spPr>
        <p:txBody>
          <a:bodyPr/>
          <a:lstStyle/>
          <a:p>
            <a:r>
              <a:rPr lang="pl-PL"/>
              <a:t>Step 2. Normalization</a:t>
            </a:r>
          </a:p>
        </p:txBody>
      </p:sp>
    </p:spTree>
    <p:extLst>
      <p:ext uri="{BB962C8B-B14F-4D97-AF65-F5344CB8AC3E}">
        <p14:creationId xmlns:p14="http://schemas.microsoft.com/office/powerpoint/2010/main" val="995362867"/>
      </p:ext>
    </p:extLst>
  </p:cSld>
  <p:clrMapOvr>
    <a:masterClrMapping/>
  </p:clrMapOvr>
</p:sld>
</file>

<file path=ppt/theme/theme1.xml><?xml version="1.0" encoding="utf-8"?>
<a:theme xmlns:a="http://schemas.openxmlformats.org/drawingml/2006/main" name="TEG_2025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  <a:alpha val="49818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b="1" dirty="0" err="1" smtClean="0">
            <a:latin typeface="Helvetica Neue Condensed" panose="02000503000000020004" pitchFamily="2" charset="0"/>
            <a:ea typeface="Helvetica Neue Condensed" panose="02000503000000020004" pitchFamily="2" charset="0"/>
            <a:cs typeface="Helvetica Neue Condensed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G_2025" id="{E625AAE0-34AB-2A4F-A44B-1E2CACE82FDF}" vid="{C764EB94-EA26-D449-B119-92BF12FAA4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TEG_2025</Template>
  <TotalTime>5744</TotalTime>
  <Words>502</Words>
  <Application>Microsoft Macintosh PowerPoint</Application>
  <PresentationFormat>Pokaz na ekranie (16:9)</PresentationFormat>
  <Paragraphs>202</Paragraphs>
  <Slides>21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Consolas</vt:lpstr>
      <vt:lpstr>Helvetica Neue Condensed</vt:lpstr>
      <vt:lpstr>TEG_2025</vt:lpstr>
      <vt:lpstr>Transformers</vt:lpstr>
      <vt:lpstr>Prezentacja programu PowerPoint</vt:lpstr>
      <vt:lpstr>Prezentacja programu PowerPoint</vt:lpstr>
      <vt:lpstr>Step 1. Unembedding</vt:lpstr>
      <vt:lpstr>The prediction of the next token  is the function  of the last vector in the sequence</vt:lpstr>
      <vt:lpstr>We started with the embeddings set for all the words in our dictionary</vt:lpstr>
      <vt:lpstr>Now, we need to transform  the embedding of the last word into a list corresponding to all the words in the dictionary</vt:lpstr>
      <vt:lpstr>WU : unembedding matrix</vt:lpstr>
      <vt:lpstr>Step 2. Normalization</vt:lpstr>
      <vt:lpstr>Softmax</vt:lpstr>
      <vt:lpstr>Softmax</vt:lpstr>
      <vt:lpstr>T = temperature</vt:lpstr>
      <vt:lpstr>T = temperature</vt:lpstr>
      <vt:lpstr>Step 3. Selection</vt:lpstr>
      <vt:lpstr>top_k</vt:lpstr>
      <vt:lpstr>top_k</vt:lpstr>
      <vt:lpstr>top_k</vt:lpstr>
      <vt:lpstr>top_p</vt:lpstr>
      <vt:lpstr>top_p = 0.5</vt:lpstr>
      <vt:lpstr>top_p = 0.9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Szablony PPT 2022</dc:title>
  <dc:creator>Wodecki Andrzej</dc:creator>
  <cp:lastModifiedBy>Andrzej Wodecki</cp:lastModifiedBy>
  <cp:revision>326</cp:revision>
  <dcterms:created xsi:type="dcterms:W3CDTF">2022-09-22T14:05:16Z</dcterms:created>
  <dcterms:modified xsi:type="dcterms:W3CDTF">2025-09-26T09:10:14Z</dcterms:modified>
</cp:coreProperties>
</file>