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20"/>
  </p:notesMasterIdLst>
  <p:sldIdLst>
    <p:sldId id="1869" r:id="rId2"/>
    <p:sldId id="1818" r:id="rId3"/>
    <p:sldId id="1844" r:id="rId4"/>
    <p:sldId id="1827" r:id="rId5"/>
    <p:sldId id="1828" r:id="rId6"/>
    <p:sldId id="1829" r:id="rId7"/>
    <p:sldId id="1830" r:id="rId8"/>
    <p:sldId id="1816" r:id="rId9"/>
    <p:sldId id="1859" r:id="rId10"/>
    <p:sldId id="1860" r:id="rId11"/>
    <p:sldId id="1861" r:id="rId12"/>
    <p:sldId id="1867" r:id="rId13"/>
    <p:sldId id="1863" r:id="rId14"/>
    <p:sldId id="1866" r:id="rId15"/>
    <p:sldId id="1851" r:id="rId16"/>
    <p:sldId id="1852" r:id="rId17"/>
    <p:sldId id="1858" r:id="rId18"/>
    <p:sldId id="1868" r:id="rId19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797"/>
    <p:restoredTop sz="96327"/>
  </p:normalViewPr>
  <p:slideViewPr>
    <p:cSldViewPr snapToGrid="0">
      <p:cViewPr varScale="1">
        <p:scale>
          <a:sx n="185" d="100"/>
          <a:sy n="185" d="100"/>
        </p:scale>
        <p:origin x="2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26.09.2025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9/26/25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python.langchain.com/docs/concepts/retrieval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docs.llamaindex.ai/en/stable/understanding/ra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neo4j.com/generativeai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4.svg"/><Relationship Id="rId7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27.png"/><Relationship Id="rId4" Type="http://schemas.openxmlformats.org/officeDocument/2006/relationships/image" Target="../media/image28.png"/><Relationship Id="rId9" Type="http://schemas.openxmlformats.org/officeDocument/2006/relationships/image" Target="../media/image2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eg"/><Relationship Id="rId11" Type="http://schemas.openxmlformats.org/officeDocument/2006/relationships/image" Target="../media/image10.png"/><Relationship Id="rId5" Type="http://schemas.openxmlformats.org/officeDocument/2006/relationships/image" Target="../media/image8.svg"/><Relationship Id="rId10" Type="http://schemas.openxmlformats.org/officeDocument/2006/relationships/image" Target="../media/image6.svg"/><Relationship Id="rId4" Type="http://schemas.openxmlformats.org/officeDocument/2006/relationships/image" Target="../media/image7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1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6.png"/><Relationship Id="rId17" Type="http://schemas.openxmlformats.org/officeDocument/2006/relationships/image" Target="../media/image8.svg"/><Relationship Id="rId2" Type="http://schemas.openxmlformats.org/officeDocument/2006/relationships/image" Target="../media/image1.png"/><Relationship Id="rId16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Relationship Id="rId1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8.svg"/><Relationship Id="rId10" Type="http://schemas.openxmlformats.org/officeDocument/2006/relationships/image" Target="../media/image11.png"/><Relationship Id="rId4" Type="http://schemas.openxmlformats.org/officeDocument/2006/relationships/image" Target="../media/image7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8.svg"/><Relationship Id="rId7" Type="http://schemas.openxmlformats.org/officeDocument/2006/relationships/image" Target="../media/image2.svg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6.svg"/><Relationship Id="rId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image" Target="../media/image9.jpeg"/><Relationship Id="rId9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ython.langchain.com/docs/tutorials/ra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28773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B3AAA-D220-FF4A-1EF4-3FF6801F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 descr="Obraz zawierający tekst, zrzut ekranu&#10;&#10;Zawartość wygenerowana przez sztuczną inteligencję może być niepoprawna.">
            <a:hlinkClick r:id="rId2"/>
            <a:extLst>
              <a:ext uri="{FF2B5EF4-FFF2-40B4-BE49-F238E27FC236}">
                <a16:creationId xmlns:a16="http://schemas.microsoft.com/office/drawing/2014/main" id="{C0537631-063A-0E79-EC93-CB8587A84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889" b="1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0090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 descr="Obraz zawierający tekst, oprogramowanie, Strona internetowa, design&#10;&#10;Zawartość wygenerowana przez sztuczną inteligencję może być niepoprawna.">
            <a:hlinkClick r:id="rId2"/>
            <a:extLst>
              <a:ext uri="{FF2B5EF4-FFF2-40B4-BE49-F238E27FC236}">
                <a16:creationId xmlns:a16="http://schemas.microsoft.com/office/drawing/2014/main" id="{1EBF49D4-617C-56EB-8349-DC67DDA8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952" b="12955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21055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ymbol zastępczy zawartości 4">
            <a:hlinkClick r:id="rId2"/>
            <a:extLst>
              <a:ext uri="{FF2B5EF4-FFF2-40B4-BE49-F238E27FC236}">
                <a16:creationId xmlns:a16="http://schemas.microsoft.com/office/drawing/2014/main" id="{311FC77C-B640-E62F-D528-1AD434A3F6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27653"/>
          <a:stretch/>
        </p:blipFill>
        <p:spPr>
          <a:xfrm>
            <a:off x="20" y="10"/>
            <a:ext cx="12191980" cy="6857990"/>
          </a:xfrm>
          <a:noFill/>
        </p:spPr>
      </p:pic>
    </p:spTree>
    <p:extLst>
      <p:ext uri="{BB962C8B-B14F-4D97-AF65-F5344CB8AC3E}">
        <p14:creationId xmlns:p14="http://schemas.microsoft.com/office/powerpoint/2010/main" val="4227893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238FC-1A4F-3A72-639D-8329231E4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99A6E501-4658-6E20-9B5E-8569392227AC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 anchor="ctr"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3600"/>
              <a:t>Complicatons?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A8775A64-2FDE-368A-B565-BE31159B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3785" y="2995917"/>
            <a:ext cx="7772400" cy="866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74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91712-1A55-1410-C6F2-9F2BC439B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1">
            <a:extLst>
              <a:ext uri="{FF2B5EF4-FFF2-40B4-BE49-F238E27FC236}">
                <a16:creationId xmlns:a16="http://schemas.microsoft.com/office/drawing/2014/main" id="{09DB27DE-086B-4A86-F89F-79BC00C8F4BF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pl-PL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952FC20-A606-6392-B389-4E5E7B572E7E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Loading</a:t>
            </a:r>
          </a:p>
        </p:txBody>
      </p:sp>
      <p:grpSp>
        <p:nvGrpSpPr>
          <p:cNvPr id="3" name="Grupa 2">
            <a:extLst>
              <a:ext uri="{FF2B5EF4-FFF2-40B4-BE49-F238E27FC236}">
                <a16:creationId xmlns:a16="http://schemas.microsoft.com/office/drawing/2014/main" id="{0FBBABC9-2A1E-4691-1C1A-0741484E86EB}"/>
              </a:ext>
            </a:extLst>
          </p:cNvPr>
          <p:cNvGrpSpPr/>
          <p:nvPr/>
        </p:nvGrpSpPr>
        <p:grpSpPr>
          <a:xfrm>
            <a:off x="7222607" y="1056915"/>
            <a:ext cx="842211" cy="1284171"/>
            <a:chOff x="4851033" y="2092447"/>
            <a:chExt cx="842211" cy="1284171"/>
          </a:xfrm>
        </p:grpSpPr>
        <p:pic>
          <p:nvPicPr>
            <p:cNvPr id="4" name="Grafika 3" descr="Dokument kontur">
              <a:extLst>
                <a:ext uri="{FF2B5EF4-FFF2-40B4-BE49-F238E27FC236}">
                  <a16:creationId xmlns:a16="http://schemas.microsoft.com/office/drawing/2014/main" id="{28284129-3ED3-DC64-26CF-6BA7288B1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1033" y="2092447"/>
              <a:ext cx="842211" cy="842211"/>
            </a:xfrm>
            <a:prstGeom prst="rect">
              <a:avLst/>
            </a:prstGeom>
          </p:spPr>
        </p:pic>
        <p:sp>
          <p:nvSpPr>
            <p:cNvPr id="5" name="pole tekstowe 4">
              <a:extLst>
                <a:ext uri="{FF2B5EF4-FFF2-40B4-BE49-F238E27FC236}">
                  <a16:creationId xmlns:a16="http://schemas.microsoft.com/office/drawing/2014/main" id="{24DFF376-F810-D561-76A9-C846EDFB8AA4}"/>
                </a:ext>
              </a:extLst>
            </p:cNvPr>
            <p:cNvSpPr txBox="1"/>
            <p:nvPr/>
          </p:nvSpPr>
          <p:spPr>
            <a:xfrm>
              <a:off x="5039863" y="3099619"/>
              <a:ext cx="421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text</a:t>
              </a: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93EE8FC6-793E-F56A-1A8D-18CEB554BC89}"/>
              </a:ext>
            </a:extLst>
          </p:cNvPr>
          <p:cNvGrpSpPr/>
          <p:nvPr/>
        </p:nvGrpSpPr>
        <p:grpSpPr>
          <a:xfrm>
            <a:off x="7154245" y="2618524"/>
            <a:ext cx="914400" cy="1284171"/>
            <a:chOff x="3946811" y="2182425"/>
            <a:chExt cx="914400" cy="1284171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3A263563-F9DE-B607-07B6-7DD65729A84E}"/>
                </a:ext>
              </a:extLst>
            </p:cNvPr>
            <p:cNvSpPr txBox="1"/>
            <p:nvPr/>
          </p:nvSpPr>
          <p:spPr>
            <a:xfrm>
              <a:off x="4132475" y="3189597"/>
              <a:ext cx="582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image</a:t>
              </a:r>
            </a:p>
          </p:txBody>
        </p:sp>
        <p:pic>
          <p:nvPicPr>
            <p:cNvPr id="19" name="Grafika 18" descr="Obraz kontur">
              <a:extLst>
                <a:ext uri="{FF2B5EF4-FFF2-40B4-BE49-F238E27FC236}">
                  <a16:creationId xmlns:a16="http://schemas.microsoft.com/office/drawing/2014/main" id="{2C9D1CD4-7D4B-B40B-7FC5-4507F5146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946811" y="2182425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a 29">
            <a:extLst>
              <a:ext uri="{FF2B5EF4-FFF2-40B4-BE49-F238E27FC236}">
                <a16:creationId xmlns:a16="http://schemas.microsoft.com/office/drawing/2014/main" id="{CCCA84D4-4918-36E8-6809-276E26177CA5}"/>
              </a:ext>
            </a:extLst>
          </p:cNvPr>
          <p:cNvGrpSpPr/>
          <p:nvPr/>
        </p:nvGrpSpPr>
        <p:grpSpPr>
          <a:xfrm>
            <a:off x="7214509" y="4280595"/>
            <a:ext cx="760261" cy="1183709"/>
            <a:chOff x="4007075" y="3844496"/>
            <a:chExt cx="760261" cy="1183709"/>
          </a:xfrm>
        </p:grpSpPr>
        <p:sp>
          <p:nvSpPr>
            <p:cNvPr id="31" name="pole tekstowe 30">
              <a:extLst>
                <a:ext uri="{FF2B5EF4-FFF2-40B4-BE49-F238E27FC236}">
                  <a16:creationId xmlns:a16="http://schemas.microsoft.com/office/drawing/2014/main" id="{C027ADBF-202C-935D-F1EE-439D5FFC49C5}"/>
                </a:ext>
              </a:extLst>
            </p:cNvPr>
            <p:cNvSpPr txBox="1"/>
            <p:nvPr/>
          </p:nvSpPr>
          <p:spPr>
            <a:xfrm>
              <a:off x="4120946" y="4751206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video</a:t>
              </a:r>
            </a:p>
          </p:txBody>
        </p:sp>
        <p:pic>
          <p:nvPicPr>
            <p:cNvPr id="50" name="Picture 2" descr="Online Video - Free technology icons">
              <a:extLst>
                <a:ext uri="{FF2B5EF4-FFF2-40B4-BE49-F238E27FC236}">
                  <a16:creationId xmlns:a16="http://schemas.microsoft.com/office/drawing/2014/main" id="{41A07B7F-571B-B145-BB31-D2338695A1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075" y="3844496"/>
              <a:ext cx="760261" cy="76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00112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1">
            <a:extLst>
              <a:ext uri="{FF2B5EF4-FFF2-40B4-BE49-F238E27FC236}">
                <a16:creationId xmlns:a16="http://schemas.microsoft.com/office/drawing/2014/main" id="{1CA70BF3-AF99-BC7A-D0B9-1EBBB87A960A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pl-PL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F2BFBE-F890-C371-3917-E73FCCABBA5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Indexing</a:t>
            </a:r>
          </a:p>
        </p:txBody>
      </p:sp>
      <p:grpSp>
        <p:nvGrpSpPr>
          <p:cNvPr id="12" name="Grupa 11">
            <a:extLst>
              <a:ext uri="{FF2B5EF4-FFF2-40B4-BE49-F238E27FC236}">
                <a16:creationId xmlns:a16="http://schemas.microsoft.com/office/drawing/2014/main" id="{D417C58E-632C-149E-0B43-50D624C1ADDA}"/>
              </a:ext>
            </a:extLst>
          </p:cNvPr>
          <p:cNvGrpSpPr/>
          <p:nvPr/>
        </p:nvGrpSpPr>
        <p:grpSpPr>
          <a:xfrm>
            <a:off x="4015173" y="620816"/>
            <a:ext cx="842211" cy="1284171"/>
            <a:chOff x="4851033" y="2092447"/>
            <a:chExt cx="842211" cy="1284171"/>
          </a:xfrm>
        </p:grpSpPr>
        <p:pic>
          <p:nvPicPr>
            <p:cNvPr id="7" name="Grafika 6" descr="Dokument kontur">
              <a:extLst>
                <a:ext uri="{FF2B5EF4-FFF2-40B4-BE49-F238E27FC236}">
                  <a16:creationId xmlns:a16="http://schemas.microsoft.com/office/drawing/2014/main" id="{3A686A9A-285A-2381-F389-6201BDF52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51033" y="2092447"/>
              <a:ext cx="842211" cy="842211"/>
            </a:xfrm>
            <a:prstGeom prst="rect">
              <a:avLst/>
            </a:prstGeom>
          </p:spPr>
        </p:pic>
        <p:sp>
          <p:nvSpPr>
            <p:cNvPr id="9" name="pole tekstowe 8">
              <a:extLst>
                <a:ext uri="{FF2B5EF4-FFF2-40B4-BE49-F238E27FC236}">
                  <a16:creationId xmlns:a16="http://schemas.microsoft.com/office/drawing/2014/main" id="{64A2F464-20AF-BD6B-B8FC-865F52BBD47D}"/>
                </a:ext>
              </a:extLst>
            </p:cNvPr>
            <p:cNvSpPr txBox="1"/>
            <p:nvPr/>
          </p:nvSpPr>
          <p:spPr>
            <a:xfrm>
              <a:off x="5039863" y="3099619"/>
              <a:ext cx="4214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text</a:t>
              </a:r>
            </a:p>
          </p:txBody>
        </p:sp>
      </p:grpSp>
      <p:grpSp>
        <p:nvGrpSpPr>
          <p:cNvPr id="13" name="Grupa 12">
            <a:extLst>
              <a:ext uri="{FF2B5EF4-FFF2-40B4-BE49-F238E27FC236}">
                <a16:creationId xmlns:a16="http://schemas.microsoft.com/office/drawing/2014/main" id="{0FC72562-BFA6-C831-BB9C-7A12BD035372}"/>
              </a:ext>
            </a:extLst>
          </p:cNvPr>
          <p:cNvGrpSpPr/>
          <p:nvPr/>
        </p:nvGrpSpPr>
        <p:grpSpPr>
          <a:xfrm>
            <a:off x="5160127" y="646216"/>
            <a:ext cx="1625765" cy="1188431"/>
            <a:chOff x="6042366" y="2117847"/>
            <a:chExt cx="1625765" cy="1188431"/>
          </a:xfrm>
        </p:grpSpPr>
        <p:pic>
          <p:nvPicPr>
            <p:cNvPr id="6" name="Obraz 5">
              <a:extLst>
                <a:ext uri="{FF2B5EF4-FFF2-40B4-BE49-F238E27FC236}">
                  <a16:creationId xmlns:a16="http://schemas.microsoft.com/office/drawing/2014/main" id="{09CF3115-1B83-DBE9-C8B0-805A9ADF6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345" y="2117847"/>
              <a:ext cx="939800" cy="863600"/>
            </a:xfrm>
            <a:prstGeom prst="rect">
              <a:avLst/>
            </a:prstGeom>
          </p:spPr>
        </p:pic>
        <p:sp>
          <p:nvSpPr>
            <p:cNvPr id="10" name="pole tekstowe 9">
              <a:extLst>
                <a:ext uri="{FF2B5EF4-FFF2-40B4-BE49-F238E27FC236}">
                  <a16:creationId xmlns:a16="http://schemas.microsoft.com/office/drawing/2014/main" id="{DD606435-83A1-AD84-8EC3-0393D7947968}"/>
                </a:ext>
              </a:extLst>
            </p:cNvPr>
            <p:cNvSpPr txBox="1"/>
            <p:nvPr/>
          </p:nvSpPr>
          <p:spPr>
            <a:xfrm>
              <a:off x="6042366" y="3029279"/>
              <a:ext cx="16257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TXT embedding model</a:t>
              </a:r>
            </a:p>
          </p:txBody>
        </p:sp>
      </p:grpSp>
      <p:grpSp>
        <p:nvGrpSpPr>
          <p:cNvPr id="14" name="Grupa 13">
            <a:extLst>
              <a:ext uri="{FF2B5EF4-FFF2-40B4-BE49-F238E27FC236}">
                <a16:creationId xmlns:a16="http://schemas.microsoft.com/office/drawing/2014/main" id="{59EA114F-8624-5C12-578D-9B821323C5D0}"/>
              </a:ext>
            </a:extLst>
          </p:cNvPr>
          <p:cNvGrpSpPr/>
          <p:nvPr/>
        </p:nvGrpSpPr>
        <p:grpSpPr>
          <a:xfrm>
            <a:off x="7268709" y="908513"/>
            <a:ext cx="1871404" cy="982186"/>
            <a:chOff x="8079183" y="2408720"/>
            <a:chExt cx="1871404" cy="982186"/>
          </a:xfrm>
        </p:grpSpPr>
        <p:pic>
          <p:nvPicPr>
            <p:cNvPr id="8" name="Obraz 7">
              <a:extLst>
                <a:ext uri="{FF2B5EF4-FFF2-40B4-BE49-F238E27FC236}">
                  <a16:creationId xmlns:a16="http://schemas.microsoft.com/office/drawing/2014/main" id="{7DBE80CE-29BC-F8C6-DD4D-0E35CB7BC0A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9183" y="2408720"/>
              <a:ext cx="1871404" cy="290390"/>
            </a:xfrm>
            <a:prstGeom prst="rect">
              <a:avLst/>
            </a:prstGeom>
          </p:spPr>
        </p:pic>
        <p:sp>
          <p:nvSpPr>
            <p:cNvPr id="11" name="pole tekstowe 10">
              <a:extLst>
                <a:ext uri="{FF2B5EF4-FFF2-40B4-BE49-F238E27FC236}">
                  <a16:creationId xmlns:a16="http://schemas.microsoft.com/office/drawing/2014/main" id="{D0BD0F7B-8F53-F1C6-52B9-4A99D7640945}"/>
                </a:ext>
              </a:extLst>
            </p:cNvPr>
            <p:cNvSpPr txBox="1"/>
            <p:nvPr/>
          </p:nvSpPr>
          <p:spPr>
            <a:xfrm>
              <a:off x="8486430" y="311390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embedding</a:t>
              </a:r>
            </a:p>
          </p:txBody>
        </p:sp>
      </p:grp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5D51DB79-F56A-3686-5291-60407FF62CA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768021" y="1054622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AD059BA4-FB4E-8260-5B7F-C64D0762D2D1}"/>
              </a:ext>
            </a:extLst>
          </p:cNvPr>
          <p:cNvCxnSpPr>
            <a:cxnSpLocks/>
          </p:cNvCxnSpPr>
          <p:nvPr/>
        </p:nvCxnSpPr>
        <p:spPr>
          <a:xfrm>
            <a:off x="6497932" y="1064146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a 20">
            <a:extLst>
              <a:ext uri="{FF2B5EF4-FFF2-40B4-BE49-F238E27FC236}">
                <a16:creationId xmlns:a16="http://schemas.microsoft.com/office/drawing/2014/main" id="{B62E5763-3D47-48CF-5D25-790CF86F4B27}"/>
              </a:ext>
            </a:extLst>
          </p:cNvPr>
          <p:cNvGrpSpPr/>
          <p:nvPr/>
        </p:nvGrpSpPr>
        <p:grpSpPr>
          <a:xfrm>
            <a:off x="5062725" y="2207825"/>
            <a:ext cx="1820563" cy="1153261"/>
            <a:chOff x="5944964" y="2117847"/>
            <a:chExt cx="1820563" cy="1153261"/>
          </a:xfrm>
        </p:grpSpPr>
        <p:pic>
          <p:nvPicPr>
            <p:cNvPr id="22" name="Obraz 21">
              <a:extLst>
                <a:ext uri="{FF2B5EF4-FFF2-40B4-BE49-F238E27FC236}">
                  <a16:creationId xmlns:a16="http://schemas.microsoft.com/office/drawing/2014/main" id="{7A820B27-C8AA-0529-0DE5-BC4B2FC054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345" y="2117847"/>
              <a:ext cx="939800" cy="863600"/>
            </a:xfrm>
            <a:prstGeom prst="rect">
              <a:avLst/>
            </a:prstGeom>
          </p:spPr>
        </p:pic>
        <p:sp>
          <p:nvSpPr>
            <p:cNvPr id="23" name="pole tekstowe 22">
              <a:extLst>
                <a:ext uri="{FF2B5EF4-FFF2-40B4-BE49-F238E27FC236}">
                  <a16:creationId xmlns:a16="http://schemas.microsoft.com/office/drawing/2014/main" id="{BA21B8FB-9C96-77BA-A4EA-4E543511F01F}"/>
                </a:ext>
              </a:extLst>
            </p:cNvPr>
            <p:cNvSpPr txBox="1"/>
            <p:nvPr/>
          </p:nvSpPr>
          <p:spPr>
            <a:xfrm>
              <a:off x="5944964" y="2994109"/>
              <a:ext cx="18205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IMAGE embedding model</a:t>
              </a:r>
            </a:p>
          </p:txBody>
        </p:sp>
      </p:grpSp>
      <p:grpSp>
        <p:nvGrpSpPr>
          <p:cNvPr id="24" name="Grupa 23">
            <a:extLst>
              <a:ext uri="{FF2B5EF4-FFF2-40B4-BE49-F238E27FC236}">
                <a16:creationId xmlns:a16="http://schemas.microsoft.com/office/drawing/2014/main" id="{B4114600-F8E7-09E5-05D1-092243632D08}"/>
              </a:ext>
            </a:extLst>
          </p:cNvPr>
          <p:cNvGrpSpPr/>
          <p:nvPr/>
        </p:nvGrpSpPr>
        <p:grpSpPr>
          <a:xfrm>
            <a:off x="7268709" y="2470122"/>
            <a:ext cx="1871404" cy="982186"/>
            <a:chOff x="8079183" y="2408720"/>
            <a:chExt cx="1871404" cy="982186"/>
          </a:xfrm>
        </p:grpSpPr>
        <p:pic>
          <p:nvPicPr>
            <p:cNvPr id="25" name="Obraz 24">
              <a:extLst>
                <a:ext uri="{FF2B5EF4-FFF2-40B4-BE49-F238E27FC236}">
                  <a16:creationId xmlns:a16="http://schemas.microsoft.com/office/drawing/2014/main" id="{EA01C894-DE0D-0077-C53D-E62C6B824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9183" y="2408720"/>
              <a:ext cx="1871404" cy="290390"/>
            </a:xfrm>
            <a:prstGeom prst="rect">
              <a:avLst/>
            </a:prstGeom>
          </p:spPr>
        </p:pic>
        <p:sp>
          <p:nvSpPr>
            <p:cNvPr id="26" name="pole tekstowe 25">
              <a:extLst>
                <a:ext uri="{FF2B5EF4-FFF2-40B4-BE49-F238E27FC236}">
                  <a16:creationId xmlns:a16="http://schemas.microsoft.com/office/drawing/2014/main" id="{19BB2971-3977-35DF-F8E9-2C0E2588D88D}"/>
                </a:ext>
              </a:extLst>
            </p:cNvPr>
            <p:cNvSpPr txBox="1"/>
            <p:nvPr/>
          </p:nvSpPr>
          <p:spPr>
            <a:xfrm>
              <a:off x="8486429" y="311390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embedding</a:t>
              </a:r>
            </a:p>
          </p:txBody>
        </p:sp>
      </p:grp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843FE336-9AA0-992C-3AFF-76D409DD62B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768021" y="2616231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2FFADEC0-7B07-01E2-3359-C28E8B052937}"/>
              </a:ext>
            </a:extLst>
          </p:cNvPr>
          <p:cNvCxnSpPr>
            <a:cxnSpLocks/>
          </p:cNvCxnSpPr>
          <p:nvPr/>
        </p:nvCxnSpPr>
        <p:spPr>
          <a:xfrm>
            <a:off x="6497932" y="2625755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upa 32">
            <a:extLst>
              <a:ext uri="{FF2B5EF4-FFF2-40B4-BE49-F238E27FC236}">
                <a16:creationId xmlns:a16="http://schemas.microsoft.com/office/drawing/2014/main" id="{7CAA5776-AD17-0BC0-C481-B8B237743D74}"/>
              </a:ext>
            </a:extLst>
          </p:cNvPr>
          <p:cNvGrpSpPr/>
          <p:nvPr/>
        </p:nvGrpSpPr>
        <p:grpSpPr>
          <a:xfrm>
            <a:off x="5073563" y="3769434"/>
            <a:ext cx="1798890" cy="1206016"/>
            <a:chOff x="5955802" y="2117847"/>
            <a:chExt cx="1798890" cy="1206016"/>
          </a:xfrm>
        </p:grpSpPr>
        <p:pic>
          <p:nvPicPr>
            <p:cNvPr id="34" name="Obraz 33">
              <a:extLst>
                <a:ext uri="{FF2B5EF4-FFF2-40B4-BE49-F238E27FC236}">
                  <a16:creationId xmlns:a16="http://schemas.microsoft.com/office/drawing/2014/main" id="{1F08C60E-B3FC-356C-3897-2B1684182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85345" y="2117847"/>
              <a:ext cx="939800" cy="863600"/>
            </a:xfrm>
            <a:prstGeom prst="rect">
              <a:avLst/>
            </a:prstGeom>
          </p:spPr>
        </p:pic>
        <p:sp>
          <p:nvSpPr>
            <p:cNvPr id="35" name="pole tekstowe 34">
              <a:extLst>
                <a:ext uri="{FF2B5EF4-FFF2-40B4-BE49-F238E27FC236}">
                  <a16:creationId xmlns:a16="http://schemas.microsoft.com/office/drawing/2014/main" id="{DA75AA50-BFBD-A2E6-D1C3-320CD7A58691}"/>
                </a:ext>
              </a:extLst>
            </p:cNvPr>
            <p:cNvSpPr txBox="1"/>
            <p:nvPr/>
          </p:nvSpPr>
          <p:spPr>
            <a:xfrm>
              <a:off x="5955802" y="3046864"/>
              <a:ext cx="17988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VIDEO embedding model</a:t>
              </a:r>
            </a:p>
          </p:txBody>
        </p:sp>
      </p:grpSp>
      <p:grpSp>
        <p:nvGrpSpPr>
          <p:cNvPr id="36" name="Grupa 35">
            <a:extLst>
              <a:ext uri="{FF2B5EF4-FFF2-40B4-BE49-F238E27FC236}">
                <a16:creationId xmlns:a16="http://schemas.microsoft.com/office/drawing/2014/main" id="{7F44268D-469C-AE91-B574-C7D4AA0755DE}"/>
              </a:ext>
            </a:extLst>
          </p:cNvPr>
          <p:cNvGrpSpPr/>
          <p:nvPr/>
        </p:nvGrpSpPr>
        <p:grpSpPr>
          <a:xfrm>
            <a:off x="7268709" y="4031731"/>
            <a:ext cx="1871404" cy="982186"/>
            <a:chOff x="8079183" y="2408720"/>
            <a:chExt cx="1871404" cy="982186"/>
          </a:xfrm>
        </p:grpSpPr>
        <p:pic>
          <p:nvPicPr>
            <p:cNvPr id="37" name="Obraz 36">
              <a:extLst>
                <a:ext uri="{FF2B5EF4-FFF2-40B4-BE49-F238E27FC236}">
                  <a16:creationId xmlns:a16="http://schemas.microsoft.com/office/drawing/2014/main" id="{BD5551AA-5CDC-E31D-3F2B-34E2F9159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79183" y="2408720"/>
              <a:ext cx="1871404" cy="290390"/>
            </a:xfrm>
            <a:prstGeom prst="rect">
              <a:avLst/>
            </a:prstGeom>
          </p:spPr>
        </p:pic>
        <p:sp>
          <p:nvSpPr>
            <p:cNvPr id="38" name="pole tekstowe 37">
              <a:extLst>
                <a:ext uri="{FF2B5EF4-FFF2-40B4-BE49-F238E27FC236}">
                  <a16:creationId xmlns:a16="http://schemas.microsoft.com/office/drawing/2014/main" id="{077587DE-3AAC-D9F1-BE7C-2DA83E296986}"/>
                </a:ext>
              </a:extLst>
            </p:cNvPr>
            <p:cNvSpPr txBox="1"/>
            <p:nvPr/>
          </p:nvSpPr>
          <p:spPr>
            <a:xfrm>
              <a:off x="8486429" y="3113907"/>
              <a:ext cx="9140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embedding</a:t>
              </a:r>
            </a:p>
          </p:txBody>
        </p:sp>
      </p:grp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6413F89-2159-586E-0DCC-F1E689855CA1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768021" y="4177840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D06E7616-798D-4BE9-8688-F63B6242CBDE}"/>
              </a:ext>
            </a:extLst>
          </p:cNvPr>
          <p:cNvCxnSpPr>
            <a:cxnSpLocks/>
          </p:cNvCxnSpPr>
          <p:nvPr/>
        </p:nvCxnSpPr>
        <p:spPr>
          <a:xfrm>
            <a:off x="6497932" y="4187364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Obraz 40">
            <a:extLst>
              <a:ext uri="{FF2B5EF4-FFF2-40B4-BE49-F238E27FC236}">
                <a16:creationId xmlns:a16="http://schemas.microsoft.com/office/drawing/2014/main" id="{66335E9C-F9CE-20EA-4483-72EF3061F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693" y="888832"/>
            <a:ext cx="1739900" cy="1333500"/>
          </a:xfrm>
          <a:prstGeom prst="rect">
            <a:avLst/>
          </a:prstGeom>
        </p:spPr>
      </p:pic>
      <p:pic>
        <p:nvPicPr>
          <p:cNvPr id="42" name="Obraz 41">
            <a:extLst>
              <a:ext uri="{FF2B5EF4-FFF2-40B4-BE49-F238E27FC236}">
                <a16:creationId xmlns:a16="http://schemas.microsoft.com/office/drawing/2014/main" id="{BF59C667-B3BC-D6A9-29C1-D1EE68D52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693" y="2102216"/>
            <a:ext cx="1739900" cy="1333500"/>
          </a:xfrm>
          <a:prstGeom prst="rect">
            <a:avLst/>
          </a:prstGeom>
        </p:spPr>
      </p:pic>
      <p:pic>
        <p:nvPicPr>
          <p:cNvPr id="43" name="Obraz 42">
            <a:extLst>
              <a:ext uri="{FF2B5EF4-FFF2-40B4-BE49-F238E27FC236}">
                <a16:creationId xmlns:a16="http://schemas.microsoft.com/office/drawing/2014/main" id="{1B521F21-3366-514B-92F8-7AED1FC2A5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70693" y="3315600"/>
            <a:ext cx="1739900" cy="1333500"/>
          </a:xfrm>
          <a:prstGeom prst="rect">
            <a:avLst/>
          </a:prstGeom>
        </p:spPr>
      </p:pic>
      <p:pic>
        <p:nvPicPr>
          <p:cNvPr id="44" name="Obraz 43">
            <a:extLst>
              <a:ext uri="{FF2B5EF4-FFF2-40B4-BE49-F238E27FC236}">
                <a16:creationId xmlns:a16="http://schemas.microsoft.com/office/drawing/2014/main" id="{64966C25-F622-D960-6413-45D5AB0306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18966" y="4752462"/>
            <a:ext cx="825500" cy="812800"/>
          </a:xfrm>
          <a:prstGeom prst="rect">
            <a:avLst/>
          </a:prstGeom>
        </p:spPr>
      </p:pic>
      <p:sp>
        <p:nvSpPr>
          <p:cNvPr id="45" name="pole tekstowe 44">
            <a:extLst>
              <a:ext uri="{FF2B5EF4-FFF2-40B4-BE49-F238E27FC236}">
                <a16:creationId xmlns:a16="http://schemas.microsoft.com/office/drawing/2014/main" id="{863135C7-AFC0-5B74-C5F4-C7832D2F5BB1}"/>
              </a:ext>
            </a:extLst>
          </p:cNvPr>
          <p:cNvSpPr txBox="1"/>
          <p:nvPr/>
        </p:nvSpPr>
        <p:spPr>
          <a:xfrm>
            <a:off x="10082313" y="5575988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/>
              <a:t>Search based on vector similarity</a:t>
            </a:r>
          </a:p>
        </p:txBody>
      </p:sp>
      <p:sp>
        <p:nvSpPr>
          <p:cNvPr id="46" name="Prostokąt zaokrąglony 45">
            <a:extLst>
              <a:ext uri="{FF2B5EF4-FFF2-40B4-BE49-F238E27FC236}">
                <a16:creationId xmlns:a16="http://schemas.microsoft.com/office/drawing/2014/main" id="{3C98B0AE-A1AA-EE2A-7110-054738379042}"/>
              </a:ext>
            </a:extLst>
          </p:cNvPr>
          <p:cNvSpPr/>
          <p:nvPr/>
        </p:nvSpPr>
        <p:spPr>
          <a:xfrm>
            <a:off x="9963651" y="733169"/>
            <a:ext cx="1977223" cy="6072530"/>
          </a:xfrm>
          <a:prstGeom prst="roundRect">
            <a:avLst/>
          </a:prstGeom>
          <a:solidFill>
            <a:schemeClr val="accent4">
              <a:lumMod val="40000"/>
              <a:lumOff val="6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cxnSp>
        <p:nvCxnSpPr>
          <p:cNvPr id="47" name="Łącznik prosty ze strzałką 46">
            <a:extLst>
              <a:ext uri="{FF2B5EF4-FFF2-40B4-BE49-F238E27FC236}">
                <a16:creationId xmlns:a16="http://schemas.microsoft.com/office/drawing/2014/main" id="{5EF8F371-7E3F-C124-960B-A5BC612CA4D3}"/>
              </a:ext>
            </a:extLst>
          </p:cNvPr>
          <p:cNvCxnSpPr>
            <a:cxnSpLocks/>
          </p:cNvCxnSpPr>
          <p:nvPr/>
        </p:nvCxnSpPr>
        <p:spPr>
          <a:xfrm>
            <a:off x="9140113" y="1081516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Łącznik prosty ze strzałką 47">
            <a:extLst>
              <a:ext uri="{FF2B5EF4-FFF2-40B4-BE49-F238E27FC236}">
                <a16:creationId xmlns:a16="http://schemas.microsoft.com/office/drawing/2014/main" id="{D95FE773-FF8A-BE49-D760-E28195968251}"/>
              </a:ext>
            </a:extLst>
          </p:cNvPr>
          <p:cNvCxnSpPr>
            <a:cxnSpLocks/>
          </p:cNvCxnSpPr>
          <p:nvPr/>
        </p:nvCxnSpPr>
        <p:spPr>
          <a:xfrm>
            <a:off x="9140113" y="2643125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ze strzałką 48">
            <a:extLst>
              <a:ext uri="{FF2B5EF4-FFF2-40B4-BE49-F238E27FC236}">
                <a16:creationId xmlns:a16="http://schemas.microsoft.com/office/drawing/2014/main" id="{5FFEC029-0FEC-AE09-0DF6-6DA604A47FE0}"/>
              </a:ext>
            </a:extLst>
          </p:cNvPr>
          <p:cNvCxnSpPr>
            <a:cxnSpLocks/>
          </p:cNvCxnSpPr>
          <p:nvPr/>
        </p:nvCxnSpPr>
        <p:spPr>
          <a:xfrm>
            <a:off x="9140113" y="4204734"/>
            <a:ext cx="73440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upa 51">
            <a:extLst>
              <a:ext uri="{FF2B5EF4-FFF2-40B4-BE49-F238E27FC236}">
                <a16:creationId xmlns:a16="http://schemas.microsoft.com/office/drawing/2014/main" id="{E845075E-CDC5-AC8E-E994-817203E69B20}"/>
              </a:ext>
            </a:extLst>
          </p:cNvPr>
          <p:cNvGrpSpPr/>
          <p:nvPr/>
        </p:nvGrpSpPr>
        <p:grpSpPr>
          <a:xfrm>
            <a:off x="3946811" y="2182425"/>
            <a:ext cx="914400" cy="1284171"/>
            <a:chOff x="3946811" y="2182425"/>
            <a:chExt cx="914400" cy="1284171"/>
          </a:xfrm>
        </p:grpSpPr>
        <p:sp>
          <p:nvSpPr>
            <p:cNvPr id="20" name="pole tekstowe 19">
              <a:extLst>
                <a:ext uri="{FF2B5EF4-FFF2-40B4-BE49-F238E27FC236}">
                  <a16:creationId xmlns:a16="http://schemas.microsoft.com/office/drawing/2014/main" id="{4607A24B-D540-760C-622C-BD1C03C6B1F3}"/>
                </a:ext>
              </a:extLst>
            </p:cNvPr>
            <p:cNvSpPr txBox="1"/>
            <p:nvPr/>
          </p:nvSpPr>
          <p:spPr>
            <a:xfrm>
              <a:off x="4132475" y="3189597"/>
              <a:ext cx="5822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image</a:t>
              </a:r>
            </a:p>
          </p:txBody>
        </p:sp>
        <p:pic>
          <p:nvPicPr>
            <p:cNvPr id="51" name="Grafika 50" descr="Obraz kontur">
              <a:extLst>
                <a:ext uri="{FF2B5EF4-FFF2-40B4-BE49-F238E27FC236}">
                  <a16:creationId xmlns:a16="http://schemas.microsoft.com/office/drawing/2014/main" id="{4CB2B7DB-4F5A-7998-E744-C5718FF18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946811" y="2182425"/>
              <a:ext cx="914400" cy="914400"/>
            </a:xfrm>
            <a:prstGeom prst="rect">
              <a:avLst/>
            </a:prstGeom>
          </p:spPr>
        </p:pic>
      </p:grpSp>
      <p:grpSp>
        <p:nvGrpSpPr>
          <p:cNvPr id="55" name="Grupa 54">
            <a:extLst>
              <a:ext uri="{FF2B5EF4-FFF2-40B4-BE49-F238E27FC236}">
                <a16:creationId xmlns:a16="http://schemas.microsoft.com/office/drawing/2014/main" id="{F30CAE0C-56E9-3199-7192-F6E73424AE55}"/>
              </a:ext>
            </a:extLst>
          </p:cNvPr>
          <p:cNvGrpSpPr/>
          <p:nvPr/>
        </p:nvGrpSpPr>
        <p:grpSpPr>
          <a:xfrm>
            <a:off x="4007075" y="3844496"/>
            <a:ext cx="760261" cy="1183709"/>
            <a:chOff x="4007075" y="3844496"/>
            <a:chExt cx="760261" cy="1183709"/>
          </a:xfrm>
        </p:grpSpPr>
        <p:sp>
          <p:nvSpPr>
            <p:cNvPr id="32" name="pole tekstowe 31">
              <a:extLst>
                <a:ext uri="{FF2B5EF4-FFF2-40B4-BE49-F238E27FC236}">
                  <a16:creationId xmlns:a16="http://schemas.microsoft.com/office/drawing/2014/main" id="{28E5BF7F-BF0C-CC52-E6E1-24E40E38D9B6}"/>
                </a:ext>
              </a:extLst>
            </p:cNvPr>
            <p:cNvSpPr txBox="1"/>
            <p:nvPr/>
          </p:nvSpPr>
          <p:spPr>
            <a:xfrm>
              <a:off x="4120946" y="4751206"/>
              <a:ext cx="53251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l-PL" sz="1200"/>
                <a:t>video</a:t>
              </a:r>
            </a:p>
          </p:txBody>
        </p:sp>
        <p:pic>
          <p:nvPicPr>
            <p:cNvPr id="54" name="Picture 2" descr="Online Video - Free technology icons">
              <a:extLst>
                <a:ext uri="{FF2B5EF4-FFF2-40B4-BE49-F238E27FC236}">
                  <a16:creationId xmlns:a16="http://schemas.microsoft.com/office/drawing/2014/main" id="{29BC9F9E-15E1-AD56-A0EA-60ED7BDCB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07075" y="3844496"/>
              <a:ext cx="760261" cy="760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37541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1">
            <a:extLst>
              <a:ext uri="{FF2B5EF4-FFF2-40B4-BE49-F238E27FC236}">
                <a16:creationId xmlns:a16="http://schemas.microsoft.com/office/drawing/2014/main" id="{1CA70BF3-AF99-BC7A-D0B9-1EBBB87A960A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pl-PL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F2BFBE-F890-C371-3917-E73FCCABBA5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Vector databases</a:t>
            </a:r>
          </a:p>
        </p:txBody>
      </p:sp>
      <p:pic>
        <p:nvPicPr>
          <p:cNvPr id="15" name="Obraz 14">
            <a:extLst>
              <a:ext uri="{FF2B5EF4-FFF2-40B4-BE49-F238E27FC236}">
                <a16:creationId xmlns:a16="http://schemas.microsoft.com/office/drawing/2014/main" id="{84CA6449-9C19-3524-A19C-CA9D8710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110" y="1146052"/>
            <a:ext cx="74676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56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1">
            <a:extLst>
              <a:ext uri="{FF2B5EF4-FFF2-40B4-BE49-F238E27FC236}">
                <a16:creationId xmlns:a16="http://schemas.microsoft.com/office/drawing/2014/main" id="{1CA70BF3-AF99-BC7A-D0B9-1EBBB87A960A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pl-PL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F2BFBE-F890-C371-3917-E73FCCABBA5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Vector databases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FEF3E15E-A5D9-45F3-0B5E-AEDA93826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788" y="0"/>
            <a:ext cx="6600806" cy="643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1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539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7CB80139-B5CA-634E-D7CF-0176D84A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30404" y="2009825"/>
            <a:ext cx="1806889" cy="1806889"/>
          </a:xfrm>
          <a:prstGeom prst="rect">
            <a:avLst/>
          </a:prstGeom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17D485F-6AE5-95DC-88D0-5C747B4C472D}"/>
              </a:ext>
            </a:extLst>
          </p:cNvPr>
          <p:cNvCxnSpPr>
            <a:cxnSpLocks/>
          </p:cNvCxnSpPr>
          <p:nvPr/>
        </p:nvCxnSpPr>
        <p:spPr>
          <a:xfrm>
            <a:off x="4799802" y="3429000"/>
            <a:ext cx="9518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DEBF92A4-C987-6AB8-A0FF-D6D36D198FBF}"/>
              </a:ext>
            </a:extLst>
          </p:cNvPr>
          <p:cNvCxnSpPr>
            <a:cxnSpLocks/>
          </p:cNvCxnSpPr>
          <p:nvPr/>
        </p:nvCxnSpPr>
        <p:spPr>
          <a:xfrm flipV="1">
            <a:off x="6851357" y="3433428"/>
            <a:ext cx="97843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47">
            <a:extLst>
              <a:ext uri="{FF2B5EF4-FFF2-40B4-BE49-F238E27FC236}">
                <a16:creationId xmlns:a16="http://schemas.microsoft.com/office/drawing/2014/main" id="{E6B1D4C0-A466-51CF-C686-F054986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9767" y="2333819"/>
            <a:ext cx="1404979" cy="1211149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34A87EA-A63F-FB9D-2634-4917A57A8581}"/>
              </a:ext>
            </a:extLst>
          </p:cNvPr>
          <p:cNvCxnSpPr>
            <a:cxnSpLocks/>
          </p:cNvCxnSpPr>
          <p:nvPr/>
        </p:nvCxnSpPr>
        <p:spPr>
          <a:xfrm flipH="1">
            <a:off x="4749976" y="2469675"/>
            <a:ext cx="95184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Łącznik prosty ze strzałką 18">
            <a:extLst>
              <a:ext uri="{FF2B5EF4-FFF2-40B4-BE49-F238E27FC236}">
                <a16:creationId xmlns:a16="http://schemas.microsoft.com/office/drawing/2014/main" id="{706B752E-4459-728B-E57D-0548AE79566F}"/>
              </a:ext>
            </a:extLst>
          </p:cNvPr>
          <p:cNvCxnSpPr>
            <a:cxnSpLocks/>
          </p:cNvCxnSpPr>
          <p:nvPr/>
        </p:nvCxnSpPr>
        <p:spPr>
          <a:xfrm flipH="1" flipV="1">
            <a:off x="6851357" y="2463218"/>
            <a:ext cx="978435" cy="64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a 25" descr="Dokument kontur">
            <a:extLst>
              <a:ext uri="{FF2B5EF4-FFF2-40B4-BE49-F238E27FC236}">
                <a16:creationId xmlns:a16="http://schemas.microsoft.com/office/drawing/2014/main" id="{43FDDB07-9FB4-B0BA-1B0D-CAC3010B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19387" y="1998870"/>
            <a:ext cx="914400" cy="914400"/>
          </a:xfrm>
          <a:prstGeom prst="rect">
            <a:avLst/>
          </a:prstGeom>
        </p:spPr>
      </p:pic>
      <p:grpSp>
        <p:nvGrpSpPr>
          <p:cNvPr id="38" name="Grupa 37">
            <a:extLst>
              <a:ext uri="{FF2B5EF4-FFF2-40B4-BE49-F238E27FC236}">
                <a16:creationId xmlns:a16="http://schemas.microsoft.com/office/drawing/2014/main" id="{91EF7971-B24A-D073-B7A9-C7928FCA5325}"/>
              </a:ext>
            </a:extLst>
          </p:cNvPr>
          <p:cNvGrpSpPr/>
          <p:nvPr/>
        </p:nvGrpSpPr>
        <p:grpSpPr>
          <a:xfrm>
            <a:off x="5819387" y="2971800"/>
            <a:ext cx="914400" cy="914400"/>
            <a:chOff x="5638800" y="2971800"/>
            <a:chExt cx="914400" cy="914400"/>
          </a:xfrm>
        </p:grpSpPr>
        <p:pic>
          <p:nvPicPr>
            <p:cNvPr id="32" name="Grafika 31" descr="Papier kontur">
              <a:extLst>
                <a:ext uri="{FF2B5EF4-FFF2-40B4-BE49-F238E27FC236}">
                  <a16:creationId xmlns:a16="http://schemas.microsoft.com/office/drawing/2014/main" id="{AE86A72A-7E7F-8958-BDC8-96D205BFB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B5CDD60B-823C-59E6-64C8-1E9208442967}"/>
                </a:ext>
              </a:extLst>
            </p:cNvPr>
            <p:cNvSpPr txBox="1"/>
            <p:nvPr/>
          </p:nvSpPr>
          <p:spPr>
            <a:xfrm>
              <a:off x="5926011" y="324116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>
                  <a:latin typeface="Franklin Gothic Medium" panose="020B0603020102020204" pitchFamily="34" charset="0"/>
                </a:rPr>
                <a:t>?</a:t>
              </a:r>
              <a:endParaRPr lang="pl-PL">
                <a:latin typeface="Franklin Gothic Medium" panose="020B06030201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355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73373"/>
            <a:ext cx="10972800" cy="1143000"/>
          </a:xfrm>
        </p:spPr>
        <p:txBody>
          <a:bodyPr/>
          <a:lstStyle/>
          <a:p>
            <a:r>
              <a:rPr lang="pl-PL"/>
              <a:t>Retrieval Augmented Generation (RAG)</a:t>
            </a:r>
          </a:p>
        </p:txBody>
      </p:sp>
    </p:spTree>
    <p:extLst>
      <p:ext uri="{BB962C8B-B14F-4D97-AF65-F5344CB8AC3E}">
        <p14:creationId xmlns:p14="http://schemas.microsoft.com/office/powerpoint/2010/main" val="300131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7CB80139-B5CA-634E-D7CF-0176D84A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36893" y="2125793"/>
            <a:ext cx="1806889" cy="1806889"/>
          </a:xfrm>
          <a:prstGeom prst="rect">
            <a:avLst/>
          </a:prstGeom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17D485F-6AE5-95DC-88D0-5C747B4C472D}"/>
              </a:ext>
            </a:extLst>
          </p:cNvPr>
          <p:cNvCxnSpPr>
            <a:cxnSpLocks/>
          </p:cNvCxnSpPr>
          <p:nvPr/>
        </p:nvCxnSpPr>
        <p:spPr>
          <a:xfrm>
            <a:off x="1556895" y="3479654"/>
            <a:ext cx="9518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DEBF92A4-C987-6AB8-A0FF-D6D36D198FBF}"/>
              </a:ext>
            </a:extLst>
          </p:cNvPr>
          <p:cNvCxnSpPr>
            <a:cxnSpLocks/>
          </p:cNvCxnSpPr>
          <p:nvPr/>
        </p:nvCxnSpPr>
        <p:spPr>
          <a:xfrm>
            <a:off x="3608450" y="3484083"/>
            <a:ext cx="46558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a 57" descr="Baza danych kontur">
            <a:extLst>
              <a:ext uri="{FF2B5EF4-FFF2-40B4-BE49-F238E27FC236}">
                <a16:creationId xmlns:a16="http://schemas.microsoft.com/office/drawing/2014/main" id="{374EA9B5-354F-C401-B11D-5012EA238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4266" y="4071155"/>
            <a:ext cx="914400" cy="811894"/>
          </a:xfrm>
          <a:prstGeom prst="rect">
            <a:avLst/>
          </a:prstGeom>
        </p:spPr>
      </p:pic>
      <p:sp>
        <p:nvSpPr>
          <p:cNvPr id="84" name="Freeform 47">
            <a:extLst>
              <a:ext uri="{FF2B5EF4-FFF2-40B4-BE49-F238E27FC236}">
                <a16:creationId xmlns:a16="http://schemas.microsoft.com/office/drawing/2014/main" id="{E6B1D4C0-A466-51CF-C686-F054986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5105" y="2262048"/>
            <a:ext cx="1404979" cy="1211149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036" name="Picture 12" descr="Internet Icon White Vector Art, Icons, and Graphics for Free Download">
            <a:extLst>
              <a:ext uri="{FF2B5EF4-FFF2-40B4-BE49-F238E27FC236}">
                <a16:creationId xmlns:a16="http://schemas.microsoft.com/office/drawing/2014/main" id="{A1A5653D-9510-40A9-395A-85DF745D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19" y="6105084"/>
            <a:ext cx="813777" cy="4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34A87EA-A63F-FB9D-2634-4917A57A8581}"/>
              </a:ext>
            </a:extLst>
          </p:cNvPr>
          <p:cNvCxnSpPr>
            <a:cxnSpLocks/>
          </p:cNvCxnSpPr>
          <p:nvPr/>
        </p:nvCxnSpPr>
        <p:spPr>
          <a:xfrm flipH="1">
            <a:off x="1507069" y="2520329"/>
            <a:ext cx="95184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a 25" descr="Dokument kontur">
            <a:extLst>
              <a:ext uri="{FF2B5EF4-FFF2-40B4-BE49-F238E27FC236}">
                <a16:creationId xmlns:a16="http://schemas.microsoft.com/office/drawing/2014/main" id="{43FDDB07-9FB4-B0BA-1B0D-CAC3010B335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6480" y="2049524"/>
            <a:ext cx="914400" cy="914400"/>
          </a:xfrm>
          <a:prstGeom prst="rect">
            <a:avLst/>
          </a:prstGeom>
        </p:spPr>
      </p:pic>
      <p:grpSp>
        <p:nvGrpSpPr>
          <p:cNvPr id="38" name="Grupa 37">
            <a:extLst>
              <a:ext uri="{FF2B5EF4-FFF2-40B4-BE49-F238E27FC236}">
                <a16:creationId xmlns:a16="http://schemas.microsoft.com/office/drawing/2014/main" id="{91EF7971-B24A-D073-B7A9-C7928FCA5325}"/>
              </a:ext>
            </a:extLst>
          </p:cNvPr>
          <p:cNvGrpSpPr/>
          <p:nvPr/>
        </p:nvGrpSpPr>
        <p:grpSpPr>
          <a:xfrm>
            <a:off x="2576480" y="3022454"/>
            <a:ext cx="914400" cy="914400"/>
            <a:chOff x="5638800" y="2971800"/>
            <a:chExt cx="914400" cy="914400"/>
          </a:xfrm>
        </p:grpSpPr>
        <p:pic>
          <p:nvPicPr>
            <p:cNvPr id="32" name="Grafika 31" descr="Papier kontur">
              <a:extLst>
                <a:ext uri="{FF2B5EF4-FFF2-40B4-BE49-F238E27FC236}">
                  <a16:creationId xmlns:a16="http://schemas.microsoft.com/office/drawing/2014/main" id="{AE86A72A-7E7F-8958-BDC8-96D205BFB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B5CDD60B-823C-59E6-64C8-1E9208442967}"/>
                </a:ext>
              </a:extLst>
            </p:cNvPr>
            <p:cNvSpPr txBox="1"/>
            <p:nvPr/>
          </p:nvSpPr>
          <p:spPr>
            <a:xfrm>
              <a:off x="5926011" y="324116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>
                  <a:latin typeface="Franklin Gothic Medium" panose="020B0603020102020204" pitchFamily="34" charset="0"/>
                </a:rPr>
                <a:t>?</a:t>
              </a:r>
              <a:endParaRPr lang="pl-PL">
                <a:latin typeface="Franklin Gothic Medium" panose="020B0603020102020204" pitchFamily="34" charset="0"/>
              </a:endParaRPr>
            </a:p>
          </p:txBody>
        </p:sp>
      </p:grp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570C7E3-54BB-CD4D-4913-F5B9D3BA0C35}"/>
              </a:ext>
            </a:extLst>
          </p:cNvPr>
          <p:cNvCxnSpPr>
            <a:cxnSpLocks/>
          </p:cNvCxnSpPr>
          <p:nvPr/>
        </p:nvCxnSpPr>
        <p:spPr>
          <a:xfrm flipH="1">
            <a:off x="3540999" y="2491064"/>
            <a:ext cx="47233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60AE699-67DB-3B2C-A3E8-B40D283F6E9B}"/>
              </a:ext>
            </a:extLst>
          </p:cNvPr>
          <p:cNvCxnSpPr>
            <a:cxnSpLocks/>
          </p:cNvCxnSpPr>
          <p:nvPr/>
        </p:nvCxnSpPr>
        <p:spPr>
          <a:xfrm flipH="1" flipV="1">
            <a:off x="9413855" y="2484607"/>
            <a:ext cx="978435" cy="64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a 8" descr="Dokument kontur">
            <a:extLst>
              <a:ext uri="{FF2B5EF4-FFF2-40B4-BE49-F238E27FC236}">
                <a16:creationId xmlns:a16="http://schemas.microsoft.com/office/drawing/2014/main" id="{A8DB92F7-8DC6-7042-8B12-B1B99AEE98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81885" y="2020259"/>
            <a:ext cx="914400" cy="914400"/>
          </a:xfrm>
          <a:prstGeom prst="rect">
            <a:avLst/>
          </a:prstGeom>
        </p:spPr>
      </p:pic>
      <p:cxnSp>
        <p:nvCxnSpPr>
          <p:cNvPr id="27" name="Łącznik łamany 26">
            <a:extLst>
              <a:ext uri="{FF2B5EF4-FFF2-40B4-BE49-F238E27FC236}">
                <a16:creationId xmlns:a16="http://schemas.microsoft.com/office/drawing/2014/main" id="{76E3376D-67CD-B0A7-5D03-13C8121C27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510" y="4918534"/>
            <a:ext cx="1094304" cy="10233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łamany 29">
            <a:extLst>
              <a:ext uri="{FF2B5EF4-FFF2-40B4-BE49-F238E27FC236}">
                <a16:creationId xmlns:a16="http://schemas.microsoft.com/office/drawing/2014/main" id="{7C9499E6-5F73-EC96-93D2-8CA53AC02F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08828" y="4920786"/>
            <a:ext cx="1094307" cy="10188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a 44">
            <a:extLst>
              <a:ext uri="{FF2B5EF4-FFF2-40B4-BE49-F238E27FC236}">
                <a16:creationId xmlns:a16="http://schemas.microsoft.com/office/drawing/2014/main" id="{1A71A2B2-2615-1503-BAF9-66F2A693E305}"/>
              </a:ext>
            </a:extLst>
          </p:cNvPr>
          <p:cNvGrpSpPr/>
          <p:nvPr/>
        </p:nvGrpSpPr>
        <p:grpSpPr>
          <a:xfrm>
            <a:off x="4481297" y="6105084"/>
            <a:ext cx="462929" cy="496784"/>
            <a:chOff x="3631983" y="3885469"/>
            <a:chExt cx="696127" cy="817083"/>
          </a:xfrm>
        </p:grpSpPr>
        <p:pic>
          <p:nvPicPr>
            <p:cNvPr id="42" name="Obraz 41">
              <a:extLst>
                <a:ext uri="{FF2B5EF4-FFF2-40B4-BE49-F238E27FC236}">
                  <a16:creationId xmlns:a16="http://schemas.microsoft.com/office/drawing/2014/main" id="{C3997AC0-C54E-343D-3E2A-637923896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31983" y="3885469"/>
              <a:ext cx="391327" cy="512283"/>
            </a:xfrm>
            <a:prstGeom prst="rect">
              <a:avLst/>
            </a:prstGeom>
          </p:spPr>
        </p:pic>
        <p:pic>
          <p:nvPicPr>
            <p:cNvPr id="43" name="Obraz 42">
              <a:extLst>
                <a:ext uri="{FF2B5EF4-FFF2-40B4-BE49-F238E27FC236}">
                  <a16:creationId xmlns:a16="http://schemas.microsoft.com/office/drawing/2014/main" id="{0FC2F3CD-2317-58E9-B098-47E3B5FA1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784383" y="4037869"/>
              <a:ext cx="391327" cy="512283"/>
            </a:xfrm>
            <a:prstGeom prst="rect">
              <a:avLst/>
            </a:prstGeom>
          </p:spPr>
        </p:pic>
        <p:pic>
          <p:nvPicPr>
            <p:cNvPr id="44" name="Obraz 43">
              <a:extLst>
                <a:ext uri="{FF2B5EF4-FFF2-40B4-BE49-F238E27FC236}">
                  <a16:creationId xmlns:a16="http://schemas.microsoft.com/office/drawing/2014/main" id="{E3335795-6A1D-EBC8-1720-B55A8AEB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936783" y="4190269"/>
              <a:ext cx="391327" cy="512283"/>
            </a:xfrm>
            <a:prstGeom prst="rect">
              <a:avLst/>
            </a:prstGeom>
          </p:spPr>
        </p:pic>
      </p:grpSp>
      <p:grpSp>
        <p:nvGrpSpPr>
          <p:cNvPr id="59" name="Grupa 58">
            <a:extLst>
              <a:ext uri="{FF2B5EF4-FFF2-40B4-BE49-F238E27FC236}">
                <a16:creationId xmlns:a16="http://schemas.microsoft.com/office/drawing/2014/main" id="{011CC76B-1585-EBDB-B846-3F025F0A9F96}"/>
              </a:ext>
            </a:extLst>
          </p:cNvPr>
          <p:cNvGrpSpPr/>
          <p:nvPr/>
        </p:nvGrpSpPr>
        <p:grpSpPr>
          <a:xfrm>
            <a:off x="8378048" y="3052467"/>
            <a:ext cx="2014242" cy="2037376"/>
            <a:chOff x="8378048" y="3052467"/>
            <a:chExt cx="2014242" cy="2037376"/>
          </a:xfrm>
        </p:grpSpPr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26C03556-1131-894C-51F8-4BFB106CF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855" y="3454817"/>
              <a:ext cx="978435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upa 56">
              <a:extLst>
                <a:ext uri="{FF2B5EF4-FFF2-40B4-BE49-F238E27FC236}">
                  <a16:creationId xmlns:a16="http://schemas.microsoft.com/office/drawing/2014/main" id="{49E0B02A-87FE-1BA7-E7C5-62B7C35B4C4D}"/>
                </a:ext>
              </a:extLst>
            </p:cNvPr>
            <p:cNvGrpSpPr/>
            <p:nvPr/>
          </p:nvGrpSpPr>
          <p:grpSpPr>
            <a:xfrm>
              <a:off x="8378048" y="3052467"/>
              <a:ext cx="914400" cy="2037376"/>
              <a:chOff x="8378048" y="3052467"/>
              <a:chExt cx="914400" cy="2037376"/>
            </a:xfrm>
          </p:grpSpPr>
          <p:grpSp>
            <p:nvGrpSpPr>
              <p:cNvPr id="46" name="Grupa 45">
                <a:extLst>
                  <a:ext uri="{FF2B5EF4-FFF2-40B4-BE49-F238E27FC236}">
                    <a16:creationId xmlns:a16="http://schemas.microsoft.com/office/drawing/2014/main" id="{18057276-B998-2718-317F-79E82950A8E6}"/>
                  </a:ext>
                </a:extLst>
              </p:cNvPr>
              <p:cNvGrpSpPr/>
              <p:nvPr/>
            </p:nvGrpSpPr>
            <p:grpSpPr>
              <a:xfrm>
                <a:off x="8378048" y="3052467"/>
                <a:ext cx="914400" cy="2037376"/>
                <a:chOff x="8425794" y="1229062"/>
                <a:chExt cx="914400" cy="2037376"/>
              </a:xfrm>
            </p:grpSpPr>
            <p:grpSp>
              <p:nvGrpSpPr>
                <p:cNvPr id="47" name="Grupa 46">
                  <a:extLst>
                    <a:ext uri="{FF2B5EF4-FFF2-40B4-BE49-F238E27FC236}">
                      <a16:creationId xmlns:a16="http://schemas.microsoft.com/office/drawing/2014/main" id="{DF1CF272-736C-A546-C8F1-D15F0C545CCC}"/>
                    </a:ext>
                  </a:extLst>
                </p:cNvPr>
                <p:cNvGrpSpPr/>
                <p:nvPr/>
              </p:nvGrpSpPr>
              <p:grpSpPr>
                <a:xfrm>
                  <a:off x="8425794" y="1229062"/>
                  <a:ext cx="914400" cy="1271730"/>
                  <a:chOff x="5638800" y="2971800"/>
                  <a:chExt cx="914400" cy="1271730"/>
                </a:xfrm>
              </p:grpSpPr>
              <p:pic>
                <p:nvPicPr>
                  <p:cNvPr id="49" name="Grafika 48" descr="Papier kontur">
                    <a:extLst>
                      <a:ext uri="{FF2B5EF4-FFF2-40B4-BE49-F238E27FC236}">
                        <a16:creationId xmlns:a16="http://schemas.microsoft.com/office/drawing/2014/main" id="{F09CA2CD-7827-F306-2285-27DD566980B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96DAC541-7B7A-43D3-8B79-37D633B846F1}">
                        <asvg:svgBlip xmlns:asvg="http://schemas.microsoft.com/office/drawing/2016/SVG/main" r:embed="rId1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638800" y="2971800"/>
                    <a:ext cx="914400" cy="914400"/>
                  </a:xfrm>
                  <a:prstGeom prst="rect">
                    <a:avLst/>
                  </a:prstGeom>
                </p:spPr>
              </p:pic>
              <p:sp>
                <p:nvSpPr>
                  <p:cNvPr id="50" name="pole tekstowe 49">
                    <a:extLst>
                      <a:ext uri="{FF2B5EF4-FFF2-40B4-BE49-F238E27FC236}">
                        <a16:creationId xmlns:a16="http://schemas.microsoft.com/office/drawing/2014/main" id="{8EFEEAA8-0A75-476E-71ED-789DF87EC8B1}"/>
                      </a:ext>
                    </a:extLst>
                  </p:cNvPr>
                  <p:cNvSpPr txBox="1"/>
                  <p:nvPr/>
                </p:nvSpPr>
                <p:spPr>
                  <a:xfrm>
                    <a:off x="5926011" y="3241165"/>
                    <a:ext cx="338554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400">
                        <a:latin typeface="Franklin Gothic Medium" panose="020B0603020102020204" pitchFamily="34" charset="0"/>
                      </a:rPr>
                      <a:t>?</a:t>
                    </a:r>
                    <a:endParaRPr lang="pl-PL">
                      <a:latin typeface="Franklin Gothic Medium" panose="020B0603020102020204" pitchFamily="34" charset="0"/>
                    </a:endParaRPr>
                  </a:p>
                </p:txBody>
              </p:sp>
              <p:sp>
                <p:nvSpPr>
                  <p:cNvPr id="51" name="pole tekstowe 50">
                    <a:extLst>
                      <a:ext uri="{FF2B5EF4-FFF2-40B4-BE49-F238E27FC236}">
                        <a16:creationId xmlns:a16="http://schemas.microsoft.com/office/drawing/2014/main" id="{35E9C83B-62DE-5103-BA0B-31B69A00D08D}"/>
                      </a:ext>
                    </a:extLst>
                  </p:cNvPr>
                  <p:cNvSpPr txBox="1"/>
                  <p:nvPr/>
                </p:nvSpPr>
                <p:spPr>
                  <a:xfrm>
                    <a:off x="5743108" y="3781865"/>
                    <a:ext cx="365806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pl-PL" sz="2400">
                        <a:latin typeface="Franklin Gothic Medium" panose="020B0603020102020204" pitchFamily="34" charset="0"/>
                      </a:rPr>
                      <a:t>+</a:t>
                    </a:r>
                    <a:endParaRPr lang="pl-PL">
                      <a:latin typeface="Franklin Gothic Medium" panose="020B0603020102020204" pitchFamily="34" charset="0"/>
                    </a:endParaRPr>
                  </a:p>
                </p:txBody>
              </p:sp>
            </p:grpSp>
            <p:sp>
              <p:nvSpPr>
                <p:cNvPr id="48" name="Prostokąt 47">
                  <a:extLst>
                    <a:ext uri="{FF2B5EF4-FFF2-40B4-BE49-F238E27FC236}">
                      <a16:creationId xmlns:a16="http://schemas.microsoft.com/office/drawing/2014/main" id="{EF03D459-7836-8A7C-AAE4-7B1AE5BFEC72}"/>
                    </a:ext>
                  </a:extLst>
                </p:cNvPr>
                <p:cNvSpPr/>
                <p:nvPr/>
              </p:nvSpPr>
              <p:spPr>
                <a:xfrm>
                  <a:off x="8525204" y="1258327"/>
                  <a:ext cx="689746" cy="2008111"/>
                </a:xfrm>
                <a:prstGeom prst="rect">
                  <a:avLst/>
                </a:prstGeom>
                <a:noFill/>
                <a:ln w="6350">
                  <a:solidFill>
                    <a:schemeClr val="accent1">
                      <a:shade val="1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l-PL"/>
                </a:p>
              </p:txBody>
            </p:sp>
          </p:grpSp>
          <p:pic>
            <p:nvPicPr>
              <p:cNvPr id="52" name="Obraz 51">
                <a:extLst>
                  <a:ext uri="{FF2B5EF4-FFF2-40B4-BE49-F238E27FC236}">
                    <a16:creationId xmlns:a16="http://schemas.microsoft.com/office/drawing/2014/main" id="{58B6AAE0-2D8A-F17C-4EA3-D2106B9010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524137" y="4308855"/>
                <a:ext cx="446727" cy="709090"/>
              </a:xfrm>
              <a:prstGeom prst="rect">
                <a:avLst/>
              </a:prstGeom>
            </p:spPr>
          </p:pic>
        </p:grpSp>
      </p:grpSp>
      <p:cxnSp>
        <p:nvCxnSpPr>
          <p:cNvPr id="53" name="Łącznik łamany 52">
            <a:extLst>
              <a:ext uri="{FF2B5EF4-FFF2-40B4-BE49-F238E27FC236}">
                <a16:creationId xmlns:a16="http://schemas.microsoft.com/office/drawing/2014/main" id="{51BB251D-FE17-C259-B68B-830E2ABA85D6}"/>
              </a:ext>
            </a:extLst>
          </p:cNvPr>
          <p:cNvCxnSpPr>
            <a:cxnSpLocks/>
            <a:stCxn id="58" idx="0"/>
          </p:cNvCxnSpPr>
          <p:nvPr/>
        </p:nvCxnSpPr>
        <p:spPr>
          <a:xfrm rot="5400000" flipH="1" flipV="1">
            <a:off x="6841554" y="2648395"/>
            <a:ext cx="442672" cy="240284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823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7CB80139-B5CA-634E-D7CF-0176D84A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984" y="361666"/>
            <a:ext cx="1806889" cy="1806889"/>
          </a:xfrm>
          <a:prstGeom prst="rect">
            <a:avLst/>
          </a:prstGeom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17D485F-6AE5-95DC-88D0-5C747B4C472D}"/>
              </a:ext>
            </a:extLst>
          </p:cNvPr>
          <p:cNvCxnSpPr>
            <a:cxnSpLocks/>
          </p:cNvCxnSpPr>
          <p:nvPr/>
        </p:nvCxnSpPr>
        <p:spPr>
          <a:xfrm>
            <a:off x="1600804" y="1715527"/>
            <a:ext cx="9518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reeform 47">
            <a:extLst>
              <a:ext uri="{FF2B5EF4-FFF2-40B4-BE49-F238E27FC236}">
                <a16:creationId xmlns:a16="http://schemas.microsoft.com/office/drawing/2014/main" id="{E6B1D4C0-A466-51CF-C686-F054986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014" y="497921"/>
            <a:ext cx="1404979" cy="1211149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34A87EA-A63F-FB9D-2634-4917A57A8581}"/>
              </a:ext>
            </a:extLst>
          </p:cNvPr>
          <p:cNvCxnSpPr>
            <a:cxnSpLocks/>
          </p:cNvCxnSpPr>
          <p:nvPr/>
        </p:nvCxnSpPr>
        <p:spPr>
          <a:xfrm flipH="1">
            <a:off x="1550978" y="756202"/>
            <a:ext cx="95184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a 25" descr="Dokument kontur">
            <a:extLst>
              <a:ext uri="{FF2B5EF4-FFF2-40B4-BE49-F238E27FC236}">
                <a16:creationId xmlns:a16="http://schemas.microsoft.com/office/drawing/2014/main" id="{43FDDB07-9FB4-B0BA-1B0D-CAC3010B3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20389" y="285397"/>
            <a:ext cx="914400" cy="914400"/>
          </a:xfrm>
          <a:prstGeom prst="rect">
            <a:avLst/>
          </a:prstGeom>
        </p:spPr>
      </p:pic>
      <p:grpSp>
        <p:nvGrpSpPr>
          <p:cNvPr id="38" name="Grupa 37">
            <a:extLst>
              <a:ext uri="{FF2B5EF4-FFF2-40B4-BE49-F238E27FC236}">
                <a16:creationId xmlns:a16="http://schemas.microsoft.com/office/drawing/2014/main" id="{91EF7971-B24A-D073-B7A9-C7928FCA5325}"/>
              </a:ext>
            </a:extLst>
          </p:cNvPr>
          <p:cNvGrpSpPr/>
          <p:nvPr/>
        </p:nvGrpSpPr>
        <p:grpSpPr>
          <a:xfrm>
            <a:off x="2620389" y="1258327"/>
            <a:ext cx="914400" cy="914400"/>
            <a:chOff x="5638800" y="2971800"/>
            <a:chExt cx="914400" cy="914400"/>
          </a:xfrm>
        </p:grpSpPr>
        <p:pic>
          <p:nvPicPr>
            <p:cNvPr id="32" name="Grafika 31" descr="Papier kontur">
              <a:extLst>
                <a:ext uri="{FF2B5EF4-FFF2-40B4-BE49-F238E27FC236}">
                  <a16:creationId xmlns:a16="http://schemas.microsoft.com/office/drawing/2014/main" id="{AE86A72A-7E7F-8958-BDC8-96D205BFB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B5CDD60B-823C-59E6-64C8-1E9208442967}"/>
                </a:ext>
              </a:extLst>
            </p:cNvPr>
            <p:cNvSpPr txBox="1"/>
            <p:nvPr/>
          </p:nvSpPr>
          <p:spPr>
            <a:xfrm>
              <a:off x="5926011" y="324116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>
                  <a:latin typeface="Franklin Gothic Medium" panose="020B0603020102020204" pitchFamily="34" charset="0"/>
                </a:rPr>
                <a:t>?</a:t>
              </a:r>
              <a:endParaRPr lang="pl-PL">
                <a:latin typeface="Franklin Gothic Medium" panose="020B0603020102020204" pitchFamily="34" charset="0"/>
              </a:endParaRPr>
            </a:p>
          </p:txBody>
        </p:sp>
      </p:grp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6C03556-1131-894C-51F8-4BFB106CF55C}"/>
              </a:ext>
            </a:extLst>
          </p:cNvPr>
          <p:cNvCxnSpPr>
            <a:cxnSpLocks/>
          </p:cNvCxnSpPr>
          <p:nvPr/>
        </p:nvCxnSpPr>
        <p:spPr>
          <a:xfrm flipV="1">
            <a:off x="9457764" y="1690690"/>
            <a:ext cx="97843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570C7E3-54BB-CD4D-4913-F5B9D3BA0C35}"/>
              </a:ext>
            </a:extLst>
          </p:cNvPr>
          <p:cNvCxnSpPr>
            <a:cxnSpLocks/>
          </p:cNvCxnSpPr>
          <p:nvPr/>
        </p:nvCxnSpPr>
        <p:spPr>
          <a:xfrm flipH="1">
            <a:off x="3584908" y="726937"/>
            <a:ext cx="47233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60AE699-67DB-3B2C-A3E8-B40D283F6E9B}"/>
              </a:ext>
            </a:extLst>
          </p:cNvPr>
          <p:cNvCxnSpPr>
            <a:cxnSpLocks/>
          </p:cNvCxnSpPr>
          <p:nvPr/>
        </p:nvCxnSpPr>
        <p:spPr>
          <a:xfrm flipH="1" flipV="1">
            <a:off x="9457764" y="720480"/>
            <a:ext cx="978435" cy="64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a 8" descr="Dokument kontur">
            <a:extLst>
              <a:ext uri="{FF2B5EF4-FFF2-40B4-BE49-F238E27FC236}">
                <a16:creationId xmlns:a16="http://schemas.microsoft.com/office/drawing/2014/main" id="{A8DB92F7-8DC6-7042-8B12-B1B99AEE98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25794" y="256132"/>
            <a:ext cx="914400" cy="914400"/>
          </a:xfrm>
          <a:prstGeom prst="rect">
            <a:avLst/>
          </a:prstGeom>
        </p:spPr>
      </p:pic>
      <p:grpSp>
        <p:nvGrpSpPr>
          <p:cNvPr id="104" name="Grupa 103">
            <a:extLst>
              <a:ext uri="{FF2B5EF4-FFF2-40B4-BE49-F238E27FC236}">
                <a16:creationId xmlns:a16="http://schemas.microsoft.com/office/drawing/2014/main" id="{A0682B2C-FEBF-F2A8-E1C9-6274DEB3FE5A}"/>
              </a:ext>
            </a:extLst>
          </p:cNvPr>
          <p:cNvGrpSpPr/>
          <p:nvPr/>
        </p:nvGrpSpPr>
        <p:grpSpPr>
          <a:xfrm>
            <a:off x="2210856" y="5165540"/>
            <a:ext cx="3874069" cy="654477"/>
            <a:chOff x="2210856" y="5165540"/>
            <a:chExt cx="3874069" cy="654477"/>
          </a:xfrm>
        </p:grpSpPr>
        <p:pic>
          <p:nvPicPr>
            <p:cNvPr id="54" name="Obraz 53">
              <a:extLst>
                <a:ext uri="{FF2B5EF4-FFF2-40B4-BE49-F238E27FC236}">
                  <a16:creationId xmlns:a16="http://schemas.microsoft.com/office/drawing/2014/main" id="{C9559EAE-2D65-EF2C-FD44-37AEF7F6F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91078" y="5165540"/>
              <a:ext cx="293847" cy="654477"/>
            </a:xfrm>
            <a:prstGeom prst="rect">
              <a:avLst/>
            </a:prstGeom>
          </p:spPr>
        </p:pic>
        <p:sp>
          <p:nvSpPr>
            <p:cNvPr id="56" name="pole tekstowe 55">
              <a:extLst>
                <a:ext uri="{FF2B5EF4-FFF2-40B4-BE49-F238E27FC236}">
                  <a16:creationId xmlns:a16="http://schemas.microsoft.com/office/drawing/2014/main" id="{78F90F4A-8CAA-D863-0EC9-39348A2E73D9}"/>
                </a:ext>
              </a:extLst>
            </p:cNvPr>
            <p:cNvSpPr txBox="1"/>
            <p:nvPr/>
          </p:nvSpPr>
          <p:spPr>
            <a:xfrm>
              <a:off x="2210856" y="5211559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chunking</a:t>
              </a:r>
            </a:p>
          </p:txBody>
        </p:sp>
      </p:grpSp>
      <p:grpSp>
        <p:nvGrpSpPr>
          <p:cNvPr id="105" name="Grupa 104">
            <a:extLst>
              <a:ext uri="{FF2B5EF4-FFF2-40B4-BE49-F238E27FC236}">
                <a16:creationId xmlns:a16="http://schemas.microsoft.com/office/drawing/2014/main" id="{D8D004A3-8BF8-3691-E232-D5927E6948A6}"/>
              </a:ext>
            </a:extLst>
          </p:cNvPr>
          <p:cNvGrpSpPr/>
          <p:nvPr/>
        </p:nvGrpSpPr>
        <p:grpSpPr>
          <a:xfrm>
            <a:off x="2007275" y="4296991"/>
            <a:ext cx="4436441" cy="654477"/>
            <a:chOff x="2007275" y="4296991"/>
            <a:chExt cx="4436441" cy="654477"/>
          </a:xfrm>
        </p:grpSpPr>
        <p:sp>
          <p:nvSpPr>
            <p:cNvPr id="62" name="pole tekstowe 61">
              <a:extLst>
                <a:ext uri="{FF2B5EF4-FFF2-40B4-BE49-F238E27FC236}">
                  <a16:creationId xmlns:a16="http://schemas.microsoft.com/office/drawing/2014/main" id="{9200BC39-374F-3497-0919-638F9C76B091}"/>
                </a:ext>
              </a:extLst>
            </p:cNvPr>
            <p:cNvSpPr txBox="1"/>
            <p:nvPr/>
          </p:nvSpPr>
          <p:spPr>
            <a:xfrm>
              <a:off x="2007275" y="4429959"/>
              <a:ext cx="1277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embedding</a:t>
              </a:r>
            </a:p>
          </p:txBody>
        </p:sp>
        <p:grpSp>
          <p:nvGrpSpPr>
            <p:cNvPr id="76" name="Grupa 75">
              <a:extLst>
                <a:ext uri="{FF2B5EF4-FFF2-40B4-BE49-F238E27FC236}">
                  <a16:creationId xmlns:a16="http://schemas.microsoft.com/office/drawing/2014/main" id="{0C0D233A-17F1-4568-C1AC-37441C9463F4}"/>
                </a:ext>
              </a:extLst>
            </p:cNvPr>
            <p:cNvGrpSpPr/>
            <p:nvPr/>
          </p:nvGrpSpPr>
          <p:grpSpPr>
            <a:xfrm>
              <a:off x="5373429" y="4296991"/>
              <a:ext cx="1070287" cy="654477"/>
              <a:chOff x="4064489" y="4267975"/>
              <a:chExt cx="1070287" cy="654477"/>
            </a:xfrm>
          </p:grpSpPr>
          <p:pic>
            <p:nvPicPr>
              <p:cNvPr id="64" name="Obraz 63">
                <a:extLst>
                  <a:ext uri="{FF2B5EF4-FFF2-40B4-BE49-F238E27FC236}">
                    <a16:creationId xmlns:a16="http://schemas.microsoft.com/office/drawing/2014/main" id="{3EDE8795-21F7-671F-14CC-CCFC0C0930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64489" y="4267975"/>
                <a:ext cx="293847" cy="654477"/>
              </a:xfrm>
              <a:prstGeom prst="rect">
                <a:avLst/>
              </a:prstGeom>
            </p:spPr>
          </p:pic>
          <p:grpSp>
            <p:nvGrpSpPr>
              <p:cNvPr id="71" name="Grupa 70">
                <a:extLst>
                  <a:ext uri="{FF2B5EF4-FFF2-40B4-BE49-F238E27FC236}">
                    <a16:creationId xmlns:a16="http://schemas.microsoft.com/office/drawing/2014/main" id="{9094489C-9BF9-FD19-3996-84ECFE19062B}"/>
                  </a:ext>
                </a:extLst>
              </p:cNvPr>
              <p:cNvGrpSpPr/>
              <p:nvPr/>
            </p:nvGrpSpPr>
            <p:grpSpPr>
              <a:xfrm>
                <a:off x="4358335" y="4322508"/>
                <a:ext cx="776441" cy="574859"/>
                <a:chOff x="4358335" y="4322508"/>
                <a:chExt cx="776441" cy="574859"/>
              </a:xfrm>
            </p:grpSpPr>
            <p:pic>
              <p:nvPicPr>
                <p:cNvPr id="68" name="Obraz 67">
                  <a:extLst>
                    <a:ext uri="{FF2B5EF4-FFF2-40B4-BE49-F238E27FC236}">
                      <a16:creationId xmlns:a16="http://schemas.microsoft.com/office/drawing/2014/main" id="{7653815E-1DEE-B57B-0C54-20940F1B9C6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8336" y="4322508"/>
                  <a:ext cx="776440" cy="282476"/>
                </a:xfrm>
                <a:prstGeom prst="rect">
                  <a:avLst/>
                </a:prstGeom>
              </p:spPr>
            </p:pic>
            <p:pic>
              <p:nvPicPr>
                <p:cNvPr id="69" name="Obraz 68">
                  <a:extLst>
                    <a:ext uri="{FF2B5EF4-FFF2-40B4-BE49-F238E27FC236}">
                      <a16:creationId xmlns:a16="http://schemas.microsoft.com/office/drawing/2014/main" id="{521F1BE6-EDC2-5ABD-4D23-F97CA9F7689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58335" y="4614891"/>
                  <a:ext cx="776440" cy="282476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106" name="Grupa 105">
            <a:extLst>
              <a:ext uri="{FF2B5EF4-FFF2-40B4-BE49-F238E27FC236}">
                <a16:creationId xmlns:a16="http://schemas.microsoft.com/office/drawing/2014/main" id="{4F3906A2-C82C-3FD3-1972-3D8737B0806C}"/>
              </a:ext>
            </a:extLst>
          </p:cNvPr>
          <p:cNvGrpSpPr/>
          <p:nvPr/>
        </p:nvGrpSpPr>
        <p:grpSpPr>
          <a:xfrm>
            <a:off x="2291776" y="3077160"/>
            <a:ext cx="4598184" cy="935577"/>
            <a:chOff x="2291776" y="3077160"/>
            <a:chExt cx="4598184" cy="935577"/>
          </a:xfrm>
        </p:grpSpPr>
        <p:sp>
          <p:nvSpPr>
            <p:cNvPr id="78" name="pole tekstowe 77">
              <a:extLst>
                <a:ext uri="{FF2B5EF4-FFF2-40B4-BE49-F238E27FC236}">
                  <a16:creationId xmlns:a16="http://schemas.microsoft.com/office/drawing/2014/main" id="{E9FCD47A-5266-DE0C-B3F5-C1259F6FA760}"/>
                </a:ext>
              </a:extLst>
            </p:cNvPr>
            <p:cNvSpPr txBox="1"/>
            <p:nvPr/>
          </p:nvSpPr>
          <p:spPr>
            <a:xfrm>
              <a:off x="2291776" y="3549539"/>
              <a:ext cx="9934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indexing</a:t>
              </a:r>
            </a:p>
          </p:txBody>
        </p:sp>
        <p:pic>
          <p:nvPicPr>
            <p:cNvPr id="85" name="Obraz 84">
              <a:extLst>
                <a:ext uri="{FF2B5EF4-FFF2-40B4-BE49-F238E27FC236}">
                  <a16:creationId xmlns:a16="http://schemas.microsoft.com/office/drawing/2014/main" id="{20785EE1-B6EB-0020-4D2D-59C351E213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623004" y="3591480"/>
              <a:ext cx="1967291" cy="311050"/>
            </a:xfrm>
            <a:prstGeom prst="rect">
              <a:avLst/>
            </a:prstGeom>
          </p:spPr>
        </p:pic>
        <p:pic>
          <p:nvPicPr>
            <p:cNvPr id="86" name="Obraz 85">
              <a:extLst>
                <a:ext uri="{FF2B5EF4-FFF2-40B4-BE49-F238E27FC236}">
                  <a16:creationId xmlns:a16="http://schemas.microsoft.com/office/drawing/2014/main" id="{7F9BDDC9-7B47-4849-778B-063547ADF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759296" y="3508335"/>
              <a:ext cx="295466" cy="369332"/>
            </a:xfrm>
            <a:prstGeom prst="rect">
              <a:avLst/>
            </a:prstGeom>
          </p:spPr>
        </p:pic>
        <p:pic>
          <p:nvPicPr>
            <p:cNvPr id="87" name="Obraz 86">
              <a:extLst>
                <a:ext uri="{FF2B5EF4-FFF2-40B4-BE49-F238E27FC236}">
                  <a16:creationId xmlns:a16="http://schemas.microsoft.com/office/drawing/2014/main" id="{BE264332-3DA1-12B3-C73B-7C01BEC36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55722" y="3455673"/>
              <a:ext cx="334238" cy="557064"/>
            </a:xfrm>
            <a:prstGeom prst="rect">
              <a:avLst/>
            </a:prstGeom>
          </p:spPr>
        </p:pic>
        <p:cxnSp>
          <p:nvCxnSpPr>
            <p:cNvPr id="88" name="Łącznik prosty ze strzałką 87">
              <a:extLst>
                <a:ext uri="{FF2B5EF4-FFF2-40B4-BE49-F238E27FC236}">
                  <a16:creationId xmlns:a16="http://schemas.microsoft.com/office/drawing/2014/main" id="{9B2D80E7-15FF-83A9-1BA5-297752BA0E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23597" y="3077160"/>
              <a:ext cx="0" cy="312376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upa 97">
            <a:extLst>
              <a:ext uri="{FF2B5EF4-FFF2-40B4-BE49-F238E27FC236}">
                <a16:creationId xmlns:a16="http://schemas.microsoft.com/office/drawing/2014/main" id="{9F20C8C6-B39A-7624-39DD-EC84EE073DC9}"/>
              </a:ext>
            </a:extLst>
          </p:cNvPr>
          <p:cNvGrpSpPr/>
          <p:nvPr/>
        </p:nvGrpSpPr>
        <p:grpSpPr>
          <a:xfrm>
            <a:off x="8425794" y="1229062"/>
            <a:ext cx="914400" cy="2037376"/>
            <a:chOff x="8425794" y="1229062"/>
            <a:chExt cx="914400" cy="2037376"/>
          </a:xfrm>
        </p:grpSpPr>
        <p:grpSp>
          <p:nvGrpSpPr>
            <p:cNvPr id="10" name="Grupa 9">
              <a:extLst>
                <a:ext uri="{FF2B5EF4-FFF2-40B4-BE49-F238E27FC236}">
                  <a16:creationId xmlns:a16="http://schemas.microsoft.com/office/drawing/2014/main" id="{257AEA03-DED1-5FB3-D5C2-89AEB2C582A5}"/>
                </a:ext>
              </a:extLst>
            </p:cNvPr>
            <p:cNvGrpSpPr/>
            <p:nvPr/>
          </p:nvGrpSpPr>
          <p:grpSpPr>
            <a:xfrm>
              <a:off x="8425794" y="1229062"/>
              <a:ext cx="914400" cy="1271730"/>
              <a:chOff x="5638800" y="2971800"/>
              <a:chExt cx="914400" cy="1271730"/>
            </a:xfrm>
          </p:grpSpPr>
          <p:pic>
            <p:nvPicPr>
              <p:cNvPr id="11" name="Grafika 10" descr="Papier kontur">
                <a:extLst>
                  <a:ext uri="{FF2B5EF4-FFF2-40B4-BE49-F238E27FC236}">
                    <a16:creationId xmlns:a16="http://schemas.microsoft.com/office/drawing/2014/main" id="{37B0CB27-984B-5771-722E-75FFC2AB23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2" name="pole tekstowe 11">
                <a:extLst>
                  <a:ext uri="{FF2B5EF4-FFF2-40B4-BE49-F238E27FC236}">
                    <a16:creationId xmlns:a16="http://schemas.microsoft.com/office/drawing/2014/main" id="{39DAD37E-C9EA-B991-AB14-A8B7AAEE6A03}"/>
                  </a:ext>
                </a:extLst>
              </p:cNvPr>
              <p:cNvSpPr txBox="1"/>
              <p:nvPr/>
            </p:nvSpPr>
            <p:spPr>
              <a:xfrm>
                <a:off x="5926011" y="32411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>
                    <a:latin typeface="Franklin Gothic Medium" panose="020B0603020102020204" pitchFamily="34" charset="0"/>
                  </a:rPr>
                  <a:t>?</a:t>
                </a:r>
                <a:endParaRPr lang="pl-PL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31" name="pole tekstowe 30">
                <a:extLst>
                  <a:ext uri="{FF2B5EF4-FFF2-40B4-BE49-F238E27FC236}">
                    <a16:creationId xmlns:a16="http://schemas.microsoft.com/office/drawing/2014/main" id="{28000DF2-9F88-95BA-245E-98BF22493093}"/>
                  </a:ext>
                </a:extLst>
              </p:cNvPr>
              <p:cNvSpPr txBox="1"/>
              <p:nvPr/>
            </p:nvSpPr>
            <p:spPr>
              <a:xfrm>
                <a:off x="5743108" y="378186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>
                    <a:latin typeface="Franklin Gothic Medium" panose="020B0603020102020204" pitchFamily="34" charset="0"/>
                  </a:rPr>
                  <a:t>+</a:t>
                </a:r>
                <a:endParaRPr lang="pl-PL">
                  <a:latin typeface="Franklin Gothic Medium" panose="020B0603020102020204" pitchFamily="34" charset="0"/>
                </a:endParaRPr>
              </a:p>
            </p:txBody>
          </p:sp>
        </p:grpSp>
        <p:sp>
          <p:nvSpPr>
            <p:cNvPr id="34" name="Prostokąt 33">
              <a:extLst>
                <a:ext uri="{FF2B5EF4-FFF2-40B4-BE49-F238E27FC236}">
                  <a16:creationId xmlns:a16="http://schemas.microsoft.com/office/drawing/2014/main" id="{226D00B7-5C74-43EF-A32A-C08893746E63}"/>
                </a:ext>
              </a:extLst>
            </p:cNvPr>
            <p:cNvSpPr/>
            <p:nvPr/>
          </p:nvSpPr>
          <p:spPr>
            <a:xfrm>
              <a:off x="8525204" y="1258327"/>
              <a:ext cx="689746" cy="20081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100" name="Obraz 99">
            <a:extLst>
              <a:ext uri="{FF2B5EF4-FFF2-40B4-BE49-F238E27FC236}">
                <a16:creationId xmlns:a16="http://schemas.microsoft.com/office/drawing/2014/main" id="{D43D2E53-3274-B7C5-B902-0BF61F0E340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71883" y="2485450"/>
            <a:ext cx="446727" cy="709090"/>
          </a:xfrm>
          <a:prstGeom prst="rect">
            <a:avLst/>
          </a:prstGeom>
        </p:spPr>
      </p:pic>
      <p:grpSp>
        <p:nvGrpSpPr>
          <p:cNvPr id="103" name="Grupa 102">
            <a:extLst>
              <a:ext uri="{FF2B5EF4-FFF2-40B4-BE49-F238E27FC236}">
                <a16:creationId xmlns:a16="http://schemas.microsoft.com/office/drawing/2014/main" id="{1828B626-DB28-B664-09EF-1B2E7614106C}"/>
              </a:ext>
            </a:extLst>
          </p:cNvPr>
          <p:cNvGrpSpPr/>
          <p:nvPr/>
        </p:nvGrpSpPr>
        <p:grpSpPr>
          <a:xfrm>
            <a:off x="2170781" y="5951530"/>
            <a:ext cx="6032486" cy="701138"/>
            <a:chOff x="2170781" y="5951530"/>
            <a:chExt cx="6032486" cy="701138"/>
          </a:xfrm>
        </p:grpSpPr>
        <p:pic>
          <p:nvPicPr>
            <p:cNvPr id="1036" name="Picture 12" descr="Internet Icon White Vector Art, Icons, and Graphics for Free Download">
              <a:extLst>
                <a:ext uri="{FF2B5EF4-FFF2-40B4-BE49-F238E27FC236}">
                  <a16:creationId xmlns:a16="http://schemas.microsoft.com/office/drawing/2014/main" id="{A1A5653D-9510-40A9-395A-85DF745D4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9490" y="6195490"/>
              <a:ext cx="813777" cy="4571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5" name="Grupa 44">
              <a:extLst>
                <a:ext uri="{FF2B5EF4-FFF2-40B4-BE49-F238E27FC236}">
                  <a16:creationId xmlns:a16="http://schemas.microsoft.com/office/drawing/2014/main" id="{1A71A2B2-2615-1503-BAF9-66F2A693E305}"/>
                </a:ext>
              </a:extLst>
            </p:cNvPr>
            <p:cNvGrpSpPr/>
            <p:nvPr/>
          </p:nvGrpSpPr>
          <p:grpSpPr>
            <a:xfrm>
              <a:off x="3844122" y="6123204"/>
              <a:ext cx="462929" cy="496784"/>
              <a:chOff x="3631983" y="3885469"/>
              <a:chExt cx="696127" cy="817083"/>
            </a:xfrm>
          </p:grpSpPr>
          <p:pic>
            <p:nvPicPr>
              <p:cNvPr id="42" name="Obraz 41">
                <a:extLst>
                  <a:ext uri="{FF2B5EF4-FFF2-40B4-BE49-F238E27FC236}">
                    <a16:creationId xmlns:a16="http://schemas.microsoft.com/office/drawing/2014/main" id="{C3997AC0-C54E-343D-3E2A-637923896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631983" y="3885469"/>
                <a:ext cx="391327" cy="512283"/>
              </a:xfrm>
              <a:prstGeom prst="rect">
                <a:avLst/>
              </a:prstGeom>
            </p:spPr>
          </p:pic>
          <p:pic>
            <p:nvPicPr>
              <p:cNvPr id="43" name="Obraz 42">
                <a:extLst>
                  <a:ext uri="{FF2B5EF4-FFF2-40B4-BE49-F238E27FC236}">
                    <a16:creationId xmlns:a16="http://schemas.microsoft.com/office/drawing/2014/main" id="{0FC2F3CD-2317-58E9-B098-47E3B5FA13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84383" y="4037869"/>
                <a:ext cx="391327" cy="512283"/>
              </a:xfrm>
              <a:prstGeom prst="rect">
                <a:avLst/>
              </a:prstGeom>
            </p:spPr>
          </p:pic>
          <p:pic>
            <p:nvPicPr>
              <p:cNvPr id="44" name="Obraz 43">
                <a:extLst>
                  <a:ext uri="{FF2B5EF4-FFF2-40B4-BE49-F238E27FC236}">
                    <a16:creationId xmlns:a16="http://schemas.microsoft.com/office/drawing/2014/main" id="{E3335795-6A1D-EBC8-1720-B55A8AEB1D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36783" y="4190269"/>
                <a:ext cx="391327" cy="512283"/>
              </a:xfrm>
              <a:prstGeom prst="rect">
                <a:avLst/>
              </a:prstGeom>
            </p:spPr>
          </p:pic>
        </p:grpSp>
        <p:sp>
          <p:nvSpPr>
            <p:cNvPr id="75" name="pole tekstowe 74">
              <a:extLst>
                <a:ext uri="{FF2B5EF4-FFF2-40B4-BE49-F238E27FC236}">
                  <a16:creationId xmlns:a16="http://schemas.microsoft.com/office/drawing/2014/main" id="{AF3C6D32-AB6D-A31D-7093-5D7116071798}"/>
                </a:ext>
              </a:extLst>
            </p:cNvPr>
            <p:cNvSpPr txBox="1"/>
            <p:nvPr/>
          </p:nvSpPr>
          <p:spPr>
            <a:xfrm>
              <a:off x="2170781" y="6099371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collection</a:t>
              </a:r>
            </a:p>
          </p:txBody>
        </p:sp>
        <p:cxnSp>
          <p:nvCxnSpPr>
            <p:cNvPr id="92" name="Łącznik łamany 91">
              <a:extLst>
                <a:ext uri="{FF2B5EF4-FFF2-40B4-BE49-F238E27FC236}">
                  <a16:creationId xmlns:a16="http://schemas.microsoft.com/office/drawing/2014/main" id="{0A31E9D7-299F-42B1-27E0-B7C26ED1D1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70018" y="5951530"/>
              <a:ext cx="1391402" cy="517283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Łącznik łamany 100">
              <a:extLst>
                <a:ext uri="{FF2B5EF4-FFF2-40B4-BE49-F238E27FC236}">
                  <a16:creationId xmlns:a16="http://schemas.microsoft.com/office/drawing/2014/main" id="{CEC71008-0877-2031-63D7-5D34B64481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8088" y="5951530"/>
              <a:ext cx="1391402" cy="517283"/>
            </a:xfrm>
            <a:prstGeom prst="bentConnector2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" name="Grafika 1" descr="Baza danych kontur">
            <a:extLst>
              <a:ext uri="{FF2B5EF4-FFF2-40B4-BE49-F238E27FC236}">
                <a16:creationId xmlns:a16="http://schemas.microsoft.com/office/drawing/2014/main" id="{EB26FE96-6EFC-E77A-244E-5C8D1D96DEA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57968" y="2259784"/>
            <a:ext cx="914400" cy="811894"/>
          </a:xfrm>
          <a:prstGeom prst="rect">
            <a:avLst/>
          </a:prstGeom>
        </p:spPr>
      </p:pic>
      <p:cxnSp>
        <p:nvCxnSpPr>
          <p:cNvPr id="4" name="Łącznik łamany 3">
            <a:extLst>
              <a:ext uri="{FF2B5EF4-FFF2-40B4-BE49-F238E27FC236}">
                <a16:creationId xmlns:a16="http://schemas.microsoft.com/office/drawing/2014/main" id="{3865B7BE-A899-4F69-D7D4-041F92E69B39}"/>
              </a:ext>
            </a:extLst>
          </p:cNvPr>
          <p:cNvCxnSpPr>
            <a:cxnSpLocks/>
            <a:stCxn id="2" idx="0"/>
          </p:cNvCxnSpPr>
          <p:nvPr/>
        </p:nvCxnSpPr>
        <p:spPr>
          <a:xfrm rot="5400000" flipH="1" flipV="1">
            <a:off x="6895256" y="837024"/>
            <a:ext cx="442672" cy="2402848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BB7E4BC8-04D6-8619-535F-27910E616319}"/>
              </a:ext>
            </a:extLst>
          </p:cNvPr>
          <p:cNvCxnSpPr>
            <a:cxnSpLocks/>
          </p:cNvCxnSpPr>
          <p:nvPr/>
        </p:nvCxnSpPr>
        <p:spPr>
          <a:xfrm>
            <a:off x="3662151" y="1689053"/>
            <a:ext cx="171127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Obraz 18">
            <a:extLst>
              <a:ext uri="{FF2B5EF4-FFF2-40B4-BE49-F238E27FC236}">
                <a16:creationId xmlns:a16="http://schemas.microsoft.com/office/drawing/2014/main" id="{73D3076C-13AA-B200-ACE3-C0FF089F115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421596" y="1594723"/>
            <a:ext cx="1117390" cy="412061"/>
          </a:xfrm>
          <a:prstGeom prst="rect">
            <a:avLst/>
          </a:prstGeom>
        </p:spPr>
      </p:pic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B0A03B86-FFD2-DA3A-BA8D-025D9F1B8881}"/>
              </a:ext>
            </a:extLst>
          </p:cNvPr>
          <p:cNvCxnSpPr>
            <a:cxnSpLocks/>
          </p:cNvCxnSpPr>
          <p:nvPr/>
        </p:nvCxnSpPr>
        <p:spPr>
          <a:xfrm>
            <a:off x="6538986" y="1686262"/>
            <a:ext cx="1779030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478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000"/>
                            </p:stCondLst>
                            <p:childTnLst>
                              <p:par>
                                <p:cTn id="7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a 2" descr="Profil męski kontur">
            <a:extLst>
              <a:ext uri="{FF2B5EF4-FFF2-40B4-BE49-F238E27FC236}">
                <a16:creationId xmlns:a16="http://schemas.microsoft.com/office/drawing/2014/main" id="{7CB80139-B5CA-634E-D7CF-0176D84A8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2984" y="361666"/>
            <a:ext cx="1806889" cy="1806889"/>
          </a:xfrm>
          <a:prstGeom prst="rect">
            <a:avLst/>
          </a:prstGeom>
        </p:spPr>
      </p:pic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17D485F-6AE5-95DC-88D0-5C747B4C472D}"/>
              </a:ext>
            </a:extLst>
          </p:cNvPr>
          <p:cNvCxnSpPr>
            <a:cxnSpLocks/>
          </p:cNvCxnSpPr>
          <p:nvPr/>
        </p:nvCxnSpPr>
        <p:spPr>
          <a:xfrm>
            <a:off x="1600804" y="1715527"/>
            <a:ext cx="95184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DEBF92A4-C987-6AB8-A0FF-D6D36D198FBF}"/>
              </a:ext>
            </a:extLst>
          </p:cNvPr>
          <p:cNvCxnSpPr>
            <a:cxnSpLocks/>
          </p:cNvCxnSpPr>
          <p:nvPr/>
        </p:nvCxnSpPr>
        <p:spPr>
          <a:xfrm>
            <a:off x="3652359" y="1719956"/>
            <a:ext cx="46558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8" name="Grafika 57" descr="Baza danych kontur">
            <a:extLst>
              <a:ext uri="{FF2B5EF4-FFF2-40B4-BE49-F238E27FC236}">
                <a16:creationId xmlns:a16="http://schemas.microsoft.com/office/drawing/2014/main" id="{374EA9B5-354F-C401-B11D-5012EA238F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79760" y="5274075"/>
            <a:ext cx="914400" cy="811894"/>
          </a:xfrm>
          <a:prstGeom prst="rect">
            <a:avLst/>
          </a:prstGeom>
        </p:spPr>
      </p:pic>
      <p:sp>
        <p:nvSpPr>
          <p:cNvPr id="84" name="Freeform 47">
            <a:extLst>
              <a:ext uri="{FF2B5EF4-FFF2-40B4-BE49-F238E27FC236}">
                <a16:creationId xmlns:a16="http://schemas.microsoft.com/office/drawing/2014/main" id="{E6B1D4C0-A466-51CF-C686-F05498667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79014" y="497921"/>
            <a:ext cx="1404979" cy="1211149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134A87EA-A63F-FB9D-2634-4917A57A8581}"/>
              </a:ext>
            </a:extLst>
          </p:cNvPr>
          <p:cNvCxnSpPr>
            <a:cxnSpLocks/>
          </p:cNvCxnSpPr>
          <p:nvPr/>
        </p:nvCxnSpPr>
        <p:spPr>
          <a:xfrm flipH="1">
            <a:off x="1550978" y="756202"/>
            <a:ext cx="951841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fika 25" descr="Dokument kontur">
            <a:extLst>
              <a:ext uri="{FF2B5EF4-FFF2-40B4-BE49-F238E27FC236}">
                <a16:creationId xmlns:a16="http://schemas.microsoft.com/office/drawing/2014/main" id="{43FDDB07-9FB4-B0BA-1B0D-CAC3010B33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0389" y="285397"/>
            <a:ext cx="914400" cy="914400"/>
          </a:xfrm>
          <a:prstGeom prst="rect">
            <a:avLst/>
          </a:prstGeom>
        </p:spPr>
      </p:pic>
      <p:grpSp>
        <p:nvGrpSpPr>
          <p:cNvPr id="38" name="Grupa 37">
            <a:extLst>
              <a:ext uri="{FF2B5EF4-FFF2-40B4-BE49-F238E27FC236}">
                <a16:creationId xmlns:a16="http://schemas.microsoft.com/office/drawing/2014/main" id="{91EF7971-B24A-D073-B7A9-C7928FCA5325}"/>
              </a:ext>
            </a:extLst>
          </p:cNvPr>
          <p:cNvGrpSpPr/>
          <p:nvPr/>
        </p:nvGrpSpPr>
        <p:grpSpPr>
          <a:xfrm>
            <a:off x="2620389" y="1258327"/>
            <a:ext cx="914400" cy="914400"/>
            <a:chOff x="5638800" y="2971800"/>
            <a:chExt cx="914400" cy="914400"/>
          </a:xfrm>
        </p:grpSpPr>
        <p:pic>
          <p:nvPicPr>
            <p:cNvPr id="32" name="Grafika 31" descr="Papier kontur">
              <a:extLst>
                <a:ext uri="{FF2B5EF4-FFF2-40B4-BE49-F238E27FC236}">
                  <a16:creationId xmlns:a16="http://schemas.microsoft.com/office/drawing/2014/main" id="{AE86A72A-7E7F-8958-BDC8-96D205BFB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38800" y="2971800"/>
              <a:ext cx="914400" cy="914400"/>
            </a:xfrm>
            <a:prstGeom prst="rect">
              <a:avLst/>
            </a:prstGeom>
          </p:spPr>
        </p:pic>
        <p:sp>
          <p:nvSpPr>
            <p:cNvPr id="37" name="pole tekstowe 36">
              <a:extLst>
                <a:ext uri="{FF2B5EF4-FFF2-40B4-BE49-F238E27FC236}">
                  <a16:creationId xmlns:a16="http://schemas.microsoft.com/office/drawing/2014/main" id="{B5CDD60B-823C-59E6-64C8-1E9208442967}"/>
                </a:ext>
              </a:extLst>
            </p:cNvPr>
            <p:cNvSpPr txBox="1"/>
            <p:nvPr/>
          </p:nvSpPr>
          <p:spPr>
            <a:xfrm>
              <a:off x="5926011" y="324116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2400">
                  <a:latin typeface="Franklin Gothic Medium" panose="020B0603020102020204" pitchFamily="34" charset="0"/>
                </a:rPr>
                <a:t>?</a:t>
              </a:r>
              <a:endParaRPr lang="pl-PL">
                <a:latin typeface="Franklin Gothic Medium" panose="020B0603020102020204" pitchFamily="34" charset="0"/>
              </a:endParaRPr>
            </a:p>
          </p:txBody>
        </p:sp>
      </p:grp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26C03556-1131-894C-51F8-4BFB106CF55C}"/>
              </a:ext>
            </a:extLst>
          </p:cNvPr>
          <p:cNvCxnSpPr>
            <a:cxnSpLocks/>
          </p:cNvCxnSpPr>
          <p:nvPr/>
        </p:nvCxnSpPr>
        <p:spPr>
          <a:xfrm flipV="1">
            <a:off x="9457764" y="1690690"/>
            <a:ext cx="978435" cy="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5570C7E3-54BB-CD4D-4913-F5B9D3BA0C35}"/>
              </a:ext>
            </a:extLst>
          </p:cNvPr>
          <p:cNvCxnSpPr>
            <a:cxnSpLocks/>
          </p:cNvCxnSpPr>
          <p:nvPr/>
        </p:nvCxnSpPr>
        <p:spPr>
          <a:xfrm flipH="1">
            <a:off x="3584908" y="726937"/>
            <a:ext cx="4723316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060AE699-67DB-3B2C-A3E8-B40D283F6E9B}"/>
              </a:ext>
            </a:extLst>
          </p:cNvPr>
          <p:cNvCxnSpPr>
            <a:cxnSpLocks/>
          </p:cNvCxnSpPr>
          <p:nvPr/>
        </p:nvCxnSpPr>
        <p:spPr>
          <a:xfrm flipH="1" flipV="1">
            <a:off x="9457764" y="720480"/>
            <a:ext cx="978435" cy="645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a 8" descr="Dokument kontur">
            <a:extLst>
              <a:ext uri="{FF2B5EF4-FFF2-40B4-BE49-F238E27FC236}">
                <a16:creationId xmlns:a16="http://schemas.microsoft.com/office/drawing/2014/main" id="{A8DB92F7-8DC6-7042-8B12-B1B99AEE98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425794" y="256132"/>
            <a:ext cx="914400" cy="914400"/>
          </a:xfrm>
          <a:prstGeom prst="rect">
            <a:avLst/>
          </a:prstGeom>
        </p:spPr>
      </p:pic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F267E450-DAE6-91DF-683C-D28F5FF494C0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5936960" y="1715527"/>
            <a:ext cx="0" cy="35585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A9DDF02C-AF37-4B6C-A0CE-86E38EB3F2B8}"/>
              </a:ext>
            </a:extLst>
          </p:cNvPr>
          <p:cNvSpPr txBox="1"/>
          <p:nvPr/>
        </p:nvSpPr>
        <p:spPr>
          <a:xfrm>
            <a:off x="1713905" y="3926376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retrieval</a:t>
            </a:r>
          </a:p>
        </p:txBody>
      </p:sp>
      <p:grpSp>
        <p:nvGrpSpPr>
          <p:cNvPr id="47" name="Grupa 46">
            <a:extLst>
              <a:ext uri="{FF2B5EF4-FFF2-40B4-BE49-F238E27FC236}">
                <a16:creationId xmlns:a16="http://schemas.microsoft.com/office/drawing/2014/main" id="{E1934548-E875-5303-0DA0-22CB8D1E9A27}"/>
              </a:ext>
            </a:extLst>
          </p:cNvPr>
          <p:cNvGrpSpPr/>
          <p:nvPr/>
        </p:nvGrpSpPr>
        <p:grpSpPr>
          <a:xfrm>
            <a:off x="3361638" y="2730871"/>
            <a:ext cx="1927066" cy="743468"/>
            <a:chOff x="3361638" y="2730871"/>
            <a:chExt cx="1927066" cy="743468"/>
          </a:xfrm>
        </p:grpSpPr>
        <p:sp>
          <p:nvSpPr>
            <p:cNvPr id="15" name="pole tekstowe 14">
              <a:extLst>
                <a:ext uri="{FF2B5EF4-FFF2-40B4-BE49-F238E27FC236}">
                  <a16:creationId xmlns:a16="http://schemas.microsoft.com/office/drawing/2014/main" id="{C777FEF5-843B-402B-ACEA-ADA3F11E475F}"/>
                </a:ext>
              </a:extLst>
            </p:cNvPr>
            <p:cNvSpPr txBox="1"/>
            <p:nvPr/>
          </p:nvSpPr>
          <p:spPr>
            <a:xfrm>
              <a:off x="3361638" y="2730871"/>
              <a:ext cx="1927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Query formulation</a:t>
              </a:r>
            </a:p>
          </p:txBody>
        </p:sp>
        <p:sp>
          <p:nvSpPr>
            <p:cNvPr id="22" name="pole tekstowe 21">
              <a:extLst>
                <a:ext uri="{FF2B5EF4-FFF2-40B4-BE49-F238E27FC236}">
                  <a16:creationId xmlns:a16="http://schemas.microsoft.com/office/drawing/2014/main" id="{873E5A69-0E55-E379-77FE-DDBB8AE7927D}"/>
                </a:ext>
              </a:extLst>
            </p:cNvPr>
            <p:cNvSpPr txBox="1"/>
            <p:nvPr/>
          </p:nvSpPr>
          <p:spPr>
            <a:xfrm>
              <a:off x="3371632" y="3074229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00"/>
                <a:t>Context analysis</a:t>
              </a:r>
            </a:p>
            <a:p>
              <a:r>
                <a:rPr lang="pl-PL" sz="1000"/>
                <a:t>Query generation</a:t>
              </a:r>
            </a:p>
          </p:txBody>
        </p:sp>
      </p:grpSp>
      <p:grpSp>
        <p:nvGrpSpPr>
          <p:cNvPr id="48" name="Grupa 47">
            <a:extLst>
              <a:ext uri="{FF2B5EF4-FFF2-40B4-BE49-F238E27FC236}">
                <a16:creationId xmlns:a16="http://schemas.microsoft.com/office/drawing/2014/main" id="{25A67BAE-8363-7F98-C160-9470A104780B}"/>
              </a:ext>
            </a:extLst>
          </p:cNvPr>
          <p:cNvGrpSpPr/>
          <p:nvPr/>
        </p:nvGrpSpPr>
        <p:grpSpPr>
          <a:xfrm>
            <a:off x="3361638" y="4197111"/>
            <a:ext cx="1901226" cy="769442"/>
            <a:chOff x="3361638" y="4197111"/>
            <a:chExt cx="1901226" cy="769442"/>
          </a:xfrm>
        </p:grpSpPr>
        <p:sp>
          <p:nvSpPr>
            <p:cNvPr id="18" name="pole tekstowe 17">
              <a:extLst>
                <a:ext uri="{FF2B5EF4-FFF2-40B4-BE49-F238E27FC236}">
                  <a16:creationId xmlns:a16="http://schemas.microsoft.com/office/drawing/2014/main" id="{785DB965-227A-BD49-1ABF-3615CC8CE636}"/>
                </a:ext>
              </a:extLst>
            </p:cNvPr>
            <p:cNvSpPr txBox="1"/>
            <p:nvPr/>
          </p:nvSpPr>
          <p:spPr>
            <a:xfrm>
              <a:off x="3361638" y="4197111"/>
              <a:ext cx="1901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Document search</a:t>
              </a:r>
            </a:p>
          </p:txBody>
        </p:sp>
        <p:sp>
          <p:nvSpPr>
            <p:cNvPr id="25" name="pole tekstowe 24">
              <a:extLst>
                <a:ext uri="{FF2B5EF4-FFF2-40B4-BE49-F238E27FC236}">
                  <a16:creationId xmlns:a16="http://schemas.microsoft.com/office/drawing/2014/main" id="{010B0E2F-6621-2F59-CBF8-EA698A362EB8}"/>
                </a:ext>
              </a:extLst>
            </p:cNvPr>
            <p:cNvSpPr txBox="1"/>
            <p:nvPr/>
          </p:nvSpPr>
          <p:spPr>
            <a:xfrm>
              <a:off x="3371632" y="4566443"/>
              <a:ext cx="13805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00"/>
                <a:t>Index querying</a:t>
              </a:r>
            </a:p>
            <a:p>
              <a:r>
                <a:rPr lang="pl-PL" sz="1000"/>
                <a:t>Ranking and selection</a:t>
              </a:r>
            </a:p>
          </p:txBody>
        </p:sp>
      </p:grpSp>
      <p:grpSp>
        <p:nvGrpSpPr>
          <p:cNvPr id="49" name="Grupa 48">
            <a:extLst>
              <a:ext uri="{FF2B5EF4-FFF2-40B4-BE49-F238E27FC236}">
                <a16:creationId xmlns:a16="http://schemas.microsoft.com/office/drawing/2014/main" id="{506771C8-18B4-FEE8-57D5-0F70A1C04239}"/>
              </a:ext>
            </a:extLst>
          </p:cNvPr>
          <p:cNvGrpSpPr/>
          <p:nvPr/>
        </p:nvGrpSpPr>
        <p:grpSpPr>
          <a:xfrm>
            <a:off x="6255041" y="4197111"/>
            <a:ext cx="2296463" cy="769442"/>
            <a:chOff x="6255041" y="4197111"/>
            <a:chExt cx="2296463" cy="769442"/>
          </a:xfrm>
        </p:grpSpPr>
        <p:sp>
          <p:nvSpPr>
            <p:cNvPr id="19" name="pole tekstowe 18">
              <a:extLst>
                <a:ext uri="{FF2B5EF4-FFF2-40B4-BE49-F238E27FC236}">
                  <a16:creationId xmlns:a16="http://schemas.microsoft.com/office/drawing/2014/main" id="{4CE1EFDC-CD90-2964-B192-9BDF071CA018}"/>
                </a:ext>
              </a:extLst>
            </p:cNvPr>
            <p:cNvSpPr txBox="1"/>
            <p:nvPr/>
          </p:nvSpPr>
          <p:spPr>
            <a:xfrm>
              <a:off x="6255041" y="4197111"/>
              <a:ext cx="22964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Document processing</a:t>
              </a:r>
            </a:p>
          </p:txBody>
        </p:sp>
        <p:sp>
          <p:nvSpPr>
            <p:cNvPr id="27" name="pole tekstowe 26">
              <a:extLst>
                <a:ext uri="{FF2B5EF4-FFF2-40B4-BE49-F238E27FC236}">
                  <a16:creationId xmlns:a16="http://schemas.microsoft.com/office/drawing/2014/main" id="{B025F9F9-6ECB-CB65-D17B-8065142E08C0}"/>
                </a:ext>
              </a:extLst>
            </p:cNvPr>
            <p:cNvSpPr txBox="1"/>
            <p:nvPr/>
          </p:nvSpPr>
          <p:spPr>
            <a:xfrm>
              <a:off x="6255041" y="4566443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00"/>
                <a:t>Preprocessing</a:t>
              </a:r>
            </a:p>
            <a:p>
              <a:r>
                <a:rPr lang="pl-PL" sz="1000"/>
                <a:t>Context integration</a:t>
              </a:r>
            </a:p>
          </p:txBody>
        </p:sp>
      </p:grpSp>
      <p:grpSp>
        <p:nvGrpSpPr>
          <p:cNvPr id="50" name="Grupa 49">
            <a:extLst>
              <a:ext uri="{FF2B5EF4-FFF2-40B4-BE49-F238E27FC236}">
                <a16:creationId xmlns:a16="http://schemas.microsoft.com/office/drawing/2014/main" id="{B999C5E1-BB25-1110-575B-C12EDE667DFE}"/>
              </a:ext>
            </a:extLst>
          </p:cNvPr>
          <p:cNvGrpSpPr/>
          <p:nvPr/>
        </p:nvGrpSpPr>
        <p:grpSpPr>
          <a:xfrm>
            <a:off x="6255041" y="2730871"/>
            <a:ext cx="1285929" cy="746200"/>
            <a:chOff x="6255041" y="2730871"/>
            <a:chExt cx="1285929" cy="746200"/>
          </a:xfrm>
        </p:grpSpPr>
        <p:sp>
          <p:nvSpPr>
            <p:cNvPr id="21" name="pole tekstowe 20">
              <a:extLst>
                <a:ext uri="{FF2B5EF4-FFF2-40B4-BE49-F238E27FC236}">
                  <a16:creationId xmlns:a16="http://schemas.microsoft.com/office/drawing/2014/main" id="{639921EC-EE62-132F-4FFD-A8CDE8590FC9}"/>
                </a:ext>
              </a:extLst>
            </p:cNvPr>
            <p:cNvSpPr txBox="1"/>
            <p:nvPr/>
          </p:nvSpPr>
          <p:spPr>
            <a:xfrm>
              <a:off x="6255041" y="2730871"/>
              <a:ext cx="10273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/>
                <a:t>Hand-off</a:t>
              </a:r>
            </a:p>
          </p:txBody>
        </p:sp>
        <p:sp>
          <p:nvSpPr>
            <p:cNvPr id="28" name="pole tekstowe 27">
              <a:extLst>
                <a:ext uri="{FF2B5EF4-FFF2-40B4-BE49-F238E27FC236}">
                  <a16:creationId xmlns:a16="http://schemas.microsoft.com/office/drawing/2014/main" id="{458A2927-0DFC-66B5-0F65-754E9F83B7B1}"/>
                </a:ext>
              </a:extLst>
            </p:cNvPr>
            <p:cNvSpPr txBox="1"/>
            <p:nvPr/>
          </p:nvSpPr>
          <p:spPr>
            <a:xfrm>
              <a:off x="6255041" y="3076961"/>
              <a:ext cx="12859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l-PL" sz="1000"/>
                <a:t>Combining inputs</a:t>
              </a:r>
            </a:p>
            <a:p>
              <a:r>
                <a:rPr lang="pl-PL" sz="1000"/>
                <a:t>Contextual guidance</a:t>
              </a:r>
            </a:p>
          </p:txBody>
        </p:sp>
      </p:grp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E17B6118-9DB3-E785-D3A6-77838867A64F}"/>
              </a:ext>
            </a:extLst>
          </p:cNvPr>
          <p:cNvCxnSpPr>
            <a:cxnSpLocks/>
          </p:cNvCxnSpPr>
          <p:nvPr/>
        </p:nvCxnSpPr>
        <p:spPr>
          <a:xfrm flipV="1">
            <a:off x="5942357" y="6183958"/>
            <a:ext cx="0" cy="31237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a 29">
            <a:extLst>
              <a:ext uri="{FF2B5EF4-FFF2-40B4-BE49-F238E27FC236}">
                <a16:creationId xmlns:a16="http://schemas.microsoft.com/office/drawing/2014/main" id="{96BAA5E0-39EA-E602-A991-84E64D50BC1D}"/>
              </a:ext>
            </a:extLst>
          </p:cNvPr>
          <p:cNvGrpSpPr/>
          <p:nvPr/>
        </p:nvGrpSpPr>
        <p:grpSpPr>
          <a:xfrm>
            <a:off x="8425794" y="1229062"/>
            <a:ext cx="914400" cy="2037376"/>
            <a:chOff x="8425794" y="1229062"/>
            <a:chExt cx="914400" cy="2037376"/>
          </a:xfrm>
        </p:grpSpPr>
        <p:grpSp>
          <p:nvGrpSpPr>
            <p:cNvPr id="35" name="Grupa 34">
              <a:extLst>
                <a:ext uri="{FF2B5EF4-FFF2-40B4-BE49-F238E27FC236}">
                  <a16:creationId xmlns:a16="http://schemas.microsoft.com/office/drawing/2014/main" id="{D5828FAB-DB20-5880-E07E-D12CD20E7B54}"/>
                </a:ext>
              </a:extLst>
            </p:cNvPr>
            <p:cNvGrpSpPr/>
            <p:nvPr/>
          </p:nvGrpSpPr>
          <p:grpSpPr>
            <a:xfrm>
              <a:off x="8425794" y="1229062"/>
              <a:ext cx="914400" cy="1271730"/>
              <a:chOff x="5638800" y="2971800"/>
              <a:chExt cx="914400" cy="1271730"/>
            </a:xfrm>
          </p:grpSpPr>
          <p:pic>
            <p:nvPicPr>
              <p:cNvPr id="39" name="Grafika 38" descr="Papier kontur">
                <a:extLst>
                  <a:ext uri="{FF2B5EF4-FFF2-40B4-BE49-F238E27FC236}">
                    <a16:creationId xmlns:a16="http://schemas.microsoft.com/office/drawing/2014/main" id="{2E343CFC-3732-CC5D-F114-05BEC63D3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40" name="pole tekstowe 39">
                <a:extLst>
                  <a:ext uri="{FF2B5EF4-FFF2-40B4-BE49-F238E27FC236}">
                    <a16:creationId xmlns:a16="http://schemas.microsoft.com/office/drawing/2014/main" id="{FBD18D62-3999-81F1-132C-C22673F124A2}"/>
                  </a:ext>
                </a:extLst>
              </p:cNvPr>
              <p:cNvSpPr txBox="1"/>
              <p:nvPr/>
            </p:nvSpPr>
            <p:spPr>
              <a:xfrm>
                <a:off x="5926011" y="32411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>
                    <a:latin typeface="Franklin Gothic Medium" panose="020B0603020102020204" pitchFamily="34" charset="0"/>
                  </a:rPr>
                  <a:t>?</a:t>
                </a:r>
                <a:endParaRPr lang="pl-PL">
                  <a:latin typeface="Franklin Gothic Medium" panose="020B0603020102020204" pitchFamily="34" charset="0"/>
                </a:endParaRPr>
              </a:p>
            </p:txBody>
          </p:sp>
          <p:sp>
            <p:nvSpPr>
              <p:cNvPr id="41" name="pole tekstowe 40">
                <a:extLst>
                  <a:ext uri="{FF2B5EF4-FFF2-40B4-BE49-F238E27FC236}">
                    <a16:creationId xmlns:a16="http://schemas.microsoft.com/office/drawing/2014/main" id="{7E10085F-1A95-3E13-1859-5B320A18CA42}"/>
                  </a:ext>
                </a:extLst>
              </p:cNvPr>
              <p:cNvSpPr txBox="1"/>
              <p:nvPr/>
            </p:nvSpPr>
            <p:spPr>
              <a:xfrm>
                <a:off x="5743108" y="3781865"/>
                <a:ext cx="3658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>
                    <a:latin typeface="Franklin Gothic Medium" panose="020B0603020102020204" pitchFamily="34" charset="0"/>
                  </a:rPr>
                  <a:t>+</a:t>
                </a:r>
                <a:endParaRPr lang="pl-PL">
                  <a:latin typeface="Franklin Gothic Medium" panose="020B0603020102020204" pitchFamily="34" charset="0"/>
                </a:endParaRPr>
              </a:p>
            </p:txBody>
          </p:sp>
        </p:grpSp>
        <p:sp>
          <p:nvSpPr>
            <p:cNvPr id="36" name="Prostokąt 35">
              <a:extLst>
                <a:ext uri="{FF2B5EF4-FFF2-40B4-BE49-F238E27FC236}">
                  <a16:creationId xmlns:a16="http://schemas.microsoft.com/office/drawing/2014/main" id="{F4480E4F-6963-FDDA-F95F-D9251DE9F2BC}"/>
                </a:ext>
              </a:extLst>
            </p:cNvPr>
            <p:cNvSpPr/>
            <p:nvPr/>
          </p:nvSpPr>
          <p:spPr>
            <a:xfrm>
              <a:off x="8525204" y="1258327"/>
              <a:ext cx="689746" cy="2008111"/>
            </a:xfrm>
            <a:prstGeom prst="rect">
              <a:avLst/>
            </a:prstGeom>
            <a:noFill/>
            <a:ln w="6350"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/>
            </a:p>
          </p:txBody>
        </p:sp>
      </p:grpSp>
      <p:pic>
        <p:nvPicPr>
          <p:cNvPr id="46" name="Obraz 45">
            <a:extLst>
              <a:ext uri="{FF2B5EF4-FFF2-40B4-BE49-F238E27FC236}">
                <a16:creationId xmlns:a16="http://schemas.microsoft.com/office/drawing/2014/main" id="{DE2C0576-9617-D742-56CD-AF72B8D0D4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1883" y="2485450"/>
            <a:ext cx="446727" cy="70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800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ostokąt 22">
            <a:extLst>
              <a:ext uri="{FF2B5EF4-FFF2-40B4-BE49-F238E27FC236}">
                <a16:creationId xmlns:a16="http://schemas.microsoft.com/office/drawing/2014/main" id="{F92B42C9-3D61-69F0-DDD2-15700C275ACA}"/>
              </a:ext>
            </a:extLst>
          </p:cNvPr>
          <p:cNvSpPr/>
          <p:nvPr/>
        </p:nvSpPr>
        <p:spPr>
          <a:xfrm>
            <a:off x="2503706" y="180551"/>
            <a:ext cx="6905119" cy="3331444"/>
          </a:xfrm>
          <a:prstGeom prst="rect">
            <a:avLst/>
          </a:prstGeom>
          <a:solidFill>
            <a:schemeClr val="accent4">
              <a:lumMod val="20000"/>
              <a:lumOff val="80000"/>
              <a:alpha val="402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58" name="Grafika 57" descr="Baza danych kontur">
            <a:extLst>
              <a:ext uri="{FF2B5EF4-FFF2-40B4-BE49-F238E27FC236}">
                <a16:creationId xmlns:a16="http://schemas.microsoft.com/office/drawing/2014/main" id="{374EA9B5-354F-C401-B11D-5012EA238F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4266" y="4071155"/>
            <a:ext cx="914400" cy="811894"/>
          </a:xfrm>
          <a:prstGeom prst="rect">
            <a:avLst/>
          </a:prstGeom>
        </p:spPr>
      </p:pic>
      <p:pic>
        <p:nvPicPr>
          <p:cNvPr id="1036" name="Picture 12" descr="Internet Icon White Vector Art, Icons, and Graphics for Free Download">
            <a:extLst>
              <a:ext uri="{FF2B5EF4-FFF2-40B4-BE49-F238E27FC236}">
                <a16:creationId xmlns:a16="http://schemas.microsoft.com/office/drawing/2014/main" id="{A1A5653D-9510-40A9-395A-85DF745D4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6919" y="6105084"/>
            <a:ext cx="813777" cy="45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Łącznik łamany 26">
            <a:extLst>
              <a:ext uri="{FF2B5EF4-FFF2-40B4-BE49-F238E27FC236}">
                <a16:creationId xmlns:a16="http://schemas.microsoft.com/office/drawing/2014/main" id="{76E3376D-67CD-B0A7-5D03-13C8121C27F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8510" y="4918534"/>
            <a:ext cx="1094304" cy="1023339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łamany 29">
            <a:extLst>
              <a:ext uri="{FF2B5EF4-FFF2-40B4-BE49-F238E27FC236}">
                <a16:creationId xmlns:a16="http://schemas.microsoft.com/office/drawing/2014/main" id="{7C9499E6-5F73-EC96-93D2-8CA53AC02F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908828" y="4920786"/>
            <a:ext cx="1094307" cy="1018830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upa 44">
            <a:extLst>
              <a:ext uri="{FF2B5EF4-FFF2-40B4-BE49-F238E27FC236}">
                <a16:creationId xmlns:a16="http://schemas.microsoft.com/office/drawing/2014/main" id="{1A71A2B2-2615-1503-BAF9-66F2A693E305}"/>
              </a:ext>
            </a:extLst>
          </p:cNvPr>
          <p:cNvGrpSpPr/>
          <p:nvPr/>
        </p:nvGrpSpPr>
        <p:grpSpPr>
          <a:xfrm>
            <a:off x="4481297" y="6105084"/>
            <a:ext cx="462929" cy="496784"/>
            <a:chOff x="3631983" y="3885469"/>
            <a:chExt cx="696127" cy="817083"/>
          </a:xfrm>
        </p:grpSpPr>
        <p:pic>
          <p:nvPicPr>
            <p:cNvPr id="42" name="Obraz 41">
              <a:extLst>
                <a:ext uri="{FF2B5EF4-FFF2-40B4-BE49-F238E27FC236}">
                  <a16:creationId xmlns:a16="http://schemas.microsoft.com/office/drawing/2014/main" id="{C3997AC0-C54E-343D-3E2A-637923896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1983" y="3885469"/>
              <a:ext cx="391327" cy="512283"/>
            </a:xfrm>
            <a:prstGeom prst="rect">
              <a:avLst/>
            </a:prstGeom>
          </p:spPr>
        </p:pic>
        <p:pic>
          <p:nvPicPr>
            <p:cNvPr id="43" name="Obraz 42">
              <a:extLst>
                <a:ext uri="{FF2B5EF4-FFF2-40B4-BE49-F238E27FC236}">
                  <a16:creationId xmlns:a16="http://schemas.microsoft.com/office/drawing/2014/main" id="{0FC2F3CD-2317-58E9-B098-47E3B5FA1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84383" y="4037869"/>
              <a:ext cx="391327" cy="512283"/>
            </a:xfrm>
            <a:prstGeom prst="rect">
              <a:avLst/>
            </a:prstGeom>
          </p:spPr>
        </p:pic>
        <p:pic>
          <p:nvPicPr>
            <p:cNvPr id="44" name="Obraz 43">
              <a:extLst>
                <a:ext uri="{FF2B5EF4-FFF2-40B4-BE49-F238E27FC236}">
                  <a16:creationId xmlns:a16="http://schemas.microsoft.com/office/drawing/2014/main" id="{E3335795-6A1D-EBC8-1720-B55A8AEB1DD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36783" y="4190269"/>
              <a:ext cx="391327" cy="512283"/>
            </a:xfrm>
            <a:prstGeom prst="rect">
              <a:avLst/>
            </a:prstGeom>
          </p:spPr>
        </p:pic>
      </p:grpSp>
      <p:grpSp>
        <p:nvGrpSpPr>
          <p:cNvPr id="5" name="Grupa 4">
            <a:extLst>
              <a:ext uri="{FF2B5EF4-FFF2-40B4-BE49-F238E27FC236}">
                <a16:creationId xmlns:a16="http://schemas.microsoft.com/office/drawing/2014/main" id="{03131F69-A7EC-8211-2DD1-F1C28FDE2BB3}"/>
              </a:ext>
            </a:extLst>
          </p:cNvPr>
          <p:cNvGrpSpPr/>
          <p:nvPr/>
        </p:nvGrpSpPr>
        <p:grpSpPr>
          <a:xfrm>
            <a:off x="-141923" y="295738"/>
            <a:ext cx="12176977" cy="3069584"/>
            <a:chOff x="-136893" y="2020259"/>
            <a:chExt cx="12176977" cy="3069584"/>
          </a:xfrm>
        </p:grpSpPr>
        <p:pic>
          <p:nvPicPr>
            <p:cNvPr id="3" name="Grafika 2" descr="Profil męski kontur">
              <a:extLst>
                <a:ext uri="{FF2B5EF4-FFF2-40B4-BE49-F238E27FC236}">
                  <a16:creationId xmlns:a16="http://schemas.microsoft.com/office/drawing/2014/main" id="{7CB80139-B5CA-634E-D7CF-0176D84A88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-136893" y="2125793"/>
              <a:ext cx="1806889" cy="1806889"/>
            </a:xfrm>
            <a:prstGeom prst="rect">
              <a:avLst/>
            </a:prstGeom>
          </p:spPr>
        </p:pic>
        <p:cxnSp>
          <p:nvCxnSpPr>
            <p:cNvPr id="20" name="Łącznik prosty ze strzałką 19">
              <a:extLst>
                <a:ext uri="{FF2B5EF4-FFF2-40B4-BE49-F238E27FC236}">
                  <a16:creationId xmlns:a16="http://schemas.microsoft.com/office/drawing/2014/main" id="{117D485F-6AE5-95DC-88D0-5C747B4C472D}"/>
                </a:ext>
              </a:extLst>
            </p:cNvPr>
            <p:cNvCxnSpPr>
              <a:cxnSpLocks/>
            </p:cNvCxnSpPr>
            <p:nvPr/>
          </p:nvCxnSpPr>
          <p:spPr>
            <a:xfrm>
              <a:off x="1556895" y="3479654"/>
              <a:ext cx="951841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Łącznik prosty ze strzałką 32">
              <a:extLst>
                <a:ext uri="{FF2B5EF4-FFF2-40B4-BE49-F238E27FC236}">
                  <a16:creationId xmlns:a16="http://schemas.microsoft.com/office/drawing/2014/main" id="{DEBF92A4-C987-6AB8-A0FF-D6D36D198FBF}"/>
                </a:ext>
              </a:extLst>
            </p:cNvPr>
            <p:cNvCxnSpPr>
              <a:cxnSpLocks/>
            </p:cNvCxnSpPr>
            <p:nvPr/>
          </p:nvCxnSpPr>
          <p:spPr>
            <a:xfrm>
              <a:off x="3608450" y="3484083"/>
              <a:ext cx="4655865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Freeform 47">
              <a:extLst>
                <a:ext uri="{FF2B5EF4-FFF2-40B4-BE49-F238E27FC236}">
                  <a16:creationId xmlns:a16="http://schemas.microsoft.com/office/drawing/2014/main" id="{E6B1D4C0-A466-51CF-C686-F05498667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35105" y="2262048"/>
              <a:ext cx="1404979" cy="1211149"/>
            </a:xfrm>
            <a:custGeom>
              <a:avLst/>
              <a:gdLst>
                <a:gd name="connsiteX0" fmla="*/ 416720 w 548145"/>
                <a:gd name="connsiteY0" fmla="*/ 426448 h 459669"/>
                <a:gd name="connsiteX1" fmla="*/ 406987 w 548145"/>
                <a:gd name="connsiteY1" fmla="*/ 436181 h 459669"/>
                <a:gd name="connsiteX2" fmla="*/ 416720 w 548145"/>
                <a:gd name="connsiteY2" fmla="*/ 445524 h 459669"/>
                <a:gd name="connsiteX3" fmla="*/ 426063 w 548145"/>
                <a:gd name="connsiteY3" fmla="*/ 436181 h 459669"/>
                <a:gd name="connsiteX4" fmla="*/ 416720 w 548145"/>
                <a:gd name="connsiteY4" fmla="*/ 426448 h 459669"/>
                <a:gd name="connsiteX5" fmla="*/ 458588 w 548145"/>
                <a:gd name="connsiteY5" fmla="*/ 345052 h 459669"/>
                <a:gd name="connsiteX6" fmla="*/ 440608 w 548145"/>
                <a:gd name="connsiteY6" fmla="*/ 363236 h 459669"/>
                <a:gd name="connsiteX7" fmla="*/ 458588 w 548145"/>
                <a:gd name="connsiteY7" fmla="*/ 381816 h 459669"/>
                <a:gd name="connsiteX8" fmla="*/ 477368 w 548145"/>
                <a:gd name="connsiteY8" fmla="*/ 363236 h 459669"/>
                <a:gd name="connsiteX9" fmla="*/ 458588 w 548145"/>
                <a:gd name="connsiteY9" fmla="*/ 345052 h 459669"/>
                <a:gd name="connsiteX10" fmla="*/ 327360 w 548145"/>
                <a:gd name="connsiteY10" fmla="*/ 337974 h 459669"/>
                <a:gd name="connsiteX11" fmla="*/ 403036 w 548145"/>
                <a:gd name="connsiteY11" fmla="*/ 415435 h 459669"/>
                <a:gd name="connsiteX12" fmla="*/ 416249 w 548145"/>
                <a:gd name="connsiteY12" fmla="*/ 411462 h 459669"/>
                <a:gd name="connsiteX13" fmla="*/ 423056 w 548145"/>
                <a:gd name="connsiteY13" fmla="*/ 412654 h 459669"/>
                <a:gd name="connsiteX14" fmla="*/ 436670 w 548145"/>
                <a:gd name="connsiteY14" fmla="*/ 388026 h 459669"/>
                <a:gd name="connsiteX15" fmla="*/ 425859 w 548145"/>
                <a:gd name="connsiteY15" fmla="*/ 363794 h 459669"/>
                <a:gd name="connsiteX16" fmla="*/ 425859 w 548145"/>
                <a:gd name="connsiteY16" fmla="*/ 363000 h 459669"/>
                <a:gd name="connsiteX17" fmla="*/ 304850 w 548145"/>
                <a:gd name="connsiteY17" fmla="*/ 314971 h 459669"/>
                <a:gd name="connsiteX18" fmla="*/ 295507 w 548145"/>
                <a:gd name="connsiteY18" fmla="*/ 324505 h 459669"/>
                <a:gd name="connsiteX19" fmla="*/ 304850 w 548145"/>
                <a:gd name="connsiteY19" fmla="*/ 334039 h 459669"/>
                <a:gd name="connsiteX20" fmla="*/ 314583 w 548145"/>
                <a:gd name="connsiteY20" fmla="*/ 324505 h 459669"/>
                <a:gd name="connsiteX21" fmla="*/ 304850 w 548145"/>
                <a:gd name="connsiteY21" fmla="*/ 314971 h 459669"/>
                <a:gd name="connsiteX22" fmla="*/ 137140 w 548145"/>
                <a:gd name="connsiteY22" fmla="*/ 314971 h 459669"/>
                <a:gd name="connsiteX23" fmla="*/ 127407 w 548145"/>
                <a:gd name="connsiteY23" fmla="*/ 324505 h 459669"/>
                <a:gd name="connsiteX24" fmla="*/ 137140 w 548145"/>
                <a:gd name="connsiteY24" fmla="*/ 334039 h 459669"/>
                <a:gd name="connsiteX25" fmla="*/ 146483 w 548145"/>
                <a:gd name="connsiteY25" fmla="*/ 324505 h 459669"/>
                <a:gd name="connsiteX26" fmla="*/ 137140 w 548145"/>
                <a:gd name="connsiteY26" fmla="*/ 314971 h 459669"/>
                <a:gd name="connsiteX27" fmla="*/ 387741 w 548145"/>
                <a:gd name="connsiteY27" fmla="*/ 247730 h 459669"/>
                <a:gd name="connsiteX28" fmla="*/ 325591 w 548145"/>
                <a:gd name="connsiteY28" fmla="*/ 312426 h 459669"/>
                <a:gd name="connsiteX29" fmla="*/ 328820 w 548145"/>
                <a:gd name="connsiteY29" fmla="*/ 322873 h 459669"/>
                <a:gd name="connsiteX30" fmla="*/ 430519 w 548145"/>
                <a:gd name="connsiteY30" fmla="*/ 348189 h 459669"/>
                <a:gd name="connsiteX31" fmla="*/ 440205 w 548145"/>
                <a:gd name="connsiteY31" fmla="*/ 336938 h 459669"/>
                <a:gd name="connsiteX32" fmla="*/ 401058 w 548145"/>
                <a:gd name="connsiteY32" fmla="*/ 250141 h 459669"/>
                <a:gd name="connsiteX33" fmla="*/ 398233 w 548145"/>
                <a:gd name="connsiteY33" fmla="*/ 250543 h 459669"/>
                <a:gd name="connsiteX34" fmla="*/ 387741 w 548145"/>
                <a:gd name="connsiteY34" fmla="*/ 247730 h 459669"/>
                <a:gd name="connsiteX35" fmla="*/ 421353 w 548145"/>
                <a:gd name="connsiteY35" fmla="*/ 233574 h 459669"/>
                <a:gd name="connsiteX36" fmla="*/ 414065 w 548145"/>
                <a:gd name="connsiteY36" fmla="*/ 244343 h 459669"/>
                <a:gd name="connsiteX37" fmla="*/ 452935 w 548145"/>
                <a:gd name="connsiteY37" fmla="*/ 330099 h 459669"/>
                <a:gd name="connsiteX38" fmla="*/ 459413 w 548145"/>
                <a:gd name="connsiteY38" fmla="*/ 329302 h 459669"/>
                <a:gd name="connsiteX39" fmla="*/ 467106 w 548145"/>
                <a:gd name="connsiteY39" fmla="*/ 330498 h 459669"/>
                <a:gd name="connsiteX40" fmla="*/ 509214 w 548145"/>
                <a:gd name="connsiteY40" fmla="*/ 243945 h 459669"/>
                <a:gd name="connsiteX41" fmla="*/ 502331 w 548145"/>
                <a:gd name="connsiteY41" fmla="*/ 233574 h 459669"/>
                <a:gd name="connsiteX42" fmla="*/ 524269 w 548145"/>
                <a:gd name="connsiteY42" fmla="*/ 217648 h 459669"/>
                <a:gd name="connsiteX43" fmla="*/ 514926 w 548145"/>
                <a:gd name="connsiteY43" fmla="*/ 226991 h 459669"/>
                <a:gd name="connsiteX44" fmla="*/ 524269 w 548145"/>
                <a:gd name="connsiteY44" fmla="*/ 236724 h 459669"/>
                <a:gd name="connsiteX45" fmla="*/ 534002 w 548145"/>
                <a:gd name="connsiteY45" fmla="*/ 226991 h 459669"/>
                <a:gd name="connsiteX46" fmla="*/ 524269 w 548145"/>
                <a:gd name="connsiteY46" fmla="*/ 217648 h 459669"/>
                <a:gd name="connsiteX47" fmla="*/ 396864 w 548145"/>
                <a:gd name="connsiteY47" fmla="*/ 217648 h 459669"/>
                <a:gd name="connsiteX48" fmla="*/ 387521 w 548145"/>
                <a:gd name="connsiteY48" fmla="*/ 226991 h 459669"/>
                <a:gd name="connsiteX49" fmla="*/ 396864 w 548145"/>
                <a:gd name="connsiteY49" fmla="*/ 236724 h 459669"/>
                <a:gd name="connsiteX50" fmla="*/ 406597 w 548145"/>
                <a:gd name="connsiteY50" fmla="*/ 226991 h 459669"/>
                <a:gd name="connsiteX51" fmla="*/ 396864 w 548145"/>
                <a:gd name="connsiteY51" fmla="*/ 217648 h 459669"/>
                <a:gd name="connsiteX52" fmla="*/ 25461 w 548145"/>
                <a:gd name="connsiteY52" fmla="*/ 191105 h 459669"/>
                <a:gd name="connsiteX53" fmla="*/ 15927 w 548145"/>
                <a:gd name="connsiteY53" fmla="*/ 200448 h 459669"/>
                <a:gd name="connsiteX54" fmla="*/ 25461 w 548145"/>
                <a:gd name="connsiteY54" fmla="*/ 210181 h 459669"/>
                <a:gd name="connsiteX55" fmla="*/ 34995 w 548145"/>
                <a:gd name="connsiteY55" fmla="*/ 200448 h 459669"/>
                <a:gd name="connsiteX56" fmla="*/ 25461 w 548145"/>
                <a:gd name="connsiteY56" fmla="*/ 191105 h 459669"/>
                <a:gd name="connsiteX57" fmla="*/ 163320 w 548145"/>
                <a:gd name="connsiteY57" fmla="*/ 187566 h 459669"/>
                <a:gd name="connsiteX58" fmla="*/ 151684 w 548145"/>
                <a:gd name="connsiteY58" fmla="*/ 191583 h 459669"/>
                <a:gd name="connsiteX59" fmla="*/ 146869 w 548145"/>
                <a:gd name="connsiteY59" fmla="*/ 302845 h 459669"/>
                <a:gd name="connsiteX60" fmla="*/ 161313 w 548145"/>
                <a:gd name="connsiteY60" fmla="*/ 318108 h 459669"/>
                <a:gd name="connsiteX61" fmla="*/ 282886 w 548145"/>
                <a:gd name="connsiteY61" fmla="*/ 318108 h 459669"/>
                <a:gd name="connsiteX62" fmla="*/ 284491 w 548145"/>
                <a:gd name="connsiteY62" fmla="*/ 313690 h 459669"/>
                <a:gd name="connsiteX63" fmla="*/ 275127 w 548145"/>
                <a:gd name="connsiteY63" fmla="*/ 175180 h 459669"/>
                <a:gd name="connsiteX64" fmla="*/ 270736 w 548145"/>
                <a:gd name="connsiteY64" fmla="*/ 178774 h 459669"/>
                <a:gd name="connsiteX65" fmla="*/ 305461 w 548145"/>
                <a:gd name="connsiteY65" fmla="*/ 299788 h 459669"/>
                <a:gd name="connsiteX66" fmla="*/ 315439 w 548145"/>
                <a:gd name="connsiteY66" fmla="*/ 302185 h 459669"/>
                <a:gd name="connsiteX67" fmla="*/ 376507 w 548145"/>
                <a:gd name="connsiteY67" fmla="*/ 238283 h 459669"/>
                <a:gd name="connsiteX68" fmla="*/ 373713 w 548145"/>
                <a:gd name="connsiteY68" fmla="*/ 226701 h 459669"/>
                <a:gd name="connsiteX69" fmla="*/ 373713 w 548145"/>
                <a:gd name="connsiteY69" fmla="*/ 223106 h 459669"/>
                <a:gd name="connsiteX70" fmla="*/ 117932 w 548145"/>
                <a:gd name="connsiteY70" fmla="*/ 175180 h 459669"/>
                <a:gd name="connsiteX71" fmla="*/ 49223 w 548145"/>
                <a:gd name="connsiteY71" fmla="*/ 200020 h 459669"/>
                <a:gd name="connsiteX72" fmla="*/ 49624 w 548145"/>
                <a:gd name="connsiteY72" fmla="*/ 200821 h 459669"/>
                <a:gd name="connsiteX73" fmla="*/ 46008 w 548145"/>
                <a:gd name="connsiteY73" fmla="*/ 212840 h 459669"/>
                <a:gd name="connsiteX74" fmla="*/ 128379 w 548145"/>
                <a:gd name="connsiteY74" fmla="*/ 302183 h 459669"/>
                <a:gd name="connsiteX75" fmla="*/ 132799 w 548145"/>
                <a:gd name="connsiteY75" fmla="*/ 300981 h 459669"/>
                <a:gd name="connsiteX76" fmla="*/ 137620 w 548145"/>
                <a:gd name="connsiteY76" fmla="*/ 190004 h 459669"/>
                <a:gd name="connsiteX77" fmla="*/ 117932 w 548145"/>
                <a:gd name="connsiteY77" fmla="*/ 175180 h 459669"/>
                <a:gd name="connsiteX78" fmla="*/ 177797 w 548145"/>
                <a:gd name="connsiteY78" fmla="*/ 166333 h 459669"/>
                <a:gd name="connsiteX79" fmla="*/ 173412 w 548145"/>
                <a:gd name="connsiteY79" fmla="*/ 177126 h 459669"/>
                <a:gd name="connsiteX80" fmla="*/ 289802 w 548145"/>
                <a:gd name="connsiteY80" fmla="*/ 298646 h 459669"/>
                <a:gd name="connsiteX81" fmla="*/ 256718 w 548145"/>
                <a:gd name="connsiteY81" fmla="*/ 183122 h 459669"/>
                <a:gd name="connsiteX82" fmla="*/ 234796 w 548145"/>
                <a:gd name="connsiteY82" fmla="*/ 166333 h 459669"/>
                <a:gd name="connsiteX83" fmla="*/ 257076 w 548145"/>
                <a:gd name="connsiteY83" fmla="*/ 148637 h 459669"/>
                <a:gd name="connsiteX84" fmla="*/ 247733 w 548145"/>
                <a:gd name="connsiteY84" fmla="*/ 158370 h 459669"/>
                <a:gd name="connsiteX85" fmla="*/ 257076 w 548145"/>
                <a:gd name="connsiteY85" fmla="*/ 167713 h 459669"/>
                <a:gd name="connsiteX86" fmla="*/ 266809 w 548145"/>
                <a:gd name="connsiteY86" fmla="*/ 158370 h 459669"/>
                <a:gd name="connsiteX87" fmla="*/ 257076 w 548145"/>
                <a:gd name="connsiteY87" fmla="*/ 148637 h 459669"/>
                <a:gd name="connsiteX88" fmla="*/ 406422 w 548145"/>
                <a:gd name="connsiteY88" fmla="*/ 139790 h 459669"/>
                <a:gd name="connsiteX89" fmla="*/ 396368 w 548145"/>
                <a:gd name="connsiteY89" fmla="*/ 145029 h 459669"/>
                <a:gd name="connsiteX90" fmla="*/ 402401 w 548145"/>
                <a:gd name="connsiteY90" fmla="*/ 203861 h 459669"/>
                <a:gd name="connsiteX91" fmla="*/ 420900 w 548145"/>
                <a:gd name="connsiteY91" fmla="*/ 220785 h 459669"/>
                <a:gd name="connsiteX92" fmla="*/ 501332 w 548145"/>
                <a:gd name="connsiteY92" fmla="*/ 220785 h 459669"/>
                <a:gd name="connsiteX93" fmla="*/ 502136 w 548145"/>
                <a:gd name="connsiteY93" fmla="*/ 218770 h 459669"/>
                <a:gd name="connsiteX94" fmla="*/ 146186 w 548145"/>
                <a:gd name="connsiteY94" fmla="*/ 139790 h 459669"/>
                <a:gd name="connsiteX95" fmla="*/ 127407 w 548145"/>
                <a:gd name="connsiteY95" fmla="*/ 158370 h 459669"/>
                <a:gd name="connsiteX96" fmla="*/ 146186 w 548145"/>
                <a:gd name="connsiteY96" fmla="*/ 176554 h 459669"/>
                <a:gd name="connsiteX97" fmla="*/ 164167 w 548145"/>
                <a:gd name="connsiteY97" fmla="*/ 158370 h 459669"/>
                <a:gd name="connsiteX98" fmla="*/ 146186 w 548145"/>
                <a:gd name="connsiteY98" fmla="*/ 139790 h 459669"/>
                <a:gd name="connsiteX99" fmla="*/ 501548 w 548145"/>
                <a:gd name="connsiteY99" fmla="*/ 106169 h 459669"/>
                <a:gd name="connsiteX100" fmla="*/ 419025 w 548145"/>
                <a:gd name="connsiteY100" fmla="*/ 116255 h 459669"/>
                <a:gd name="connsiteX101" fmla="*/ 415836 w 548145"/>
                <a:gd name="connsiteY101" fmla="*/ 127552 h 459669"/>
                <a:gd name="connsiteX102" fmla="*/ 510319 w 548145"/>
                <a:gd name="connsiteY102" fmla="*/ 206627 h 459669"/>
                <a:gd name="connsiteX103" fmla="*/ 516298 w 548145"/>
                <a:gd name="connsiteY103" fmla="*/ 204206 h 459669"/>
                <a:gd name="connsiteX104" fmla="*/ 516298 w 548145"/>
                <a:gd name="connsiteY104" fmla="*/ 119483 h 459669"/>
                <a:gd name="connsiteX105" fmla="*/ 501548 w 548145"/>
                <a:gd name="connsiteY105" fmla="*/ 106169 h 459669"/>
                <a:gd name="connsiteX106" fmla="*/ 386439 w 548145"/>
                <a:gd name="connsiteY106" fmla="*/ 95553 h 459669"/>
                <a:gd name="connsiteX107" fmla="*/ 368059 w 548145"/>
                <a:gd name="connsiteY107" fmla="*/ 113533 h 459669"/>
                <a:gd name="connsiteX108" fmla="*/ 386439 w 548145"/>
                <a:gd name="connsiteY108" fmla="*/ 132312 h 459669"/>
                <a:gd name="connsiteX109" fmla="*/ 404819 w 548145"/>
                <a:gd name="connsiteY109" fmla="*/ 113533 h 459669"/>
                <a:gd name="connsiteX110" fmla="*/ 386439 w 548145"/>
                <a:gd name="connsiteY110" fmla="*/ 95553 h 459669"/>
                <a:gd name="connsiteX111" fmla="*/ 524269 w 548145"/>
                <a:gd name="connsiteY111" fmla="*/ 86704 h 459669"/>
                <a:gd name="connsiteX112" fmla="*/ 514926 w 548145"/>
                <a:gd name="connsiteY112" fmla="*/ 96437 h 459669"/>
                <a:gd name="connsiteX113" fmla="*/ 524269 w 548145"/>
                <a:gd name="connsiteY113" fmla="*/ 105780 h 459669"/>
                <a:gd name="connsiteX114" fmla="*/ 534002 w 548145"/>
                <a:gd name="connsiteY114" fmla="*/ 96437 h 459669"/>
                <a:gd name="connsiteX115" fmla="*/ 524269 w 548145"/>
                <a:gd name="connsiteY115" fmla="*/ 86704 h 459669"/>
                <a:gd name="connsiteX116" fmla="*/ 269113 w 548145"/>
                <a:gd name="connsiteY116" fmla="*/ 84936 h 459669"/>
                <a:gd name="connsiteX117" fmla="*/ 258348 w 548145"/>
                <a:gd name="connsiteY117" fmla="*/ 93738 h 459669"/>
                <a:gd name="connsiteX118" fmla="*/ 261936 w 548145"/>
                <a:gd name="connsiteY118" fmla="*/ 134950 h 459669"/>
                <a:gd name="connsiteX119" fmla="*/ 280674 w 548145"/>
                <a:gd name="connsiteY119" fmla="*/ 158557 h 459669"/>
                <a:gd name="connsiteX120" fmla="*/ 280276 w 548145"/>
                <a:gd name="connsiteY120" fmla="*/ 162158 h 459669"/>
                <a:gd name="connsiteX121" fmla="*/ 379149 w 548145"/>
                <a:gd name="connsiteY121" fmla="*/ 210171 h 459669"/>
                <a:gd name="connsiteX122" fmla="*/ 387122 w 548145"/>
                <a:gd name="connsiteY122" fmla="*/ 204569 h 459669"/>
                <a:gd name="connsiteX123" fmla="*/ 381541 w 548145"/>
                <a:gd name="connsiteY123" fmla="*/ 146153 h 459669"/>
                <a:gd name="connsiteX124" fmla="*/ 352437 w 548145"/>
                <a:gd name="connsiteY124" fmla="*/ 113344 h 459669"/>
                <a:gd name="connsiteX125" fmla="*/ 352836 w 548145"/>
                <a:gd name="connsiteY125" fmla="*/ 110943 h 459669"/>
                <a:gd name="connsiteX126" fmla="*/ 25461 w 548145"/>
                <a:gd name="connsiteY126" fmla="*/ 69010 h 459669"/>
                <a:gd name="connsiteX127" fmla="*/ 15927 w 548145"/>
                <a:gd name="connsiteY127" fmla="*/ 78353 h 459669"/>
                <a:gd name="connsiteX128" fmla="*/ 25461 w 548145"/>
                <a:gd name="connsiteY128" fmla="*/ 88086 h 459669"/>
                <a:gd name="connsiteX129" fmla="*/ 34995 w 548145"/>
                <a:gd name="connsiteY129" fmla="*/ 78353 h 459669"/>
                <a:gd name="connsiteX130" fmla="*/ 25461 w 548145"/>
                <a:gd name="connsiteY130" fmla="*/ 69010 h 459669"/>
                <a:gd name="connsiteX131" fmla="*/ 250388 w 548145"/>
                <a:gd name="connsiteY131" fmla="*/ 61932 h 459669"/>
                <a:gd name="connsiteX132" fmla="*/ 240655 w 548145"/>
                <a:gd name="connsiteY132" fmla="*/ 71275 h 459669"/>
                <a:gd name="connsiteX133" fmla="*/ 250388 w 548145"/>
                <a:gd name="connsiteY133" fmla="*/ 81008 h 459669"/>
                <a:gd name="connsiteX134" fmla="*/ 259731 w 548145"/>
                <a:gd name="connsiteY134" fmla="*/ 71275 h 459669"/>
                <a:gd name="connsiteX135" fmla="*/ 250388 w 548145"/>
                <a:gd name="connsiteY135" fmla="*/ 61932 h 459669"/>
                <a:gd name="connsiteX136" fmla="*/ 415540 w 548145"/>
                <a:gd name="connsiteY136" fmla="*/ 40698 h 459669"/>
                <a:gd name="connsiteX137" fmla="*/ 402187 w 548145"/>
                <a:gd name="connsiteY137" fmla="*/ 47447 h 459669"/>
                <a:gd name="connsiteX138" fmla="*/ 398140 w 548145"/>
                <a:gd name="connsiteY138" fmla="*/ 82781 h 459669"/>
                <a:gd name="connsiteX139" fmla="*/ 417968 w 548145"/>
                <a:gd name="connsiteY139" fmla="*/ 102234 h 459669"/>
                <a:gd name="connsiteX140" fmla="*/ 502136 w 548145"/>
                <a:gd name="connsiteY140" fmla="*/ 92706 h 459669"/>
                <a:gd name="connsiteX141" fmla="*/ 502136 w 548145"/>
                <a:gd name="connsiteY141" fmla="*/ 91515 h 459669"/>
                <a:gd name="connsiteX142" fmla="*/ 127205 w 548145"/>
                <a:gd name="connsiteY142" fmla="*/ 38930 h 459669"/>
                <a:gd name="connsiteX143" fmla="*/ 48278 w 548145"/>
                <a:gd name="connsiteY143" fmla="*/ 74450 h 459669"/>
                <a:gd name="connsiteX144" fmla="*/ 48679 w 548145"/>
                <a:gd name="connsiteY144" fmla="*/ 77244 h 459669"/>
                <a:gd name="connsiteX145" fmla="*/ 31852 w 548145"/>
                <a:gd name="connsiteY145" fmla="*/ 100392 h 459669"/>
                <a:gd name="connsiteX146" fmla="*/ 31852 w 548145"/>
                <a:gd name="connsiteY146" fmla="*/ 177019 h 459669"/>
                <a:gd name="connsiteX147" fmla="*/ 43471 w 548145"/>
                <a:gd name="connsiteY147" fmla="*/ 185400 h 459669"/>
                <a:gd name="connsiteX148" fmla="*/ 112381 w 548145"/>
                <a:gd name="connsiteY148" fmla="*/ 160257 h 459669"/>
                <a:gd name="connsiteX149" fmla="*/ 111980 w 548145"/>
                <a:gd name="connsiteY149" fmla="*/ 157463 h 459669"/>
                <a:gd name="connsiteX150" fmla="*/ 137621 w 548145"/>
                <a:gd name="connsiteY150" fmla="*/ 125535 h 459669"/>
                <a:gd name="connsiteX151" fmla="*/ 137621 w 548145"/>
                <a:gd name="connsiteY151" fmla="*/ 45715 h 459669"/>
                <a:gd name="connsiteX152" fmla="*/ 127205 w 548145"/>
                <a:gd name="connsiteY152" fmla="*/ 38930 h 459669"/>
                <a:gd name="connsiteX153" fmla="*/ 162928 w 548145"/>
                <a:gd name="connsiteY153" fmla="*/ 38929 h 459669"/>
                <a:gd name="connsiteX154" fmla="*/ 152178 w 548145"/>
                <a:gd name="connsiteY154" fmla="*/ 45697 h 459669"/>
                <a:gd name="connsiteX155" fmla="*/ 152178 w 548145"/>
                <a:gd name="connsiteY155" fmla="*/ 125325 h 459669"/>
                <a:gd name="connsiteX156" fmla="*/ 176863 w 548145"/>
                <a:gd name="connsiteY156" fmla="*/ 150010 h 459669"/>
                <a:gd name="connsiteX157" fmla="*/ 233797 w 548145"/>
                <a:gd name="connsiteY157" fmla="*/ 150010 h 459669"/>
                <a:gd name="connsiteX158" fmla="*/ 247334 w 548145"/>
                <a:gd name="connsiteY158" fmla="*/ 134881 h 459669"/>
                <a:gd name="connsiteX159" fmla="*/ 243751 w 548145"/>
                <a:gd name="connsiteY159" fmla="*/ 93872 h 459669"/>
                <a:gd name="connsiteX160" fmla="*/ 224640 w 548145"/>
                <a:gd name="connsiteY160" fmla="*/ 70382 h 459669"/>
                <a:gd name="connsiteX161" fmla="*/ 225038 w 548145"/>
                <a:gd name="connsiteY161" fmla="*/ 67197 h 459669"/>
                <a:gd name="connsiteX162" fmla="*/ 378800 w 548145"/>
                <a:gd name="connsiteY162" fmla="*/ 35389 h 459669"/>
                <a:gd name="connsiteX163" fmla="*/ 274276 w 548145"/>
                <a:gd name="connsiteY163" fmla="*/ 70377 h 459669"/>
                <a:gd name="connsiteX164" fmla="*/ 274276 w 548145"/>
                <a:gd name="connsiteY164" fmla="*/ 70779 h 459669"/>
                <a:gd name="connsiteX165" fmla="*/ 359025 w 548145"/>
                <a:gd name="connsiteY165" fmla="*/ 96920 h 459669"/>
                <a:gd name="connsiteX166" fmla="*/ 384450 w 548145"/>
                <a:gd name="connsiteY166" fmla="*/ 80431 h 459669"/>
                <a:gd name="connsiteX167" fmla="*/ 388890 w 548145"/>
                <a:gd name="connsiteY167" fmla="*/ 45041 h 459669"/>
                <a:gd name="connsiteX168" fmla="*/ 378800 w 548145"/>
                <a:gd name="connsiteY168" fmla="*/ 35389 h 459669"/>
                <a:gd name="connsiteX169" fmla="*/ 351734 w 548145"/>
                <a:gd name="connsiteY169" fmla="*/ 30080 h 459669"/>
                <a:gd name="connsiteX170" fmla="*/ 176953 w 548145"/>
                <a:gd name="connsiteY170" fmla="*/ 30889 h 459669"/>
                <a:gd name="connsiteX171" fmla="*/ 230947 w 548145"/>
                <a:gd name="connsiteY171" fmla="*/ 56370 h 459669"/>
                <a:gd name="connsiteX172" fmla="*/ 248945 w 548145"/>
                <a:gd name="connsiteY172" fmla="*/ 47876 h 459669"/>
                <a:gd name="connsiteX173" fmla="*/ 268143 w 548145"/>
                <a:gd name="connsiteY173" fmla="*/ 57988 h 459669"/>
                <a:gd name="connsiteX174" fmla="*/ 396864 w 548145"/>
                <a:gd name="connsiteY174" fmla="*/ 14155 h 459669"/>
                <a:gd name="connsiteX175" fmla="*/ 387521 w 548145"/>
                <a:gd name="connsiteY175" fmla="*/ 23689 h 459669"/>
                <a:gd name="connsiteX176" fmla="*/ 396864 w 548145"/>
                <a:gd name="connsiteY176" fmla="*/ 33223 h 459669"/>
                <a:gd name="connsiteX177" fmla="*/ 406597 w 548145"/>
                <a:gd name="connsiteY177" fmla="*/ 23689 h 459669"/>
                <a:gd name="connsiteX178" fmla="*/ 396864 w 548145"/>
                <a:gd name="connsiteY178" fmla="*/ 14155 h 459669"/>
                <a:gd name="connsiteX179" fmla="*/ 145987 w 548145"/>
                <a:gd name="connsiteY179" fmla="*/ 14155 h 459669"/>
                <a:gd name="connsiteX180" fmla="*/ 136254 w 548145"/>
                <a:gd name="connsiteY180" fmla="*/ 23689 h 459669"/>
                <a:gd name="connsiteX181" fmla="*/ 145987 w 548145"/>
                <a:gd name="connsiteY181" fmla="*/ 33223 h 459669"/>
                <a:gd name="connsiteX182" fmla="*/ 155330 w 548145"/>
                <a:gd name="connsiteY182" fmla="*/ 23689 h 459669"/>
                <a:gd name="connsiteX183" fmla="*/ 145987 w 548145"/>
                <a:gd name="connsiteY183" fmla="*/ 14155 h 459669"/>
                <a:gd name="connsiteX184" fmla="*/ 145074 w 548145"/>
                <a:gd name="connsiteY184" fmla="*/ 0 h 459669"/>
                <a:gd name="connsiteX185" fmla="*/ 167578 w 548145"/>
                <a:gd name="connsiteY185" fmla="*/ 16445 h 459669"/>
                <a:gd name="connsiteX186" fmla="*/ 374941 w 548145"/>
                <a:gd name="connsiteY186" fmla="*/ 14841 h 459669"/>
                <a:gd name="connsiteX187" fmla="*/ 397446 w 548145"/>
                <a:gd name="connsiteY187" fmla="*/ 0 h 459669"/>
                <a:gd name="connsiteX188" fmla="*/ 421558 w 548145"/>
                <a:gd name="connsiteY188" fmla="*/ 23665 h 459669"/>
                <a:gd name="connsiteX189" fmla="*/ 421156 w 548145"/>
                <a:gd name="connsiteY189" fmla="*/ 27676 h 459669"/>
                <a:gd name="connsiteX190" fmla="*/ 507959 w 548145"/>
                <a:gd name="connsiteY190" fmla="*/ 79419 h 459669"/>
                <a:gd name="connsiteX191" fmla="*/ 524033 w 548145"/>
                <a:gd name="connsiteY191" fmla="*/ 73002 h 459669"/>
                <a:gd name="connsiteX192" fmla="*/ 548145 w 548145"/>
                <a:gd name="connsiteY192" fmla="*/ 97469 h 459669"/>
                <a:gd name="connsiteX193" fmla="*/ 531267 w 548145"/>
                <a:gd name="connsiteY193" fmla="*/ 120332 h 459669"/>
                <a:gd name="connsiteX194" fmla="*/ 531267 w 548145"/>
                <a:gd name="connsiteY194" fmla="*/ 204565 h 459669"/>
                <a:gd name="connsiteX195" fmla="*/ 548145 w 548145"/>
                <a:gd name="connsiteY195" fmla="*/ 227027 h 459669"/>
                <a:gd name="connsiteX196" fmla="*/ 524033 w 548145"/>
                <a:gd name="connsiteY196" fmla="*/ 251093 h 459669"/>
                <a:gd name="connsiteX197" fmla="*/ 520417 w 548145"/>
                <a:gd name="connsiteY197" fmla="*/ 250692 h 459669"/>
                <a:gd name="connsiteX198" fmla="*/ 479024 w 548145"/>
                <a:gd name="connsiteY198" fmla="*/ 337732 h 459669"/>
                <a:gd name="connsiteX199" fmla="*/ 491884 w 548145"/>
                <a:gd name="connsiteY199" fmla="*/ 363403 h 459669"/>
                <a:gd name="connsiteX200" fmla="*/ 458529 w 548145"/>
                <a:gd name="connsiteY200" fmla="*/ 396294 h 459669"/>
                <a:gd name="connsiteX201" fmla="*/ 449286 w 548145"/>
                <a:gd name="connsiteY201" fmla="*/ 394690 h 459669"/>
                <a:gd name="connsiteX202" fmla="*/ 434819 w 548145"/>
                <a:gd name="connsiteY202" fmla="*/ 420762 h 459669"/>
                <a:gd name="connsiteX203" fmla="*/ 440445 w 548145"/>
                <a:gd name="connsiteY203" fmla="*/ 435603 h 459669"/>
                <a:gd name="connsiteX204" fmla="*/ 416333 w 548145"/>
                <a:gd name="connsiteY204" fmla="*/ 459669 h 459669"/>
                <a:gd name="connsiteX205" fmla="*/ 392221 w 548145"/>
                <a:gd name="connsiteY205" fmla="*/ 435603 h 459669"/>
                <a:gd name="connsiteX206" fmla="*/ 393829 w 548145"/>
                <a:gd name="connsiteY206" fmla="*/ 426377 h 459669"/>
                <a:gd name="connsiteX207" fmla="*/ 315465 w 548145"/>
                <a:gd name="connsiteY207" fmla="*/ 345754 h 459669"/>
                <a:gd name="connsiteX208" fmla="*/ 304213 w 548145"/>
                <a:gd name="connsiteY208" fmla="*/ 348562 h 459669"/>
                <a:gd name="connsiteX209" fmla="*/ 281708 w 548145"/>
                <a:gd name="connsiteY209" fmla="*/ 331716 h 459669"/>
                <a:gd name="connsiteX210" fmla="*/ 159943 w 548145"/>
                <a:gd name="connsiteY210" fmla="*/ 331716 h 459669"/>
                <a:gd name="connsiteX211" fmla="*/ 137438 w 548145"/>
                <a:gd name="connsiteY211" fmla="*/ 348562 h 459669"/>
                <a:gd name="connsiteX212" fmla="*/ 113326 w 548145"/>
                <a:gd name="connsiteY212" fmla="*/ 324496 h 459669"/>
                <a:gd name="connsiteX213" fmla="*/ 116541 w 548145"/>
                <a:gd name="connsiteY213" fmla="*/ 312463 h 459669"/>
                <a:gd name="connsiteX214" fmla="*/ 34159 w 548145"/>
                <a:gd name="connsiteY214" fmla="*/ 223417 h 459669"/>
                <a:gd name="connsiteX215" fmla="*/ 24112 w 548145"/>
                <a:gd name="connsiteY215" fmla="*/ 225422 h 459669"/>
                <a:gd name="connsiteX216" fmla="*/ 0 w 548145"/>
                <a:gd name="connsiteY216" fmla="*/ 201356 h 459669"/>
                <a:gd name="connsiteX217" fmla="*/ 16878 w 548145"/>
                <a:gd name="connsiteY217" fmla="*/ 178493 h 459669"/>
                <a:gd name="connsiteX218" fmla="*/ 16878 w 548145"/>
                <a:gd name="connsiteY218" fmla="*/ 101480 h 459669"/>
                <a:gd name="connsiteX219" fmla="*/ 0 w 548145"/>
                <a:gd name="connsiteY219" fmla="*/ 78216 h 459669"/>
                <a:gd name="connsiteX220" fmla="*/ 24112 w 548145"/>
                <a:gd name="connsiteY220" fmla="*/ 54551 h 459669"/>
                <a:gd name="connsiteX221" fmla="*/ 41794 w 548145"/>
                <a:gd name="connsiteY221" fmla="*/ 62573 h 459669"/>
                <a:gd name="connsiteX222" fmla="*/ 120962 w 548145"/>
                <a:gd name="connsiteY222" fmla="*/ 26473 h 459669"/>
                <a:gd name="connsiteX223" fmla="*/ 120560 w 548145"/>
                <a:gd name="connsiteY223" fmla="*/ 23665 h 459669"/>
                <a:gd name="connsiteX224" fmla="*/ 145074 w 548145"/>
                <a:gd name="connsiteY224" fmla="*/ 0 h 459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548145" h="459669">
                  <a:moveTo>
                    <a:pt x="416720" y="426448"/>
                  </a:moveTo>
                  <a:cubicBezTo>
                    <a:pt x="411269" y="426448"/>
                    <a:pt x="406987" y="430730"/>
                    <a:pt x="406987" y="436181"/>
                  </a:cubicBezTo>
                  <a:cubicBezTo>
                    <a:pt x="406987" y="441241"/>
                    <a:pt x="411269" y="445524"/>
                    <a:pt x="416720" y="445524"/>
                  </a:cubicBezTo>
                  <a:cubicBezTo>
                    <a:pt x="421781" y="445524"/>
                    <a:pt x="426063" y="441241"/>
                    <a:pt x="426063" y="436181"/>
                  </a:cubicBezTo>
                  <a:cubicBezTo>
                    <a:pt x="426063" y="430730"/>
                    <a:pt x="421781" y="426448"/>
                    <a:pt x="416720" y="426448"/>
                  </a:cubicBezTo>
                  <a:close/>
                  <a:moveTo>
                    <a:pt x="458588" y="345052"/>
                  </a:moveTo>
                  <a:cubicBezTo>
                    <a:pt x="448599" y="345052"/>
                    <a:pt x="440608" y="353354"/>
                    <a:pt x="440608" y="363236"/>
                  </a:cubicBezTo>
                  <a:cubicBezTo>
                    <a:pt x="440608" y="373514"/>
                    <a:pt x="448599" y="381816"/>
                    <a:pt x="458588" y="381816"/>
                  </a:cubicBezTo>
                  <a:cubicBezTo>
                    <a:pt x="468977" y="381816"/>
                    <a:pt x="477368" y="373514"/>
                    <a:pt x="477368" y="363236"/>
                  </a:cubicBezTo>
                  <a:cubicBezTo>
                    <a:pt x="477368" y="353354"/>
                    <a:pt x="468977" y="345052"/>
                    <a:pt x="458588" y="345052"/>
                  </a:cubicBezTo>
                  <a:close/>
                  <a:moveTo>
                    <a:pt x="327360" y="337974"/>
                  </a:moveTo>
                  <a:lnTo>
                    <a:pt x="403036" y="415435"/>
                  </a:lnTo>
                  <a:cubicBezTo>
                    <a:pt x="406640" y="413051"/>
                    <a:pt x="411044" y="411462"/>
                    <a:pt x="416249" y="411462"/>
                  </a:cubicBezTo>
                  <a:cubicBezTo>
                    <a:pt x="418251" y="411462"/>
                    <a:pt x="421054" y="411860"/>
                    <a:pt x="423056" y="412654"/>
                  </a:cubicBezTo>
                  <a:lnTo>
                    <a:pt x="436670" y="388026"/>
                  </a:lnTo>
                  <a:cubicBezTo>
                    <a:pt x="430263" y="382067"/>
                    <a:pt x="425859" y="373725"/>
                    <a:pt x="425859" y="363794"/>
                  </a:cubicBezTo>
                  <a:cubicBezTo>
                    <a:pt x="425859" y="363794"/>
                    <a:pt x="425859" y="363397"/>
                    <a:pt x="425859" y="363000"/>
                  </a:cubicBezTo>
                  <a:close/>
                  <a:moveTo>
                    <a:pt x="304850" y="314971"/>
                  </a:moveTo>
                  <a:cubicBezTo>
                    <a:pt x="299789" y="314971"/>
                    <a:pt x="295507" y="318943"/>
                    <a:pt x="295507" y="324505"/>
                  </a:cubicBezTo>
                  <a:cubicBezTo>
                    <a:pt x="295507" y="330066"/>
                    <a:pt x="299789" y="334039"/>
                    <a:pt x="304850" y="334039"/>
                  </a:cubicBezTo>
                  <a:cubicBezTo>
                    <a:pt x="310301" y="334039"/>
                    <a:pt x="314583" y="330066"/>
                    <a:pt x="314583" y="324505"/>
                  </a:cubicBezTo>
                  <a:cubicBezTo>
                    <a:pt x="314583" y="318943"/>
                    <a:pt x="310301" y="314971"/>
                    <a:pt x="304850" y="314971"/>
                  </a:cubicBezTo>
                  <a:close/>
                  <a:moveTo>
                    <a:pt x="137140" y="314971"/>
                  </a:moveTo>
                  <a:cubicBezTo>
                    <a:pt x="131689" y="314971"/>
                    <a:pt x="127407" y="318943"/>
                    <a:pt x="127407" y="324505"/>
                  </a:cubicBezTo>
                  <a:cubicBezTo>
                    <a:pt x="127407" y="330066"/>
                    <a:pt x="131689" y="334039"/>
                    <a:pt x="137140" y="334039"/>
                  </a:cubicBezTo>
                  <a:cubicBezTo>
                    <a:pt x="142201" y="334039"/>
                    <a:pt x="146483" y="330066"/>
                    <a:pt x="146483" y="324505"/>
                  </a:cubicBezTo>
                  <a:cubicBezTo>
                    <a:pt x="146483" y="318943"/>
                    <a:pt x="142201" y="314971"/>
                    <a:pt x="137140" y="314971"/>
                  </a:cubicBezTo>
                  <a:close/>
                  <a:moveTo>
                    <a:pt x="387741" y="247730"/>
                  </a:moveTo>
                  <a:lnTo>
                    <a:pt x="325591" y="312426"/>
                  </a:lnTo>
                  <a:cubicBezTo>
                    <a:pt x="327609" y="315640"/>
                    <a:pt x="328416" y="318855"/>
                    <a:pt x="328820" y="322873"/>
                  </a:cubicBezTo>
                  <a:lnTo>
                    <a:pt x="430519" y="348189"/>
                  </a:lnTo>
                  <a:cubicBezTo>
                    <a:pt x="432940" y="343769"/>
                    <a:pt x="436169" y="339751"/>
                    <a:pt x="440205" y="336938"/>
                  </a:cubicBezTo>
                  <a:lnTo>
                    <a:pt x="401058" y="250141"/>
                  </a:lnTo>
                  <a:cubicBezTo>
                    <a:pt x="400251" y="250141"/>
                    <a:pt x="399444" y="250543"/>
                    <a:pt x="398233" y="250543"/>
                  </a:cubicBezTo>
                  <a:cubicBezTo>
                    <a:pt x="394601" y="250543"/>
                    <a:pt x="390969" y="249739"/>
                    <a:pt x="387741" y="247730"/>
                  </a:cubicBezTo>
                  <a:close/>
                  <a:moveTo>
                    <a:pt x="421353" y="233574"/>
                  </a:moveTo>
                  <a:cubicBezTo>
                    <a:pt x="419734" y="237563"/>
                    <a:pt x="417304" y="241551"/>
                    <a:pt x="414065" y="244343"/>
                  </a:cubicBezTo>
                  <a:lnTo>
                    <a:pt x="452935" y="330099"/>
                  </a:lnTo>
                  <a:cubicBezTo>
                    <a:pt x="455364" y="330099"/>
                    <a:pt x="457388" y="329302"/>
                    <a:pt x="459413" y="329302"/>
                  </a:cubicBezTo>
                  <a:cubicBezTo>
                    <a:pt x="462247" y="329302"/>
                    <a:pt x="464676" y="330099"/>
                    <a:pt x="467106" y="330498"/>
                  </a:cubicBezTo>
                  <a:lnTo>
                    <a:pt x="509214" y="243945"/>
                  </a:lnTo>
                  <a:cubicBezTo>
                    <a:pt x="505975" y="241152"/>
                    <a:pt x="503951" y="237563"/>
                    <a:pt x="502331" y="233574"/>
                  </a:cubicBezTo>
                  <a:close/>
                  <a:moveTo>
                    <a:pt x="524269" y="217648"/>
                  </a:moveTo>
                  <a:cubicBezTo>
                    <a:pt x="519208" y="217648"/>
                    <a:pt x="514926" y="221930"/>
                    <a:pt x="514926" y="226991"/>
                  </a:cubicBezTo>
                  <a:cubicBezTo>
                    <a:pt x="514926" y="232441"/>
                    <a:pt x="519208" y="236724"/>
                    <a:pt x="524269" y="236724"/>
                  </a:cubicBezTo>
                  <a:cubicBezTo>
                    <a:pt x="529330" y="236724"/>
                    <a:pt x="534002" y="232441"/>
                    <a:pt x="534002" y="226991"/>
                  </a:cubicBezTo>
                  <a:cubicBezTo>
                    <a:pt x="534002" y="221930"/>
                    <a:pt x="529330" y="217648"/>
                    <a:pt x="524269" y="217648"/>
                  </a:cubicBezTo>
                  <a:close/>
                  <a:moveTo>
                    <a:pt x="396864" y="217648"/>
                  </a:moveTo>
                  <a:cubicBezTo>
                    <a:pt x="391803" y="217648"/>
                    <a:pt x="387521" y="221930"/>
                    <a:pt x="387521" y="226991"/>
                  </a:cubicBezTo>
                  <a:cubicBezTo>
                    <a:pt x="387521" y="232441"/>
                    <a:pt x="391803" y="236724"/>
                    <a:pt x="396864" y="236724"/>
                  </a:cubicBezTo>
                  <a:cubicBezTo>
                    <a:pt x="402315" y="236724"/>
                    <a:pt x="406597" y="232441"/>
                    <a:pt x="406597" y="226991"/>
                  </a:cubicBezTo>
                  <a:cubicBezTo>
                    <a:pt x="406597" y="221930"/>
                    <a:pt x="402315" y="217648"/>
                    <a:pt x="396864" y="217648"/>
                  </a:cubicBezTo>
                  <a:close/>
                  <a:moveTo>
                    <a:pt x="25461" y="191105"/>
                  </a:moveTo>
                  <a:cubicBezTo>
                    <a:pt x="20297" y="191105"/>
                    <a:pt x="15927" y="195387"/>
                    <a:pt x="15927" y="200448"/>
                  </a:cubicBezTo>
                  <a:cubicBezTo>
                    <a:pt x="15927" y="205898"/>
                    <a:pt x="20297" y="210181"/>
                    <a:pt x="25461" y="210181"/>
                  </a:cubicBezTo>
                  <a:cubicBezTo>
                    <a:pt x="30625" y="210181"/>
                    <a:pt x="34995" y="205898"/>
                    <a:pt x="34995" y="200448"/>
                  </a:cubicBezTo>
                  <a:cubicBezTo>
                    <a:pt x="34995" y="195387"/>
                    <a:pt x="30625" y="191105"/>
                    <a:pt x="25461" y="191105"/>
                  </a:cubicBezTo>
                  <a:close/>
                  <a:moveTo>
                    <a:pt x="163320" y="187566"/>
                  </a:moveTo>
                  <a:cubicBezTo>
                    <a:pt x="159708" y="189574"/>
                    <a:pt x="156097" y="190779"/>
                    <a:pt x="151684" y="191583"/>
                  </a:cubicBezTo>
                  <a:lnTo>
                    <a:pt x="146869" y="302845"/>
                  </a:lnTo>
                  <a:cubicBezTo>
                    <a:pt x="153690" y="305255"/>
                    <a:pt x="159307" y="310878"/>
                    <a:pt x="161313" y="318108"/>
                  </a:cubicBezTo>
                  <a:lnTo>
                    <a:pt x="282886" y="318108"/>
                  </a:lnTo>
                  <a:cubicBezTo>
                    <a:pt x="282886" y="316502"/>
                    <a:pt x="283688" y="315297"/>
                    <a:pt x="284491" y="313690"/>
                  </a:cubicBezTo>
                  <a:close/>
                  <a:moveTo>
                    <a:pt x="275127" y="175180"/>
                  </a:moveTo>
                  <a:cubicBezTo>
                    <a:pt x="273530" y="176378"/>
                    <a:pt x="272333" y="177576"/>
                    <a:pt x="270736" y="178774"/>
                  </a:cubicBezTo>
                  <a:lnTo>
                    <a:pt x="305461" y="299788"/>
                  </a:lnTo>
                  <a:cubicBezTo>
                    <a:pt x="309053" y="299788"/>
                    <a:pt x="312246" y="300986"/>
                    <a:pt x="315439" y="302185"/>
                  </a:cubicBezTo>
                  <a:lnTo>
                    <a:pt x="376507" y="238283"/>
                  </a:lnTo>
                  <a:cubicBezTo>
                    <a:pt x="374910" y="235088"/>
                    <a:pt x="373713" y="231094"/>
                    <a:pt x="373713" y="226701"/>
                  </a:cubicBezTo>
                  <a:cubicBezTo>
                    <a:pt x="373713" y="225503"/>
                    <a:pt x="373713" y="224304"/>
                    <a:pt x="373713" y="223106"/>
                  </a:cubicBezTo>
                  <a:close/>
                  <a:moveTo>
                    <a:pt x="117932" y="175180"/>
                  </a:moveTo>
                  <a:lnTo>
                    <a:pt x="49223" y="200020"/>
                  </a:lnTo>
                  <a:cubicBezTo>
                    <a:pt x="49624" y="200420"/>
                    <a:pt x="49624" y="200420"/>
                    <a:pt x="49624" y="200821"/>
                  </a:cubicBezTo>
                  <a:cubicBezTo>
                    <a:pt x="49624" y="205228"/>
                    <a:pt x="48419" y="209235"/>
                    <a:pt x="46008" y="212840"/>
                  </a:cubicBezTo>
                  <a:lnTo>
                    <a:pt x="128379" y="302183"/>
                  </a:lnTo>
                  <a:cubicBezTo>
                    <a:pt x="129584" y="301783"/>
                    <a:pt x="131191" y="300981"/>
                    <a:pt x="132799" y="300981"/>
                  </a:cubicBezTo>
                  <a:lnTo>
                    <a:pt x="137620" y="190004"/>
                  </a:lnTo>
                  <a:cubicBezTo>
                    <a:pt x="129182" y="187600"/>
                    <a:pt x="122352" y="181991"/>
                    <a:pt x="117932" y="175180"/>
                  </a:cubicBezTo>
                  <a:close/>
                  <a:moveTo>
                    <a:pt x="177797" y="166333"/>
                  </a:moveTo>
                  <a:cubicBezTo>
                    <a:pt x="176999" y="170330"/>
                    <a:pt x="175405" y="173928"/>
                    <a:pt x="173412" y="177126"/>
                  </a:cubicBezTo>
                  <a:lnTo>
                    <a:pt x="289802" y="298646"/>
                  </a:lnTo>
                  <a:lnTo>
                    <a:pt x="256718" y="183122"/>
                  </a:lnTo>
                  <a:cubicBezTo>
                    <a:pt x="245956" y="182722"/>
                    <a:pt x="237586" y="175927"/>
                    <a:pt x="234796" y="166333"/>
                  </a:cubicBezTo>
                  <a:close/>
                  <a:moveTo>
                    <a:pt x="257076" y="148637"/>
                  </a:moveTo>
                  <a:cubicBezTo>
                    <a:pt x="252405" y="148637"/>
                    <a:pt x="247733" y="153309"/>
                    <a:pt x="247733" y="158370"/>
                  </a:cubicBezTo>
                  <a:cubicBezTo>
                    <a:pt x="247733" y="163430"/>
                    <a:pt x="252405" y="167713"/>
                    <a:pt x="257076" y="167713"/>
                  </a:cubicBezTo>
                  <a:cubicBezTo>
                    <a:pt x="262527" y="167713"/>
                    <a:pt x="266809" y="163430"/>
                    <a:pt x="266809" y="158370"/>
                  </a:cubicBezTo>
                  <a:cubicBezTo>
                    <a:pt x="266809" y="153309"/>
                    <a:pt x="262527" y="148637"/>
                    <a:pt x="257076" y="148637"/>
                  </a:cubicBezTo>
                  <a:close/>
                  <a:moveTo>
                    <a:pt x="406422" y="139790"/>
                  </a:moveTo>
                  <a:cubicBezTo>
                    <a:pt x="403607" y="141805"/>
                    <a:pt x="399988" y="143820"/>
                    <a:pt x="396368" y="145029"/>
                  </a:cubicBezTo>
                  <a:lnTo>
                    <a:pt x="402401" y="203861"/>
                  </a:lnTo>
                  <a:cubicBezTo>
                    <a:pt x="411248" y="205876"/>
                    <a:pt x="418085" y="212323"/>
                    <a:pt x="420900" y="220785"/>
                  </a:cubicBezTo>
                  <a:lnTo>
                    <a:pt x="501332" y="220785"/>
                  </a:lnTo>
                  <a:cubicBezTo>
                    <a:pt x="501734" y="219979"/>
                    <a:pt x="502136" y="219173"/>
                    <a:pt x="502136" y="218770"/>
                  </a:cubicBezTo>
                  <a:close/>
                  <a:moveTo>
                    <a:pt x="146186" y="139790"/>
                  </a:moveTo>
                  <a:cubicBezTo>
                    <a:pt x="135798" y="139790"/>
                    <a:pt x="127407" y="148487"/>
                    <a:pt x="127407" y="158370"/>
                  </a:cubicBezTo>
                  <a:cubicBezTo>
                    <a:pt x="127407" y="168252"/>
                    <a:pt x="135798" y="176554"/>
                    <a:pt x="146186" y="176554"/>
                  </a:cubicBezTo>
                  <a:cubicBezTo>
                    <a:pt x="156175" y="176554"/>
                    <a:pt x="164167" y="168252"/>
                    <a:pt x="164167" y="158370"/>
                  </a:cubicBezTo>
                  <a:cubicBezTo>
                    <a:pt x="164167" y="148487"/>
                    <a:pt x="156175" y="139790"/>
                    <a:pt x="146186" y="139790"/>
                  </a:cubicBezTo>
                  <a:close/>
                  <a:moveTo>
                    <a:pt x="501548" y="106169"/>
                  </a:moveTo>
                  <a:lnTo>
                    <a:pt x="419025" y="116255"/>
                  </a:lnTo>
                  <a:cubicBezTo>
                    <a:pt x="418627" y="120290"/>
                    <a:pt x="417431" y="124324"/>
                    <a:pt x="415836" y="127552"/>
                  </a:cubicBezTo>
                  <a:lnTo>
                    <a:pt x="510319" y="206627"/>
                  </a:lnTo>
                  <a:cubicBezTo>
                    <a:pt x="512312" y="205416"/>
                    <a:pt x="514305" y="204609"/>
                    <a:pt x="516298" y="204206"/>
                  </a:cubicBezTo>
                  <a:lnTo>
                    <a:pt x="516298" y="119483"/>
                  </a:lnTo>
                  <a:cubicBezTo>
                    <a:pt x="509920" y="117062"/>
                    <a:pt x="504339" y="112221"/>
                    <a:pt x="501548" y="106169"/>
                  </a:cubicBezTo>
                  <a:close/>
                  <a:moveTo>
                    <a:pt x="386439" y="95553"/>
                  </a:moveTo>
                  <a:cubicBezTo>
                    <a:pt x="376450" y="95553"/>
                    <a:pt x="368059" y="103544"/>
                    <a:pt x="368059" y="113533"/>
                  </a:cubicBezTo>
                  <a:cubicBezTo>
                    <a:pt x="368059" y="123922"/>
                    <a:pt x="376450" y="132312"/>
                    <a:pt x="386439" y="132312"/>
                  </a:cubicBezTo>
                  <a:cubicBezTo>
                    <a:pt x="396428" y="132312"/>
                    <a:pt x="404819" y="123922"/>
                    <a:pt x="404819" y="113533"/>
                  </a:cubicBezTo>
                  <a:cubicBezTo>
                    <a:pt x="404819" y="103544"/>
                    <a:pt x="396428" y="95553"/>
                    <a:pt x="386439" y="95553"/>
                  </a:cubicBezTo>
                  <a:close/>
                  <a:moveTo>
                    <a:pt x="524269" y="86704"/>
                  </a:moveTo>
                  <a:cubicBezTo>
                    <a:pt x="519208" y="86704"/>
                    <a:pt x="514926" y="90986"/>
                    <a:pt x="514926" y="96437"/>
                  </a:cubicBezTo>
                  <a:cubicBezTo>
                    <a:pt x="514926" y="101497"/>
                    <a:pt x="519208" y="105780"/>
                    <a:pt x="524269" y="105780"/>
                  </a:cubicBezTo>
                  <a:cubicBezTo>
                    <a:pt x="529330" y="105780"/>
                    <a:pt x="534002" y="101497"/>
                    <a:pt x="534002" y="96437"/>
                  </a:cubicBezTo>
                  <a:cubicBezTo>
                    <a:pt x="534002" y="90986"/>
                    <a:pt x="529330" y="86704"/>
                    <a:pt x="524269" y="86704"/>
                  </a:cubicBezTo>
                  <a:close/>
                  <a:moveTo>
                    <a:pt x="269113" y="84936"/>
                  </a:moveTo>
                  <a:cubicBezTo>
                    <a:pt x="266322" y="88937"/>
                    <a:pt x="262734" y="91738"/>
                    <a:pt x="258348" y="93738"/>
                  </a:cubicBezTo>
                  <a:lnTo>
                    <a:pt x="261936" y="134950"/>
                  </a:lnTo>
                  <a:cubicBezTo>
                    <a:pt x="272701" y="137351"/>
                    <a:pt x="280674" y="146953"/>
                    <a:pt x="280674" y="158557"/>
                  </a:cubicBezTo>
                  <a:cubicBezTo>
                    <a:pt x="280674" y="159757"/>
                    <a:pt x="280674" y="160957"/>
                    <a:pt x="280276" y="162158"/>
                  </a:cubicBezTo>
                  <a:lnTo>
                    <a:pt x="379149" y="210171"/>
                  </a:lnTo>
                  <a:cubicBezTo>
                    <a:pt x="381541" y="207770"/>
                    <a:pt x="383933" y="205770"/>
                    <a:pt x="387122" y="204569"/>
                  </a:cubicBezTo>
                  <a:lnTo>
                    <a:pt x="381541" y="146153"/>
                  </a:lnTo>
                  <a:cubicBezTo>
                    <a:pt x="365195" y="143752"/>
                    <a:pt x="352437" y="130149"/>
                    <a:pt x="352437" y="113344"/>
                  </a:cubicBezTo>
                  <a:cubicBezTo>
                    <a:pt x="352437" y="112544"/>
                    <a:pt x="352836" y="111743"/>
                    <a:pt x="352836" y="110943"/>
                  </a:cubicBezTo>
                  <a:close/>
                  <a:moveTo>
                    <a:pt x="25461" y="69010"/>
                  </a:moveTo>
                  <a:cubicBezTo>
                    <a:pt x="20297" y="69010"/>
                    <a:pt x="15927" y="73292"/>
                    <a:pt x="15927" y="78353"/>
                  </a:cubicBezTo>
                  <a:cubicBezTo>
                    <a:pt x="15927" y="83803"/>
                    <a:pt x="20297" y="88086"/>
                    <a:pt x="25461" y="88086"/>
                  </a:cubicBezTo>
                  <a:cubicBezTo>
                    <a:pt x="30625" y="88086"/>
                    <a:pt x="34995" y="83803"/>
                    <a:pt x="34995" y="78353"/>
                  </a:cubicBezTo>
                  <a:cubicBezTo>
                    <a:pt x="34995" y="73292"/>
                    <a:pt x="30625" y="69010"/>
                    <a:pt x="25461" y="69010"/>
                  </a:cubicBezTo>
                  <a:close/>
                  <a:moveTo>
                    <a:pt x="250388" y="61932"/>
                  </a:moveTo>
                  <a:cubicBezTo>
                    <a:pt x="244937" y="61932"/>
                    <a:pt x="240655" y="66214"/>
                    <a:pt x="240655" y="71275"/>
                  </a:cubicBezTo>
                  <a:cubicBezTo>
                    <a:pt x="240655" y="76336"/>
                    <a:pt x="244937" y="81008"/>
                    <a:pt x="250388" y="81008"/>
                  </a:cubicBezTo>
                  <a:cubicBezTo>
                    <a:pt x="255449" y="81008"/>
                    <a:pt x="259731" y="76336"/>
                    <a:pt x="259731" y="71275"/>
                  </a:cubicBezTo>
                  <a:cubicBezTo>
                    <a:pt x="259731" y="66214"/>
                    <a:pt x="255449" y="61932"/>
                    <a:pt x="250388" y="61932"/>
                  </a:cubicBezTo>
                  <a:close/>
                  <a:moveTo>
                    <a:pt x="415540" y="40698"/>
                  </a:moveTo>
                  <a:cubicBezTo>
                    <a:pt x="411898" y="44271"/>
                    <a:pt x="407447" y="46653"/>
                    <a:pt x="402187" y="47447"/>
                  </a:cubicBezTo>
                  <a:lnTo>
                    <a:pt x="398140" y="82781"/>
                  </a:lnTo>
                  <a:cubicBezTo>
                    <a:pt x="407043" y="85957"/>
                    <a:pt x="414731" y="93103"/>
                    <a:pt x="417968" y="102234"/>
                  </a:cubicBezTo>
                  <a:lnTo>
                    <a:pt x="502136" y="92706"/>
                  </a:lnTo>
                  <a:cubicBezTo>
                    <a:pt x="502136" y="92309"/>
                    <a:pt x="502136" y="91912"/>
                    <a:pt x="502136" y="91515"/>
                  </a:cubicBezTo>
                  <a:close/>
                  <a:moveTo>
                    <a:pt x="127205" y="38930"/>
                  </a:moveTo>
                  <a:lnTo>
                    <a:pt x="48278" y="74450"/>
                  </a:lnTo>
                  <a:cubicBezTo>
                    <a:pt x="48278" y="75647"/>
                    <a:pt x="48679" y="76445"/>
                    <a:pt x="48679" y="77244"/>
                  </a:cubicBezTo>
                  <a:cubicBezTo>
                    <a:pt x="48679" y="88019"/>
                    <a:pt x="41468" y="97199"/>
                    <a:pt x="31852" y="100392"/>
                  </a:cubicBezTo>
                  <a:lnTo>
                    <a:pt x="31852" y="177019"/>
                  </a:lnTo>
                  <a:cubicBezTo>
                    <a:pt x="36660" y="178615"/>
                    <a:pt x="40666" y="181409"/>
                    <a:pt x="43471" y="185400"/>
                  </a:cubicBezTo>
                  <a:lnTo>
                    <a:pt x="112381" y="160257"/>
                  </a:lnTo>
                  <a:cubicBezTo>
                    <a:pt x="112381" y="159458"/>
                    <a:pt x="111980" y="158660"/>
                    <a:pt x="111980" y="157463"/>
                  </a:cubicBezTo>
                  <a:cubicBezTo>
                    <a:pt x="111980" y="141898"/>
                    <a:pt x="123198" y="129127"/>
                    <a:pt x="137621" y="125535"/>
                  </a:cubicBezTo>
                  <a:lnTo>
                    <a:pt x="137621" y="45715"/>
                  </a:lnTo>
                  <a:cubicBezTo>
                    <a:pt x="133615" y="44118"/>
                    <a:pt x="130009" y="42123"/>
                    <a:pt x="127205" y="38930"/>
                  </a:cubicBezTo>
                  <a:close/>
                  <a:moveTo>
                    <a:pt x="162928" y="38929"/>
                  </a:moveTo>
                  <a:cubicBezTo>
                    <a:pt x="160141" y="42114"/>
                    <a:pt x="156558" y="44105"/>
                    <a:pt x="152178" y="45697"/>
                  </a:cubicBezTo>
                  <a:lnTo>
                    <a:pt x="152178" y="125325"/>
                  </a:lnTo>
                  <a:cubicBezTo>
                    <a:pt x="164521" y="128112"/>
                    <a:pt x="174076" y="137668"/>
                    <a:pt x="176863" y="150010"/>
                  </a:cubicBezTo>
                  <a:lnTo>
                    <a:pt x="233797" y="150010"/>
                  </a:lnTo>
                  <a:cubicBezTo>
                    <a:pt x="235788" y="143242"/>
                    <a:pt x="240566" y="137668"/>
                    <a:pt x="247334" y="134881"/>
                  </a:cubicBezTo>
                  <a:lnTo>
                    <a:pt x="243751" y="93872"/>
                  </a:lnTo>
                  <a:cubicBezTo>
                    <a:pt x="232603" y="91483"/>
                    <a:pt x="224640" y="81928"/>
                    <a:pt x="224640" y="70382"/>
                  </a:cubicBezTo>
                  <a:cubicBezTo>
                    <a:pt x="224640" y="69586"/>
                    <a:pt x="225038" y="68391"/>
                    <a:pt x="225038" y="67197"/>
                  </a:cubicBezTo>
                  <a:close/>
                  <a:moveTo>
                    <a:pt x="378800" y="35389"/>
                  </a:moveTo>
                  <a:lnTo>
                    <a:pt x="274276" y="70377"/>
                  </a:lnTo>
                  <a:lnTo>
                    <a:pt x="274276" y="70779"/>
                  </a:lnTo>
                  <a:lnTo>
                    <a:pt x="359025" y="96920"/>
                  </a:lnTo>
                  <a:cubicBezTo>
                    <a:pt x="364272" y="87670"/>
                    <a:pt x="373554" y="81638"/>
                    <a:pt x="384450" y="80431"/>
                  </a:cubicBezTo>
                  <a:lnTo>
                    <a:pt x="388890" y="45041"/>
                  </a:lnTo>
                  <a:cubicBezTo>
                    <a:pt x="384854" y="42628"/>
                    <a:pt x="381222" y="39813"/>
                    <a:pt x="378800" y="35389"/>
                  </a:cubicBezTo>
                  <a:close/>
                  <a:moveTo>
                    <a:pt x="351734" y="30080"/>
                  </a:moveTo>
                  <a:lnTo>
                    <a:pt x="176953" y="30889"/>
                  </a:lnTo>
                  <a:lnTo>
                    <a:pt x="230947" y="56370"/>
                  </a:lnTo>
                  <a:cubicBezTo>
                    <a:pt x="235347" y="51112"/>
                    <a:pt x="241346" y="47876"/>
                    <a:pt x="248945" y="47876"/>
                  </a:cubicBezTo>
                  <a:cubicBezTo>
                    <a:pt x="256544" y="47876"/>
                    <a:pt x="263744" y="51921"/>
                    <a:pt x="268143" y="57988"/>
                  </a:cubicBezTo>
                  <a:close/>
                  <a:moveTo>
                    <a:pt x="396864" y="14155"/>
                  </a:moveTo>
                  <a:cubicBezTo>
                    <a:pt x="391803" y="14155"/>
                    <a:pt x="387521" y="18525"/>
                    <a:pt x="387521" y="23689"/>
                  </a:cubicBezTo>
                  <a:cubicBezTo>
                    <a:pt x="387521" y="28853"/>
                    <a:pt x="391803" y="33223"/>
                    <a:pt x="396864" y="33223"/>
                  </a:cubicBezTo>
                  <a:cubicBezTo>
                    <a:pt x="402315" y="33223"/>
                    <a:pt x="406597" y="28853"/>
                    <a:pt x="406597" y="23689"/>
                  </a:cubicBezTo>
                  <a:cubicBezTo>
                    <a:pt x="406597" y="18525"/>
                    <a:pt x="402315" y="14155"/>
                    <a:pt x="396864" y="14155"/>
                  </a:cubicBezTo>
                  <a:close/>
                  <a:moveTo>
                    <a:pt x="145987" y="14155"/>
                  </a:moveTo>
                  <a:cubicBezTo>
                    <a:pt x="140536" y="14155"/>
                    <a:pt x="136254" y="18525"/>
                    <a:pt x="136254" y="23689"/>
                  </a:cubicBezTo>
                  <a:cubicBezTo>
                    <a:pt x="136254" y="28853"/>
                    <a:pt x="140536" y="33223"/>
                    <a:pt x="145987" y="33223"/>
                  </a:cubicBezTo>
                  <a:cubicBezTo>
                    <a:pt x="150658" y="33223"/>
                    <a:pt x="155330" y="28853"/>
                    <a:pt x="155330" y="23689"/>
                  </a:cubicBezTo>
                  <a:cubicBezTo>
                    <a:pt x="155330" y="18525"/>
                    <a:pt x="150658" y="14155"/>
                    <a:pt x="145987" y="14155"/>
                  </a:cubicBezTo>
                  <a:close/>
                  <a:moveTo>
                    <a:pt x="145074" y="0"/>
                  </a:moveTo>
                  <a:cubicBezTo>
                    <a:pt x="155522" y="0"/>
                    <a:pt x="164363" y="6819"/>
                    <a:pt x="167578" y="16445"/>
                  </a:cubicBezTo>
                  <a:lnTo>
                    <a:pt x="374941" y="14841"/>
                  </a:lnTo>
                  <a:cubicBezTo>
                    <a:pt x="378558" y="6017"/>
                    <a:pt x="387399" y="0"/>
                    <a:pt x="397446" y="0"/>
                  </a:cubicBezTo>
                  <a:cubicBezTo>
                    <a:pt x="411109" y="0"/>
                    <a:pt x="421558" y="10429"/>
                    <a:pt x="421558" y="23665"/>
                  </a:cubicBezTo>
                  <a:cubicBezTo>
                    <a:pt x="421558" y="24869"/>
                    <a:pt x="421558" y="26473"/>
                    <a:pt x="421156" y="27676"/>
                  </a:cubicBezTo>
                  <a:lnTo>
                    <a:pt x="507959" y="79419"/>
                  </a:lnTo>
                  <a:cubicBezTo>
                    <a:pt x="512379" y="75408"/>
                    <a:pt x="518005" y="73002"/>
                    <a:pt x="524033" y="73002"/>
                  </a:cubicBezTo>
                  <a:cubicBezTo>
                    <a:pt x="537295" y="73002"/>
                    <a:pt x="548145" y="83831"/>
                    <a:pt x="548145" y="97469"/>
                  </a:cubicBezTo>
                  <a:cubicBezTo>
                    <a:pt x="548145" y="107898"/>
                    <a:pt x="540912" y="117123"/>
                    <a:pt x="531267" y="120332"/>
                  </a:cubicBezTo>
                  <a:lnTo>
                    <a:pt x="531267" y="204565"/>
                  </a:lnTo>
                  <a:cubicBezTo>
                    <a:pt x="540912" y="207372"/>
                    <a:pt x="548145" y="216598"/>
                    <a:pt x="548145" y="227027"/>
                  </a:cubicBezTo>
                  <a:cubicBezTo>
                    <a:pt x="548145" y="240664"/>
                    <a:pt x="537295" y="251093"/>
                    <a:pt x="524033" y="251093"/>
                  </a:cubicBezTo>
                  <a:cubicBezTo>
                    <a:pt x="522828" y="251093"/>
                    <a:pt x="521622" y="250692"/>
                    <a:pt x="520417" y="250692"/>
                  </a:cubicBezTo>
                  <a:lnTo>
                    <a:pt x="479024" y="337732"/>
                  </a:lnTo>
                  <a:cubicBezTo>
                    <a:pt x="486660" y="343749"/>
                    <a:pt x="491884" y="352974"/>
                    <a:pt x="491884" y="363403"/>
                  </a:cubicBezTo>
                  <a:cubicBezTo>
                    <a:pt x="491884" y="381854"/>
                    <a:pt x="477015" y="396294"/>
                    <a:pt x="458529" y="396294"/>
                  </a:cubicBezTo>
                  <a:cubicBezTo>
                    <a:pt x="455716" y="396294"/>
                    <a:pt x="452099" y="395893"/>
                    <a:pt x="449286" y="394690"/>
                  </a:cubicBezTo>
                  <a:lnTo>
                    <a:pt x="434819" y="420762"/>
                  </a:lnTo>
                  <a:cubicBezTo>
                    <a:pt x="438436" y="424372"/>
                    <a:pt x="440445" y="429586"/>
                    <a:pt x="440445" y="435603"/>
                  </a:cubicBezTo>
                  <a:cubicBezTo>
                    <a:pt x="440445" y="448839"/>
                    <a:pt x="429595" y="459669"/>
                    <a:pt x="416333" y="459669"/>
                  </a:cubicBezTo>
                  <a:cubicBezTo>
                    <a:pt x="402670" y="459669"/>
                    <a:pt x="392221" y="448839"/>
                    <a:pt x="392221" y="435603"/>
                  </a:cubicBezTo>
                  <a:cubicBezTo>
                    <a:pt x="392221" y="432394"/>
                    <a:pt x="392623" y="429185"/>
                    <a:pt x="393829" y="426377"/>
                  </a:cubicBezTo>
                  <a:lnTo>
                    <a:pt x="315465" y="345754"/>
                  </a:lnTo>
                  <a:cubicBezTo>
                    <a:pt x="311848" y="347359"/>
                    <a:pt x="308231" y="348562"/>
                    <a:pt x="304213" y="348562"/>
                  </a:cubicBezTo>
                  <a:cubicBezTo>
                    <a:pt x="293764" y="348562"/>
                    <a:pt x="284521" y="341342"/>
                    <a:pt x="281708" y="331716"/>
                  </a:cubicBezTo>
                  <a:lnTo>
                    <a:pt x="159943" y="331716"/>
                  </a:lnTo>
                  <a:cubicBezTo>
                    <a:pt x="157130" y="341342"/>
                    <a:pt x="148289" y="348562"/>
                    <a:pt x="137438" y="348562"/>
                  </a:cubicBezTo>
                  <a:cubicBezTo>
                    <a:pt x="123775" y="348562"/>
                    <a:pt x="113326" y="337732"/>
                    <a:pt x="113326" y="324496"/>
                  </a:cubicBezTo>
                  <a:cubicBezTo>
                    <a:pt x="113326" y="320084"/>
                    <a:pt x="114532" y="316073"/>
                    <a:pt x="116541" y="312463"/>
                  </a:cubicBezTo>
                  <a:lnTo>
                    <a:pt x="34159" y="223417"/>
                  </a:lnTo>
                  <a:cubicBezTo>
                    <a:pt x="31346" y="224620"/>
                    <a:pt x="27729" y="225422"/>
                    <a:pt x="24112" y="225422"/>
                  </a:cubicBezTo>
                  <a:cubicBezTo>
                    <a:pt x="10851" y="225422"/>
                    <a:pt x="0" y="214592"/>
                    <a:pt x="0" y="201356"/>
                  </a:cubicBezTo>
                  <a:cubicBezTo>
                    <a:pt x="0" y="190927"/>
                    <a:pt x="7234" y="181702"/>
                    <a:pt x="16878" y="178493"/>
                  </a:cubicBezTo>
                  <a:lnTo>
                    <a:pt x="16878" y="101480"/>
                  </a:lnTo>
                  <a:cubicBezTo>
                    <a:pt x="7234" y="98271"/>
                    <a:pt x="0" y="89046"/>
                    <a:pt x="0" y="78216"/>
                  </a:cubicBezTo>
                  <a:cubicBezTo>
                    <a:pt x="0" y="65380"/>
                    <a:pt x="10851" y="54551"/>
                    <a:pt x="24112" y="54551"/>
                  </a:cubicBezTo>
                  <a:cubicBezTo>
                    <a:pt x="31346" y="54551"/>
                    <a:pt x="37374" y="57759"/>
                    <a:pt x="41794" y="62573"/>
                  </a:cubicBezTo>
                  <a:lnTo>
                    <a:pt x="120962" y="26473"/>
                  </a:lnTo>
                  <a:cubicBezTo>
                    <a:pt x="120962" y="25671"/>
                    <a:pt x="120560" y="24468"/>
                    <a:pt x="120560" y="23665"/>
                  </a:cubicBezTo>
                  <a:cubicBezTo>
                    <a:pt x="120560" y="10429"/>
                    <a:pt x="131410" y="0"/>
                    <a:pt x="145074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cxnSp>
          <p:nvCxnSpPr>
            <p:cNvPr id="17" name="Łącznik prosty ze strzałką 16">
              <a:extLst>
                <a:ext uri="{FF2B5EF4-FFF2-40B4-BE49-F238E27FC236}">
                  <a16:creationId xmlns:a16="http://schemas.microsoft.com/office/drawing/2014/main" id="{134A87EA-A63F-FB9D-2634-4917A57A85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07069" y="2520329"/>
              <a:ext cx="951841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6" name="Grafika 25" descr="Dokument kontur">
              <a:extLst>
                <a:ext uri="{FF2B5EF4-FFF2-40B4-BE49-F238E27FC236}">
                  <a16:creationId xmlns:a16="http://schemas.microsoft.com/office/drawing/2014/main" id="{43FDDB07-9FB4-B0BA-1B0D-CAC3010B3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576480" y="2049524"/>
              <a:ext cx="914400" cy="914400"/>
            </a:xfrm>
            <a:prstGeom prst="rect">
              <a:avLst/>
            </a:prstGeom>
          </p:spPr>
        </p:pic>
        <p:grpSp>
          <p:nvGrpSpPr>
            <p:cNvPr id="38" name="Grupa 37">
              <a:extLst>
                <a:ext uri="{FF2B5EF4-FFF2-40B4-BE49-F238E27FC236}">
                  <a16:creationId xmlns:a16="http://schemas.microsoft.com/office/drawing/2014/main" id="{91EF7971-B24A-D073-B7A9-C7928FCA5325}"/>
                </a:ext>
              </a:extLst>
            </p:cNvPr>
            <p:cNvGrpSpPr/>
            <p:nvPr/>
          </p:nvGrpSpPr>
          <p:grpSpPr>
            <a:xfrm>
              <a:off x="2576480" y="3022454"/>
              <a:ext cx="914400" cy="914400"/>
              <a:chOff x="5638800" y="2971800"/>
              <a:chExt cx="914400" cy="914400"/>
            </a:xfrm>
          </p:grpSpPr>
          <p:pic>
            <p:nvPicPr>
              <p:cNvPr id="32" name="Grafika 31" descr="Papier kontur">
                <a:extLst>
                  <a:ext uri="{FF2B5EF4-FFF2-40B4-BE49-F238E27FC236}">
                    <a16:creationId xmlns:a16="http://schemas.microsoft.com/office/drawing/2014/main" id="{AE86A72A-7E7F-8958-BDC8-96D205BFB4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638800" y="2971800"/>
                <a:ext cx="914400" cy="914400"/>
              </a:xfrm>
              <a:prstGeom prst="rect">
                <a:avLst/>
              </a:prstGeom>
            </p:spPr>
          </p:pic>
          <p:sp>
            <p:nvSpPr>
              <p:cNvPr id="37" name="pole tekstowe 36">
                <a:extLst>
                  <a:ext uri="{FF2B5EF4-FFF2-40B4-BE49-F238E27FC236}">
                    <a16:creationId xmlns:a16="http://schemas.microsoft.com/office/drawing/2014/main" id="{B5CDD60B-823C-59E6-64C8-1E9208442967}"/>
                  </a:ext>
                </a:extLst>
              </p:cNvPr>
              <p:cNvSpPr txBox="1"/>
              <p:nvPr/>
            </p:nvSpPr>
            <p:spPr>
              <a:xfrm>
                <a:off x="5926011" y="324116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l-PL" sz="2400">
                    <a:latin typeface="Franklin Gothic Medium" panose="020B0603020102020204" pitchFamily="34" charset="0"/>
                  </a:rPr>
                  <a:t>?</a:t>
                </a:r>
                <a:endParaRPr lang="pl-PL">
                  <a:latin typeface="Franklin Gothic Medium" panose="020B0603020102020204" pitchFamily="34" charset="0"/>
                </a:endParaRPr>
              </a:p>
            </p:txBody>
          </p:sp>
        </p:grpSp>
        <p:cxnSp>
          <p:nvCxnSpPr>
            <p:cNvPr id="6" name="Łącznik prosty ze strzałką 5">
              <a:extLst>
                <a:ext uri="{FF2B5EF4-FFF2-40B4-BE49-F238E27FC236}">
                  <a16:creationId xmlns:a16="http://schemas.microsoft.com/office/drawing/2014/main" id="{26C03556-1131-894C-51F8-4BFB106CF5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13855" y="3454817"/>
              <a:ext cx="978435" cy="1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Łącznik prosty ze strzałką 6">
              <a:extLst>
                <a:ext uri="{FF2B5EF4-FFF2-40B4-BE49-F238E27FC236}">
                  <a16:creationId xmlns:a16="http://schemas.microsoft.com/office/drawing/2014/main" id="{5570C7E3-54BB-CD4D-4913-F5B9D3BA0C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0999" y="2491064"/>
              <a:ext cx="4723316" cy="0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Łącznik prosty ze strzałką 7">
              <a:extLst>
                <a:ext uri="{FF2B5EF4-FFF2-40B4-BE49-F238E27FC236}">
                  <a16:creationId xmlns:a16="http://schemas.microsoft.com/office/drawing/2014/main" id="{060AE699-67DB-3B2C-A3E8-B40D283F6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413855" y="2484607"/>
              <a:ext cx="978435" cy="6457"/>
            </a:xfrm>
            <a:prstGeom prst="straightConnector1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Grafika 8" descr="Dokument kontur">
              <a:extLst>
                <a:ext uri="{FF2B5EF4-FFF2-40B4-BE49-F238E27FC236}">
                  <a16:creationId xmlns:a16="http://schemas.microsoft.com/office/drawing/2014/main" id="{A8DB92F7-8DC6-7042-8B12-B1B99AEE9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381885" y="2020259"/>
              <a:ext cx="914400" cy="914400"/>
            </a:xfrm>
            <a:prstGeom prst="rect">
              <a:avLst/>
            </a:prstGeom>
          </p:spPr>
        </p:pic>
        <p:grpSp>
          <p:nvGrpSpPr>
            <p:cNvPr id="46" name="Grupa 45">
              <a:extLst>
                <a:ext uri="{FF2B5EF4-FFF2-40B4-BE49-F238E27FC236}">
                  <a16:creationId xmlns:a16="http://schemas.microsoft.com/office/drawing/2014/main" id="{18057276-B998-2718-317F-79E82950A8E6}"/>
                </a:ext>
              </a:extLst>
            </p:cNvPr>
            <p:cNvGrpSpPr/>
            <p:nvPr/>
          </p:nvGrpSpPr>
          <p:grpSpPr>
            <a:xfrm>
              <a:off x="8378048" y="3052467"/>
              <a:ext cx="914400" cy="2037376"/>
              <a:chOff x="8425794" y="1229062"/>
              <a:chExt cx="914400" cy="2037376"/>
            </a:xfrm>
          </p:grpSpPr>
          <p:grpSp>
            <p:nvGrpSpPr>
              <p:cNvPr id="47" name="Grupa 46">
                <a:extLst>
                  <a:ext uri="{FF2B5EF4-FFF2-40B4-BE49-F238E27FC236}">
                    <a16:creationId xmlns:a16="http://schemas.microsoft.com/office/drawing/2014/main" id="{DF1CF272-736C-A546-C8F1-D15F0C545CCC}"/>
                  </a:ext>
                </a:extLst>
              </p:cNvPr>
              <p:cNvGrpSpPr/>
              <p:nvPr/>
            </p:nvGrpSpPr>
            <p:grpSpPr>
              <a:xfrm>
                <a:off x="8425794" y="1229062"/>
                <a:ext cx="914400" cy="1271730"/>
                <a:chOff x="5638800" y="2971800"/>
                <a:chExt cx="914400" cy="1271730"/>
              </a:xfrm>
            </p:grpSpPr>
            <p:pic>
              <p:nvPicPr>
                <p:cNvPr id="49" name="Grafika 48" descr="Papier kontur">
                  <a:extLst>
                    <a:ext uri="{FF2B5EF4-FFF2-40B4-BE49-F238E27FC236}">
                      <a16:creationId xmlns:a16="http://schemas.microsoft.com/office/drawing/2014/main" id="{F09CA2CD-7827-F306-2285-27DD566980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96DAC541-7B7A-43D3-8B79-37D633B846F1}">
                      <asvg:svgBlip xmlns:asvg="http://schemas.microsoft.com/office/drawing/2016/SVG/main" r:embed="rId11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638800" y="2971800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50" name="pole tekstowe 49">
                  <a:extLst>
                    <a:ext uri="{FF2B5EF4-FFF2-40B4-BE49-F238E27FC236}">
                      <a16:creationId xmlns:a16="http://schemas.microsoft.com/office/drawing/2014/main" id="{8EFEEAA8-0A75-476E-71ED-789DF87EC8B1}"/>
                    </a:ext>
                  </a:extLst>
                </p:cNvPr>
                <p:cNvSpPr txBox="1"/>
                <p:nvPr/>
              </p:nvSpPr>
              <p:spPr>
                <a:xfrm>
                  <a:off x="5926011" y="3241165"/>
                  <a:ext cx="33855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400">
                      <a:latin typeface="Franklin Gothic Medium" panose="020B0603020102020204" pitchFamily="34" charset="0"/>
                    </a:rPr>
                    <a:t>?</a:t>
                  </a:r>
                  <a:endParaRPr lang="pl-PL">
                    <a:latin typeface="Franklin Gothic Medium" panose="020B0603020102020204" pitchFamily="34" charset="0"/>
                  </a:endParaRPr>
                </a:p>
              </p:txBody>
            </p:sp>
            <p:sp>
              <p:nvSpPr>
                <p:cNvPr id="51" name="pole tekstowe 50">
                  <a:extLst>
                    <a:ext uri="{FF2B5EF4-FFF2-40B4-BE49-F238E27FC236}">
                      <a16:creationId xmlns:a16="http://schemas.microsoft.com/office/drawing/2014/main" id="{35E9C83B-62DE-5103-BA0B-31B69A00D08D}"/>
                    </a:ext>
                  </a:extLst>
                </p:cNvPr>
                <p:cNvSpPr txBox="1"/>
                <p:nvPr/>
              </p:nvSpPr>
              <p:spPr>
                <a:xfrm>
                  <a:off x="5743108" y="3781865"/>
                  <a:ext cx="36580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pl-PL" sz="2400">
                      <a:latin typeface="Franklin Gothic Medium" panose="020B0603020102020204" pitchFamily="34" charset="0"/>
                    </a:rPr>
                    <a:t>+</a:t>
                  </a:r>
                  <a:endParaRPr lang="pl-PL">
                    <a:latin typeface="Franklin Gothic Medium" panose="020B0603020102020204" pitchFamily="34" charset="0"/>
                  </a:endParaRPr>
                </a:p>
              </p:txBody>
            </p:sp>
          </p:grpSp>
          <p:sp>
            <p:nvSpPr>
              <p:cNvPr id="48" name="Prostokąt 47">
                <a:extLst>
                  <a:ext uri="{FF2B5EF4-FFF2-40B4-BE49-F238E27FC236}">
                    <a16:creationId xmlns:a16="http://schemas.microsoft.com/office/drawing/2014/main" id="{EF03D459-7836-8A7C-AAE4-7B1AE5BFEC72}"/>
                  </a:ext>
                </a:extLst>
              </p:cNvPr>
              <p:cNvSpPr/>
              <p:nvPr/>
            </p:nvSpPr>
            <p:spPr>
              <a:xfrm>
                <a:off x="8525204" y="1258327"/>
                <a:ext cx="689746" cy="2008111"/>
              </a:xfrm>
              <a:prstGeom prst="rect">
                <a:avLst/>
              </a:prstGeom>
              <a:noFill/>
              <a:ln w="6350"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l-PL"/>
              </a:p>
            </p:txBody>
          </p:sp>
        </p:grpSp>
        <p:pic>
          <p:nvPicPr>
            <p:cNvPr id="52" name="Obraz 51">
              <a:extLst>
                <a:ext uri="{FF2B5EF4-FFF2-40B4-BE49-F238E27FC236}">
                  <a16:creationId xmlns:a16="http://schemas.microsoft.com/office/drawing/2014/main" id="{58B6AAE0-2D8A-F17C-4EA3-D2106B901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524137" y="4308855"/>
              <a:ext cx="446727" cy="709090"/>
            </a:xfrm>
            <a:prstGeom prst="rect">
              <a:avLst/>
            </a:prstGeom>
          </p:spPr>
        </p:pic>
      </p:grpSp>
      <p:sp>
        <p:nvSpPr>
          <p:cNvPr id="2" name="pole tekstowe 1">
            <a:extLst>
              <a:ext uri="{FF2B5EF4-FFF2-40B4-BE49-F238E27FC236}">
                <a16:creationId xmlns:a16="http://schemas.microsoft.com/office/drawing/2014/main" id="{5E17E805-3DEB-49BA-E000-1CBE5F837FA1}"/>
              </a:ext>
            </a:extLst>
          </p:cNvPr>
          <p:cNvSpPr txBox="1"/>
          <p:nvPr/>
        </p:nvSpPr>
        <p:spPr>
          <a:xfrm>
            <a:off x="2537705" y="6105084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collection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C2E776AE-6C78-D70F-DE56-C588529E68DD}"/>
              </a:ext>
            </a:extLst>
          </p:cNvPr>
          <p:cNvSpPr txBox="1"/>
          <p:nvPr/>
        </p:nvSpPr>
        <p:spPr>
          <a:xfrm>
            <a:off x="2681526" y="4343273"/>
            <a:ext cx="993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indexing</a:t>
            </a:r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F799661D-183E-7730-A98E-D7604CB5D8C4}"/>
              </a:ext>
            </a:extLst>
          </p:cNvPr>
          <p:cNvSpPr txBox="1"/>
          <p:nvPr/>
        </p:nvSpPr>
        <p:spPr>
          <a:xfrm>
            <a:off x="2681526" y="2865393"/>
            <a:ext cx="970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retrieval</a:t>
            </a:r>
          </a:p>
        </p:txBody>
      </p:sp>
      <p:cxnSp>
        <p:nvCxnSpPr>
          <p:cNvPr id="14" name="Łącznik łamany 13">
            <a:extLst>
              <a:ext uri="{FF2B5EF4-FFF2-40B4-BE49-F238E27FC236}">
                <a16:creationId xmlns:a16="http://schemas.microsoft.com/office/drawing/2014/main" id="{20177562-26CD-4BFE-3C8A-60C72D2528A8}"/>
              </a:ext>
            </a:extLst>
          </p:cNvPr>
          <p:cNvCxnSpPr>
            <a:cxnSpLocks/>
          </p:cNvCxnSpPr>
          <p:nvPr/>
        </p:nvCxnSpPr>
        <p:spPr>
          <a:xfrm flipV="1">
            <a:off x="5864973" y="2947047"/>
            <a:ext cx="2394312" cy="1124108"/>
          </a:xfrm>
          <a:prstGeom prst="bentConnector3">
            <a:avLst>
              <a:gd name="adj1" fmla="val -110"/>
            </a:avLst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rostokąt 21">
            <a:extLst>
              <a:ext uri="{FF2B5EF4-FFF2-40B4-BE49-F238E27FC236}">
                <a16:creationId xmlns:a16="http://schemas.microsoft.com/office/drawing/2014/main" id="{0614CD0B-F818-EC77-9685-E47AA6B5CBC2}"/>
              </a:ext>
            </a:extLst>
          </p:cNvPr>
          <p:cNvSpPr/>
          <p:nvPr/>
        </p:nvSpPr>
        <p:spPr>
          <a:xfrm>
            <a:off x="2503706" y="180550"/>
            <a:ext cx="6905119" cy="6482339"/>
          </a:xfrm>
          <a:prstGeom prst="rect">
            <a:avLst/>
          </a:prstGeom>
          <a:solidFill>
            <a:schemeClr val="accent4">
              <a:lumMod val="20000"/>
              <a:lumOff val="80000"/>
              <a:alpha val="24307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3047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ymbol zastępczy zawartości 1">
            <a:extLst>
              <a:ext uri="{FF2B5EF4-FFF2-40B4-BE49-F238E27FC236}">
                <a16:creationId xmlns:a16="http://schemas.microsoft.com/office/drawing/2014/main" id="{1CA70BF3-AF99-BC7A-D0B9-1EBBB87A960A}"/>
              </a:ext>
            </a:extLst>
          </p:cNvPr>
          <p:cNvSpPr txBox="1">
            <a:spLocks/>
          </p:cNvSpPr>
          <p:nvPr/>
        </p:nvSpPr>
        <p:spPr>
          <a:xfrm>
            <a:off x="363415" y="19654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endParaRPr lang="pl-PL" sz="24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 descr="Navigating the LangChain Landscape: A Guide for Cloud Engineers">
            <a:extLst>
              <a:ext uri="{FF2B5EF4-FFF2-40B4-BE49-F238E27FC236}">
                <a16:creationId xmlns:a16="http://schemas.microsoft.com/office/drawing/2014/main" id="{0C4D5972-AB09-82A1-9DB6-1E7199DB0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4710" y="2670114"/>
            <a:ext cx="3682828" cy="758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I Infrastructure Landscape - AI Infrastructure Alliance">
            <a:extLst>
              <a:ext uri="{FF2B5EF4-FFF2-40B4-BE49-F238E27FC236}">
                <a16:creationId xmlns:a16="http://schemas.microsoft.com/office/drawing/2014/main" id="{BFBAE39C-61A0-1CD4-B48B-422289CF6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818" y="2384854"/>
            <a:ext cx="3680195" cy="1302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rostokąt 3">
            <a:extLst>
              <a:ext uri="{FF2B5EF4-FFF2-40B4-BE49-F238E27FC236}">
                <a16:creationId xmlns:a16="http://schemas.microsoft.com/office/drawing/2014/main" id="{764FBAB3-C22E-FA69-5FB0-053494D59D31}"/>
              </a:ext>
            </a:extLst>
          </p:cNvPr>
          <p:cNvSpPr/>
          <p:nvPr/>
        </p:nvSpPr>
        <p:spPr>
          <a:xfrm>
            <a:off x="544406" y="4031731"/>
            <a:ext cx="2490651" cy="1384663"/>
          </a:xfrm>
          <a:prstGeom prst="rect">
            <a:avLst/>
          </a:prstGeom>
          <a:solidFill>
            <a:schemeClr val="accent3">
              <a:lumMod val="20000"/>
              <a:lumOff val="80000"/>
              <a:alpha val="4981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80000"/>
            <a:r>
              <a:rPr lang="pl-PL">
                <a:solidFill>
                  <a:schemeClr val="tx1"/>
                </a:solidFill>
                <a:latin typeface="Franklin Gothic Medium" panose="020B0603020102020204" pitchFamily="34" charset="0"/>
              </a:rPr>
              <a:t>Key libraries</a:t>
            </a: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  <a:p>
            <a:pPr marL="180000"/>
            <a:endParaRPr lang="pl-PL" sz="800">
              <a:solidFill>
                <a:schemeClr val="tx1"/>
              </a:solidFill>
              <a:latin typeface="Franklin Gothic Medium" panose="020B0603020102020204" pitchFamily="34" charset="0"/>
            </a:endParaRP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F0C8C397-5680-1F53-2474-E4A9606E726C}"/>
              </a:ext>
            </a:extLst>
          </p:cNvPr>
          <p:cNvCxnSpPr>
            <a:cxnSpLocks/>
          </p:cNvCxnSpPr>
          <p:nvPr/>
        </p:nvCxnSpPr>
        <p:spPr>
          <a:xfrm>
            <a:off x="485121" y="4036085"/>
            <a:ext cx="0" cy="1375954"/>
          </a:xfrm>
          <a:prstGeom prst="line">
            <a:avLst/>
          </a:prstGeom>
          <a:ln w="349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ymbol zastępczy zawartości 1">
            <a:extLst>
              <a:ext uri="{FF2B5EF4-FFF2-40B4-BE49-F238E27FC236}">
                <a16:creationId xmlns:a16="http://schemas.microsoft.com/office/drawing/2014/main" id="{4FF2BFBE-F890-C371-3917-E73FCCABBA56}"/>
              </a:ext>
            </a:extLst>
          </p:cNvPr>
          <p:cNvSpPr txBox="1">
            <a:spLocks/>
          </p:cNvSpPr>
          <p:nvPr/>
        </p:nvSpPr>
        <p:spPr>
          <a:xfrm>
            <a:off x="515815" y="2117847"/>
            <a:ext cx="3331295" cy="1212605"/>
          </a:xfrm>
          <a:prstGeom prst="rect">
            <a:avLst/>
          </a:prstGeom>
        </p:spPr>
        <p:txBody>
          <a:bodyPr/>
          <a:lstStyle>
            <a:lvl1pPr marL="342891" indent="-342891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  <a:lvl2pPr marL="742932" indent="-28574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2pPr>
            <a:lvl3pPr marL="1142971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3pPr>
            <a:lvl4pPr marL="1600160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4pPr>
            <a:lvl5pPr marL="2057349" indent="-228594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b="1" kern="1200">
                <a:solidFill>
                  <a:schemeClr val="tx1"/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l-PL" sz="2400"/>
              <a:t>RAG</a:t>
            </a:r>
            <a:br>
              <a:rPr lang="pl-PL" sz="2400"/>
            </a:br>
            <a:r>
              <a:rPr lang="pl-PL" sz="2400"/>
              <a:t>Retrieval Augmented Generation</a:t>
            </a:r>
          </a:p>
        </p:txBody>
      </p:sp>
    </p:spTree>
    <p:extLst>
      <p:ext uri="{BB962C8B-B14F-4D97-AF65-F5344CB8AC3E}">
        <p14:creationId xmlns:p14="http://schemas.microsoft.com/office/powerpoint/2010/main" val="150607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 descr="Obraz zawierający tekst, Strona internetowa, oprogramowanie, zrzut ekranu&#10;&#10;Zawartość wygenerowana przez sztuczną inteligencję może być niepoprawna.">
            <a:hlinkClick r:id="rId2"/>
            <a:extLst>
              <a:ext uri="{FF2B5EF4-FFF2-40B4-BE49-F238E27FC236}">
                <a16:creationId xmlns:a16="http://schemas.microsoft.com/office/drawing/2014/main" id="{FD0C0D5C-FD7E-93CC-9AF4-63CBF2723DD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4773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73103035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2145</TotalTime>
  <Words>88</Words>
  <Application>Microsoft Macintosh PowerPoint</Application>
  <PresentationFormat>Panoramiczny</PresentationFormat>
  <Paragraphs>58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4" baseType="lpstr">
      <vt:lpstr>Arial</vt:lpstr>
      <vt:lpstr>Calibri</vt:lpstr>
      <vt:lpstr>Franklin Gothic Medium</vt:lpstr>
      <vt:lpstr>Helvetica Neue</vt:lpstr>
      <vt:lpstr>Helvetica Neue Condensed</vt:lpstr>
      <vt:lpstr>motyw_aw</vt:lpstr>
      <vt:lpstr>Prezentacja programu PowerPoint</vt:lpstr>
      <vt:lpstr>Prezentacja programu PowerPoint</vt:lpstr>
      <vt:lpstr>Retrieval Augmented Generation (RAG)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151</cp:revision>
  <dcterms:created xsi:type="dcterms:W3CDTF">2023-03-27T08:30:38Z</dcterms:created>
  <dcterms:modified xsi:type="dcterms:W3CDTF">2025-09-26T10:17:59Z</dcterms:modified>
</cp:coreProperties>
</file>