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13"/>
  </p:notesMasterIdLst>
  <p:sldIdLst>
    <p:sldId id="1850" r:id="rId2"/>
    <p:sldId id="1920" r:id="rId3"/>
    <p:sldId id="1921" r:id="rId4"/>
    <p:sldId id="1927" r:id="rId5"/>
    <p:sldId id="1928" r:id="rId6"/>
    <p:sldId id="1929" r:id="rId7"/>
    <p:sldId id="1922" r:id="rId8"/>
    <p:sldId id="1923" r:id="rId9"/>
    <p:sldId id="1924" r:id="rId10"/>
    <p:sldId id="1925" r:id="rId11"/>
    <p:sldId id="1926" r:id="rId12"/>
  </p:sldIdLst>
  <p:sldSz cx="12192000" cy="6858000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216"/>
    <p:restoredTop sz="96327"/>
  </p:normalViewPr>
  <p:slideViewPr>
    <p:cSldViewPr snapToGrid="0">
      <p:cViewPr varScale="1">
        <p:scale>
          <a:sx n="76" d="100"/>
          <a:sy n="76" d="100"/>
        </p:scale>
        <p:origin x="216" y="3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287E-D527-974B-B600-3E9121D74DD6}" type="datetimeFigureOut">
              <a:t>30.09.2025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text pattern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B2716-3F43-D944-8DC3-572DF6A1D1B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C7F3-1555-7142-C696-C5F3F02D6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2BE3880C-0C36-B95D-951D-AB5B023A9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BC7C2750-F8B6-0FC9-0C34-4B83E111D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3CB2638-6904-7989-C735-B294BF2FD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E90F-3AD1-6241-8613-F10821DD0E5A}" type="slidenum"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553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9F72A-18B1-F1F9-CA4D-EACEA7D23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CFFDC5DD-01CC-5BBD-9575-D178E5C0D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775F4D8-84B4-E3EC-B712-96DE4C617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8490D1C-3FF6-1486-5CD1-5B5C83055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1E90F-3AD1-6241-8613-F10821DD0E5A}" type="slidenum"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0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4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1314532" y="2408241"/>
            <a:ext cx="4320117" cy="1216025"/>
          </a:xfrm>
        </p:spPr>
        <p:txBody>
          <a:bodyPr anchor="ctr"/>
          <a:lstStyle>
            <a:lvl1pPr marL="0" indent="0" algn="r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5896240" y="2408241"/>
            <a:ext cx="4320117" cy="1216025"/>
          </a:xfrm>
        </p:spPr>
        <p:txBody>
          <a:bodyPr anchor="ctr"/>
          <a:lstStyle>
            <a:lvl1pPr marL="0" indent="0" algn="l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59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Click to edit the style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Click to edit text pattern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ctr" defTabSz="914377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03CA0-CA83-0715-D99D-ED56FA89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Multi-agent structures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44358B8-8AC5-B8B4-0B69-E99785ECC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17743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92EFF-0893-F27F-036A-05AE5959A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3442277-B5FE-6FCE-2CFE-849F14B1A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19" y="0"/>
            <a:ext cx="5986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7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F471C-4330-C1F2-5FC4-6A7E7A8A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B901676-8968-A0A6-DD9A-BEC87E198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196" y="0"/>
            <a:ext cx="6351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4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5771B-180C-55FF-007D-17D1FFF72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BB536D-8444-2FA0-30EF-9D4AC5928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Challenges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C7817D48-D45C-A9C6-B541-CF7FCE1EA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928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2ADBBC6-5659-0CF2-D325-D1347EF0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79" y="1245870"/>
            <a:ext cx="5056361" cy="37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6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82506-8AC1-8A4A-38CD-B2994C91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C69549F-11B3-38A2-2328-72928E76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30" y="1955800"/>
            <a:ext cx="5448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9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BFA51-B719-114A-EC1D-FE7F7CF30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5E3063C0-2763-D504-7864-97268C4D3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770" y="1511300"/>
            <a:ext cx="52959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6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98A82-0389-8FAB-A72D-631FF67D8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221929B7-9710-D543-3FDF-20313DA1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740" y="1714500"/>
            <a:ext cx="52451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0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0D712-318F-0455-9684-E88CED8D5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F4180E-C542-6236-E782-68AC307F3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Evaluation Framework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26894B9B-4EB6-7607-1416-FF2EA420D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Challenges &gt; Metrics</a:t>
            </a:r>
          </a:p>
        </p:txBody>
      </p:sp>
    </p:spTree>
    <p:extLst>
      <p:ext uri="{BB962C8B-B14F-4D97-AF65-F5344CB8AC3E}">
        <p14:creationId xmlns:p14="http://schemas.microsoft.com/office/powerpoint/2010/main" val="69689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5711B7A5-3F4C-B73B-9676-6FA72C69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17" y="0"/>
            <a:ext cx="6088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6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A900C-7C5A-728A-F6E0-2E84A7E9C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ECBCB9F-3E53-BE4E-6604-1EAAA2D6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55" y="0"/>
            <a:ext cx="5780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251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_aw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yw_aw" id="{3CEC4B4F-795A-D845-9F0C-14B0FBA9BC3E}" vid="{E3BEDF86-C573-4840-95E2-7D31C61DE2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motyw_aw</Template>
  <TotalTime>2096</TotalTime>
  <Words>11</Words>
  <Application>Microsoft Macintosh PowerPoint</Application>
  <PresentationFormat>Panoramiczny</PresentationFormat>
  <Paragraphs>7</Paragraphs>
  <Slides>11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Neue Condensed</vt:lpstr>
      <vt:lpstr>motyw_aw</vt:lpstr>
      <vt:lpstr>Multi-agent structures</vt:lpstr>
      <vt:lpstr>Challenges</vt:lpstr>
      <vt:lpstr>Prezentacja programu PowerPoint</vt:lpstr>
      <vt:lpstr>Prezentacja programu PowerPoint</vt:lpstr>
      <vt:lpstr>Prezentacja programu PowerPoint</vt:lpstr>
      <vt:lpstr>Prezentacja programu PowerPoint</vt:lpstr>
      <vt:lpstr>Evaluation Framework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Inteligencja cyfrowa</dc:title>
  <dc:creator>Wodecki Andrzej</dc:creator>
  <cp:keywords>, docId:03157616C285E6D912DD5749A5F6E2C0</cp:keywords>
  <cp:lastModifiedBy>Andrzej Wodecki</cp:lastModifiedBy>
  <cp:revision>153</cp:revision>
  <dcterms:created xsi:type="dcterms:W3CDTF">2023-03-27T08:30:38Z</dcterms:created>
  <dcterms:modified xsi:type="dcterms:W3CDTF">2025-09-30T06:33:11Z</dcterms:modified>
</cp:coreProperties>
</file>