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notesMasterIdLst>
    <p:notesMasterId r:id="rId12"/>
  </p:notesMasterIdLst>
  <p:sldIdLst>
    <p:sldId id="1850" r:id="rId2"/>
    <p:sldId id="1872" r:id="rId3"/>
    <p:sldId id="1952" r:id="rId4"/>
    <p:sldId id="1953" r:id="rId5"/>
    <p:sldId id="1955" r:id="rId6"/>
    <p:sldId id="1954" r:id="rId7"/>
    <p:sldId id="1957" r:id="rId8"/>
    <p:sldId id="1873" r:id="rId9"/>
    <p:sldId id="1956" r:id="rId10"/>
    <p:sldId id="1904" r:id="rId11"/>
  </p:sldIdLst>
  <p:sldSz cx="12192000" cy="6858000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/>
    <p:restoredTop sz="96327"/>
  </p:normalViewPr>
  <p:slideViewPr>
    <p:cSldViewPr snapToGrid="0">
      <p:cViewPr varScale="1">
        <p:scale>
          <a:sx n="101" d="100"/>
          <a:sy n="101" d="100"/>
        </p:scale>
        <p:origin x="200" y="2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D287E-D527-974B-B600-3E9121D74DD6}" type="datetimeFigureOut">
              <a:t>12.06.2025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B2716-3F43-D944-8DC3-572DF6A1D1B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4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75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8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8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5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6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0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1314532" y="2408241"/>
            <a:ext cx="4320117" cy="1216025"/>
          </a:xfrm>
        </p:spPr>
        <p:txBody>
          <a:bodyPr anchor="ctr"/>
          <a:lstStyle>
            <a:lvl1pPr marL="0" indent="0" algn="r">
              <a:buNone/>
              <a:defRPr sz="44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5896240" y="2408241"/>
            <a:ext cx="4320117" cy="1216025"/>
          </a:xfrm>
        </p:spPr>
        <p:txBody>
          <a:bodyPr anchor="ctr"/>
          <a:lstStyle>
            <a:lvl1pPr marL="0" indent="0" algn="l">
              <a:buNone/>
              <a:defRPr sz="44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159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ctr" defTabSz="914377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03CA0-CA83-0715-D99D-ED56FA898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Tools and Agents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439C7C42-201B-3FBB-669F-143D94E6A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54AE052-8844-F100-64FA-F677D8A0CE6B}"/>
              </a:ext>
            </a:extLst>
          </p:cNvPr>
          <p:cNvSpPr txBox="1"/>
          <p:nvPr/>
        </p:nvSpPr>
        <p:spPr>
          <a:xfrm>
            <a:off x="7048500" y="642156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/>
              <a:t>https://thesequence.substack.com/p/the-sequence-opinion-552-seriously</a:t>
            </a:r>
          </a:p>
        </p:txBody>
      </p:sp>
    </p:spTree>
    <p:extLst>
      <p:ext uri="{BB962C8B-B14F-4D97-AF65-F5344CB8AC3E}">
        <p14:creationId xmlns:p14="http://schemas.microsoft.com/office/powerpoint/2010/main" val="317743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10FB9-4B5D-E507-78D8-E503D896A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86AEF41F-28BE-C388-43B5-F04A5DE8ABEA}"/>
              </a:ext>
            </a:extLst>
          </p:cNvPr>
          <p:cNvGrpSpPr/>
          <p:nvPr/>
        </p:nvGrpSpPr>
        <p:grpSpPr>
          <a:xfrm>
            <a:off x="3159823" y="1645992"/>
            <a:ext cx="7132877" cy="3535176"/>
            <a:chOff x="1629202" y="736163"/>
            <a:chExt cx="5349659" cy="2651382"/>
          </a:xfrm>
        </p:grpSpPr>
        <p:pic>
          <p:nvPicPr>
            <p:cNvPr id="7" name="Grafika 6" descr="Robot kontur">
              <a:extLst>
                <a:ext uri="{FF2B5EF4-FFF2-40B4-BE49-F238E27FC236}">
                  <a16:creationId xmlns:a16="http://schemas.microsoft.com/office/drawing/2014/main" id="{2C0139D6-D67D-8A09-9421-27EC0038A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25834" y="1976107"/>
              <a:ext cx="712337" cy="712337"/>
            </a:xfrm>
            <a:prstGeom prst="rect">
              <a:avLst/>
            </a:prstGeom>
          </p:spPr>
        </p:pic>
        <p:pic>
          <p:nvPicPr>
            <p:cNvPr id="9" name="Grafika 8" descr="Narzędzia kontur">
              <a:extLst>
                <a:ext uri="{FF2B5EF4-FFF2-40B4-BE49-F238E27FC236}">
                  <a16:creationId xmlns:a16="http://schemas.microsoft.com/office/drawing/2014/main" id="{BE56E148-F821-9D00-136C-B32C90A65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21487" y="736163"/>
              <a:ext cx="417644" cy="417644"/>
            </a:xfrm>
            <a:prstGeom prst="rect">
              <a:avLst/>
            </a:prstGeom>
          </p:spPr>
        </p:pic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D47DC76E-940C-DB20-37E9-2AF061FB96EC}"/>
                </a:ext>
              </a:extLst>
            </p:cNvPr>
            <p:cNvGrpSpPr/>
            <p:nvPr/>
          </p:nvGrpSpPr>
          <p:grpSpPr>
            <a:xfrm>
              <a:off x="3165317" y="1725379"/>
              <a:ext cx="262332" cy="346730"/>
              <a:chOff x="5135030" y="1157722"/>
              <a:chExt cx="465476" cy="615231"/>
            </a:xfrm>
          </p:grpSpPr>
          <p:sp>
            <p:nvSpPr>
              <p:cNvPr id="58" name="Pierścień 57">
                <a:extLst>
                  <a:ext uri="{FF2B5EF4-FFF2-40B4-BE49-F238E27FC236}">
                    <a16:creationId xmlns:a16="http://schemas.microsoft.com/office/drawing/2014/main" id="{A0FFFF47-4C72-22F9-BABB-A2B65ADE359E}"/>
                  </a:ext>
                </a:extLst>
              </p:cNvPr>
              <p:cNvSpPr/>
              <p:nvPr/>
            </p:nvSpPr>
            <p:spPr>
              <a:xfrm>
                <a:off x="5196114" y="1284515"/>
                <a:ext cx="377372" cy="377372"/>
              </a:xfrm>
              <a:prstGeom prst="donu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1353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pole tekstowe 58">
                <a:extLst>
                  <a:ext uri="{FF2B5EF4-FFF2-40B4-BE49-F238E27FC236}">
                    <a16:creationId xmlns:a16="http://schemas.microsoft.com/office/drawing/2014/main" id="{38B60E77-7446-093D-B0B4-A027AC1EEB94}"/>
                  </a:ext>
                </a:extLst>
              </p:cNvPr>
              <p:cNvSpPr txBox="1"/>
              <p:nvPr/>
            </p:nvSpPr>
            <p:spPr>
              <a:xfrm>
                <a:off x="5135030" y="1157722"/>
                <a:ext cx="465476" cy="615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404" dirty="0"/>
                  <a:t>+</a:t>
                </a:r>
                <a:endParaRPr lang="pl-PL" sz="1353" dirty="0"/>
              </a:p>
            </p:txBody>
          </p:sp>
        </p:grpSp>
        <p:pic>
          <p:nvPicPr>
            <p:cNvPr id="2" name="Picture 12" descr="Neural Network Icon Images – Browse 47,444 Stock Photos ...">
              <a:extLst>
                <a:ext uri="{FF2B5EF4-FFF2-40B4-BE49-F238E27FC236}">
                  <a16:creationId xmlns:a16="http://schemas.microsoft.com/office/drawing/2014/main" id="{0EFE494B-7518-332C-B4CB-7C521F684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202" y="2103817"/>
              <a:ext cx="523514" cy="523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DED10DF8-32B2-1A49-8BEF-5F779D3A0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14423" y="1549979"/>
              <a:ext cx="1464438" cy="1408401"/>
            </a:xfrm>
            <a:prstGeom prst="rect">
              <a:avLst/>
            </a:prstGeom>
          </p:spPr>
        </p:pic>
        <p:cxnSp>
          <p:nvCxnSpPr>
            <p:cNvPr id="5" name="Łącznik łamany 4">
              <a:extLst>
                <a:ext uri="{FF2B5EF4-FFF2-40B4-BE49-F238E27FC236}">
                  <a16:creationId xmlns:a16="http://schemas.microsoft.com/office/drawing/2014/main" id="{0CC878AC-1CDF-8C37-C846-E859BA2029D5}"/>
                </a:ext>
              </a:extLst>
            </p:cNvPr>
            <p:cNvCxnSpPr>
              <a:stCxn id="59" idx="3"/>
            </p:cNvCxnSpPr>
            <p:nvPr/>
          </p:nvCxnSpPr>
          <p:spPr>
            <a:xfrm>
              <a:off x="3427653" y="1898745"/>
              <a:ext cx="404329" cy="40740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Łącznik łamany 5">
              <a:extLst>
                <a:ext uri="{FF2B5EF4-FFF2-40B4-BE49-F238E27FC236}">
                  <a16:creationId xmlns:a16="http://schemas.microsoft.com/office/drawing/2014/main" id="{9089929F-271F-670E-10FB-850C55E37559}"/>
                </a:ext>
              </a:extLst>
            </p:cNvPr>
            <p:cNvCxnSpPr>
              <a:cxnSpLocks/>
              <a:stCxn id="9" idx="3"/>
              <a:endCxn id="59" idx="0"/>
            </p:cNvCxnSpPr>
            <p:nvPr/>
          </p:nvCxnSpPr>
          <p:spPr>
            <a:xfrm>
              <a:off x="2639131" y="944986"/>
              <a:ext cx="657352" cy="78039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łamany 20">
              <a:extLst>
                <a:ext uri="{FF2B5EF4-FFF2-40B4-BE49-F238E27FC236}">
                  <a16:creationId xmlns:a16="http://schemas.microsoft.com/office/drawing/2014/main" id="{6B8E2E5E-72D7-F22F-31FD-0C8368D32AFE}"/>
                </a:ext>
              </a:extLst>
            </p:cNvPr>
            <p:cNvCxnSpPr>
              <a:cxnSpLocks/>
              <a:stCxn id="2" idx="3"/>
              <a:endCxn id="59" idx="1"/>
            </p:cNvCxnSpPr>
            <p:nvPr/>
          </p:nvCxnSpPr>
          <p:spPr>
            <a:xfrm flipV="1">
              <a:off x="2152717" y="1898745"/>
              <a:ext cx="1012601" cy="4668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411CD00B-85A6-61D2-AA42-EAD8D4395B3A}"/>
                </a:ext>
              </a:extLst>
            </p:cNvPr>
            <p:cNvGrpSpPr/>
            <p:nvPr/>
          </p:nvGrpSpPr>
          <p:grpSpPr>
            <a:xfrm>
              <a:off x="4508528" y="2208832"/>
              <a:ext cx="944780" cy="243464"/>
              <a:chOff x="7532914" y="3895155"/>
              <a:chExt cx="1676400" cy="431997"/>
            </a:xfrm>
          </p:grpSpPr>
          <p:pic>
            <p:nvPicPr>
              <p:cNvPr id="26" name="Obraz 25">
                <a:extLst>
                  <a:ext uri="{FF2B5EF4-FFF2-40B4-BE49-F238E27FC236}">
                    <a16:creationId xmlns:a16="http://schemas.microsoft.com/office/drawing/2014/main" id="{BE1CC39D-6E1F-36C8-28A3-3DEDA13DAC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666692">
                <a:off x="7838814" y="3895155"/>
                <a:ext cx="431997" cy="431997"/>
              </a:xfrm>
              <a:prstGeom prst="rect">
                <a:avLst/>
              </a:prstGeom>
            </p:spPr>
          </p:pic>
          <p:cxnSp>
            <p:nvCxnSpPr>
              <p:cNvPr id="33" name="Łącznik prosty 32">
                <a:extLst>
                  <a:ext uri="{FF2B5EF4-FFF2-40B4-BE49-F238E27FC236}">
                    <a16:creationId xmlns:a16="http://schemas.microsoft.com/office/drawing/2014/main" id="{7DCBDC48-BD9C-7423-C8D2-CE1390010EB5}"/>
                  </a:ext>
                </a:extLst>
              </p:cNvPr>
              <p:cNvCxnSpPr/>
              <p:nvPr/>
            </p:nvCxnSpPr>
            <p:spPr>
              <a:xfrm>
                <a:off x="7532914" y="4107544"/>
                <a:ext cx="3193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>
                <a:extLst>
                  <a:ext uri="{FF2B5EF4-FFF2-40B4-BE49-F238E27FC236}">
                    <a16:creationId xmlns:a16="http://schemas.microsoft.com/office/drawing/2014/main" id="{68CC217C-7D69-70A1-3827-87142595B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4114" y="4114801"/>
                <a:ext cx="9652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pole tekstowe 44">
              <a:extLst>
                <a:ext uri="{FF2B5EF4-FFF2-40B4-BE49-F238E27FC236}">
                  <a16:creationId xmlns:a16="http://schemas.microsoft.com/office/drawing/2014/main" id="{B8F8031E-9D4F-F9D3-2F65-6D058F0B7B89}"/>
                </a:ext>
              </a:extLst>
            </p:cNvPr>
            <p:cNvSpPr txBox="1"/>
            <p:nvPr/>
          </p:nvSpPr>
          <p:spPr>
            <a:xfrm>
              <a:off x="1705090" y="2732982"/>
              <a:ext cx="371737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 dirty="0"/>
                <a:t>LLM</a:t>
              </a:r>
            </a:p>
          </p:txBody>
        </p:sp>
        <p:sp>
          <p:nvSpPr>
            <p:cNvPr id="46" name="pole tekstowe 45">
              <a:extLst>
                <a:ext uri="{FF2B5EF4-FFF2-40B4-BE49-F238E27FC236}">
                  <a16:creationId xmlns:a16="http://schemas.microsoft.com/office/drawing/2014/main" id="{DBFC4760-08E9-63B0-9DCC-29D4CBF9742C}"/>
                </a:ext>
              </a:extLst>
            </p:cNvPr>
            <p:cNvSpPr txBox="1"/>
            <p:nvPr/>
          </p:nvSpPr>
          <p:spPr>
            <a:xfrm>
              <a:off x="3940134" y="2777927"/>
              <a:ext cx="462242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/>
                <a:t>Agent</a:t>
              </a:r>
            </a:p>
          </p:txBody>
        </p:sp>
        <p:sp>
          <p:nvSpPr>
            <p:cNvPr id="47" name="pole tekstowe 46">
              <a:extLst>
                <a:ext uri="{FF2B5EF4-FFF2-40B4-BE49-F238E27FC236}">
                  <a16:creationId xmlns:a16="http://schemas.microsoft.com/office/drawing/2014/main" id="{0065D988-B354-044A-3969-C75CD2D196BC}"/>
                </a:ext>
              </a:extLst>
            </p:cNvPr>
            <p:cNvSpPr txBox="1"/>
            <p:nvPr/>
          </p:nvSpPr>
          <p:spPr>
            <a:xfrm>
              <a:off x="5886607" y="3162147"/>
              <a:ext cx="699086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/>
                <a:t>Agentic AI</a:t>
              </a:r>
            </a:p>
          </p:txBody>
        </p:sp>
        <p:sp>
          <p:nvSpPr>
            <p:cNvPr id="49" name="pole tekstowe 48">
              <a:extLst>
                <a:ext uri="{FF2B5EF4-FFF2-40B4-BE49-F238E27FC236}">
                  <a16:creationId xmlns:a16="http://schemas.microsoft.com/office/drawing/2014/main" id="{105350CB-6198-F312-54E3-AC5D953C128E}"/>
                </a:ext>
              </a:extLst>
            </p:cNvPr>
            <p:cNvSpPr txBox="1"/>
            <p:nvPr/>
          </p:nvSpPr>
          <p:spPr>
            <a:xfrm>
              <a:off x="2104102" y="1224295"/>
              <a:ext cx="432234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 dirty="0"/>
                <a:t>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23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A9938-A0F5-AF20-C0F4-999949849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ED52BA-286D-0447-D166-446A4E04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30" y="3154705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Agents are Systems that</a:t>
            </a:r>
            <a:br>
              <a:rPr lang="pl-PL" sz="4800"/>
            </a:br>
            <a:r>
              <a:rPr lang="pl-PL" sz="4800"/>
              <a:t>Plan and Act</a:t>
            </a:r>
          </a:p>
        </p:txBody>
      </p:sp>
      <p:pic>
        <p:nvPicPr>
          <p:cNvPr id="3" name="Grafika 2" descr="Robot kontur">
            <a:extLst>
              <a:ext uri="{FF2B5EF4-FFF2-40B4-BE49-F238E27FC236}">
                <a16:creationId xmlns:a16="http://schemas.microsoft.com/office/drawing/2014/main" id="{E878F200-5FB6-5D1E-EE1A-C18F3310E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5187" y="2930123"/>
            <a:ext cx="1707583" cy="170758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623CDD7-9834-464F-36A5-75C96CCA0F0C}"/>
              </a:ext>
            </a:extLst>
          </p:cNvPr>
          <p:cNvSpPr txBox="1"/>
          <p:nvPr/>
        </p:nvSpPr>
        <p:spPr>
          <a:xfrm>
            <a:off x="5689599" y="1913467"/>
            <a:ext cx="1775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Perceive </a:t>
            </a:r>
            <a:br>
              <a:rPr lang="pl-PL"/>
            </a:br>
            <a:r>
              <a:rPr lang="pl-PL"/>
              <a:t>the environment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3F42066-64D6-2430-6B0F-E6F61CD7C2C1}"/>
              </a:ext>
            </a:extLst>
          </p:cNvPr>
          <p:cNvSpPr txBox="1"/>
          <p:nvPr/>
        </p:nvSpPr>
        <p:spPr>
          <a:xfrm>
            <a:off x="9328143" y="2831539"/>
            <a:ext cx="1925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Decide on actions</a:t>
            </a:r>
            <a:br>
              <a:rPr lang="pl-PL"/>
            </a:br>
            <a:r>
              <a:rPr lang="pl-PL"/>
              <a:t>to pursue a goal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F1D8655-675E-4F16-2982-6652FF9AA515}"/>
              </a:ext>
            </a:extLst>
          </p:cNvPr>
          <p:cNvSpPr txBox="1"/>
          <p:nvPr/>
        </p:nvSpPr>
        <p:spPr>
          <a:xfrm>
            <a:off x="6885187" y="5179484"/>
            <a:ext cx="170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Execute actions</a:t>
            </a:r>
          </a:p>
        </p:txBody>
      </p:sp>
    </p:spTree>
    <p:extLst>
      <p:ext uri="{BB962C8B-B14F-4D97-AF65-F5344CB8AC3E}">
        <p14:creationId xmlns:p14="http://schemas.microsoft.com/office/powerpoint/2010/main" val="227939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27763-F57E-383D-C686-2EB42899C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4D1ECB-644F-8A2E-0E11-DBB7F40B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30" y="3154705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Agents are Systems that</a:t>
            </a:r>
            <a:br>
              <a:rPr lang="pl-PL" sz="4800"/>
            </a:br>
            <a:r>
              <a:rPr lang="pl-PL" sz="4800"/>
              <a:t>Plan and Act</a:t>
            </a:r>
          </a:p>
        </p:txBody>
      </p:sp>
      <p:pic>
        <p:nvPicPr>
          <p:cNvPr id="3" name="Grafika 2" descr="Robot kontur">
            <a:extLst>
              <a:ext uri="{FF2B5EF4-FFF2-40B4-BE49-F238E27FC236}">
                <a16:creationId xmlns:a16="http://schemas.microsoft.com/office/drawing/2014/main" id="{703F9A65-9BEC-4F56-BB65-CBE24772D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5187" y="2930123"/>
            <a:ext cx="1707583" cy="170758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6C2EF14-7C1B-6D6E-80D2-E3C4F2725084}"/>
              </a:ext>
            </a:extLst>
          </p:cNvPr>
          <p:cNvSpPr txBox="1"/>
          <p:nvPr/>
        </p:nvSpPr>
        <p:spPr>
          <a:xfrm>
            <a:off x="5724772" y="1913467"/>
            <a:ext cx="170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Are persistent…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D194758-23F1-5654-398B-3E7BD6D8E5EF}"/>
              </a:ext>
            </a:extLst>
          </p:cNvPr>
          <p:cNvSpPr txBox="1"/>
          <p:nvPr/>
        </p:nvSpPr>
        <p:spPr>
          <a:xfrm>
            <a:off x="9378640" y="283153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… and adaptable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A123286-0285-FFE9-1161-91249051BCE9}"/>
              </a:ext>
            </a:extLst>
          </p:cNvPr>
          <p:cNvSpPr txBox="1"/>
          <p:nvPr/>
        </p:nvSpPr>
        <p:spPr>
          <a:xfrm>
            <a:off x="5980263" y="5179484"/>
            <a:ext cx="3517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Maintain internal goals</a:t>
            </a:r>
            <a:br>
              <a:rPr lang="pl-PL"/>
            </a:br>
            <a:r>
              <a:rPr lang="pl-PL"/>
              <a:t>and make decisions along the way</a:t>
            </a:r>
          </a:p>
        </p:txBody>
      </p:sp>
    </p:spTree>
    <p:extLst>
      <p:ext uri="{BB962C8B-B14F-4D97-AF65-F5344CB8AC3E}">
        <p14:creationId xmlns:p14="http://schemas.microsoft.com/office/powerpoint/2010/main" val="247409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1FE88-0E78-433C-BBC5-95870B834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318F20-D5A3-8F9A-2068-E941969A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30" y="3154705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Agents are Systems that</a:t>
            </a:r>
            <a:br>
              <a:rPr lang="pl-PL" sz="4800"/>
            </a:br>
            <a:r>
              <a:rPr lang="pl-PL" sz="4800"/>
              <a:t>Plan and Act</a:t>
            </a:r>
          </a:p>
        </p:txBody>
      </p:sp>
      <p:pic>
        <p:nvPicPr>
          <p:cNvPr id="3" name="Grafika 2" descr="Robot kontur">
            <a:extLst>
              <a:ext uri="{FF2B5EF4-FFF2-40B4-BE49-F238E27FC236}">
                <a16:creationId xmlns:a16="http://schemas.microsoft.com/office/drawing/2014/main" id="{D6B629C4-DEBE-5E7E-0EE0-A96A64EF5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5187" y="2930123"/>
            <a:ext cx="1707583" cy="170758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30DE5D3-5D85-EFA2-9DF6-13FAA895C9BE}"/>
              </a:ext>
            </a:extLst>
          </p:cNvPr>
          <p:cNvSpPr txBox="1"/>
          <p:nvPr/>
        </p:nvSpPr>
        <p:spPr>
          <a:xfrm>
            <a:off x="5126468" y="1858768"/>
            <a:ext cx="3517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Maintain internal goals</a:t>
            </a:r>
            <a:br>
              <a:rPr lang="pl-PL"/>
            </a:br>
            <a:r>
              <a:rPr lang="pl-PL"/>
              <a:t>and make decisions along the way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182A917-1509-DB80-6B33-B2AE389CF5D1}"/>
              </a:ext>
            </a:extLst>
          </p:cNvPr>
          <p:cNvSpPr txBox="1"/>
          <p:nvPr/>
        </p:nvSpPr>
        <p:spPr>
          <a:xfrm>
            <a:off x="6096000" y="5171017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If obstacles arise: adapts plan</a:t>
            </a:r>
          </a:p>
        </p:txBody>
      </p:sp>
    </p:spTree>
    <p:extLst>
      <p:ext uri="{BB962C8B-B14F-4D97-AF65-F5344CB8AC3E}">
        <p14:creationId xmlns:p14="http://schemas.microsoft.com/office/powerpoint/2010/main" val="422371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91732-666A-B3C7-A7A5-B1BFBE28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FC3A6F-D71E-3DF7-D21B-0F391153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30" y="3154705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Agent architecture</a:t>
            </a:r>
          </a:p>
        </p:txBody>
      </p:sp>
      <p:pic>
        <p:nvPicPr>
          <p:cNvPr id="3" name="Grafika 2" descr="Robot kontur">
            <a:extLst>
              <a:ext uri="{FF2B5EF4-FFF2-40B4-BE49-F238E27FC236}">
                <a16:creationId xmlns:a16="http://schemas.microsoft.com/office/drawing/2014/main" id="{14102011-A893-6BEC-E457-67E3FA3E5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9387" y="2609171"/>
            <a:ext cx="1707583" cy="170758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0D15C9E-5C99-1830-CEE7-480EA68BA393}"/>
              </a:ext>
            </a:extLst>
          </p:cNvPr>
          <p:cNvSpPr txBox="1"/>
          <p:nvPr/>
        </p:nvSpPr>
        <p:spPr>
          <a:xfrm>
            <a:off x="4549014" y="1617468"/>
            <a:ext cx="500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/>
              <a:t>LLM for reasoning:</a:t>
            </a:r>
          </a:p>
          <a:p>
            <a:r>
              <a:rPr lang="pl-PL"/>
              <a:t>Generates plans, decisions, and natural language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23F6DC8-5B29-14C3-D224-A01920A1C74D}"/>
              </a:ext>
            </a:extLst>
          </p:cNvPr>
          <p:cNvSpPr txBox="1"/>
          <p:nvPr/>
        </p:nvSpPr>
        <p:spPr>
          <a:xfrm>
            <a:off x="4549013" y="2541369"/>
            <a:ext cx="549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Memory:</a:t>
            </a:r>
            <a:br>
              <a:rPr lang="pl-PL" b="1"/>
            </a:br>
            <a:r>
              <a:rPr lang="pl-PL"/>
              <a:t>Tracks state across steps. Includes short-term (within session) and long-term (across sessions) memory.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85EBA98-1BC4-1E1F-36EC-1D567C802F07}"/>
              </a:ext>
            </a:extLst>
          </p:cNvPr>
          <p:cNvSpPr txBox="1"/>
          <p:nvPr/>
        </p:nvSpPr>
        <p:spPr>
          <a:xfrm>
            <a:off x="4549013" y="3730334"/>
            <a:ext cx="549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Tools:</a:t>
            </a:r>
          </a:p>
          <a:p>
            <a:r>
              <a:rPr lang="pl-PL"/>
              <a:t>APIs, browsers, calculators, and other functions to gather information or act.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A6DFC5D-99C1-48A8-1565-C4909226375F}"/>
              </a:ext>
            </a:extLst>
          </p:cNvPr>
          <p:cNvSpPr txBox="1"/>
          <p:nvPr/>
        </p:nvSpPr>
        <p:spPr>
          <a:xfrm>
            <a:off x="4549012" y="4919299"/>
            <a:ext cx="549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Execution loop:</a:t>
            </a:r>
          </a:p>
          <a:p>
            <a:r>
              <a:rPr lang="pl-PL"/>
              <a:t>Orchestrates LLM calls, tool use, and memory updates until a goal is reached.</a:t>
            </a:r>
          </a:p>
        </p:txBody>
      </p:sp>
    </p:spTree>
    <p:extLst>
      <p:ext uri="{BB962C8B-B14F-4D97-AF65-F5344CB8AC3E}">
        <p14:creationId xmlns:p14="http://schemas.microsoft.com/office/powerpoint/2010/main" val="121776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222B0-5F21-1234-B06E-AD4306447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6278F7-722F-BD6F-B878-DA5C3ABC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30" y="3154705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Degrees of Autonomy</a:t>
            </a:r>
          </a:p>
        </p:txBody>
      </p:sp>
      <p:pic>
        <p:nvPicPr>
          <p:cNvPr id="3" name="Grafika 2" descr="Robot kontur">
            <a:extLst>
              <a:ext uri="{FF2B5EF4-FFF2-40B4-BE49-F238E27FC236}">
                <a16:creationId xmlns:a16="http://schemas.microsoft.com/office/drawing/2014/main" id="{4FD9BB5A-5153-7E70-4FF5-BCA7BD261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9387" y="2609171"/>
            <a:ext cx="1707583" cy="170758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36E6A66-BEBC-E7C6-1F6E-6253A70BEA47}"/>
              </a:ext>
            </a:extLst>
          </p:cNvPr>
          <p:cNvSpPr txBox="1"/>
          <p:nvPr/>
        </p:nvSpPr>
        <p:spPr>
          <a:xfrm>
            <a:off x="4549014" y="1617468"/>
            <a:ext cx="4306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/>
              <a:t>Co-pilots:</a:t>
            </a:r>
          </a:p>
          <a:p>
            <a:r>
              <a:rPr lang="pl-PL"/>
              <a:t>assist, but depend heavily on human input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A65DEAB-B06A-50A9-0A1D-0AEA9AEDD5B1}"/>
              </a:ext>
            </a:extLst>
          </p:cNvPr>
          <p:cNvSpPr txBox="1"/>
          <p:nvPr/>
        </p:nvSpPr>
        <p:spPr>
          <a:xfrm>
            <a:off x="4549013" y="2541369"/>
            <a:ext cx="5496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Semi-autonomous agents:</a:t>
            </a:r>
          </a:p>
          <a:p>
            <a:r>
              <a:rPr lang="pl-PL"/>
              <a:t>can take a goal and execute sub-tasks independently</a:t>
            </a:r>
          </a:p>
          <a:p>
            <a:r>
              <a:rPr lang="pl-PL"/>
              <a:t>might draft reports or analyze data, then wait for feedback before continuing. </a:t>
            </a:r>
          </a:p>
          <a:p>
            <a:r>
              <a:rPr lang="pl-PL"/>
              <a:t>Balance automation with oversight.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BFAC58E-7127-19A6-C09C-D5E04C1E9EB4}"/>
              </a:ext>
            </a:extLst>
          </p:cNvPr>
          <p:cNvSpPr txBox="1"/>
          <p:nvPr/>
        </p:nvSpPr>
        <p:spPr>
          <a:xfrm>
            <a:off x="4549013" y="4258167"/>
            <a:ext cx="5496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Fully-autonomous agents:</a:t>
            </a:r>
          </a:p>
          <a:p>
            <a:r>
              <a:rPr lang="pl-PL"/>
              <a:t>operate with minimal or no human input. </a:t>
            </a:r>
          </a:p>
          <a:p>
            <a:r>
              <a:rPr lang="pl-PL"/>
              <a:t>set plans, execute steps, and decide when a task is complete. </a:t>
            </a:r>
          </a:p>
          <a:p>
            <a:r>
              <a:rPr lang="pl-PL"/>
              <a:t>resemble digital workers</a:t>
            </a:r>
          </a:p>
        </p:txBody>
      </p:sp>
    </p:spTree>
    <p:extLst>
      <p:ext uri="{BB962C8B-B14F-4D97-AF65-F5344CB8AC3E}">
        <p14:creationId xmlns:p14="http://schemas.microsoft.com/office/powerpoint/2010/main" val="272785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280A2-2C8C-C0F7-CDB7-D2CE9A0BA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14CB0D-DE90-57E7-4781-C628C6F1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30" y="3154705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Agent dynamics</a:t>
            </a:r>
          </a:p>
        </p:txBody>
      </p:sp>
      <p:pic>
        <p:nvPicPr>
          <p:cNvPr id="3" name="Grafika 2" descr="Robot kontur">
            <a:extLst>
              <a:ext uri="{FF2B5EF4-FFF2-40B4-BE49-F238E27FC236}">
                <a16:creationId xmlns:a16="http://schemas.microsoft.com/office/drawing/2014/main" id="{66A2C773-4CBB-B67B-9CCB-8BBA56F50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9387" y="2609171"/>
            <a:ext cx="1707583" cy="170758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750B6D6-4AE7-5B99-EFCE-CFEEA7CADB1B}"/>
              </a:ext>
            </a:extLst>
          </p:cNvPr>
          <p:cNvSpPr txBox="1"/>
          <p:nvPr/>
        </p:nvSpPr>
        <p:spPr>
          <a:xfrm>
            <a:off x="4549014" y="1617468"/>
            <a:ext cx="5241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/>
              <a:t>Operate through dynamic decision trees:</a:t>
            </a:r>
            <a:br>
              <a:rPr lang="pl-PL" b="1"/>
            </a:br>
            <a:r>
              <a:rPr lang="pl-PL"/>
              <a:t>Each step depends on outcomes from the previous. </a:t>
            </a:r>
          </a:p>
          <a:p>
            <a:r>
              <a:rPr lang="pl-PL"/>
              <a:t>Plans evolve in real time.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836216A-7B41-CB94-C3B1-0817B96FAAC9}"/>
              </a:ext>
            </a:extLst>
          </p:cNvPr>
          <p:cNvSpPr txBox="1"/>
          <p:nvPr/>
        </p:nvSpPr>
        <p:spPr>
          <a:xfrm>
            <a:off x="4549013" y="2566769"/>
            <a:ext cx="549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Explore branches:</a:t>
            </a:r>
            <a:r>
              <a:rPr lang="pl-PL"/>
              <a:t> </a:t>
            </a:r>
          </a:p>
          <a:p>
            <a:r>
              <a:rPr lang="pl-PL"/>
              <a:t>If plan A fails, they pivot to plan B. </a:t>
            </a:r>
          </a:p>
          <a:p>
            <a:r>
              <a:rPr lang="pl-PL"/>
              <a:t>They reason, observe, and adjust.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A38290D-FE5F-FBFD-9E2D-5C92C80DDB5C}"/>
              </a:ext>
            </a:extLst>
          </p:cNvPr>
          <p:cNvSpPr txBox="1"/>
          <p:nvPr/>
        </p:nvSpPr>
        <p:spPr>
          <a:xfrm>
            <a:off x="4549012" y="3578092"/>
            <a:ext cx="549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Navigate complex trees of possibility:</a:t>
            </a:r>
          </a:p>
          <a:p>
            <a:r>
              <a:rPr lang="pl-PL"/>
              <a:t>balance exploration and exploitation, making decisions under uncertainty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4D0C880-93E4-CE70-066D-EB4E6BB8F04C}"/>
              </a:ext>
            </a:extLst>
          </p:cNvPr>
          <p:cNvSpPr txBox="1"/>
          <p:nvPr/>
        </p:nvSpPr>
        <p:spPr>
          <a:xfrm>
            <a:off x="4549011" y="4740143"/>
            <a:ext cx="549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Think ahead and react:</a:t>
            </a:r>
          </a:p>
          <a:p>
            <a:r>
              <a:rPr lang="pl-PL"/>
              <a:t>balance exploration and exploitation, making decisions under uncertainty</a:t>
            </a:r>
          </a:p>
        </p:txBody>
      </p:sp>
    </p:spTree>
    <p:extLst>
      <p:ext uri="{BB962C8B-B14F-4D97-AF65-F5344CB8AC3E}">
        <p14:creationId xmlns:p14="http://schemas.microsoft.com/office/powerpoint/2010/main" val="358604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ED939-4352-0504-06D0-F00B31788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D3A864-33D1-B576-8DC6-8EBC2855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97" y="3438525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Agents </a:t>
            </a:r>
            <a:br>
              <a:rPr lang="pl-PL" sz="4800"/>
            </a:br>
            <a:r>
              <a:rPr lang="pl-PL" sz="4800"/>
              <a:t>vs</a:t>
            </a:r>
            <a:br>
              <a:rPr lang="pl-PL" sz="4800"/>
            </a:br>
            <a:r>
              <a:rPr lang="pl-PL" sz="4800"/>
              <a:t>LLMs and functions</a:t>
            </a: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id="{A01CFDD1-2807-3BFD-61F9-39ACD29B5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767" y="2641494"/>
            <a:ext cx="1930735" cy="1575011"/>
          </a:xfrm>
          <a:custGeom>
            <a:avLst/>
            <a:gdLst>
              <a:gd name="connsiteX0" fmla="*/ 416720 w 548145"/>
              <a:gd name="connsiteY0" fmla="*/ 426448 h 459669"/>
              <a:gd name="connsiteX1" fmla="*/ 406987 w 548145"/>
              <a:gd name="connsiteY1" fmla="*/ 436181 h 459669"/>
              <a:gd name="connsiteX2" fmla="*/ 416720 w 548145"/>
              <a:gd name="connsiteY2" fmla="*/ 445524 h 459669"/>
              <a:gd name="connsiteX3" fmla="*/ 426063 w 548145"/>
              <a:gd name="connsiteY3" fmla="*/ 436181 h 459669"/>
              <a:gd name="connsiteX4" fmla="*/ 416720 w 548145"/>
              <a:gd name="connsiteY4" fmla="*/ 426448 h 459669"/>
              <a:gd name="connsiteX5" fmla="*/ 458588 w 548145"/>
              <a:gd name="connsiteY5" fmla="*/ 345052 h 459669"/>
              <a:gd name="connsiteX6" fmla="*/ 440608 w 548145"/>
              <a:gd name="connsiteY6" fmla="*/ 363236 h 459669"/>
              <a:gd name="connsiteX7" fmla="*/ 458588 w 548145"/>
              <a:gd name="connsiteY7" fmla="*/ 381816 h 459669"/>
              <a:gd name="connsiteX8" fmla="*/ 477368 w 548145"/>
              <a:gd name="connsiteY8" fmla="*/ 363236 h 459669"/>
              <a:gd name="connsiteX9" fmla="*/ 458588 w 548145"/>
              <a:gd name="connsiteY9" fmla="*/ 345052 h 459669"/>
              <a:gd name="connsiteX10" fmla="*/ 327360 w 548145"/>
              <a:gd name="connsiteY10" fmla="*/ 337974 h 459669"/>
              <a:gd name="connsiteX11" fmla="*/ 403036 w 548145"/>
              <a:gd name="connsiteY11" fmla="*/ 415435 h 459669"/>
              <a:gd name="connsiteX12" fmla="*/ 416249 w 548145"/>
              <a:gd name="connsiteY12" fmla="*/ 411462 h 459669"/>
              <a:gd name="connsiteX13" fmla="*/ 423056 w 548145"/>
              <a:gd name="connsiteY13" fmla="*/ 412654 h 459669"/>
              <a:gd name="connsiteX14" fmla="*/ 436670 w 548145"/>
              <a:gd name="connsiteY14" fmla="*/ 388026 h 459669"/>
              <a:gd name="connsiteX15" fmla="*/ 425859 w 548145"/>
              <a:gd name="connsiteY15" fmla="*/ 363794 h 459669"/>
              <a:gd name="connsiteX16" fmla="*/ 425859 w 548145"/>
              <a:gd name="connsiteY16" fmla="*/ 363000 h 459669"/>
              <a:gd name="connsiteX17" fmla="*/ 304850 w 548145"/>
              <a:gd name="connsiteY17" fmla="*/ 314971 h 459669"/>
              <a:gd name="connsiteX18" fmla="*/ 295507 w 548145"/>
              <a:gd name="connsiteY18" fmla="*/ 324505 h 459669"/>
              <a:gd name="connsiteX19" fmla="*/ 304850 w 548145"/>
              <a:gd name="connsiteY19" fmla="*/ 334039 h 459669"/>
              <a:gd name="connsiteX20" fmla="*/ 314583 w 548145"/>
              <a:gd name="connsiteY20" fmla="*/ 324505 h 459669"/>
              <a:gd name="connsiteX21" fmla="*/ 304850 w 548145"/>
              <a:gd name="connsiteY21" fmla="*/ 314971 h 459669"/>
              <a:gd name="connsiteX22" fmla="*/ 137140 w 548145"/>
              <a:gd name="connsiteY22" fmla="*/ 314971 h 459669"/>
              <a:gd name="connsiteX23" fmla="*/ 127407 w 548145"/>
              <a:gd name="connsiteY23" fmla="*/ 324505 h 459669"/>
              <a:gd name="connsiteX24" fmla="*/ 137140 w 548145"/>
              <a:gd name="connsiteY24" fmla="*/ 334039 h 459669"/>
              <a:gd name="connsiteX25" fmla="*/ 146483 w 548145"/>
              <a:gd name="connsiteY25" fmla="*/ 324505 h 459669"/>
              <a:gd name="connsiteX26" fmla="*/ 137140 w 548145"/>
              <a:gd name="connsiteY26" fmla="*/ 314971 h 459669"/>
              <a:gd name="connsiteX27" fmla="*/ 387741 w 548145"/>
              <a:gd name="connsiteY27" fmla="*/ 247730 h 459669"/>
              <a:gd name="connsiteX28" fmla="*/ 325591 w 548145"/>
              <a:gd name="connsiteY28" fmla="*/ 312426 h 459669"/>
              <a:gd name="connsiteX29" fmla="*/ 328820 w 548145"/>
              <a:gd name="connsiteY29" fmla="*/ 322873 h 459669"/>
              <a:gd name="connsiteX30" fmla="*/ 430519 w 548145"/>
              <a:gd name="connsiteY30" fmla="*/ 348189 h 459669"/>
              <a:gd name="connsiteX31" fmla="*/ 440205 w 548145"/>
              <a:gd name="connsiteY31" fmla="*/ 336938 h 459669"/>
              <a:gd name="connsiteX32" fmla="*/ 401058 w 548145"/>
              <a:gd name="connsiteY32" fmla="*/ 250141 h 459669"/>
              <a:gd name="connsiteX33" fmla="*/ 398233 w 548145"/>
              <a:gd name="connsiteY33" fmla="*/ 250543 h 459669"/>
              <a:gd name="connsiteX34" fmla="*/ 387741 w 548145"/>
              <a:gd name="connsiteY34" fmla="*/ 247730 h 459669"/>
              <a:gd name="connsiteX35" fmla="*/ 421353 w 548145"/>
              <a:gd name="connsiteY35" fmla="*/ 233574 h 459669"/>
              <a:gd name="connsiteX36" fmla="*/ 414065 w 548145"/>
              <a:gd name="connsiteY36" fmla="*/ 244343 h 459669"/>
              <a:gd name="connsiteX37" fmla="*/ 452935 w 548145"/>
              <a:gd name="connsiteY37" fmla="*/ 330099 h 459669"/>
              <a:gd name="connsiteX38" fmla="*/ 459413 w 548145"/>
              <a:gd name="connsiteY38" fmla="*/ 329302 h 459669"/>
              <a:gd name="connsiteX39" fmla="*/ 467106 w 548145"/>
              <a:gd name="connsiteY39" fmla="*/ 330498 h 459669"/>
              <a:gd name="connsiteX40" fmla="*/ 509214 w 548145"/>
              <a:gd name="connsiteY40" fmla="*/ 243945 h 459669"/>
              <a:gd name="connsiteX41" fmla="*/ 502331 w 548145"/>
              <a:gd name="connsiteY41" fmla="*/ 233574 h 459669"/>
              <a:gd name="connsiteX42" fmla="*/ 524269 w 548145"/>
              <a:gd name="connsiteY42" fmla="*/ 217648 h 459669"/>
              <a:gd name="connsiteX43" fmla="*/ 514926 w 548145"/>
              <a:gd name="connsiteY43" fmla="*/ 226991 h 459669"/>
              <a:gd name="connsiteX44" fmla="*/ 524269 w 548145"/>
              <a:gd name="connsiteY44" fmla="*/ 236724 h 459669"/>
              <a:gd name="connsiteX45" fmla="*/ 534002 w 548145"/>
              <a:gd name="connsiteY45" fmla="*/ 226991 h 459669"/>
              <a:gd name="connsiteX46" fmla="*/ 524269 w 548145"/>
              <a:gd name="connsiteY46" fmla="*/ 217648 h 459669"/>
              <a:gd name="connsiteX47" fmla="*/ 396864 w 548145"/>
              <a:gd name="connsiteY47" fmla="*/ 217648 h 459669"/>
              <a:gd name="connsiteX48" fmla="*/ 387521 w 548145"/>
              <a:gd name="connsiteY48" fmla="*/ 226991 h 459669"/>
              <a:gd name="connsiteX49" fmla="*/ 396864 w 548145"/>
              <a:gd name="connsiteY49" fmla="*/ 236724 h 459669"/>
              <a:gd name="connsiteX50" fmla="*/ 406597 w 548145"/>
              <a:gd name="connsiteY50" fmla="*/ 226991 h 459669"/>
              <a:gd name="connsiteX51" fmla="*/ 396864 w 548145"/>
              <a:gd name="connsiteY51" fmla="*/ 217648 h 459669"/>
              <a:gd name="connsiteX52" fmla="*/ 25461 w 548145"/>
              <a:gd name="connsiteY52" fmla="*/ 191105 h 459669"/>
              <a:gd name="connsiteX53" fmla="*/ 15927 w 548145"/>
              <a:gd name="connsiteY53" fmla="*/ 200448 h 459669"/>
              <a:gd name="connsiteX54" fmla="*/ 25461 w 548145"/>
              <a:gd name="connsiteY54" fmla="*/ 210181 h 459669"/>
              <a:gd name="connsiteX55" fmla="*/ 34995 w 548145"/>
              <a:gd name="connsiteY55" fmla="*/ 200448 h 459669"/>
              <a:gd name="connsiteX56" fmla="*/ 25461 w 548145"/>
              <a:gd name="connsiteY56" fmla="*/ 191105 h 459669"/>
              <a:gd name="connsiteX57" fmla="*/ 163320 w 548145"/>
              <a:gd name="connsiteY57" fmla="*/ 187566 h 459669"/>
              <a:gd name="connsiteX58" fmla="*/ 151684 w 548145"/>
              <a:gd name="connsiteY58" fmla="*/ 191583 h 459669"/>
              <a:gd name="connsiteX59" fmla="*/ 146869 w 548145"/>
              <a:gd name="connsiteY59" fmla="*/ 302845 h 459669"/>
              <a:gd name="connsiteX60" fmla="*/ 161313 w 548145"/>
              <a:gd name="connsiteY60" fmla="*/ 318108 h 459669"/>
              <a:gd name="connsiteX61" fmla="*/ 282886 w 548145"/>
              <a:gd name="connsiteY61" fmla="*/ 318108 h 459669"/>
              <a:gd name="connsiteX62" fmla="*/ 284491 w 548145"/>
              <a:gd name="connsiteY62" fmla="*/ 313690 h 459669"/>
              <a:gd name="connsiteX63" fmla="*/ 275127 w 548145"/>
              <a:gd name="connsiteY63" fmla="*/ 175180 h 459669"/>
              <a:gd name="connsiteX64" fmla="*/ 270736 w 548145"/>
              <a:gd name="connsiteY64" fmla="*/ 178774 h 459669"/>
              <a:gd name="connsiteX65" fmla="*/ 305461 w 548145"/>
              <a:gd name="connsiteY65" fmla="*/ 299788 h 459669"/>
              <a:gd name="connsiteX66" fmla="*/ 315439 w 548145"/>
              <a:gd name="connsiteY66" fmla="*/ 302185 h 459669"/>
              <a:gd name="connsiteX67" fmla="*/ 376507 w 548145"/>
              <a:gd name="connsiteY67" fmla="*/ 238283 h 459669"/>
              <a:gd name="connsiteX68" fmla="*/ 373713 w 548145"/>
              <a:gd name="connsiteY68" fmla="*/ 226701 h 459669"/>
              <a:gd name="connsiteX69" fmla="*/ 373713 w 548145"/>
              <a:gd name="connsiteY69" fmla="*/ 223106 h 459669"/>
              <a:gd name="connsiteX70" fmla="*/ 117932 w 548145"/>
              <a:gd name="connsiteY70" fmla="*/ 175180 h 459669"/>
              <a:gd name="connsiteX71" fmla="*/ 49223 w 548145"/>
              <a:gd name="connsiteY71" fmla="*/ 200020 h 459669"/>
              <a:gd name="connsiteX72" fmla="*/ 49624 w 548145"/>
              <a:gd name="connsiteY72" fmla="*/ 200821 h 459669"/>
              <a:gd name="connsiteX73" fmla="*/ 46008 w 548145"/>
              <a:gd name="connsiteY73" fmla="*/ 212840 h 459669"/>
              <a:gd name="connsiteX74" fmla="*/ 128379 w 548145"/>
              <a:gd name="connsiteY74" fmla="*/ 302183 h 459669"/>
              <a:gd name="connsiteX75" fmla="*/ 132799 w 548145"/>
              <a:gd name="connsiteY75" fmla="*/ 300981 h 459669"/>
              <a:gd name="connsiteX76" fmla="*/ 137620 w 548145"/>
              <a:gd name="connsiteY76" fmla="*/ 190004 h 459669"/>
              <a:gd name="connsiteX77" fmla="*/ 117932 w 548145"/>
              <a:gd name="connsiteY77" fmla="*/ 175180 h 459669"/>
              <a:gd name="connsiteX78" fmla="*/ 177797 w 548145"/>
              <a:gd name="connsiteY78" fmla="*/ 166333 h 459669"/>
              <a:gd name="connsiteX79" fmla="*/ 173412 w 548145"/>
              <a:gd name="connsiteY79" fmla="*/ 177126 h 459669"/>
              <a:gd name="connsiteX80" fmla="*/ 289802 w 548145"/>
              <a:gd name="connsiteY80" fmla="*/ 298646 h 459669"/>
              <a:gd name="connsiteX81" fmla="*/ 256718 w 548145"/>
              <a:gd name="connsiteY81" fmla="*/ 183122 h 459669"/>
              <a:gd name="connsiteX82" fmla="*/ 234796 w 548145"/>
              <a:gd name="connsiteY82" fmla="*/ 166333 h 459669"/>
              <a:gd name="connsiteX83" fmla="*/ 257076 w 548145"/>
              <a:gd name="connsiteY83" fmla="*/ 148637 h 459669"/>
              <a:gd name="connsiteX84" fmla="*/ 247733 w 548145"/>
              <a:gd name="connsiteY84" fmla="*/ 158370 h 459669"/>
              <a:gd name="connsiteX85" fmla="*/ 257076 w 548145"/>
              <a:gd name="connsiteY85" fmla="*/ 167713 h 459669"/>
              <a:gd name="connsiteX86" fmla="*/ 266809 w 548145"/>
              <a:gd name="connsiteY86" fmla="*/ 158370 h 459669"/>
              <a:gd name="connsiteX87" fmla="*/ 257076 w 548145"/>
              <a:gd name="connsiteY87" fmla="*/ 148637 h 459669"/>
              <a:gd name="connsiteX88" fmla="*/ 406422 w 548145"/>
              <a:gd name="connsiteY88" fmla="*/ 139790 h 459669"/>
              <a:gd name="connsiteX89" fmla="*/ 396368 w 548145"/>
              <a:gd name="connsiteY89" fmla="*/ 145029 h 459669"/>
              <a:gd name="connsiteX90" fmla="*/ 402401 w 548145"/>
              <a:gd name="connsiteY90" fmla="*/ 203861 h 459669"/>
              <a:gd name="connsiteX91" fmla="*/ 420900 w 548145"/>
              <a:gd name="connsiteY91" fmla="*/ 220785 h 459669"/>
              <a:gd name="connsiteX92" fmla="*/ 501332 w 548145"/>
              <a:gd name="connsiteY92" fmla="*/ 220785 h 459669"/>
              <a:gd name="connsiteX93" fmla="*/ 502136 w 548145"/>
              <a:gd name="connsiteY93" fmla="*/ 218770 h 459669"/>
              <a:gd name="connsiteX94" fmla="*/ 146186 w 548145"/>
              <a:gd name="connsiteY94" fmla="*/ 139790 h 459669"/>
              <a:gd name="connsiteX95" fmla="*/ 127407 w 548145"/>
              <a:gd name="connsiteY95" fmla="*/ 158370 h 459669"/>
              <a:gd name="connsiteX96" fmla="*/ 146186 w 548145"/>
              <a:gd name="connsiteY96" fmla="*/ 176554 h 459669"/>
              <a:gd name="connsiteX97" fmla="*/ 164167 w 548145"/>
              <a:gd name="connsiteY97" fmla="*/ 158370 h 459669"/>
              <a:gd name="connsiteX98" fmla="*/ 146186 w 548145"/>
              <a:gd name="connsiteY98" fmla="*/ 139790 h 459669"/>
              <a:gd name="connsiteX99" fmla="*/ 501548 w 548145"/>
              <a:gd name="connsiteY99" fmla="*/ 106169 h 459669"/>
              <a:gd name="connsiteX100" fmla="*/ 419025 w 548145"/>
              <a:gd name="connsiteY100" fmla="*/ 116255 h 459669"/>
              <a:gd name="connsiteX101" fmla="*/ 415836 w 548145"/>
              <a:gd name="connsiteY101" fmla="*/ 127552 h 459669"/>
              <a:gd name="connsiteX102" fmla="*/ 510319 w 548145"/>
              <a:gd name="connsiteY102" fmla="*/ 206627 h 459669"/>
              <a:gd name="connsiteX103" fmla="*/ 516298 w 548145"/>
              <a:gd name="connsiteY103" fmla="*/ 204206 h 459669"/>
              <a:gd name="connsiteX104" fmla="*/ 516298 w 548145"/>
              <a:gd name="connsiteY104" fmla="*/ 119483 h 459669"/>
              <a:gd name="connsiteX105" fmla="*/ 501548 w 548145"/>
              <a:gd name="connsiteY105" fmla="*/ 106169 h 459669"/>
              <a:gd name="connsiteX106" fmla="*/ 386439 w 548145"/>
              <a:gd name="connsiteY106" fmla="*/ 95553 h 459669"/>
              <a:gd name="connsiteX107" fmla="*/ 368059 w 548145"/>
              <a:gd name="connsiteY107" fmla="*/ 113533 h 459669"/>
              <a:gd name="connsiteX108" fmla="*/ 386439 w 548145"/>
              <a:gd name="connsiteY108" fmla="*/ 132312 h 459669"/>
              <a:gd name="connsiteX109" fmla="*/ 404819 w 548145"/>
              <a:gd name="connsiteY109" fmla="*/ 113533 h 459669"/>
              <a:gd name="connsiteX110" fmla="*/ 386439 w 548145"/>
              <a:gd name="connsiteY110" fmla="*/ 95553 h 459669"/>
              <a:gd name="connsiteX111" fmla="*/ 524269 w 548145"/>
              <a:gd name="connsiteY111" fmla="*/ 86704 h 459669"/>
              <a:gd name="connsiteX112" fmla="*/ 514926 w 548145"/>
              <a:gd name="connsiteY112" fmla="*/ 96437 h 459669"/>
              <a:gd name="connsiteX113" fmla="*/ 524269 w 548145"/>
              <a:gd name="connsiteY113" fmla="*/ 105780 h 459669"/>
              <a:gd name="connsiteX114" fmla="*/ 534002 w 548145"/>
              <a:gd name="connsiteY114" fmla="*/ 96437 h 459669"/>
              <a:gd name="connsiteX115" fmla="*/ 524269 w 548145"/>
              <a:gd name="connsiteY115" fmla="*/ 86704 h 459669"/>
              <a:gd name="connsiteX116" fmla="*/ 269113 w 548145"/>
              <a:gd name="connsiteY116" fmla="*/ 84936 h 459669"/>
              <a:gd name="connsiteX117" fmla="*/ 258348 w 548145"/>
              <a:gd name="connsiteY117" fmla="*/ 93738 h 459669"/>
              <a:gd name="connsiteX118" fmla="*/ 261936 w 548145"/>
              <a:gd name="connsiteY118" fmla="*/ 134950 h 459669"/>
              <a:gd name="connsiteX119" fmla="*/ 280674 w 548145"/>
              <a:gd name="connsiteY119" fmla="*/ 158557 h 459669"/>
              <a:gd name="connsiteX120" fmla="*/ 280276 w 548145"/>
              <a:gd name="connsiteY120" fmla="*/ 162158 h 459669"/>
              <a:gd name="connsiteX121" fmla="*/ 379149 w 548145"/>
              <a:gd name="connsiteY121" fmla="*/ 210171 h 459669"/>
              <a:gd name="connsiteX122" fmla="*/ 387122 w 548145"/>
              <a:gd name="connsiteY122" fmla="*/ 204569 h 459669"/>
              <a:gd name="connsiteX123" fmla="*/ 381541 w 548145"/>
              <a:gd name="connsiteY123" fmla="*/ 146153 h 459669"/>
              <a:gd name="connsiteX124" fmla="*/ 352437 w 548145"/>
              <a:gd name="connsiteY124" fmla="*/ 113344 h 459669"/>
              <a:gd name="connsiteX125" fmla="*/ 352836 w 548145"/>
              <a:gd name="connsiteY125" fmla="*/ 110943 h 459669"/>
              <a:gd name="connsiteX126" fmla="*/ 25461 w 548145"/>
              <a:gd name="connsiteY126" fmla="*/ 69010 h 459669"/>
              <a:gd name="connsiteX127" fmla="*/ 15927 w 548145"/>
              <a:gd name="connsiteY127" fmla="*/ 78353 h 459669"/>
              <a:gd name="connsiteX128" fmla="*/ 25461 w 548145"/>
              <a:gd name="connsiteY128" fmla="*/ 88086 h 459669"/>
              <a:gd name="connsiteX129" fmla="*/ 34995 w 548145"/>
              <a:gd name="connsiteY129" fmla="*/ 78353 h 459669"/>
              <a:gd name="connsiteX130" fmla="*/ 25461 w 548145"/>
              <a:gd name="connsiteY130" fmla="*/ 69010 h 459669"/>
              <a:gd name="connsiteX131" fmla="*/ 250388 w 548145"/>
              <a:gd name="connsiteY131" fmla="*/ 61932 h 459669"/>
              <a:gd name="connsiteX132" fmla="*/ 240655 w 548145"/>
              <a:gd name="connsiteY132" fmla="*/ 71275 h 459669"/>
              <a:gd name="connsiteX133" fmla="*/ 250388 w 548145"/>
              <a:gd name="connsiteY133" fmla="*/ 81008 h 459669"/>
              <a:gd name="connsiteX134" fmla="*/ 259731 w 548145"/>
              <a:gd name="connsiteY134" fmla="*/ 71275 h 459669"/>
              <a:gd name="connsiteX135" fmla="*/ 250388 w 548145"/>
              <a:gd name="connsiteY135" fmla="*/ 61932 h 459669"/>
              <a:gd name="connsiteX136" fmla="*/ 415540 w 548145"/>
              <a:gd name="connsiteY136" fmla="*/ 40698 h 459669"/>
              <a:gd name="connsiteX137" fmla="*/ 402187 w 548145"/>
              <a:gd name="connsiteY137" fmla="*/ 47447 h 459669"/>
              <a:gd name="connsiteX138" fmla="*/ 398140 w 548145"/>
              <a:gd name="connsiteY138" fmla="*/ 82781 h 459669"/>
              <a:gd name="connsiteX139" fmla="*/ 417968 w 548145"/>
              <a:gd name="connsiteY139" fmla="*/ 102234 h 459669"/>
              <a:gd name="connsiteX140" fmla="*/ 502136 w 548145"/>
              <a:gd name="connsiteY140" fmla="*/ 92706 h 459669"/>
              <a:gd name="connsiteX141" fmla="*/ 502136 w 548145"/>
              <a:gd name="connsiteY141" fmla="*/ 91515 h 459669"/>
              <a:gd name="connsiteX142" fmla="*/ 127205 w 548145"/>
              <a:gd name="connsiteY142" fmla="*/ 38930 h 459669"/>
              <a:gd name="connsiteX143" fmla="*/ 48278 w 548145"/>
              <a:gd name="connsiteY143" fmla="*/ 74450 h 459669"/>
              <a:gd name="connsiteX144" fmla="*/ 48679 w 548145"/>
              <a:gd name="connsiteY144" fmla="*/ 77244 h 459669"/>
              <a:gd name="connsiteX145" fmla="*/ 31852 w 548145"/>
              <a:gd name="connsiteY145" fmla="*/ 100392 h 459669"/>
              <a:gd name="connsiteX146" fmla="*/ 31852 w 548145"/>
              <a:gd name="connsiteY146" fmla="*/ 177019 h 459669"/>
              <a:gd name="connsiteX147" fmla="*/ 43471 w 548145"/>
              <a:gd name="connsiteY147" fmla="*/ 185400 h 459669"/>
              <a:gd name="connsiteX148" fmla="*/ 112381 w 548145"/>
              <a:gd name="connsiteY148" fmla="*/ 160257 h 459669"/>
              <a:gd name="connsiteX149" fmla="*/ 111980 w 548145"/>
              <a:gd name="connsiteY149" fmla="*/ 157463 h 459669"/>
              <a:gd name="connsiteX150" fmla="*/ 137621 w 548145"/>
              <a:gd name="connsiteY150" fmla="*/ 125535 h 459669"/>
              <a:gd name="connsiteX151" fmla="*/ 137621 w 548145"/>
              <a:gd name="connsiteY151" fmla="*/ 45715 h 459669"/>
              <a:gd name="connsiteX152" fmla="*/ 127205 w 548145"/>
              <a:gd name="connsiteY152" fmla="*/ 38930 h 459669"/>
              <a:gd name="connsiteX153" fmla="*/ 162928 w 548145"/>
              <a:gd name="connsiteY153" fmla="*/ 38929 h 459669"/>
              <a:gd name="connsiteX154" fmla="*/ 152178 w 548145"/>
              <a:gd name="connsiteY154" fmla="*/ 45697 h 459669"/>
              <a:gd name="connsiteX155" fmla="*/ 152178 w 548145"/>
              <a:gd name="connsiteY155" fmla="*/ 125325 h 459669"/>
              <a:gd name="connsiteX156" fmla="*/ 176863 w 548145"/>
              <a:gd name="connsiteY156" fmla="*/ 150010 h 459669"/>
              <a:gd name="connsiteX157" fmla="*/ 233797 w 548145"/>
              <a:gd name="connsiteY157" fmla="*/ 150010 h 459669"/>
              <a:gd name="connsiteX158" fmla="*/ 247334 w 548145"/>
              <a:gd name="connsiteY158" fmla="*/ 134881 h 459669"/>
              <a:gd name="connsiteX159" fmla="*/ 243751 w 548145"/>
              <a:gd name="connsiteY159" fmla="*/ 93872 h 459669"/>
              <a:gd name="connsiteX160" fmla="*/ 224640 w 548145"/>
              <a:gd name="connsiteY160" fmla="*/ 70382 h 459669"/>
              <a:gd name="connsiteX161" fmla="*/ 225038 w 548145"/>
              <a:gd name="connsiteY161" fmla="*/ 67197 h 459669"/>
              <a:gd name="connsiteX162" fmla="*/ 378800 w 548145"/>
              <a:gd name="connsiteY162" fmla="*/ 35389 h 459669"/>
              <a:gd name="connsiteX163" fmla="*/ 274276 w 548145"/>
              <a:gd name="connsiteY163" fmla="*/ 70377 h 459669"/>
              <a:gd name="connsiteX164" fmla="*/ 274276 w 548145"/>
              <a:gd name="connsiteY164" fmla="*/ 70779 h 459669"/>
              <a:gd name="connsiteX165" fmla="*/ 359025 w 548145"/>
              <a:gd name="connsiteY165" fmla="*/ 96920 h 459669"/>
              <a:gd name="connsiteX166" fmla="*/ 384450 w 548145"/>
              <a:gd name="connsiteY166" fmla="*/ 80431 h 459669"/>
              <a:gd name="connsiteX167" fmla="*/ 388890 w 548145"/>
              <a:gd name="connsiteY167" fmla="*/ 45041 h 459669"/>
              <a:gd name="connsiteX168" fmla="*/ 378800 w 548145"/>
              <a:gd name="connsiteY168" fmla="*/ 35389 h 459669"/>
              <a:gd name="connsiteX169" fmla="*/ 351734 w 548145"/>
              <a:gd name="connsiteY169" fmla="*/ 30080 h 459669"/>
              <a:gd name="connsiteX170" fmla="*/ 176953 w 548145"/>
              <a:gd name="connsiteY170" fmla="*/ 30889 h 459669"/>
              <a:gd name="connsiteX171" fmla="*/ 230947 w 548145"/>
              <a:gd name="connsiteY171" fmla="*/ 56370 h 459669"/>
              <a:gd name="connsiteX172" fmla="*/ 248945 w 548145"/>
              <a:gd name="connsiteY172" fmla="*/ 47876 h 459669"/>
              <a:gd name="connsiteX173" fmla="*/ 268143 w 548145"/>
              <a:gd name="connsiteY173" fmla="*/ 57988 h 459669"/>
              <a:gd name="connsiteX174" fmla="*/ 396864 w 548145"/>
              <a:gd name="connsiteY174" fmla="*/ 14155 h 459669"/>
              <a:gd name="connsiteX175" fmla="*/ 387521 w 548145"/>
              <a:gd name="connsiteY175" fmla="*/ 23689 h 459669"/>
              <a:gd name="connsiteX176" fmla="*/ 396864 w 548145"/>
              <a:gd name="connsiteY176" fmla="*/ 33223 h 459669"/>
              <a:gd name="connsiteX177" fmla="*/ 406597 w 548145"/>
              <a:gd name="connsiteY177" fmla="*/ 23689 h 459669"/>
              <a:gd name="connsiteX178" fmla="*/ 396864 w 548145"/>
              <a:gd name="connsiteY178" fmla="*/ 14155 h 459669"/>
              <a:gd name="connsiteX179" fmla="*/ 145987 w 548145"/>
              <a:gd name="connsiteY179" fmla="*/ 14155 h 459669"/>
              <a:gd name="connsiteX180" fmla="*/ 136254 w 548145"/>
              <a:gd name="connsiteY180" fmla="*/ 23689 h 459669"/>
              <a:gd name="connsiteX181" fmla="*/ 145987 w 548145"/>
              <a:gd name="connsiteY181" fmla="*/ 33223 h 459669"/>
              <a:gd name="connsiteX182" fmla="*/ 155330 w 548145"/>
              <a:gd name="connsiteY182" fmla="*/ 23689 h 459669"/>
              <a:gd name="connsiteX183" fmla="*/ 145987 w 548145"/>
              <a:gd name="connsiteY183" fmla="*/ 14155 h 459669"/>
              <a:gd name="connsiteX184" fmla="*/ 145074 w 548145"/>
              <a:gd name="connsiteY184" fmla="*/ 0 h 459669"/>
              <a:gd name="connsiteX185" fmla="*/ 167578 w 548145"/>
              <a:gd name="connsiteY185" fmla="*/ 16445 h 459669"/>
              <a:gd name="connsiteX186" fmla="*/ 374941 w 548145"/>
              <a:gd name="connsiteY186" fmla="*/ 14841 h 459669"/>
              <a:gd name="connsiteX187" fmla="*/ 397446 w 548145"/>
              <a:gd name="connsiteY187" fmla="*/ 0 h 459669"/>
              <a:gd name="connsiteX188" fmla="*/ 421558 w 548145"/>
              <a:gd name="connsiteY188" fmla="*/ 23665 h 459669"/>
              <a:gd name="connsiteX189" fmla="*/ 421156 w 548145"/>
              <a:gd name="connsiteY189" fmla="*/ 27676 h 459669"/>
              <a:gd name="connsiteX190" fmla="*/ 507959 w 548145"/>
              <a:gd name="connsiteY190" fmla="*/ 79419 h 459669"/>
              <a:gd name="connsiteX191" fmla="*/ 524033 w 548145"/>
              <a:gd name="connsiteY191" fmla="*/ 73002 h 459669"/>
              <a:gd name="connsiteX192" fmla="*/ 548145 w 548145"/>
              <a:gd name="connsiteY192" fmla="*/ 97469 h 459669"/>
              <a:gd name="connsiteX193" fmla="*/ 531267 w 548145"/>
              <a:gd name="connsiteY193" fmla="*/ 120332 h 459669"/>
              <a:gd name="connsiteX194" fmla="*/ 531267 w 548145"/>
              <a:gd name="connsiteY194" fmla="*/ 204565 h 459669"/>
              <a:gd name="connsiteX195" fmla="*/ 548145 w 548145"/>
              <a:gd name="connsiteY195" fmla="*/ 227027 h 459669"/>
              <a:gd name="connsiteX196" fmla="*/ 524033 w 548145"/>
              <a:gd name="connsiteY196" fmla="*/ 251093 h 459669"/>
              <a:gd name="connsiteX197" fmla="*/ 520417 w 548145"/>
              <a:gd name="connsiteY197" fmla="*/ 250692 h 459669"/>
              <a:gd name="connsiteX198" fmla="*/ 479024 w 548145"/>
              <a:gd name="connsiteY198" fmla="*/ 337732 h 459669"/>
              <a:gd name="connsiteX199" fmla="*/ 491884 w 548145"/>
              <a:gd name="connsiteY199" fmla="*/ 363403 h 459669"/>
              <a:gd name="connsiteX200" fmla="*/ 458529 w 548145"/>
              <a:gd name="connsiteY200" fmla="*/ 396294 h 459669"/>
              <a:gd name="connsiteX201" fmla="*/ 449286 w 548145"/>
              <a:gd name="connsiteY201" fmla="*/ 394690 h 459669"/>
              <a:gd name="connsiteX202" fmla="*/ 434819 w 548145"/>
              <a:gd name="connsiteY202" fmla="*/ 420762 h 459669"/>
              <a:gd name="connsiteX203" fmla="*/ 440445 w 548145"/>
              <a:gd name="connsiteY203" fmla="*/ 435603 h 459669"/>
              <a:gd name="connsiteX204" fmla="*/ 416333 w 548145"/>
              <a:gd name="connsiteY204" fmla="*/ 459669 h 459669"/>
              <a:gd name="connsiteX205" fmla="*/ 392221 w 548145"/>
              <a:gd name="connsiteY205" fmla="*/ 435603 h 459669"/>
              <a:gd name="connsiteX206" fmla="*/ 393829 w 548145"/>
              <a:gd name="connsiteY206" fmla="*/ 426377 h 459669"/>
              <a:gd name="connsiteX207" fmla="*/ 315465 w 548145"/>
              <a:gd name="connsiteY207" fmla="*/ 345754 h 459669"/>
              <a:gd name="connsiteX208" fmla="*/ 304213 w 548145"/>
              <a:gd name="connsiteY208" fmla="*/ 348562 h 459669"/>
              <a:gd name="connsiteX209" fmla="*/ 281708 w 548145"/>
              <a:gd name="connsiteY209" fmla="*/ 331716 h 459669"/>
              <a:gd name="connsiteX210" fmla="*/ 159943 w 548145"/>
              <a:gd name="connsiteY210" fmla="*/ 331716 h 459669"/>
              <a:gd name="connsiteX211" fmla="*/ 137438 w 548145"/>
              <a:gd name="connsiteY211" fmla="*/ 348562 h 459669"/>
              <a:gd name="connsiteX212" fmla="*/ 113326 w 548145"/>
              <a:gd name="connsiteY212" fmla="*/ 324496 h 459669"/>
              <a:gd name="connsiteX213" fmla="*/ 116541 w 548145"/>
              <a:gd name="connsiteY213" fmla="*/ 312463 h 459669"/>
              <a:gd name="connsiteX214" fmla="*/ 34159 w 548145"/>
              <a:gd name="connsiteY214" fmla="*/ 223417 h 459669"/>
              <a:gd name="connsiteX215" fmla="*/ 24112 w 548145"/>
              <a:gd name="connsiteY215" fmla="*/ 225422 h 459669"/>
              <a:gd name="connsiteX216" fmla="*/ 0 w 548145"/>
              <a:gd name="connsiteY216" fmla="*/ 201356 h 459669"/>
              <a:gd name="connsiteX217" fmla="*/ 16878 w 548145"/>
              <a:gd name="connsiteY217" fmla="*/ 178493 h 459669"/>
              <a:gd name="connsiteX218" fmla="*/ 16878 w 548145"/>
              <a:gd name="connsiteY218" fmla="*/ 101480 h 459669"/>
              <a:gd name="connsiteX219" fmla="*/ 0 w 548145"/>
              <a:gd name="connsiteY219" fmla="*/ 78216 h 459669"/>
              <a:gd name="connsiteX220" fmla="*/ 24112 w 548145"/>
              <a:gd name="connsiteY220" fmla="*/ 54551 h 459669"/>
              <a:gd name="connsiteX221" fmla="*/ 41794 w 548145"/>
              <a:gd name="connsiteY221" fmla="*/ 62573 h 459669"/>
              <a:gd name="connsiteX222" fmla="*/ 120962 w 548145"/>
              <a:gd name="connsiteY222" fmla="*/ 26473 h 459669"/>
              <a:gd name="connsiteX223" fmla="*/ 120560 w 548145"/>
              <a:gd name="connsiteY223" fmla="*/ 23665 h 459669"/>
              <a:gd name="connsiteX224" fmla="*/ 145074 w 548145"/>
              <a:gd name="connsiteY224" fmla="*/ 0 h 4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548145" h="459669">
                <a:moveTo>
                  <a:pt x="416720" y="426448"/>
                </a:moveTo>
                <a:cubicBezTo>
                  <a:pt x="411269" y="426448"/>
                  <a:pt x="406987" y="430730"/>
                  <a:pt x="406987" y="436181"/>
                </a:cubicBezTo>
                <a:cubicBezTo>
                  <a:pt x="406987" y="441241"/>
                  <a:pt x="411269" y="445524"/>
                  <a:pt x="416720" y="445524"/>
                </a:cubicBezTo>
                <a:cubicBezTo>
                  <a:pt x="421781" y="445524"/>
                  <a:pt x="426063" y="441241"/>
                  <a:pt x="426063" y="436181"/>
                </a:cubicBezTo>
                <a:cubicBezTo>
                  <a:pt x="426063" y="430730"/>
                  <a:pt x="421781" y="426448"/>
                  <a:pt x="416720" y="426448"/>
                </a:cubicBezTo>
                <a:close/>
                <a:moveTo>
                  <a:pt x="458588" y="345052"/>
                </a:moveTo>
                <a:cubicBezTo>
                  <a:pt x="448599" y="345052"/>
                  <a:pt x="440608" y="353354"/>
                  <a:pt x="440608" y="363236"/>
                </a:cubicBezTo>
                <a:cubicBezTo>
                  <a:pt x="440608" y="373514"/>
                  <a:pt x="448599" y="381816"/>
                  <a:pt x="458588" y="381816"/>
                </a:cubicBezTo>
                <a:cubicBezTo>
                  <a:pt x="468977" y="381816"/>
                  <a:pt x="477368" y="373514"/>
                  <a:pt x="477368" y="363236"/>
                </a:cubicBezTo>
                <a:cubicBezTo>
                  <a:pt x="477368" y="353354"/>
                  <a:pt x="468977" y="345052"/>
                  <a:pt x="458588" y="345052"/>
                </a:cubicBezTo>
                <a:close/>
                <a:moveTo>
                  <a:pt x="327360" y="337974"/>
                </a:moveTo>
                <a:lnTo>
                  <a:pt x="403036" y="415435"/>
                </a:lnTo>
                <a:cubicBezTo>
                  <a:pt x="406640" y="413051"/>
                  <a:pt x="411044" y="411462"/>
                  <a:pt x="416249" y="411462"/>
                </a:cubicBezTo>
                <a:cubicBezTo>
                  <a:pt x="418251" y="411462"/>
                  <a:pt x="421054" y="411860"/>
                  <a:pt x="423056" y="412654"/>
                </a:cubicBezTo>
                <a:lnTo>
                  <a:pt x="436670" y="388026"/>
                </a:lnTo>
                <a:cubicBezTo>
                  <a:pt x="430263" y="382067"/>
                  <a:pt x="425859" y="373725"/>
                  <a:pt x="425859" y="363794"/>
                </a:cubicBezTo>
                <a:cubicBezTo>
                  <a:pt x="425859" y="363794"/>
                  <a:pt x="425859" y="363397"/>
                  <a:pt x="425859" y="363000"/>
                </a:cubicBezTo>
                <a:close/>
                <a:moveTo>
                  <a:pt x="304850" y="314971"/>
                </a:moveTo>
                <a:cubicBezTo>
                  <a:pt x="299789" y="314971"/>
                  <a:pt x="295507" y="318943"/>
                  <a:pt x="295507" y="324505"/>
                </a:cubicBezTo>
                <a:cubicBezTo>
                  <a:pt x="295507" y="330066"/>
                  <a:pt x="299789" y="334039"/>
                  <a:pt x="304850" y="334039"/>
                </a:cubicBezTo>
                <a:cubicBezTo>
                  <a:pt x="310301" y="334039"/>
                  <a:pt x="314583" y="330066"/>
                  <a:pt x="314583" y="324505"/>
                </a:cubicBezTo>
                <a:cubicBezTo>
                  <a:pt x="314583" y="318943"/>
                  <a:pt x="310301" y="314971"/>
                  <a:pt x="304850" y="314971"/>
                </a:cubicBezTo>
                <a:close/>
                <a:moveTo>
                  <a:pt x="137140" y="314971"/>
                </a:moveTo>
                <a:cubicBezTo>
                  <a:pt x="131689" y="314971"/>
                  <a:pt x="127407" y="318943"/>
                  <a:pt x="127407" y="324505"/>
                </a:cubicBezTo>
                <a:cubicBezTo>
                  <a:pt x="127407" y="330066"/>
                  <a:pt x="131689" y="334039"/>
                  <a:pt x="137140" y="334039"/>
                </a:cubicBezTo>
                <a:cubicBezTo>
                  <a:pt x="142201" y="334039"/>
                  <a:pt x="146483" y="330066"/>
                  <a:pt x="146483" y="324505"/>
                </a:cubicBezTo>
                <a:cubicBezTo>
                  <a:pt x="146483" y="318943"/>
                  <a:pt x="142201" y="314971"/>
                  <a:pt x="137140" y="314971"/>
                </a:cubicBezTo>
                <a:close/>
                <a:moveTo>
                  <a:pt x="387741" y="247730"/>
                </a:moveTo>
                <a:lnTo>
                  <a:pt x="325591" y="312426"/>
                </a:lnTo>
                <a:cubicBezTo>
                  <a:pt x="327609" y="315640"/>
                  <a:pt x="328416" y="318855"/>
                  <a:pt x="328820" y="322873"/>
                </a:cubicBezTo>
                <a:lnTo>
                  <a:pt x="430519" y="348189"/>
                </a:lnTo>
                <a:cubicBezTo>
                  <a:pt x="432940" y="343769"/>
                  <a:pt x="436169" y="339751"/>
                  <a:pt x="440205" y="336938"/>
                </a:cubicBezTo>
                <a:lnTo>
                  <a:pt x="401058" y="250141"/>
                </a:lnTo>
                <a:cubicBezTo>
                  <a:pt x="400251" y="250141"/>
                  <a:pt x="399444" y="250543"/>
                  <a:pt x="398233" y="250543"/>
                </a:cubicBezTo>
                <a:cubicBezTo>
                  <a:pt x="394601" y="250543"/>
                  <a:pt x="390969" y="249739"/>
                  <a:pt x="387741" y="247730"/>
                </a:cubicBezTo>
                <a:close/>
                <a:moveTo>
                  <a:pt x="421353" y="233574"/>
                </a:moveTo>
                <a:cubicBezTo>
                  <a:pt x="419734" y="237563"/>
                  <a:pt x="417304" y="241551"/>
                  <a:pt x="414065" y="244343"/>
                </a:cubicBezTo>
                <a:lnTo>
                  <a:pt x="452935" y="330099"/>
                </a:lnTo>
                <a:cubicBezTo>
                  <a:pt x="455364" y="330099"/>
                  <a:pt x="457388" y="329302"/>
                  <a:pt x="459413" y="329302"/>
                </a:cubicBezTo>
                <a:cubicBezTo>
                  <a:pt x="462247" y="329302"/>
                  <a:pt x="464676" y="330099"/>
                  <a:pt x="467106" y="330498"/>
                </a:cubicBezTo>
                <a:lnTo>
                  <a:pt x="509214" y="243945"/>
                </a:lnTo>
                <a:cubicBezTo>
                  <a:pt x="505975" y="241152"/>
                  <a:pt x="503951" y="237563"/>
                  <a:pt x="502331" y="233574"/>
                </a:cubicBezTo>
                <a:close/>
                <a:moveTo>
                  <a:pt x="524269" y="217648"/>
                </a:moveTo>
                <a:cubicBezTo>
                  <a:pt x="519208" y="217648"/>
                  <a:pt x="514926" y="221930"/>
                  <a:pt x="514926" y="226991"/>
                </a:cubicBezTo>
                <a:cubicBezTo>
                  <a:pt x="514926" y="232441"/>
                  <a:pt x="519208" y="236724"/>
                  <a:pt x="524269" y="236724"/>
                </a:cubicBezTo>
                <a:cubicBezTo>
                  <a:pt x="529330" y="236724"/>
                  <a:pt x="534002" y="232441"/>
                  <a:pt x="534002" y="226991"/>
                </a:cubicBezTo>
                <a:cubicBezTo>
                  <a:pt x="534002" y="221930"/>
                  <a:pt x="529330" y="217648"/>
                  <a:pt x="524269" y="217648"/>
                </a:cubicBezTo>
                <a:close/>
                <a:moveTo>
                  <a:pt x="396864" y="217648"/>
                </a:moveTo>
                <a:cubicBezTo>
                  <a:pt x="391803" y="217648"/>
                  <a:pt x="387521" y="221930"/>
                  <a:pt x="387521" y="226991"/>
                </a:cubicBezTo>
                <a:cubicBezTo>
                  <a:pt x="387521" y="232441"/>
                  <a:pt x="391803" y="236724"/>
                  <a:pt x="396864" y="236724"/>
                </a:cubicBezTo>
                <a:cubicBezTo>
                  <a:pt x="402315" y="236724"/>
                  <a:pt x="406597" y="232441"/>
                  <a:pt x="406597" y="226991"/>
                </a:cubicBezTo>
                <a:cubicBezTo>
                  <a:pt x="406597" y="221930"/>
                  <a:pt x="402315" y="217648"/>
                  <a:pt x="396864" y="217648"/>
                </a:cubicBezTo>
                <a:close/>
                <a:moveTo>
                  <a:pt x="25461" y="191105"/>
                </a:moveTo>
                <a:cubicBezTo>
                  <a:pt x="20297" y="191105"/>
                  <a:pt x="15927" y="195387"/>
                  <a:pt x="15927" y="200448"/>
                </a:cubicBezTo>
                <a:cubicBezTo>
                  <a:pt x="15927" y="205898"/>
                  <a:pt x="20297" y="210181"/>
                  <a:pt x="25461" y="210181"/>
                </a:cubicBezTo>
                <a:cubicBezTo>
                  <a:pt x="30625" y="210181"/>
                  <a:pt x="34995" y="205898"/>
                  <a:pt x="34995" y="200448"/>
                </a:cubicBezTo>
                <a:cubicBezTo>
                  <a:pt x="34995" y="195387"/>
                  <a:pt x="30625" y="191105"/>
                  <a:pt x="25461" y="191105"/>
                </a:cubicBezTo>
                <a:close/>
                <a:moveTo>
                  <a:pt x="163320" y="187566"/>
                </a:moveTo>
                <a:cubicBezTo>
                  <a:pt x="159708" y="189574"/>
                  <a:pt x="156097" y="190779"/>
                  <a:pt x="151684" y="191583"/>
                </a:cubicBezTo>
                <a:lnTo>
                  <a:pt x="146869" y="302845"/>
                </a:lnTo>
                <a:cubicBezTo>
                  <a:pt x="153690" y="305255"/>
                  <a:pt x="159307" y="310878"/>
                  <a:pt x="161313" y="318108"/>
                </a:cubicBezTo>
                <a:lnTo>
                  <a:pt x="282886" y="318108"/>
                </a:lnTo>
                <a:cubicBezTo>
                  <a:pt x="282886" y="316502"/>
                  <a:pt x="283688" y="315297"/>
                  <a:pt x="284491" y="313690"/>
                </a:cubicBezTo>
                <a:close/>
                <a:moveTo>
                  <a:pt x="275127" y="175180"/>
                </a:moveTo>
                <a:cubicBezTo>
                  <a:pt x="273530" y="176378"/>
                  <a:pt x="272333" y="177576"/>
                  <a:pt x="270736" y="178774"/>
                </a:cubicBezTo>
                <a:lnTo>
                  <a:pt x="305461" y="299788"/>
                </a:lnTo>
                <a:cubicBezTo>
                  <a:pt x="309053" y="299788"/>
                  <a:pt x="312246" y="300986"/>
                  <a:pt x="315439" y="302185"/>
                </a:cubicBezTo>
                <a:lnTo>
                  <a:pt x="376507" y="238283"/>
                </a:lnTo>
                <a:cubicBezTo>
                  <a:pt x="374910" y="235088"/>
                  <a:pt x="373713" y="231094"/>
                  <a:pt x="373713" y="226701"/>
                </a:cubicBezTo>
                <a:cubicBezTo>
                  <a:pt x="373713" y="225503"/>
                  <a:pt x="373713" y="224304"/>
                  <a:pt x="373713" y="223106"/>
                </a:cubicBezTo>
                <a:close/>
                <a:moveTo>
                  <a:pt x="117932" y="175180"/>
                </a:moveTo>
                <a:lnTo>
                  <a:pt x="49223" y="200020"/>
                </a:lnTo>
                <a:cubicBezTo>
                  <a:pt x="49624" y="200420"/>
                  <a:pt x="49624" y="200420"/>
                  <a:pt x="49624" y="200821"/>
                </a:cubicBezTo>
                <a:cubicBezTo>
                  <a:pt x="49624" y="205228"/>
                  <a:pt x="48419" y="209235"/>
                  <a:pt x="46008" y="212840"/>
                </a:cubicBezTo>
                <a:lnTo>
                  <a:pt x="128379" y="302183"/>
                </a:lnTo>
                <a:cubicBezTo>
                  <a:pt x="129584" y="301783"/>
                  <a:pt x="131191" y="300981"/>
                  <a:pt x="132799" y="300981"/>
                </a:cubicBezTo>
                <a:lnTo>
                  <a:pt x="137620" y="190004"/>
                </a:lnTo>
                <a:cubicBezTo>
                  <a:pt x="129182" y="187600"/>
                  <a:pt x="122352" y="181991"/>
                  <a:pt x="117932" y="175180"/>
                </a:cubicBezTo>
                <a:close/>
                <a:moveTo>
                  <a:pt x="177797" y="166333"/>
                </a:moveTo>
                <a:cubicBezTo>
                  <a:pt x="176999" y="170330"/>
                  <a:pt x="175405" y="173928"/>
                  <a:pt x="173412" y="177126"/>
                </a:cubicBezTo>
                <a:lnTo>
                  <a:pt x="289802" y="298646"/>
                </a:lnTo>
                <a:lnTo>
                  <a:pt x="256718" y="183122"/>
                </a:lnTo>
                <a:cubicBezTo>
                  <a:pt x="245956" y="182722"/>
                  <a:pt x="237586" y="175927"/>
                  <a:pt x="234796" y="166333"/>
                </a:cubicBezTo>
                <a:close/>
                <a:moveTo>
                  <a:pt x="257076" y="148637"/>
                </a:moveTo>
                <a:cubicBezTo>
                  <a:pt x="252405" y="148637"/>
                  <a:pt x="247733" y="153309"/>
                  <a:pt x="247733" y="158370"/>
                </a:cubicBezTo>
                <a:cubicBezTo>
                  <a:pt x="247733" y="163430"/>
                  <a:pt x="252405" y="167713"/>
                  <a:pt x="257076" y="167713"/>
                </a:cubicBezTo>
                <a:cubicBezTo>
                  <a:pt x="262527" y="167713"/>
                  <a:pt x="266809" y="163430"/>
                  <a:pt x="266809" y="158370"/>
                </a:cubicBezTo>
                <a:cubicBezTo>
                  <a:pt x="266809" y="153309"/>
                  <a:pt x="262527" y="148637"/>
                  <a:pt x="257076" y="148637"/>
                </a:cubicBezTo>
                <a:close/>
                <a:moveTo>
                  <a:pt x="406422" y="139790"/>
                </a:moveTo>
                <a:cubicBezTo>
                  <a:pt x="403607" y="141805"/>
                  <a:pt x="399988" y="143820"/>
                  <a:pt x="396368" y="145029"/>
                </a:cubicBezTo>
                <a:lnTo>
                  <a:pt x="402401" y="203861"/>
                </a:lnTo>
                <a:cubicBezTo>
                  <a:pt x="411248" y="205876"/>
                  <a:pt x="418085" y="212323"/>
                  <a:pt x="420900" y="220785"/>
                </a:cubicBezTo>
                <a:lnTo>
                  <a:pt x="501332" y="220785"/>
                </a:lnTo>
                <a:cubicBezTo>
                  <a:pt x="501734" y="219979"/>
                  <a:pt x="502136" y="219173"/>
                  <a:pt x="502136" y="218770"/>
                </a:cubicBezTo>
                <a:close/>
                <a:moveTo>
                  <a:pt x="146186" y="139790"/>
                </a:moveTo>
                <a:cubicBezTo>
                  <a:pt x="135798" y="139790"/>
                  <a:pt x="127407" y="148487"/>
                  <a:pt x="127407" y="158370"/>
                </a:cubicBezTo>
                <a:cubicBezTo>
                  <a:pt x="127407" y="168252"/>
                  <a:pt x="135798" y="176554"/>
                  <a:pt x="146186" y="176554"/>
                </a:cubicBezTo>
                <a:cubicBezTo>
                  <a:pt x="156175" y="176554"/>
                  <a:pt x="164167" y="168252"/>
                  <a:pt x="164167" y="158370"/>
                </a:cubicBezTo>
                <a:cubicBezTo>
                  <a:pt x="164167" y="148487"/>
                  <a:pt x="156175" y="139790"/>
                  <a:pt x="146186" y="139790"/>
                </a:cubicBezTo>
                <a:close/>
                <a:moveTo>
                  <a:pt x="501548" y="106169"/>
                </a:moveTo>
                <a:lnTo>
                  <a:pt x="419025" y="116255"/>
                </a:lnTo>
                <a:cubicBezTo>
                  <a:pt x="418627" y="120290"/>
                  <a:pt x="417431" y="124324"/>
                  <a:pt x="415836" y="127552"/>
                </a:cubicBezTo>
                <a:lnTo>
                  <a:pt x="510319" y="206627"/>
                </a:lnTo>
                <a:cubicBezTo>
                  <a:pt x="512312" y="205416"/>
                  <a:pt x="514305" y="204609"/>
                  <a:pt x="516298" y="204206"/>
                </a:cubicBezTo>
                <a:lnTo>
                  <a:pt x="516298" y="119483"/>
                </a:lnTo>
                <a:cubicBezTo>
                  <a:pt x="509920" y="117062"/>
                  <a:pt x="504339" y="112221"/>
                  <a:pt x="501548" y="106169"/>
                </a:cubicBezTo>
                <a:close/>
                <a:moveTo>
                  <a:pt x="386439" y="95553"/>
                </a:moveTo>
                <a:cubicBezTo>
                  <a:pt x="376450" y="95553"/>
                  <a:pt x="368059" y="103544"/>
                  <a:pt x="368059" y="113533"/>
                </a:cubicBezTo>
                <a:cubicBezTo>
                  <a:pt x="368059" y="123922"/>
                  <a:pt x="376450" y="132312"/>
                  <a:pt x="386439" y="132312"/>
                </a:cubicBezTo>
                <a:cubicBezTo>
                  <a:pt x="396428" y="132312"/>
                  <a:pt x="404819" y="123922"/>
                  <a:pt x="404819" y="113533"/>
                </a:cubicBezTo>
                <a:cubicBezTo>
                  <a:pt x="404819" y="103544"/>
                  <a:pt x="396428" y="95553"/>
                  <a:pt x="386439" y="95553"/>
                </a:cubicBezTo>
                <a:close/>
                <a:moveTo>
                  <a:pt x="524269" y="86704"/>
                </a:moveTo>
                <a:cubicBezTo>
                  <a:pt x="519208" y="86704"/>
                  <a:pt x="514926" y="90986"/>
                  <a:pt x="514926" y="96437"/>
                </a:cubicBezTo>
                <a:cubicBezTo>
                  <a:pt x="514926" y="101497"/>
                  <a:pt x="519208" y="105780"/>
                  <a:pt x="524269" y="105780"/>
                </a:cubicBezTo>
                <a:cubicBezTo>
                  <a:pt x="529330" y="105780"/>
                  <a:pt x="534002" y="101497"/>
                  <a:pt x="534002" y="96437"/>
                </a:cubicBezTo>
                <a:cubicBezTo>
                  <a:pt x="534002" y="90986"/>
                  <a:pt x="529330" y="86704"/>
                  <a:pt x="524269" y="86704"/>
                </a:cubicBezTo>
                <a:close/>
                <a:moveTo>
                  <a:pt x="269113" y="84936"/>
                </a:moveTo>
                <a:cubicBezTo>
                  <a:pt x="266322" y="88937"/>
                  <a:pt x="262734" y="91738"/>
                  <a:pt x="258348" y="93738"/>
                </a:cubicBezTo>
                <a:lnTo>
                  <a:pt x="261936" y="134950"/>
                </a:lnTo>
                <a:cubicBezTo>
                  <a:pt x="272701" y="137351"/>
                  <a:pt x="280674" y="146953"/>
                  <a:pt x="280674" y="158557"/>
                </a:cubicBezTo>
                <a:cubicBezTo>
                  <a:pt x="280674" y="159757"/>
                  <a:pt x="280674" y="160957"/>
                  <a:pt x="280276" y="162158"/>
                </a:cubicBezTo>
                <a:lnTo>
                  <a:pt x="379149" y="210171"/>
                </a:lnTo>
                <a:cubicBezTo>
                  <a:pt x="381541" y="207770"/>
                  <a:pt x="383933" y="205770"/>
                  <a:pt x="387122" y="204569"/>
                </a:cubicBezTo>
                <a:lnTo>
                  <a:pt x="381541" y="146153"/>
                </a:lnTo>
                <a:cubicBezTo>
                  <a:pt x="365195" y="143752"/>
                  <a:pt x="352437" y="130149"/>
                  <a:pt x="352437" y="113344"/>
                </a:cubicBezTo>
                <a:cubicBezTo>
                  <a:pt x="352437" y="112544"/>
                  <a:pt x="352836" y="111743"/>
                  <a:pt x="352836" y="110943"/>
                </a:cubicBezTo>
                <a:close/>
                <a:moveTo>
                  <a:pt x="25461" y="69010"/>
                </a:moveTo>
                <a:cubicBezTo>
                  <a:pt x="20297" y="69010"/>
                  <a:pt x="15927" y="73292"/>
                  <a:pt x="15927" y="78353"/>
                </a:cubicBezTo>
                <a:cubicBezTo>
                  <a:pt x="15927" y="83803"/>
                  <a:pt x="20297" y="88086"/>
                  <a:pt x="25461" y="88086"/>
                </a:cubicBezTo>
                <a:cubicBezTo>
                  <a:pt x="30625" y="88086"/>
                  <a:pt x="34995" y="83803"/>
                  <a:pt x="34995" y="78353"/>
                </a:cubicBezTo>
                <a:cubicBezTo>
                  <a:pt x="34995" y="73292"/>
                  <a:pt x="30625" y="69010"/>
                  <a:pt x="25461" y="69010"/>
                </a:cubicBezTo>
                <a:close/>
                <a:moveTo>
                  <a:pt x="250388" y="61932"/>
                </a:moveTo>
                <a:cubicBezTo>
                  <a:pt x="244937" y="61932"/>
                  <a:pt x="240655" y="66214"/>
                  <a:pt x="240655" y="71275"/>
                </a:cubicBezTo>
                <a:cubicBezTo>
                  <a:pt x="240655" y="76336"/>
                  <a:pt x="244937" y="81008"/>
                  <a:pt x="250388" y="81008"/>
                </a:cubicBezTo>
                <a:cubicBezTo>
                  <a:pt x="255449" y="81008"/>
                  <a:pt x="259731" y="76336"/>
                  <a:pt x="259731" y="71275"/>
                </a:cubicBezTo>
                <a:cubicBezTo>
                  <a:pt x="259731" y="66214"/>
                  <a:pt x="255449" y="61932"/>
                  <a:pt x="250388" y="61932"/>
                </a:cubicBezTo>
                <a:close/>
                <a:moveTo>
                  <a:pt x="415540" y="40698"/>
                </a:moveTo>
                <a:cubicBezTo>
                  <a:pt x="411898" y="44271"/>
                  <a:pt x="407447" y="46653"/>
                  <a:pt x="402187" y="47447"/>
                </a:cubicBezTo>
                <a:lnTo>
                  <a:pt x="398140" y="82781"/>
                </a:lnTo>
                <a:cubicBezTo>
                  <a:pt x="407043" y="85957"/>
                  <a:pt x="414731" y="93103"/>
                  <a:pt x="417968" y="102234"/>
                </a:cubicBezTo>
                <a:lnTo>
                  <a:pt x="502136" y="92706"/>
                </a:lnTo>
                <a:cubicBezTo>
                  <a:pt x="502136" y="92309"/>
                  <a:pt x="502136" y="91912"/>
                  <a:pt x="502136" y="91515"/>
                </a:cubicBezTo>
                <a:close/>
                <a:moveTo>
                  <a:pt x="127205" y="38930"/>
                </a:moveTo>
                <a:lnTo>
                  <a:pt x="48278" y="74450"/>
                </a:lnTo>
                <a:cubicBezTo>
                  <a:pt x="48278" y="75647"/>
                  <a:pt x="48679" y="76445"/>
                  <a:pt x="48679" y="77244"/>
                </a:cubicBezTo>
                <a:cubicBezTo>
                  <a:pt x="48679" y="88019"/>
                  <a:pt x="41468" y="97199"/>
                  <a:pt x="31852" y="100392"/>
                </a:cubicBezTo>
                <a:lnTo>
                  <a:pt x="31852" y="177019"/>
                </a:lnTo>
                <a:cubicBezTo>
                  <a:pt x="36660" y="178615"/>
                  <a:pt x="40666" y="181409"/>
                  <a:pt x="43471" y="185400"/>
                </a:cubicBezTo>
                <a:lnTo>
                  <a:pt x="112381" y="160257"/>
                </a:lnTo>
                <a:cubicBezTo>
                  <a:pt x="112381" y="159458"/>
                  <a:pt x="111980" y="158660"/>
                  <a:pt x="111980" y="157463"/>
                </a:cubicBezTo>
                <a:cubicBezTo>
                  <a:pt x="111980" y="141898"/>
                  <a:pt x="123198" y="129127"/>
                  <a:pt x="137621" y="125535"/>
                </a:cubicBezTo>
                <a:lnTo>
                  <a:pt x="137621" y="45715"/>
                </a:lnTo>
                <a:cubicBezTo>
                  <a:pt x="133615" y="44118"/>
                  <a:pt x="130009" y="42123"/>
                  <a:pt x="127205" y="38930"/>
                </a:cubicBezTo>
                <a:close/>
                <a:moveTo>
                  <a:pt x="162928" y="38929"/>
                </a:moveTo>
                <a:cubicBezTo>
                  <a:pt x="160141" y="42114"/>
                  <a:pt x="156558" y="44105"/>
                  <a:pt x="152178" y="45697"/>
                </a:cubicBezTo>
                <a:lnTo>
                  <a:pt x="152178" y="125325"/>
                </a:lnTo>
                <a:cubicBezTo>
                  <a:pt x="164521" y="128112"/>
                  <a:pt x="174076" y="137668"/>
                  <a:pt x="176863" y="150010"/>
                </a:cubicBezTo>
                <a:lnTo>
                  <a:pt x="233797" y="150010"/>
                </a:lnTo>
                <a:cubicBezTo>
                  <a:pt x="235788" y="143242"/>
                  <a:pt x="240566" y="137668"/>
                  <a:pt x="247334" y="134881"/>
                </a:cubicBezTo>
                <a:lnTo>
                  <a:pt x="243751" y="93872"/>
                </a:lnTo>
                <a:cubicBezTo>
                  <a:pt x="232603" y="91483"/>
                  <a:pt x="224640" y="81928"/>
                  <a:pt x="224640" y="70382"/>
                </a:cubicBezTo>
                <a:cubicBezTo>
                  <a:pt x="224640" y="69586"/>
                  <a:pt x="225038" y="68391"/>
                  <a:pt x="225038" y="67197"/>
                </a:cubicBezTo>
                <a:close/>
                <a:moveTo>
                  <a:pt x="378800" y="35389"/>
                </a:moveTo>
                <a:lnTo>
                  <a:pt x="274276" y="70377"/>
                </a:lnTo>
                <a:lnTo>
                  <a:pt x="274276" y="70779"/>
                </a:lnTo>
                <a:lnTo>
                  <a:pt x="359025" y="96920"/>
                </a:lnTo>
                <a:cubicBezTo>
                  <a:pt x="364272" y="87670"/>
                  <a:pt x="373554" y="81638"/>
                  <a:pt x="384450" y="80431"/>
                </a:cubicBezTo>
                <a:lnTo>
                  <a:pt x="388890" y="45041"/>
                </a:lnTo>
                <a:cubicBezTo>
                  <a:pt x="384854" y="42628"/>
                  <a:pt x="381222" y="39813"/>
                  <a:pt x="378800" y="35389"/>
                </a:cubicBezTo>
                <a:close/>
                <a:moveTo>
                  <a:pt x="351734" y="30080"/>
                </a:moveTo>
                <a:lnTo>
                  <a:pt x="176953" y="30889"/>
                </a:lnTo>
                <a:lnTo>
                  <a:pt x="230947" y="56370"/>
                </a:lnTo>
                <a:cubicBezTo>
                  <a:pt x="235347" y="51112"/>
                  <a:pt x="241346" y="47876"/>
                  <a:pt x="248945" y="47876"/>
                </a:cubicBezTo>
                <a:cubicBezTo>
                  <a:pt x="256544" y="47876"/>
                  <a:pt x="263744" y="51921"/>
                  <a:pt x="268143" y="57988"/>
                </a:cubicBezTo>
                <a:close/>
                <a:moveTo>
                  <a:pt x="396864" y="14155"/>
                </a:moveTo>
                <a:cubicBezTo>
                  <a:pt x="391803" y="14155"/>
                  <a:pt x="387521" y="18525"/>
                  <a:pt x="387521" y="23689"/>
                </a:cubicBezTo>
                <a:cubicBezTo>
                  <a:pt x="387521" y="28853"/>
                  <a:pt x="391803" y="33223"/>
                  <a:pt x="396864" y="33223"/>
                </a:cubicBezTo>
                <a:cubicBezTo>
                  <a:pt x="402315" y="33223"/>
                  <a:pt x="406597" y="28853"/>
                  <a:pt x="406597" y="23689"/>
                </a:cubicBezTo>
                <a:cubicBezTo>
                  <a:pt x="406597" y="18525"/>
                  <a:pt x="402315" y="14155"/>
                  <a:pt x="396864" y="14155"/>
                </a:cubicBezTo>
                <a:close/>
                <a:moveTo>
                  <a:pt x="145987" y="14155"/>
                </a:moveTo>
                <a:cubicBezTo>
                  <a:pt x="140536" y="14155"/>
                  <a:pt x="136254" y="18525"/>
                  <a:pt x="136254" y="23689"/>
                </a:cubicBezTo>
                <a:cubicBezTo>
                  <a:pt x="136254" y="28853"/>
                  <a:pt x="140536" y="33223"/>
                  <a:pt x="145987" y="33223"/>
                </a:cubicBezTo>
                <a:cubicBezTo>
                  <a:pt x="150658" y="33223"/>
                  <a:pt x="155330" y="28853"/>
                  <a:pt x="155330" y="23689"/>
                </a:cubicBezTo>
                <a:cubicBezTo>
                  <a:pt x="155330" y="18525"/>
                  <a:pt x="150658" y="14155"/>
                  <a:pt x="145987" y="14155"/>
                </a:cubicBezTo>
                <a:close/>
                <a:moveTo>
                  <a:pt x="145074" y="0"/>
                </a:moveTo>
                <a:cubicBezTo>
                  <a:pt x="155522" y="0"/>
                  <a:pt x="164363" y="6819"/>
                  <a:pt x="167578" y="16445"/>
                </a:cubicBezTo>
                <a:lnTo>
                  <a:pt x="374941" y="14841"/>
                </a:lnTo>
                <a:cubicBezTo>
                  <a:pt x="378558" y="6017"/>
                  <a:pt x="387399" y="0"/>
                  <a:pt x="397446" y="0"/>
                </a:cubicBezTo>
                <a:cubicBezTo>
                  <a:pt x="411109" y="0"/>
                  <a:pt x="421558" y="10429"/>
                  <a:pt x="421558" y="23665"/>
                </a:cubicBezTo>
                <a:cubicBezTo>
                  <a:pt x="421558" y="24869"/>
                  <a:pt x="421558" y="26473"/>
                  <a:pt x="421156" y="27676"/>
                </a:cubicBezTo>
                <a:lnTo>
                  <a:pt x="507959" y="79419"/>
                </a:lnTo>
                <a:cubicBezTo>
                  <a:pt x="512379" y="75408"/>
                  <a:pt x="518005" y="73002"/>
                  <a:pt x="524033" y="73002"/>
                </a:cubicBezTo>
                <a:cubicBezTo>
                  <a:pt x="537295" y="73002"/>
                  <a:pt x="548145" y="83831"/>
                  <a:pt x="548145" y="97469"/>
                </a:cubicBezTo>
                <a:cubicBezTo>
                  <a:pt x="548145" y="107898"/>
                  <a:pt x="540912" y="117123"/>
                  <a:pt x="531267" y="120332"/>
                </a:cubicBezTo>
                <a:lnTo>
                  <a:pt x="531267" y="204565"/>
                </a:lnTo>
                <a:cubicBezTo>
                  <a:pt x="540912" y="207372"/>
                  <a:pt x="548145" y="216598"/>
                  <a:pt x="548145" y="227027"/>
                </a:cubicBezTo>
                <a:cubicBezTo>
                  <a:pt x="548145" y="240664"/>
                  <a:pt x="537295" y="251093"/>
                  <a:pt x="524033" y="251093"/>
                </a:cubicBezTo>
                <a:cubicBezTo>
                  <a:pt x="522828" y="251093"/>
                  <a:pt x="521622" y="250692"/>
                  <a:pt x="520417" y="250692"/>
                </a:cubicBezTo>
                <a:lnTo>
                  <a:pt x="479024" y="337732"/>
                </a:lnTo>
                <a:cubicBezTo>
                  <a:pt x="486660" y="343749"/>
                  <a:pt x="491884" y="352974"/>
                  <a:pt x="491884" y="363403"/>
                </a:cubicBezTo>
                <a:cubicBezTo>
                  <a:pt x="491884" y="381854"/>
                  <a:pt x="477015" y="396294"/>
                  <a:pt x="458529" y="396294"/>
                </a:cubicBezTo>
                <a:cubicBezTo>
                  <a:pt x="455716" y="396294"/>
                  <a:pt x="452099" y="395893"/>
                  <a:pt x="449286" y="394690"/>
                </a:cubicBezTo>
                <a:lnTo>
                  <a:pt x="434819" y="420762"/>
                </a:lnTo>
                <a:cubicBezTo>
                  <a:pt x="438436" y="424372"/>
                  <a:pt x="440445" y="429586"/>
                  <a:pt x="440445" y="435603"/>
                </a:cubicBezTo>
                <a:cubicBezTo>
                  <a:pt x="440445" y="448839"/>
                  <a:pt x="429595" y="459669"/>
                  <a:pt x="416333" y="459669"/>
                </a:cubicBezTo>
                <a:cubicBezTo>
                  <a:pt x="402670" y="459669"/>
                  <a:pt x="392221" y="448839"/>
                  <a:pt x="392221" y="435603"/>
                </a:cubicBezTo>
                <a:cubicBezTo>
                  <a:pt x="392221" y="432394"/>
                  <a:pt x="392623" y="429185"/>
                  <a:pt x="393829" y="426377"/>
                </a:cubicBezTo>
                <a:lnTo>
                  <a:pt x="315465" y="345754"/>
                </a:lnTo>
                <a:cubicBezTo>
                  <a:pt x="311848" y="347359"/>
                  <a:pt x="308231" y="348562"/>
                  <a:pt x="304213" y="348562"/>
                </a:cubicBezTo>
                <a:cubicBezTo>
                  <a:pt x="293764" y="348562"/>
                  <a:pt x="284521" y="341342"/>
                  <a:pt x="281708" y="331716"/>
                </a:cubicBezTo>
                <a:lnTo>
                  <a:pt x="159943" y="331716"/>
                </a:lnTo>
                <a:cubicBezTo>
                  <a:pt x="157130" y="341342"/>
                  <a:pt x="148289" y="348562"/>
                  <a:pt x="137438" y="348562"/>
                </a:cubicBezTo>
                <a:cubicBezTo>
                  <a:pt x="123775" y="348562"/>
                  <a:pt x="113326" y="337732"/>
                  <a:pt x="113326" y="324496"/>
                </a:cubicBezTo>
                <a:cubicBezTo>
                  <a:pt x="113326" y="320084"/>
                  <a:pt x="114532" y="316073"/>
                  <a:pt x="116541" y="312463"/>
                </a:cubicBezTo>
                <a:lnTo>
                  <a:pt x="34159" y="223417"/>
                </a:lnTo>
                <a:cubicBezTo>
                  <a:pt x="31346" y="224620"/>
                  <a:pt x="27729" y="225422"/>
                  <a:pt x="24112" y="225422"/>
                </a:cubicBezTo>
                <a:cubicBezTo>
                  <a:pt x="10851" y="225422"/>
                  <a:pt x="0" y="214592"/>
                  <a:pt x="0" y="201356"/>
                </a:cubicBezTo>
                <a:cubicBezTo>
                  <a:pt x="0" y="190927"/>
                  <a:pt x="7234" y="181702"/>
                  <a:pt x="16878" y="178493"/>
                </a:cubicBezTo>
                <a:lnTo>
                  <a:pt x="16878" y="101480"/>
                </a:lnTo>
                <a:cubicBezTo>
                  <a:pt x="7234" y="98271"/>
                  <a:pt x="0" y="89046"/>
                  <a:pt x="0" y="78216"/>
                </a:cubicBezTo>
                <a:cubicBezTo>
                  <a:pt x="0" y="65380"/>
                  <a:pt x="10851" y="54551"/>
                  <a:pt x="24112" y="54551"/>
                </a:cubicBezTo>
                <a:cubicBezTo>
                  <a:pt x="31346" y="54551"/>
                  <a:pt x="37374" y="57759"/>
                  <a:pt x="41794" y="62573"/>
                </a:cubicBezTo>
                <a:lnTo>
                  <a:pt x="120962" y="26473"/>
                </a:lnTo>
                <a:cubicBezTo>
                  <a:pt x="120962" y="25671"/>
                  <a:pt x="120560" y="24468"/>
                  <a:pt x="120560" y="23665"/>
                </a:cubicBezTo>
                <a:cubicBezTo>
                  <a:pt x="120560" y="10429"/>
                  <a:pt x="131410" y="0"/>
                  <a:pt x="14507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35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C3D9E4E-7465-141D-5E96-BAAC825923F3}"/>
              </a:ext>
            </a:extLst>
          </p:cNvPr>
          <p:cNvSpPr txBox="1"/>
          <p:nvPr/>
        </p:nvSpPr>
        <p:spPr>
          <a:xfrm>
            <a:off x="9555130" y="2135495"/>
            <a:ext cx="2432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LLM: input &gt; output</a:t>
            </a:r>
            <a:br>
              <a:rPr lang="pl-PL"/>
            </a:br>
            <a:r>
              <a:rPr lang="pl-PL"/>
              <a:t>No actions, no memory</a:t>
            </a:r>
          </a:p>
          <a:p>
            <a:pPr algn="ctr"/>
            <a:r>
              <a:rPr lang="pl-PL"/>
              <a:t>Brain, not body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281D67C-FC10-2610-A949-BE9C9F94BDC7}"/>
              </a:ext>
            </a:extLst>
          </p:cNvPr>
          <p:cNvSpPr txBox="1"/>
          <p:nvPr/>
        </p:nvSpPr>
        <p:spPr>
          <a:xfrm>
            <a:off x="4682316" y="1197031"/>
            <a:ext cx="3555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Function: input &gt; output</a:t>
            </a:r>
            <a:br>
              <a:rPr lang="pl-PL"/>
            </a:br>
            <a:r>
              <a:rPr lang="pl-PL"/>
              <a:t>No thinking, adaptation, objectives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183EA97-5B6F-89F5-1DEE-F21392ECB686}"/>
              </a:ext>
            </a:extLst>
          </p:cNvPr>
          <p:cNvSpPr txBox="1"/>
          <p:nvPr/>
        </p:nvSpPr>
        <p:spPr>
          <a:xfrm>
            <a:off x="5827956" y="4737639"/>
            <a:ext cx="3696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Agent: wraps around LLM</a:t>
            </a:r>
            <a:br>
              <a:rPr lang="pl-PL"/>
            </a:br>
            <a:r>
              <a:rPr lang="pl-PL"/>
              <a:t>and provides the structure:</a:t>
            </a:r>
            <a:br>
              <a:rPr lang="pl-PL"/>
            </a:br>
            <a:r>
              <a:rPr lang="pl-PL"/>
              <a:t>memory, tools, goals, execution loop</a:t>
            </a:r>
          </a:p>
        </p:txBody>
      </p:sp>
    </p:spTree>
    <p:extLst>
      <p:ext uri="{BB962C8B-B14F-4D97-AF65-F5344CB8AC3E}">
        <p14:creationId xmlns:p14="http://schemas.microsoft.com/office/powerpoint/2010/main" val="260112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5FEE1-1949-B949-52C6-F6725F22F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2456BD-00AB-4731-3E60-7FC14A38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97" y="3438525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Agents </a:t>
            </a:r>
            <a:br>
              <a:rPr lang="pl-PL" sz="4800"/>
            </a:br>
            <a:r>
              <a:rPr lang="pl-PL" sz="4800"/>
              <a:t>vs</a:t>
            </a:r>
            <a:br>
              <a:rPr lang="pl-PL" sz="4800"/>
            </a:br>
            <a:r>
              <a:rPr lang="pl-PL" sz="4800"/>
              <a:t>Functions</a:t>
            </a: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id="{C5D6E777-CCA1-3191-12FE-53C9EBB59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253" y="2651019"/>
            <a:ext cx="1930735" cy="1575011"/>
          </a:xfrm>
          <a:custGeom>
            <a:avLst/>
            <a:gdLst>
              <a:gd name="connsiteX0" fmla="*/ 416720 w 548145"/>
              <a:gd name="connsiteY0" fmla="*/ 426448 h 459669"/>
              <a:gd name="connsiteX1" fmla="*/ 406987 w 548145"/>
              <a:gd name="connsiteY1" fmla="*/ 436181 h 459669"/>
              <a:gd name="connsiteX2" fmla="*/ 416720 w 548145"/>
              <a:gd name="connsiteY2" fmla="*/ 445524 h 459669"/>
              <a:gd name="connsiteX3" fmla="*/ 426063 w 548145"/>
              <a:gd name="connsiteY3" fmla="*/ 436181 h 459669"/>
              <a:gd name="connsiteX4" fmla="*/ 416720 w 548145"/>
              <a:gd name="connsiteY4" fmla="*/ 426448 h 459669"/>
              <a:gd name="connsiteX5" fmla="*/ 458588 w 548145"/>
              <a:gd name="connsiteY5" fmla="*/ 345052 h 459669"/>
              <a:gd name="connsiteX6" fmla="*/ 440608 w 548145"/>
              <a:gd name="connsiteY6" fmla="*/ 363236 h 459669"/>
              <a:gd name="connsiteX7" fmla="*/ 458588 w 548145"/>
              <a:gd name="connsiteY7" fmla="*/ 381816 h 459669"/>
              <a:gd name="connsiteX8" fmla="*/ 477368 w 548145"/>
              <a:gd name="connsiteY8" fmla="*/ 363236 h 459669"/>
              <a:gd name="connsiteX9" fmla="*/ 458588 w 548145"/>
              <a:gd name="connsiteY9" fmla="*/ 345052 h 459669"/>
              <a:gd name="connsiteX10" fmla="*/ 327360 w 548145"/>
              <a:gd name="connsiteY10" fmla="*/ 337974 h 459669"/>
              <a:gd name="connsiteX11" fmla="*/ 403036 w 548145"/>
              <a:gd name="connsiteY11" fmla="*/ 415435 h 459669"/>
              <a:gd name="connsiteX12" fmla="*/ 416249 w 548145"/>
              <a:gd name="connsiteY12" fmla="*/ 411462 h 459669"/>
              <a:gd name="connsiteX13" fmla="*/ 423056 w 548145"/>
              <a:gd name="connsiteY13" fmla="*/ 412654 h 459669"/>
              <a:gd name="connsiteX14" fmla="*/ 436670 w 548145"/>
              <a:gd name="connsiteY14" fmla="*/ 388026 h 459669"/>
              <a:gd name="connsiteX15" fmla="*/ 425859 w 548145"/>
              <a:gd name="connsiteY15" fmla="*/ 363794 h 459669"/>
              <a:gd name="connsiteX16" fmla="*/ 425859 w 548145"/>
              <a:gd name="connsiteY16" fmla="*/ 363000 h 459669"/>
              <a:gd name="connsiteX17" fmla="*/ 304850 w 548145"/>
              <a:gd name="connsiteY17" fmla="*/ 314971 h 459669"/>
              <a:gd name="connsiteX18" fmla="*/ 295507 w 548145"/>
              <a:gd name="connsiteY18" fmla="*/ 324505 h 459669"/>
              <a:gd name="connsiteX19" fmla="*/ 304850 w 548145"/>
              <a:gd name="connsiteY19" fmla="*/ 334039 h 459669"/>
              <a:gd name="connsiteX20" fmla="*/ 314583 w 548145"/>
              <a:gd name="connsiteY20" fmla="*/ 324505 h 459669"/>
              <a:gd name="connsiteX21" fmla="*/ 304850 w 548145"/>
              <a:gd name="connsiteY21" fmla="*/ 314971 h 459669"/>
              <a:gd name="connsiteX22" fmla="*/ 137140 w 548145"/>
              <a:gd name="connsiteY22" fmla="*/ 314971 h 459669"/>
              <a:gd name="connsiteX23" fmla="*/ 127407 w 548145"/>
              <a:gd name="connsiteY23" fmla="*/ 324505 h 459669"/>
              <a:gd name="connsiteX24" fmla="*/ 137140 w 548145"/>
              <a:gd name="connsiteY24" fmla="*/ 334039 h 459669"/>
              <a:gd name="connsiteX25" fmla="*/ 146483 w 548145"/>
              <a:gd name="connsiteY25" fmla="*/ 324505 h 459669"/>
              <a:gd name="connsiteX26" fmla="*/ 137140 w 548145"/>
              <a:gd name="connsiteY26" fmla="*/ 314971 h 459669"/>
              <a:gd name="connsiteX27" fmla="*/ 387741 w 548145"/>
              <a:gd name="connsiteY27" fmla="*/ 247730 h 459669"/>
              <a:gd name="connsiteX28" fmla="*/ 325591 w 548145"/>
              <a:gd name="connsiteY28" fmla="*/ 312426 h 459669"/>
              <a:gd name="connsiteX29" fmla="*/ 328820 w 548145"/>
              <a:gd name="connsiteY29" fmla="*/ 322873 h 459669"/>
              <a:gd name="connsiteX30" fmla="*/ 430519 w 548145"/>
              <a:gd name="connsiteY30" fmla="*/ 348189 h 459669"/>
              <a:gd name="connsiteX31" fmla="*/ 440205 w 548145"/>
              <a:gd name="connsiteY31" fmla="*/ 336938 h 459669"/>
              <a:gd name="connsiteX32" fmla="*/ 401058 w 548145"/>
              <a:gd name="connsiteY32" fmla="*/ 250141 h 459669"/>
              <a:gd name="connsiteX33" fmla="*/ 398233 w 548145"/>
              <a:gd name="connsiteY33" fmla="*/ 250543 h 459669"/>
              <a:gd name="connsiteX34" fmla="*/ 387741 w 548145"/>
              <a:gd name="connsiteY34" fmla="*/ 247730 h 459669"/>
              <a:gd name="connsiteX35" fmla="*/ 421353 w 548145"/>
              <a:gd name="connsiteY35" fmla="*/ 233574 h 459669"/>
              <a:gd name="connsiteX36" fmla="*/ 414065 w 548145"/>
              <a:gd name="connsiteY36" fmla="*/ 244343 h 459669"/>
              <a:gd name="connsiteX37" fmla="*/ 452935 w 548145"/>
              <a:gd name="connsiteY37" fmla="*/ 330099 h 459669"/>
              <a:gd name="connsiteX38" fmla="*/ 459413 w 548145"/>
              <a:gd name="connsiteY38" fmla="*/ 329302 h 459669"/>
              <a:gd name="connsiteX39" fmla="*/ 467106 w 548145"/>
              <a:gd name="connsiteY39" fmla="*/ 330498 h 459669"/>
              <a:gd name="connsiteX40" fmla="*/ 509214 w 548145"/>
              <a:gd name="connsiteY40" fmla="*/ 243945 h 459669"/>
              <a:gd name="connsiteX41" fmla="*/ 502331 w 548145"/>
              <a:gd name="connsiteY41" fmla="*/ 233574 h 459669"/>
              <a:gd name="connsiteX42" fmla="*/ 524269 w 548145"/>
              <a:gd name="connsiteY42" fmla="*/ 217648 h 459669"/>
              <a:gd name="connsiteX43" fmla="*/ 514926 w 548145"/>
              <a:gd name="connsiteY43" fmla="*/ 226991 h 459669"/>
              <a:gd name="connsiteX44" fmla="*/ 524269 w 548145"/>
              <a:gd name="connsiteY44" fmla="*/ 236724 h 459669"/>
              <a:gd name="connsiteX45" fmla="*/ 534002 w 548145"/>
              <a:gd name="connsiteY45" fmla="*/ 226991 h 459669"/>
              <a:gd name="connsiteX46" fmla="*/ 524269 w 548145"/>
              <a:gd name="connsiteY46" fmla="*/ 217648 h 459669"/>
              <a:gd name="connsiteX47" fmla="*/ 396864 w 548145"/>
              <a:gd name="connsiteY47" fmla="*/ 217648 h 459669"/>
              <a:gd name="connsiteX48" fmla="*/ 387521 w 548145"/>
              <a:gd name="connsiteY48" fmla="*/ 226991 h 459669"/>
              <a:gd name="connsiteX49" fmla="*/ 396864 w 548145"/>
              <a:gd name="connsiteY49" fmla="*/ 236724 h 459669"/>
              <a:gd name="connsiteX50" fmla="*/ 406597 w 548145"/>
              <a:gd name="connsiteY50" fmla="*/ 226991 h 459669"/>
              <a:gd name="connsiteX51" fmla="*/ 396864 w 548145"/>
              <a:gd name="connsiteY51" fmla="*/ 217648 h 459669"/>
              <a:gd name="connsiteX52" fmla="*/ 25461 w 548145"/>
              <a:gd name="connsiteY52" fmla="*/ 191105 h 459669"/>
              <a:gd name="connsiteX53" fmla="*/ 15927 w 548145"/>
              <a:gd name="connsiteY53" fmla="*/ 200448 h 459669"/>
              <a:gd name="connsiteX54" fmla="*/ 25461 w 548145"/>
              <a:gd name="connsiteY54" fmla="*/ 210181 h 459669"/>
              <a:gd name="connsiteX55" fmla="*/ 34995 w 548145"/>
              <a:gd name="connsiteY55" fmla="*/ 200448 h 459669"/>
              <a:gd name="connsiteX56" fmla="*/ 25461 w 548145"/>
              <a:gd name="connsiteY56" fmla="*/ 191105 h 459669"/>
              <a:gd name="connsiteX57" fmla="*/ 163320 w 548145"/>
              <a:gd name="connsiteY57" fmla="*/ 187566 h 459669"/>
              <a:gd name="connsiteX58" fmla="*/ 151684 w 548145"/>
              <a:gd name="connsiteY58" fmla="*/ 191583 h 459669"/>
              <a:gd name="connsiteX59" fmla="*/ 146869 w 548145"/>
              <a:gd name="connsiteY59" fmla="*/ 302845 h 459669"/>
              <a:gd name="connsiteX60" fmla="*/ 161313 w 548145"/>
              <a:gd name="connsiteY60" fmla="*/ 318108 h 459669"/>
              <a:gd name="connsiteX61" fmla="*/ 282886 w 548145"/>
              <a:gd name="connsiteY61" fmla="*/ 318108 h 459669"/>
              <a:gd name="connsiteX62" fmla="*/ 284491 w 548145"/>
              <a:gd name="connsiteY62" fmla="*/ 313690 h 459669"/>
              <a:gd name="connsiteX63" fmla="*/ 275127 w 548145"/>
              <a:gd name="connsiteY63" fmla="*/ 175180 h 459669"/>
              <a:gd name="connsiteX64" fmla="*/ 270736 w 548145"/>
              <a:gd name="connsiteY64" fmla="*/ 178774 h 459669"/>
              <a:gd name="connsiteX65" fmla="*/ 305461 w 548145"/>
              <a:gd name="connsiteY65" fmla="*/ 299788 h 459669"/>
              <a:gd name="connsiteX66" fmla="*/ 315439 w 548145"/>
              <a:gd name="connsiteY66" fmla="*/ 302185 h 459669"/>
              <a:gd name="connsiteX67" fmla="*/ 376507 w 548145"/>
              <a:gd name="connsiteY67" fmla="*/ 238283 h 459669"/>
              <a:gd name="connsiteX68" fmla="*/ 373713 w 548145"/>
              <a:gd name="connsiteY68" fmla="*/ 226701 h 459669"/>
              <a:gd name="connsiteX69" fmla="*/ 373713 w 548145"/>
              <a:gd name="connsiteY69" fmla="*/ 223106 h 459669"/>
              <a:gd name="connsiteX70" fmla="*/ 117932 w 548145"/>
              <a:gd name="connsiteY70" fmla="*/ 175180 h 459669"/>
              <a:gd name="connsiteX71" fmla="*/ 49223 w 548145"/>
              <a:gd name="connsiteY71" fmla="*/ 200020 h 459669"/>
              <a:gd name="connsiteX72" fmla="*/ 49624 w 548145"/>
              <a:gd name="connsiteY72" fmla="*/ 200821 h 459669"/>
              <a:gd name="connsiteX73" fmla="*/ 46008 w 548145"/>
              <a:gd name="connsiteY73" fmla="*/ 212840 h 459669"/>
              <a:gd name="connsiteX74" fmla="*/ 128379 w 548145"/>
              <a:gd name="connsiteY74" fmla="*/ 302183 h 459669"/>
              <a:gd name="connsiteX75" fmla="*/ 132799 w 548145"/>
              <a:gd name="connsiteY75" fmla="*/ 300981 h 459669"/>
              <a:gd name="connsiteX76" fmla="*/ 137620 w 548145"/>
              <a:gd name="connsiteY76" fmla="*/ 190004 h 459669"/>
              <a:gd name="connsiteX77" fmla="*/ 117932 w 548145"/>
              <a:gd name="connsiteY77" fmla="*/ 175180 h 459669"/>
              <a:gd name="connsiteX78" fmla="*/ 177797 w 548145"/>
              <a:gd name="connsiteY78" fmla="*/ 166333 h 459669"/>
              <a:gd name="connsiteX79" fmla="*/ 173412 w 548145"/>
              <a:gd name="connsiteY79" fmla="*/ 177126 h 459669"/>
              <a:gd name="connsiteX80" fmla="*/ 289802 w 548145"/>
              <a:gd name="connsiteY80" fmla="*/ 298646 h 459669"/>
              <a:gd name="connsiteX81" fmla="*/ 256718 w 548145"/>
              <a:gd name="connsiteY81" fmla="*/ 183122 h 459669"/>
              <a:gd name="connsiteX82" fmla="*/ 234796 w 548145"/>
              <a:gd name="connsiteY82" fmla="*/ 166333 h 459669"/>
              <a:gd name="connsiteX83" fmla="*/ 257076 w 548145"/>
              <a:gd name="connsiteY83" fmla="*/ 148637 h 459669"/>
              <a:gd name="connsiteX84" fmla="*/ 247733 w 548145"/>
              <a:gd name="connsiteY84" fmla="*/ 158370 h 459669"/>
              <a:gd name="connsiteX85" fmla="*/ 257076 w 548145"/>
              <a:gd name="connsiteY85" fmla="*/ 167713 h 459669"/>
              <a:gd name="connsiteX86" fmla="*/ 266809 w 548145"/>
              <a:gd name="connsiteY86" fmla="*/ 158370 h 459669"/>
              <a:gd name="connsiteX87" fmla="*/ 257076 w 548145"/>
              <a:gd name="connsiteY87" fmla="*/ 148637 h 459669"/>
              <a:gd name="connsiteX88" fmla="*/ 406422 w 548145"/>
              <a:gd name="connsiteY88" fmla="*/ 139790 h 459669"/>
              <a:gd name="connsiteX89" fmla="*/ 396368 w 548145"/>
              <a:gd name="connsiteY89" fmla="*/ 145029 h 459669"/>
              <a:gd name="connsiteX90" fmla="*/ 402401 w 548145"/>
              <a:gd name="connsiteY90" fmla="*/ 203861 h 459669"/>
              <a:gd name="connsiteX91" fmla="*/ 420900 w 548145"/>
              <a:gd name="connsiteY91" fmla="*/ 220785 h 459669"/>
              <a:gd name="connsiteX92" fmla="*/ 501332 w 548145"/>
              <a:gd name="connsiteY92" fmla="*/ 220785 h 459669"/>
              <a:gd name="connsiteX93" fmla="*/ 502136 w 548145"/>
              <a:gd name="connsiteY93" fmla="*/ 218770 h 459669"/>
              <a:gd name="connsiteX94" fmla="*/ 146186 w 548145"/>
              <a:gd name="connsiteY94" fmla="*/ 139790 h 459669"/>
              <a:gd name="connsiteX95" fmla="*/ 127407 w 548145"/>
              <a:gd name="connsiteY95" fmla="*/ 158370 h 459669"/>
              <a:gd name="connsiteX96" fmla="*/ 146186 w 548145"/>
              <a:gd name="connsiteY96" fmla="*/ 176554 h 459669"/>
              <a:gd name="connsiteX97" fmla="*/ 164167 w 548145"/>
              <a:gd name="connsiteY97" fmla="*/ 158370 h 459669"/>
              <a:gd name="connsiteX98" fmla="*/ 146186 w 548145"/>
              <a:gd name="connsiteY98" fmla="*/ 139790 h 459669"/>
              <a:gd name="connsiteX99" fmla="*/ 501548 w 548145"/>
              <a:gd name="connsiteY99" fmla="*/ 106169 h 459669"/>
              <a:gd name="connsiteX100" fmla="*/ 419025 w 548145"/>
              <a:gd name="connsiteY100" fmla="*/ 116255 h 459669"/>
              <a:gd name="connsiteX101" fmla="*/ 415836 w 548145"/>
              <a:gd name="connsiteY101" fmla="*/ 127552 h 459669"/>
              <a:gd name="connsiteX102" fmla="*/ 510319 w 548145"/>
              <a:gd name="connsiteY102" fmla="*/ 206627 h 459669"/>
              <a:gd name="connsiteX103" fmla="*/ 516298 w 548145"/>
              <a:gd name="connsiteY103" fmla="*/ 204206 h 459669"/>
              <a:gd name="connsiteX104" fmla="*/ 516298 w 548145"/>
              <a:gd name="connsiteY104" fmla="*/ 119483 h 459669"/>
              <a:gd name="connsiteX105" fmla="*/ 501548 w 548145"/>
              <a:gd name="connsiteY105" fmla="*/ 106169 h 459669"/>
              <a:gd name="connsiteX106" fmla="*/ 386439 w 548145"/>
              <a:gd name="connsiteY106" fmla="*/ 95553 h 459669"/>
              <a:gd name="connsiteX107" fmla="*/ 368059 w 548145"/>
              <a:gd name="connsiteY107" fmla="*/ 113533 h 459669"/>
              <a:gd name="connsiteX108" fmla="*/ 386439 w 548145"/>
              <a:gd name="connsiteY108" fmla="*/ 132312 h 459669"/>
              <a:gd name="connsiteX109" fmla="*/ 404819 w 548145"/>
              <a:gd name="connsiteY109" fmla="*/ 113533 h 459669"/>
              <a:gd name="connsiteX110" fmla="*/ 386439 w 548145"/>
              <a:gd name="connsiteY110" fmla="*/ 95553 h 459669"/>
              <a:gd name="connsiteX111" fmla="*/ 524269 w 548145"/>
              <a:gd name="connsiteY111" fmla="*/ 86704 h 459669"/>
              <a:gd name="connsiteX112" fmla="*/ 514926 w 548145"/>
              <a:gd name="connsiteY112" fmla="*/ 96437 h 459669"/>
              <a:gd name="connsiteX113" fmla="*/ 524269 w 548145"/>
              <a:gd name="connsiteY113" fmla="*/ 105780 h 459669"/>
              <a:gd name="connsiteX114" fmla="*/ 534002 w 548145"/>
              <a:gd name="connsiteY114" fmla="*/ 96437 h 459669"/>
              <a:gd name="connsiteX115" fmla="*/ 524269 w 548145"/>
              <a:gd name="connsiteY115" fmla="*/ 86704 h 459669"/>
              <a:gd name="connsiteX116" fmla="*/ 269113 w 548145"/>
              <a:gd name="connsiteY116" fmla="*/ 84936 h 459669"/>
              <a:gd name="connsiteX117" fmla="*/ 258348 w 548145"/>
              <a:gd name="connsiteY117" fmla="*/ 93738 h 459669"/>
              <a:gd name="connsiteX118" fmla="*/ 261936 w 548145"/>
              <a:gd name="connsiteY118" fmla="*/ 134950 h 459669"/>
              <a:gd name="connsiteX119" fmla="*/ 280674 w 548145"/>
              <a:gd name="connsiteY119" fmla="*/ 158557 h 459669"/>
              <a:gd name="connsiteX120" fmla="*/ 280276 w 548145"/>
              <a:gd name="connsiteY120" fmla="*/ 162158 h 459669"/>
              <a:gd name="connsiteX121" fmla="*/ 379149 w 548145"/>
              <a:gd name="connsiteY121" fmla="*/ 210171 h 459669"/>
              <a:gd name="connsiteX122" fmla="*/ 387122 w 548145"/>
              <a:gd name="connsiteY122" fmla="*/ 204569 h 459669"/>
              <a:gd name="connsiteX123" fmla="*/ 381541 w 548145"/>
              <a:gd name="connsiteY123" fmla="*/ 146153 h 459669"/>
              <a:gd name="connsiteX124" fmla="*/ 352437 w 548145"/>
              <a:gd name="connsiteY124" fmla="*/ 113344 h 459669"/>
              <a:gd name="connsiteX125" fmla="*/ 352836 w 548145"/>
              <a:gd name="connsiteY125" fmla="*/ 110943 h 459669"/>
              <a:gd name="connsiteX126" fmla="*/ 25461 w 548145"/>
              <a:gd name="connsiteY126" fmla="*/ 69010 h 459669"/>
              <a:gd name="connsiteX127" fmla="*/ 15927 w 548145"/>
              <a:gd name="connsiteY127" fmla="*/ 78353 h 459669"/>
              <a:gd name="connsiteX128" fmla="*/ 25461 w 548145"/>
              <a:gd name="connsiteY128" fmla="*/ 88086 h 459669"/>
              <a:gd name="connsiteX129" fmla="*/ 34995 w 548145"/>
              <a:gd name="connsiteY129" fmla="*/ 78353 h 459669"/>
              <a:gd name="connsiteX130" fmla="*/ 25461 w 548145"/>
              <a:gd name="connsiteY130" fmla="*/ 69010 h 459669"/>
              <a:gd name="connsiteX131" fmla="*/ 250388 w 548145"/>
              <a:gd name="connsiteY131" fmla="*/ 61932 h 459669"/>
              <a:gd name="connsiteX132" fmla="*/ 240655 w 548145"/>
              <a:gd name="connsiteY132" fmla="*/ 71275 h 459669"/>
              <a:gd name="connsiteX133" fmla="*/ 250388 w 548145"/>
              <a:gd name="connsiteY133" fmla="*/ 81008 h 459669"/>
              <a:gd name="connsiteX134" fmla="*/ 259731 w 548145"/>
              <a:gd name="connsiteY134" fmla="*/ 71275 h 459669"/>
              <a:gd name="connsiteX135" fmla="*/ 250388 w 548145"/>
              <a:gd name="connsiteY135" fmla="*/ 61932 h 459669"/>
              <a:gd name="connsiteX136" fmla="*/ 415540 w 548145"/>
              <a:gd name="connsiteY136" fmla="*/ 40698 h 459669"/>
              <a:gd name="connsiteX137" fmla="*/ 402187 w 548145"/>
              <a:gd name="connsiteY137" fmla="*/ 47447 h 459669"/>
              <a:gd name="connsiteX138" fmla="*/ 398140 w 548145"/>
              <a:gd name="connsiteY138" fmla="*/ 82781 h 459669"/>
              <a:gd name="connsiteX139" fmla="*/ 417968 w 548145"/>
              <a:gd name="connsiteY139" fmla="*/ 102234 h 459669"/>
              <a:gd name="connsiteX140" fmla="*/ 502136 w 548145"/>
              <a:gd name="connsiteY140" fmla="*/ 92706 h 459669"/>
              <a:gd name="connsiteX141" fmla="*/ 502136 w 548145"/>
              <a:gd name="connsiteY141" fmla="*/ 91515 h 459669"/>
              <a:gd name="connsiteX142" fmla="*/ 127205 w 548145"/>
              <a:gd name="connsiteY142" fmla="*/ 38930 h 459669"/>
              <a:gd name="connsiteX143" fmla="*/ 48278 w 548145"/>
              <a:gd name="connsiteY143" fmla="*/ 74450 h 459669"/>
              <a:gd name="connsiteX144" fmla="*/ 48679 w 548145"/>
              <a:gd name="connsiteY144" fmla="*/ 77244 h 459669"/>
              <a:gd name="connsiteX145" fmla="*/ 31852 w 548145"/>
              <a:gd name="connsiteY145" fmla="*/ 100392 h 459669"/>
              <a:gd name="connsiteX146" fmla="*/ 31852 w 548145"/>
              <a:gd name="connsiteY146" fmla="*/ 177019 h 459669"/>
              <a:gd name="connsiteX147" fmla="*/ 43471 w 548145"/>
              <a:gd name="connsiteY147" fmla="*/ 185400 h 459669"/>
              <a:gd name="connsiteX148" fmla="*/ 112381 w 548145"/>
              <a:gd name="connsiteY148" fmla="*/ 160257 h 459669"/>
              <a:gd name="connsiteX149" fmla="*/ 111980 w 548145"/>
              <a:gd name="connsiteY149" fmla="*/ 157463 h 459669"/>
              <a:gd name="connsiteX150" fmla="*/ 137621 w 548145"/>
              <a:gd name="connsiteY150" fmla="*/ 125535 h 459669"/>
              <a:gd name="connsiteX151" fmla="*/ 137621 w 548145"/>
              <a:gd name="connsiteY151" fmla="*/ 45715 h 459669"/>
              <a:gd name="connsiteX152" fmla="*/ 127205 w 548145"/>
              <a:gd name="connsiteY152" fmla="*/ 38930 h 459669"/>
              <a:gd name="connsiteX153" fmla="*/ 162928 w 548145"/>
              <a:gd name="connsiteY153" fmla="*/ 38929 h 459669"/>
              <a:gd name="connsiteX154" fmla="*/ 152178 w 548145"/>
              <a:gd name="connsiteY154" fmla="*/ 45697 h 459669"/>
              <a:gd name="connsiteX155" fmla="*/ 152178 w 548145"/>
              <a:gd name="connsiteY155" fmla="*/ 125325 h 459669"/>
              <a:gd name="connsiteX156" fmla="*/ 176863 w 548145"/>
              <a:gd name="connsiteY156" fmla="*/ 150010 h 459669"/>
              <a:gd name="connsiteX157" fmla="*/ 233797 w 548145"/>
              <a:gd name="connsiteY157" fmla="*/ 150010 h 459669"/>
              <a:gd name="connsiteX158" fmla="*/ 247334 w 548145"/>
              <a:gd name="connsiteY158" fmla="*/ 134881 h 459669"/>
              <a:gd name="connsiteX159" fmla="*/ 243751 w 548145"/>
              <a:gd name="connsiteY159" fmla="*/ 93872 h 459669"/>
              <a:gd name="connsiteX160" fmla="*/ 224640 w 548145"/>
              <a:gd name="connsiteY160" fmla="*/ 70382 h 459669"/>
              <a:gd name="connsiteX161" fmla="*/ 225038 w 548145"/>
              <a:gd name="connsiteY161" fmla="*/ 67197 h 459669"/>
              <a:gd name="connsiteX162" fmla="*/ 378800 w 548145"/>
              <a:gd name="connsiteY162" fmla="*/ 35389 h 459669"/>
              <a:gd name="connsiteX163" fmla="*/ 274276 w 548145"/>
              <a:gd name="connsiteY163" fmla="*/ 70377 h 459669"/>
              <a:gd name="connsiteX164" fmla="*/ 274276 w 548145"/>
              <a:gd name="connsiteY164" fmla="*/ 70779 h 459669"/>
              <a:gd name="connsiteX165" fmla="*/ 359025 w 548145"/>
              <a:gd name="connsiteY165" fmla="*/ 96920 h 459669"/>
              <a:gd name="connsiteX166" fmla="*/ 384450 w 548145"/>
              <a:gd name="connsiteY166" fmla="*/ 80431 h 459669"/>
              <a:gd name="connsiteX167" fmla="*/ 388890 w 548145"/>
              <a:gd name="connsiteY167" fmla="*/ 45041 h 459669"/>
              <a:gd name="connsiteX168" fmla="*/ 378800 w 548145"/>
              <a:gd name="connsiteY168" fmla="*/ 35389 h 459669"/>
              <a:gd name="connsiteX169" fmla="*/ 351734 w 548145"/>
              <a:gd name="connsiteY169" fmla="*/ 30080 h 459669"/>
              <a:gd name="connsiteX170" fmla="*/ 176953 w 548145"/>
              <a:gd name="connsiteY170" fmla="*/ 30889 h 459669"/>
              <a:gd name="connsiteX171" fmla="*/ 230947 w 548145"/>
              <a:gd name="connsiteY171" fmla="*/ 56370 h 459669"/>
              <a:gd name="connsiteX172" fmla="*/ 248945 w 548145"/>
              <a:gd name="connsiteY172" fmla="*/ 47876 h 459669"/>
              <a:gd name="connsiteX173" fmla="*/ 268143 w 548145"/>
              <a:gd name="connsiteY173" fmla="*/ 57988 h 459669"/>
              <a:gd name="connsiteX174" fmla="*/ 396864 w 548145"/>
              <a:gd name="connsiteY174" fmla="*/ 14155 h 459669"/>
              <a:gd name="connsiteX175" fmla="*/ 387521 w 548145"/>
              <a:gd name="connsiteY175" fmla="*/ 23689 h 459669"/>
              <a:gd name="connsiteX176" fmla="*/ 396864 w 548145"/>
              <a:gd name="connsiteY176" fmla="*/ 33223 h 459669"/>
              <a:gd name="connsiteX177" fmla="*/ 406597 w 548145"/>
              <a:gd name="connsiteY177" fmla="*/ 23689 h 459669"/>
              <a:gd name="connsiteX178" fmla="*/ 396864 w 548145"/>
              <a:gd name="connsiteY178" fmla="*/ 14155 h 459669"/>
              <a:gd name="connsiteX179" fmla="*/ 145987 w 548145"/>
              <a:gd name="connsiteY179" fmla="*/ 14155 h 459669"/>
              <a:gd name="connsiteX180" fmla="*/ 136254 w 548145"/>
              <a:gd name="connsiteY180" fmla="*/ 23689 h 459669"/>
              <a:gd name="connsiteX181" fmla="*/ 145987 w 548145"/>
              <a:gd name="connsiteY181" fmla="*/ 33223 h 459669"/>
              <a:gd name="connsiteX182" fmla="*/ 155330 w 548145"/>
              <a:gd name="connsiteY182" fmla="*/ 23689 h 459669"/>
              <a:gd name="connsiteX183" fmla="*/ 145987 w 548145"/>
              <a:gd name="connsiteY183" fmla="*/ 14155 h 459669"/>
              <a:gd name="connsiteX184" fmla="*/ 145074 w 548145"/>
              <a:gd name="connsiteY184" fmla="*/ 0 h 459669"/>
              <a:gd name="connsiteX185" fmla="*/ 167578 w 548145"/>
              <a:gd name="connsiteY185" fmla="*/ 16445 h 459669"/>
              <a:gd name="connsiteX186" fmla="*/ 374941 w 548145"/>
              <a:gd name="connsiteY186" fmla="*/ 14841 h 459669"/>
              <a:gd name="connsiteX187" fmla="*/ 397446 w 548145"/>
              <a:gd name="connsiteY187" fmla="*/ 0 h 459669"/>
              <a:gd name="connsiteX188" fmla="*/ 421558 w 548145"/>
              <a:gd name="connsiteY188" fmla="*/ 23665 h 459669"/>
              <a:gd name="connsiteX189" fmla="*/ 421156 w 548145"/>
              <a:gd name="connsiteY189" fmla="*/ 27676 h 459669"/>
              <a:gd name="connsiteX190" fmla="*/ 507959 w 548145"/>
              <a:gd name="connsiteY190" fmla="*/ 79419 h 459669"/>
              <a:gd name="connsiteX191" fmla="*/ 524033 w 548145"/>
              <a:gd name="connsiteY191" fmla="*/ 73002 h 459669"/>
              <a:gd name="connsiteX192" fmla="*/ 548145 w 548145"/>
              <a:gd name="connsiteY192" fmla="*/ 97469 h 459669"/>
              <a:gd name="connsiteX193" fmla="*/ 531267 w 548145"/>
              <a:gd name="connsiteY193" fmla="*/ 120332 h 459669"/>
              <a:gd name="connsiteX194" fmla="*/ 531267 w 548145"/>
              <a:gd name="connsiteY194" fmla="*/ 204565 h 459669"/>
              <a:gd name="connsiteX195" fmla="*/ 548145 w 548145"/>
              <a:gd name="connsiteY195" fmla="*/ 227027 h 459669"/>
              <a:gd name="connsiteX196" fmla="*/ 524033 w 548145"/>
              <a:gd name="connsiteY196" fmla="*/ 251093 h 459669"/>
              <a:gd name="connsiteX197" fmla="*/ 520417 w 548145"/>
              <a:gd name="connsiteY197" fmla="*/ 250692 h 459669"/>
              <a:gd name="connsiteX198" fmla="*/ 479024 w 548145"/>
              <a:gd name="connsiteY198" fmla="*/ 337732 h 459669"/>
              <a:gd name="connsiteX199" fmla="*/ 491884 w 548145"/>
              <a:gd name="connsiteY199" fmla="*/ 363403 h 459669"/>
              <a:gd name="connsiteX200" fmla="*/ 458529 w 548145"/>
              <a:gd name="connsiteY200" fmla="*/ 396294 h 459669"/>
              <a:gd name="connsiteX201" fmla="*/ 449286 w 548145"/>
              <a:gd name="connsiteY201" fmla="*/ 394690 h 459669"/>
              <a:gd name="connsiteX202" fmla="*/ 434819 w 548145"/>
              <a:gd name="connsiteY202" fmla="*/ 420762 h 459669"/>
              <a:gd name="connsiteX203" fmla="*/ 440445 w 548145"/>
              <a:gd name="connsiteY203" fmla="*/ 435603 h 459669"/>
              <a:gd name="connsiteX204" fmla="*/ 416333 w 548145"/>
              <a:gd name="connsiteY204" fmla="*/ 459669 h 459669"/>
              <a:gd name="connsiteX205" fmla="*/ 392221 w 548145"/>
              <a:gd name="connsiteY205" fmla="*/ 435603 h 459669"/>
              <a:gd name="connsiteX206" fmla="*/ 393829 w 548145"/>
              <a:gd name="connsiteY206" fmla="*/ 426377 h 459669"/>
              <a:gd name="connsiteX207" fmla="*/ 315465 w 548145"/>
              <a:gd name="connsiteY207" fmla="*/ 345754 h 459669"/>
              <a:gd name="connsiteX208" fmla="*/ 304213 w 548145"/>
              <a:gd name="connsiteY208" fmla="*/ 348562 h 459669"/>
              <a:gd name="connsiteX209" fmla="*/ 281708 w 548145"/>
              <a:gd name="connsiteY209" fmla="*/ 331716 h 459669"/>
              <a:gd name="connsiteX210" fmla="*/ 159943 w 548145"/>
              <a:gd name="connsiteY210" fmla="*/ 331716 h 459669"/>
              <a:gd name="connsiteX211" fmla="*/ 137438 w 548145"/>
              <a:gd name="connsiteY211" fmla="*/ 348562 h 459669"/>
              <a:gd name="connsiteX212" fmla="*/ 113326 w 548145"/>
              <a:gd name="connsiteY212" fmla="*/ 324496 h 459669"/>
              <a:gd name="connsiteX213" fmla="*/ 116541 w 548145"/>
              <a:gd name="connsiteY213" fmla="*/ 312463 h 459669"/>
              <a:gd name="connsiteX214" fmla="*/ 34159 w 548145"/>
              <a:gd name="connsiteY214" fmla="*/ 223417 h 459669"/>
              <a:gd name="connsiteX215" fmla="*/ 24112 w 548145"/>
              <a:gd name="connsiteY215" fmla="*/ 225422 h 459669"/>
              <a:gd name="connsiteX216" fmla="*/ 0 w 548145"/>
              <a:gd name="connsiteY216" fmla="*/ 201356 h 459669"/>
              <a:gd name="connsiteX217" fmla="*/ 16878 w 548145"/>
              <a:gd name="connsiteY217" fmla="*/ 178493 h 459669"/>
              <a:gd name="connsiteX218" fmla="*/ 16878 w 548145"/>
              <a:gd name="connsiteY218" fmla="*/ 101480 h 459669"/>
              <a:gd name="connsiteX219" fmla="*/ 0 w 548145"/>
              <a:gd name="connsiteY219" fmla="*/ 78216 h 459669"/>
              <a:gd name="connsiteX220" fmla="*/ 24112 w 548145"/>
              <a:gd name="connsiteY220" fmla="*/ 54551 h 459669"/>
              <a:gd name="connsiteX221" fmla="*/ 41794 w 548145"/>
              <a:gd name="connsiteY221" fmla="*/ 62573 h 459669"/>
              <a:gd name="connsiteX222" fmla="*/ 120962 w 548145"/>
              <a:gd name="connsiteY222" fmla="*/ 26473 h 459669"/>
              <a:gd name="connsiteX223" fmla="*/ 120560 w 548145"/>
              <a:gd name="connsiteY223" fmla="*/ 23665 h 459669"/>
              <a:gd name="connsiteX224" fmla="*/ 145074 w 548145"/>
              <a:gd name="connsiteY224" fmla="*/ 0 h 4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548145" h="459669">
                <a:moveTo>
                  <a:pt x="416720" y="426448"/>
                </a:moveTo>
                <a:cubicBezTo>
                  <a:pt x="411269" y="426448"/>
                  <a:pt x="406987" y="430730"/>
                  <a:pt x="406987" y="436181"/>
                </a:cubicBezTo>
                <a:cubicBezTo>
                  <a:pt x="406987" y="441241"/>
                  <a:pt x="411269" y="445524"/>
                  <a:pt x="416720" y="445524"/>
                </a:cubicBezTo>
                <a:cubicBezTo>
                  <a:pt x="421781" y="445524"/>
                  <a:pt x="426063" y="441241"/>
                  <a:pt x="426063" y="436181"/>
                </a:cubicBezTo>
                <a:cubicBezTo>
                  <a:pt x="426063" y="430730"/>
                  <a:pt x="421781" y="426448"/>
                  <a:pt x="416720" y="426448"/>
                </a:cubicBezTo>
                <a:close/>
                <a:moveTo>
                  <a:pt x="458588" y="345052"/>
                </a:moveTo>
                <a:cubicBezTo>
                  <a:pt x="448599" y="345052"/>
                  <a:pt x="440608" y="353354"/>
                  <a:pt x="440608" y="363236"/>
                </a:cubicBezTo>
                <a:cubicBezTo>
                  <a:pt x="440608" y="373514"/>
                  <a:pt x="448599" y="381816"/>
                  <a:pt x="458588" y="381816"/>
                </a:cubicBezTo>
                <a:cubicBezTo>
                  <a:pt x="468977" y="381816"/>
                  <a:pt x="477368" y="373514"/>
                  <a:pt x="477368" y="363236"/>
                </a:cubicBezTo>
                <a:cubicBezTo>
                  <a:pt x="477368" y="353354"/>
                  <a:pt x="468977" y="345052"/>
                  <a:pt x="458588" y="345052"/>
                </a:cubicBezTo>
                <a:close/>
                <a:moveTo>
                  <a:pt x="327360" y="337974"/>
                </a:moveTo>
                <a:lnTo>
                  <a:pt x="403036" y="415435"/>
                </a:lnTo>
                <a:cubicBezTo>
                  <a:pt x="406640" y="413051"/>
                  <a:pt x="411044" y="411462"/>
                  <a:pt x="416249" y="411462"/>
                </a:cubicBezTo>
                <a:cubicBezTo>
                  <a:pt x="418251" y="411462"/>
                  <a:pt x="421054" y="411860"/>
                  <a:pt x="423056" y="412654"/>
                </a:cubicBezTo>
                <a:lnTo>
                  <a:pt x="436670" y="388026"/>
                </a:lnTo>
                <a:cubicBezTo>
                  <a:pt x="430263" y="382067"/>
                  <a:pt x="425859" y="373725"/>
                  <a:pt x="425859" y="363794"/>
                </a:cubicBezTo>
                <a:cubicBezTo>
                  <a:pt x="425859" y="363794"/>
                  <a:pt x="425859" y="363397"/>
                  <a:pt x="425859" y="363000"/>
                </a:cubicBezTo>
                <a:close/>
                <a:moveTo>
                  <a:pt x="304850" y="314971"/>
                </a:moveTo>
                <a:cubicBezTo>
                  <a:pt x="299789" y="314971"/>
                  <a:pt x="295507" y="318943"/>
                  <a:pt x="295507" y="324505"/>
                </a:cubicBezTo>
                <a:cubicBezTo>
                  <a:pt x="295507" y="330066"/>
                  <a:pt x="299789" y="334039"/>
                  <a:pt x="304850" y="334039"/>
                </a:cubicBezTo>
                <a:cubicBezTo>
                  <a:pt x="310301" y="334039"/>
                  <a:pt x="314583" y="330066"/>
                  <a:pt x="314583" y="324505"/>
                </a:cubicBezTo>
                <a:cubicBezTo>
                  <a:pt x="314583" y="318943"/>
                  <a:pt x="310301" y="314971"/>
                  <a:pt x="304850" y="314971"/>
                </a:cubicBezTo>
                <a:close/>
                <a:moveTo>
                  <a:pt x="137140" y="314971"/>
                </a:moveTo>
                <a:cubicBezTo>
                  <a:pt x="131689" y="314971"/>
                  <a:pt x="127407" y="318943"/>
                  <a:pt x="127407" y="324505"/>
                </a:cubicBezTo>
                <a:cubicBezTo>
                  <a:pt x="127407" y="330066"/>
                  <a:pt x="131689" y="334039"/>
                  <a:pt x="137140" y="334039"/>
                </a:cubicBezTo>
                <a:cubicBezTo>
                  <a:pt x="142201" y="334039"/>
                  <a:pt x="146483" y="330066"/>
                  <a:pt x="146483" y="324505"/>
                </a:cubicBezTo>
                <a:cubicBezTo>
                  <a:pt x="146483" y="318943"/>
                  <a:pt x="142201" y="314971"/>
                  <a:pt x="137140" y="314971"/>
                </a:cubicBezTo>
                <a:close/>
                <a:moveTo>
                  <a:pt x="387741" y="247730"/>
                </a:moveTo>
                <a:lnTo>
                  <a:pt x="325591" y="312426"/>
                </a:lnTo>
                <a:cubicBezTo>
                  <a:pt x="327609" y="315640"/>
                  <a:pt x="328416" y="318855"/>
                  <a:pt x="328820" y="322873"/>
                </a:cubicBezTo>
                <a:lnTo>
                  <a:pt x="430519" y="348189"/>
                </a:lnTo>
                <a:cubicBezTo>
                  <a:pt x="432940" y="343769"/>
                  <a:pt x="436169" y="339751"/>
                  <a:pt x="440205" y="336938"/>
                </a:cubicBezTo>
                <a:lnTo>
                  <a:pt x="401058" y="250141"/>
                </a:lnTo>
                <a:cubicBezTo>
                  <a:pt x="400251" y="250141"/>
                  <a:pt x="399444" y="250543"/>
                  <a:pt x="398233" y="250543"/>
                </a:cubicBezTo>
                <a:cubicBezTo>
                  <a:pt x="394601" y="250543"/>
                  <a:pt x="390969" y="249739"/>
                  <a:pt x="387741" y="247730"/>
                </a:cubicBezTo>
                <a:close/>
                <a:moveTo>
                  <a:pt x="421353" y="233574"/>
                </a:moveTo>
                <a:cubicBezTo>
                  <a:pt x="419734" y="237563"/>
                  <a:pt x="417304" y="241551"/>
                  <a:pt x="414065" y="244343"/>
                </a:cubicBezTo>
                <a:lnTo>
                  <a:pt x="452935" y="330099"/>
                </a:lnTo>
                <a:cubicBezTo>
                  <a:pt x="455364" y="330099"/>
                  <a:pt x="457388" y="329302"/>
                  <a:pt x="459413" y="329302"/>
                </a:cubicBezTo>
                <a:cubicBezTo>
                  <a:pt x="462247" y="329302"/>
                  <a:pt x="464676" y="330099"/>
                  <a:pt x="467106" y="330498"/>
                </a:cubicBezTo>
                <a:lnTo>
                  <a:pt x="509214" y="243945"/>
                </a:lnTo>
                <a:cubicBezTo>
                  <a:pt x="505975" y="241152"/>
                  <a:pt x="503951" y="237563"/>
                  <a:pt x="502331" y="233574"/>
                </a:cubicBezTo>
                <a:close/>
                <a:moveTo>
                  <a:pt x="524269" y="217648"/>
                </a:moveTo>
                <a:cubicBezTo>
                  <a:pt x="519208" y="217648"/>
                  <a:pt x="514926" y="221930"/>
                  <a:pt x="514926" y="226991"/>
                </a:cubicBezTo>
                <a:cubicBezTo>
                  <a:pt x="514926" y="232441"/>
                  <a:pt x="519208" y="236724"/>
                  <a:pt x="524269" y="236724"/>
                </a:cubicBezTo>
                <a:cubicBezTo>
                  <a:pt x="529330" y="236724"/>
                  <a:pt x="534002" y="232441"/>
                  <a:pt x="534002" y="226991"/>
                </a:cubicBezTo>
                <a:cubicBezTo>
                  <a:pt x="534002" y="221930"/>
                  <a:pt x="529330" y="217648"/>
                  <a:pt x="524269" y="217648"/>
                </a:cubicBezTo>
                <a:close/>
                <a:moveTo>
                  <a:pt x="396864" y="217648"/>
                </a:moveTo>
                <a:cubicBezTo>
                  <a:pt x="391803" y="217648"/>
                  <a:pt x="387521" y="221930"/>
                  <a:pt x="387521" y="226991"/>
                </a:cubicBezTo>
                <a:cubicBezTo>
                  <a:pt x="387521" y="232441"/>
                  <a:pt x="391803" y="236724"/>
                  <a:pt x="396864" y="236724"/>
                </a:cubicBezTo>
                <a:cubicBezTo>
                  <a:pt x="402315" y="236724"/>
                  <a:pt x="406597" y="232441"/>
                  <a:pt x="406597" y="226991"/>
                </a:cubicBezTo>
                <a:cubicBezTo>
                  <a:pt x="406597" y="221930"/>
                  <a:pt x="402315" y="217648"/>
                  <a:pt x="396864" y="217648"/>
                </a:cubicBezTo>
                <a:close/>
                <a:moveTo>
                  <a:pt x="25461" y="191105"/>
                </a:moveTo>
                <a:cubicBezTo>
                  <a:pt x="20297" y="191105"/>
                  <a:pt x="15927" y="195387"/>
                  <a:pt x="15927" y="200448"/>
                </a:cubicBezTo>
                <a:cubicBezTo>
                  <a:pt x="15927" y="205898"/>
                  <a:pt x="20297" y="210181"/>
                  <a:pt x="25461" y="210181"/>
                </a:cubicBezTo>
                <a:cubicBezTo>
                  <a:pt x="30625" y="210181"/>
                  <a:pt x="34995" y="205898"/>
                  <a:pt x="34995" y="200448"/>
                </a:cubicBezTo>
                <a:cubicBezTo>
                  <a:pt x="34995" y="195387"/>
                  <a:pt x="30625" y="191105"/>
                  <a:pt x="25461" y="191105"/>
                </a:cubicBezTo>
                <a:close/>
                <a:moveTo>
                  <a:pt x="163320" y="187566"/>
                </a:moveTo>
                <a:cubicBezTo>
                  <a:pt x="159708" y="189574"/>
                  <a:pt x="156097" y="190779"/>
                  <a:pt x="151684" y="191583"/>
                </a:cubicBezTo>
                <a:lnTo>
                  <a:pt x="146869" y="302845"/>
                </a:lnTo>
                <a:cubicBezTo>
                  <a:pt x="153690" y="305255"/>
                  <a:pt x="159307" y="310878"/>
                  <a:pt x="161313" y="318108"/>
                </a:cubicBezTo>
                <a:lnTo>
                  <a:pt x="282886" y="318108"/>
                </a:lnTo>
                <a:cubicBezTo>
                  <a:pt x="282886" y="316502"/>
                  <a:pt x="283688" y="315297"/>
                  <a:pt x="284491" y="313690"/>
                </a:cubicBezTo>
                <a:close/>
                <a:moveTo>
                  <a:pt x="275127" y="175180"/>
                </a:moveTo>
                <a:cubicBezTo>
                  <a:pt x="273530" y="176378"/>
                  <a:pt x="272333" y="177576"/>
                  <a:pt x="270736" y="178774"/>
                </a:cubicBezTo>
                <a:lnTo>
                  <a:pt x="305461" y="299788"/>
                </a:lnTo>
                <a:cubicBezTo>
                  <a:pt x="309053" y="299788"/>
                  <a:pt x="312246" y="300986"/>
                  <a:pt x="315439" y="302185"/>
                </a:cubicBezTo>
                <a:lnTo>
                  <a:pt x="376507" y="238283"/>
                </a:lnTo>
                <a:cubicBezTo>
                  <a:pt x="374910" y="235088"/>
                  <a:pt x="373713" y="231094"/>
                  <a:pt x="373713" y="226701"/>
                </a:cubicBezTo>
                <a:cubicBezTo>
                  <a:pt x="373713" y="225503"/>
                  <a:pt x="373713" y="224304"/>
                  <a:pt x="373713" y="223106"/>
                </a:cubicBezTo>
                <a:close/>
                <a:moveTo>
                  <a:pt x="117932" y="175180"/>
                </a:moveTo>
                <a:lnTo>
                  <a:pt x="49223" y="200020"/>
                </a:lnTo>
                <a:cubicBezTo>
                  <a:pt x="49624" y="200420"/>
                  <a:pt x="49624" y="200420"/>
                  <a:pt x="49624" y="200821"/>
                </a:cubicBezTo>
                <a:cubicBezTo>
                  <a:pt x="49624" y="205228"/>
                  <a:pt x="48419" y="209235"/>
                  <a:pt x="46008" y="212840"/>
                </a:cubicBezTo>
                <a:lnTo>
                  <a:pt x="128379" y="302183"/>
                </a:lnTo>
                <a:cubicBezTo>
                  <a:pt x="129584" y="301783"/>
                  <a:pt x="131191" y="300981"/>
                  <a:pt x="132799" y="300981"/>
                </a:cubicBezTo>
                <a:lnTo>
                  <a:pt x="137620" y="190004"/>
                </a:lnTo>
                <a:cubicBezTo>
                  <a:pt x="129182" y="187600"/>
                  <a:pt x="122352" y="181991"/>
                  <a:pt x="117932" y="175180"/>
                </a:cubicBezTo>
                <a:close/>
                <a:moveTo>
                  <a:pt x="177797" y="166333"/>
                </a:moveTo>
                <a:cubicBezTo>
                  <a:pt x="176999" y="170330"/>
                  <a:pt x="175405" y="173928"/>
                  <a:pt x="173412" y="177126"/>
                </a:cubicBezTo>
                <a:lnTo>
                  <a:pt x="289802" y="298646"/>
                </a:lnTo>
                <a:lnTo>
                  <a:pt x="256718" y="183122"/>
                </a:lnTo>
                <a:cubicBezTo>
                  <a:pt x="245956" y="182722"/>
                  <a:pt x="237586" y="175927"/>
                  <a:pt x="234796" y="166333"/>
                </a:cubicBezTo>
                <a:close/>
                <a:moveTo>
                  <a:pt x="257076" y="148637"/>
                </a:moveTo>
                <a:cubicBezTo>
                  <a:pt x="252405" y="148637"/>
                  <a:pt x="247733" y="153309"/>
                  <a:pt x="247733" y="158370"/>
                </a:cubicBezTo>
                <a:cubicBezTo>
                  <a:pt x="247733" y="163430"/>
                  <a:pt x="252405" y="167713"/>
                  <a:pt x="257076" y="167713"/>
                </a:cubicBezTo>
                <a:cubicBezTo>
                  <a:pt x="262527" y="167713"/>
                  <a:pt x="266809" y="163430"/>
                  <a:pt x="266809" y="158370"/>
                </a:cubicBezTo>
                <a:cubicBezTo>
                  <a:pt x="266809" y="153309"/>
                  <a:pt x="262527" y="148637"/>
                  <a:pt x="257076" y="148637"/>
                </a:cubicBezTo>
                <a:close/>
                <a:moveTo>
                  <a:pt x="406422" y="139790"/>
                </a:moveTo>
                <a:cubicBezTo>
                  <a:pt x="403607" y="141805"/>
                  <a:pt x="399988" y="143820"/>
                  <a:pt x="396368" y="145029"/>
                </a:cubicBezTo>
                <a:lnTo>
                  <a:pt x="402401" y="203861"/>
                </a:lnTo>
                <a:cubicBezTo>
                  <a:pt x="411248" y="205876"/>
                  <a:pt x="418085" y="212323"/>
                  <a:pt x="420900" y="220785"/>
                </a:cubicBezTo>
                <a:lnTo>
                  <a:pt x="501332" y="220785"/>
                </a:lnTo>
                <a:cubicBezTo>
                  <a:pt x="501734" y="219979"/>
                  <a:pt x="502136" y="219173"/>
                  <a:pt x="502136" y="218770"/>
                </a:cubicBezTo>
                <a:close/>
                <a:moveTo>
                  <a:pt x="146186" y="139790"/>
                </a:moveTo>
                <a:cubicBezTo>
                  <a:pt x="135798" y="139790"/>
                  <a:pt x="127407" y="148487"/>
                  <a:pt x="127407" y="158370"/>
                </a:cubicBezTo>
                <a:cubicBezTo>
                  <a:pt x="127407" y="168252"/>
                  <a:pt x="135798" y="176554"/>
                  <a:pt x="146186" y="176554"/>
                </a:cubicBezTo>
                <a:cubicBezTo>
                  <a:pt x="156175" y="176554"/>
                  <a:pt x="164167" y="168252"/>
                  <a:pt x="164167" y="158370"/>
                </a:cubicBezTo>
                <a:cubicBezTo>
                  <a:pt x="164167" y="148487"/>
                  <a:pt x="156175" y="139790"/>
                  <a:pt x="146186" y="139790"/>
                </a:cubicBezTo>
                <a:close/>
                <a:moveTo>
                  <a:pt x="501548" y="106169"/>
                </a:moveTo>
                <a:lnTo>
                  <a:pt x="419025" y="116255"/>
                </a:lnTo>
                <a:cubicBezTo>
                  <a:pt x="418627" y="120290"/>
                  <a:pt x="417431" y="124324"/>
                  <a:pt x="415836" y="127552"/>
                </a:cubicBezTo>
                <a:lnTo>
                  <a:pt x="510319" y="206627"/>
                </a:lnTo>
                <a:cubicBezTo>
                  <a:pt x="512312" y="205416"/>
                  <a:pt x="514305" y="204609"/>
                  <a:pt x="516298" y="204206"/>
                </a:cubicBezTo>
                <a:lnTo>
                  <a:pt x="516298" y="119483"/>
                </a:lnTo>
                <a:cubicBezTo>
                  <a:pt x="509920" y="117062"/>
                  <a:pt x="504339" y="112221"/>
                  <a:pt x="501548" y="106169"/>
                </a:cubicBezTo>
                <a:close/>
                <a:moveTo>
                  <a:pt x="386439" y="95553"/>
                </a:moveTo>
                <a:cubicBezTo>
                  <a:pt x="376450" y="95553"/>
                  <a:pt x="368059" y="103544"/>
                  <a:pt x="368059" y="113533"/>
                </a:cubicBezTo>
                <a:cubicBezTo>
                  <a:pt x="368059" y="123922"/>
                  <a:pt x="376450" y="132312"/>
                  <a:pt x="386439" y="132312"/>
                </a:cubicBezTo>
                <a:cubicBezTo>
                  <a:pt x="396428" y="132312"/>
                  <a:pt x="404819" y="123922"/>
                  <a:pt x="404819" y="113533"/>
                </a:cubicBezTo>
                <a:cubicBezTo>
                  <a:pt x="404819" y="103544"/>
                  <a:pt x="396428" y="95553"/>
                  <a:pt x="386439" y="95553"/>
                </a:cubicBezTo>
                <a:close/>
                <a:moveTo>
                  <a:pt x="524269" y="86704"/>
                </a:moveTo>
                <a:cubicBezTo>
                  <a:pt x="519208" y="86704"/>
                  <a:pt x="514926" y="90986"/>
                  <a:pt x="514926" y="96437"/>
                </a:cubicBezTo>
                <a:cubicBezTo>
                  <a:pt x="514926" y="101497"/>
                  <a:pt x="519208" y="105780"/>
                  <a:pt x="524269" y="105780"/>
                </a:cubicBezTo>
                <a:cubicBezTo>
                  <a:pt x="529330" y="105780"/>
                  <a:pt x="534002" y="101497"/>
                  <a:pt x="534002" y="96437"/>
                </a:cubicBezTo>
                <a:cubicBezTo>
                  <a:pt x="534002" y="90986"/>
                  <a:pt x="529330" y="86704"/>
                  <a:pt x="524269" y="86704"/>
                </a:cubicBezTo>
                <a:close/>
                <a:moveTo>
                  <a:pt x="269113" y="84936"/>
                </a:moveTo>
                <a:cubicBezTo>
                  <a:pt x="266322" y="88937"/>
                  <a:pt x="262734" y="91738"/>
                  <a:pt x="258348" y="93738"/>
                </a:cubicBezTo>
                <a:lnTo>
                  <a:pt x="261936" y="134950"/>
                </a:lnTo>
                <a:cubicBezTo>
                  <a:pt x="272701" y="137351"/>
                  <a:pt x="280674" y="146953"/>
                  <a:pt x="280674" y="158557"/>
                </a:cubicBezTo>
                <a:cubicBezTo>
                  <a:pt x="280674" y="159757"/>
                  <a:pt x="280674" y="160957"/>
                  <a:pt x="280276" y="162158"/>
                </a:cubicBezTo>
                <a:lnTo>
                  <a:pt x="379149" y="210171"/>
                </a:lnTo>
                <a:cubicBezTo>
                  <a:pt x="381541" y="207770"/>
                  <a:pt x="383933" y="205770"/>
                  <a:pt x="387122" y="204569"/>
                </a:cubicBezTo>
                <a:lnTo>
                  <a:pt x="381541" y="146153"/>
                </a:lnTo>
                <a:cubicBezTo>
                  <a:pt x="365195" y="143752"/>
                  <a:pt x="352437" y="130149"/>
                  <a:pt x="352437" y="113344"/>
                </a:cubicBezTo>
                <a:cubicBezTo>
                  <a:pt x="352437" y="112544"/>
                  <a:pt x="352836" y="111743"/>
                  <a:pt x="352836" y="110943"/>
                </a:cubicBezTo>
                <a:close/>
                <a:moveTo>
                  <a:pt x="25461" y="69010"/>
                </a:moveTo>
                <a:cubicBezTo>
                  <a:pt x="20297" y="69010"/>
                  <a:pt x="15927" y="73292"/>
                  <a:pt x="15927" y="78353"/>
                </a:cubicBezTo>
                <a:cubicBezTo>
                  <a:pt x="15927" y="83803"/>
                  <a:pt x="20297" y="88086"/>
                  <a:pt x="25461" y="88086"/>
                </a:cubicBezTo>
                <a:cubicBezTo>
                  <a:pt x="30625" y="88086"/>
                  <a:pt x="34995" y="83803"/>
                  <a:pt x="34995" y="78353"/>
                </a:cubicBezTo>
                <a:cubicBezTo>
                  <a:pt x="34995" y="73292"/>
                  <a:pt x="30625" y="69010"/>
                  <a:pt x="25461" y="69010"/>
                </a:cubicBezTo>
                <a:close/>
                <a:moveTo>
                  <a:pt x="250388" y="61932"/>
                </a:moveTo>
                <a:cubicBezTo>
                  <a:pt x="244937" y="61932"/>
                  <a:pt x="240655" y="66214"/>
                  <a:pt x="240655" y="71275"/>
                </a:cubicBezTo>
                <a:cubicBezTo>
                  <a:pt x="240655" y="76336"/>
                  <a:pt x="244937" y="81008"/>
                  <a:pt x="250388" y="81008"/>
                </a:cubicBezTo>
                <a:cubicBezTo>
                  <a:pt x="255449" y="81008"/>
                  <a:pt x="259731" y="76336"/>
                  <a:pt x="259731" y="71275"/>
                </a:cubicBezTo>
                <a:cubicBezTo>
                  <a:pt x="259731" y="66214"/>
                  <a:pt x="255449" y="61932"/>
                  <a:pt x="250388" y="61932"/>
                </a:cubicBezTo>
                <a:close/>
                <a:moveTo>
                  <a:pt x="415540" y="40698"/>
                </a:moveTo>
                <a:cubicBezTo>
                  <a:pt x="411898" y="44271"/>
                  <a:pt x="407447" y="46653"/>
                  <a:pt x="402187" y="47447"/>
                </a:cubicBezTo>
                <a:lnTo>
                  <a:pt x="398140" y="82781"/>
                </a:lnTo>
                <a:cubicBezTo>
                  <a:pt x="407043" y="85957"/>
                  <a:pt x="414731" y="93103"/>
                  <a:pt x="417968" y="102234"/>
                </a:cubicBezTo>
                <a:lnTo>
                  <a:pt x="502136" y="92706"/>
                </a:lnTo>
                <a:cubicBezTo>
                  <a:pt x="502136" y="92309"/>
                  <a:pt x="502136" y="91912"/>
                  <a:pt x="502136" y="91515"/>
                </a:cubicBezTo>
                <a:close/>
                <a:moveTo>
                  <a:pt x="127205" y="38930"/>
                </a:moveTo>
                <a:lnTo>
                  <a:pt x="48278" y="74450"/>
                </a:lnTo>
                <a:cubicBezTo>
                  <a:pt x="48278" y="75647"/>
                  <a:pt x="48679" y="76445"/>
                  <a:pt x="48679" y="77244"/>
                </a:cubicBezTo>
                <a:cubicBezTo>
                  <a:pt x="48679" y="88019"/>
                  <a:pt x="41468" y="97199"/>
                  <a:pt x="31852" y="100392"/>
                </a:cubicBezTo>
                <a:lnTo>
                  <a:pt x="31852" y="177019"/>
                </a:lnTo>
                <a:cubicBezTo>
                  <a:pt x="36660" y="178615"/>
                  <a:pt x="40666" y="181409"/>
                  <a:pt x="43471" y="185400"/>
                </a:cubicBezTo>
                <a:lnTo>
                  <a:pt x="112381" y="160257"/>
                </a:lnTo>
                <a:cubicBezTo>
                  <a:pt x="112381" y="159458"/>
                  <a:pt x="111980" y="158660"/>
                  <a:pt x="111980" y="157463"/>
                </a:cubicBezTo>
                <a:cubicBezTo>
                  <a:pt x="111980" y="141898"/>
                  <a:pt x="123198" y="129127"/>
                  <a:pt x="137621" y="125535"/>
                </a:cubicBezTo>
                <a:lnTo>
                  <a:pt x="137621" y="45715"/>
                </a:lnTo>
                <a:cubicBezTo>
                  <a:pt x="133615" y="44118"/>
                  <a:pt x="130009" y="42123"/>
                  <a:pt x="127205" y="38930"/>
                </a:cubicBezTo>
                <a:close/>
                <a:moveTo>
                  <a:pt x="162928" y="38929"/>
                </a:moveTo>
                <a:cubicBezTo>
                  <a:pt x="160141" y="42114"/>
                  <a:pt x="156558" y="44105"/>
                  <a:pt x="152178" y="45697"/>
                </a:cubicBezTo>
                <a:lnTo>
                  <a:pt x="152178" y="125325"/>
                </a:lnTo>
                <a:cubicBezTo>
                  <a:pt x="164521" y="128112"/>
                  <a:pt x="174076" y="137668"/>
                  <a:pt x="176863" y="150010"/>
                </a:cubicBezTo>
                <a:lnTo>
                  <a:pt x="233797" y="150010"/>
                </a:lnTo>
                <a:cubicBezTo>
                  <a:pt x="235788" y="143242"/>
                  <a:pt x="240566" y="137668"/>
                  <a:pt x="247334" y="134881"/>
                </a:cubicBezTo>
                <a:lnTo>
                  <a:pt x="243751" y="93872"/>
                </a:lnTo>
                <a:cubicBezTo>
                  <a:pt x="232603" y="91483"/>
                  <a:pt x="224640" y="81928"/>
                  <a:pt x="224640" y="70382"/>
                </a:cubicBezTo>
                <a:cubicBezTo>
                  <a:pt x="224640" y="69586"/>
                  <a:pt x="225038" y="68391"/>
                  <a:pt x="225038" y="67197"/>
                </a:cubicBezTo>
                <a:close/>
                <a:moveTo>
                  <a:pt x="378800" y="35389"/>
                </a:moveTo>
                <a:lnTo>
                  <a:pt x="274276" y="70377"/>
                </a:lnTo>
                <a:lnTo>
                  <a:pt x="274276" y="70779"/>
                </a:lnTo>
                <a:lnTo>
                  <a:pt x="359025" y="96920"/>
                </a:lnTo>
                <a:cubicBezTo>
                  <a:pt x="364272" y="87670"/>
                  <a:pt x="373554" y="81638"/>
                  <a:pt x="384450" y="80431"/>
                </a:cubicBezTo>
                <a:lnTo>
                  <a:pt x="388890" y="45041"/>
                </a:lnTo>
                <a:cubicBezTo>
                  <a:pt x="384854" y="42628"/>
                  <a:pt x="381222" y="39813"/>
                  <a:pt x="378800" y="35389"/>
                </a:cubicBezTo>
                <a:close/>
                <a:moveTo>
                  <a:pt x="351734" y="30080"/>
                </a:moveTo>
                <a:lnTo>
                  <a:pt x="176953" y="30889"/>
                </a:lnTo>
                <a:lnTo>
                  <a:pt x="230947" y="56370"/>
                </a:lnTo>
                <a:cubicBezTo>
                  <a:pt x="235347" y="51112"/>
                  <a:pt x="241346" y="47876"/>
                  <a:pt x="248945" y="47876"/>
                </a:cubicBezTo>
                <a:cubicBezTo>
                  <a:pt x="256544" y="47876"/>
                  <a:pt x="263744" y="51921"/>
                  <a:pt x="268143" y="57988"/>
                </a:cubicBezTo>
                <a:close/>
                <a:moveTo>
                  <a:pt x="396864" y="14155"/>
                </a:moveTo>
                <a:cubicBezTo>
                  <a:pt x="391803" y="14155"/>
                  <a:pt x="387521" y="18525"/>
                  <a:pt x="387521" y="23689"/>
                </a:cubicBezTo>
                <a:cubicBezTo>
                  <a:pt x="387521" y="28853"/>
                  <a:pt x="391803" y="33223"/>
                  <a:pt x="396864" y="33223"/>
                </a:cubicBezTo>
                <a:cubicBezTo>
                  <a:pt x="402315" y="33223"/>
                  <a:pt x="406597" y="28853"/>
                  <a:pt x="406597" y="23689"/>
                </a:cubicBezTo>
                <a:cubicBezTo>
                  <a:pt x="406597" y="18525"/>
                  <a:pt x="402315" y="14155"/>
                  <a:pt x="396864" y="14155"/>
                </a:cubicBezTo>
                <a:close/>
                <a:moveTo>
                  <a:pt x="145987" y="14155"/>
                </a:moveTo>
                <a:cubicBezTo>
                  <a:pt x="140536" y="14155"/>
                  <a:pt x="136254" y="18525"/>
                  <a:pt x="136254" y="23689"/>
                </a:cubicBezTo>
                <a:cubicBezTo>
                  <a:pt x="136254" y="28853"/>
                  <a:pt x="140536" y="33223"/>
                  <a:pt x="145987" y="33223"/>
                </a:cubicBezTo>
                <a:cubicBezTo>
                  <a:pt x="150658" y="33223"/>
                  <a:pt x="155330" y="28853"/>
                  <a:pt x="155330" y="23689"/>
                </a:cubicBezTo>
                <a:cubicBezTo>
                  <a:pt x="155330" y="18525"/>
                  <a:pt x="150658" y="14155"/>
                  <a:pt x="145987" y="14155"/>
                </a:cubicBezTo>
                <a:close/>
                <a:moveTo>
                  <a:pt x="145074" y="0"/>
                </a:moveTo>
                <a:cubicBezTo>
                  <a:pt x="155522" y="0"/>
                  <a:pt x="164363" y="6819"/>
                  <a:pt x="167578" y="16445"/>
                </a:cubicBezTo>
                <a:lnTo>
                  <a:pt x="374941" y="14841"/>
                </a:lnTo>
                <a:cubicBezTo>
                  <a:pt x="378558" y="6017"/>
                  <a:pt x="387399" y="0"/>
                  <a:pt x="397446" y="0"/>
                </a:cubicBezTo>
                <a:cubicBezTo>
                  <a:pt x="411109" y="0"/>
                  <a:pt x="421558" y="10429"/>
                  <a:pt x="421558" y="23665"/>
                </a:cubicBezTo>
                <a:cubicBezTo>
                  <a:pt x="421558" y="24869"/>
                  <a:pt x="421558" y="26473"/>
                  <a:pt x="421156" y="27676"/>
                </a:cubicBezTo>
                <a:lnTo>
                  <a:pt x="507959" y="79419"/>
                </a:lnTo>
                <a:cubicBezTo>
                  <a:pt x="512379" y="75408"/>
                  <a:pt x="518005" y="73002"/>
                  <a:pt x="524033" y="73002"/>
                </a:cubicBezTo>
                <a:cubicBezTo>
                  <a:pt x="537295" y="73002"/>
                  <a:pt x="548145" y="83831"/>
                  <a:pt x="548145" y="97469"/>
                </a:cubicBezTo>
                <a:cubicBezTo>
                  <a:pt x="548145" y="107898"/>
                  <a:pt x="540912" y="117123"/>
                  <a:pt x="531267" y="120332"/>
                </a:cubicBezTo>
                <a:lnTo>
                  <a:pt x="531267" y="204565"/>
                </a:lnTo>
                <a:cubicBezTo>
                  <a:pt x="540912" y="207372"/>
                  <a:pt x="548145" y="216598"/>
                  <a:pt x="548145" y="227027"/>
                </a:cubicBezTo>
                <a:cubicBezTo>
                  <a:pt x="548145" y="240664"/>
                  <a:pt x="537295" y="251093"/>
                  <a:pt x="524033" y="251093"/>
                </a:cubicBezTo>
                <a:cubicBezTo>
                  <a:pt x="522828" y="251093"/>
                  <a:pt x="521622" y="250692"/>
                  <a:pt x="520417" y="250692"/>
                </a:cubicBezTo>
                <a:lnTo>
                  <a:pt x="479024" y="337732"/>
                </a:lnTo>
                <a:cubicBezTo>
                  <a:pt x="486660" y="343749"/>
                  <a:pt x="491884" y="352974"/>
                  <a:pt x="491884" y="363403"/>
                </a:cubicBezTo>
                <a:cubicBezTo>
                  <a:pt x="491884" y="381854"/>
                  <a:pt x="477015" y="396294"/>
                  <a:pt x="458529" y="396294"/>
                </a:cubicBezTo>
                <a:cubicBezTo>
                  <a:pt x="455716" y="396294"/>
                  <a:pt x="452099" y="395893"/>
                  <a:pt x="449286" y="394690"/>
                </a:cubicBezTo>
                <a:lnTo>
                  <a:pt x="434819" y="420762"/>
                </a:lnTo>
                <a:cubicBezTo>
                  <a:pt x="438436" y="424372"/>
                  <a:pt x="440445" y="429586"/>
                  <a:pt x="440445" y="435603"/>
                </a:cubicBezTo>
                <a:cubicBezTo>
                  <a:pt x="440445" y="448839"/>
                  <a:pt x="429595" y="459669"/>
                  <a:pt x="416333" y="459669"/>
                </a:cubicBezTo>
                <a:cubicBezTo>
                  <a:pt x="402670" y="459669"/>
                  <a:pt x="392221" y="448839"/>
                  <a:pt x="392221" y="435603"/>
                </a:cubicBezTo>
                <a:cubicBezTo>
                  <a:pt x="392221" y="432394"/>
                  <a:pt x="392623" y="429185"/>
                  <a:pt x="393829" y="426377"/>
                </a:cubicBezTo>
                <a:lnTo>
                  <a:pt x="315465" y="345754"/>
                </a:lnTo>
                <a:cubicBezTo>
                  <a:pt x="311848" y="347359"/>
                  <a:pt x="308231" y="348562"/>
                  <a:pt x="304213" y="348562"/>
                </a:cubicBezTo>
                <a:cubicBezTo>
                  <a:pt x="293764" y="348562"/>
                  <a:pt x="284521" y="341342"/>
                  <a:pt x="281708" y="331716"/>
                </a:cubicBezTo>
                <a:lnTo>
                  <a:pt x="159943" y="331716"/>
                </a:lnTo>
                <a:cubicBezTo>
                  <a:pt x="157130" y="341342"/>
                  <a:pt x="148289" y="348562"/>
                  <a:pt x="137438" y="348562"/>
                </a:cubicBezTo>
                <a:cubicBezTo>
                  <a:pt x="123775" y="348562"/>
                  <a:pt x="113326" y="337732"/>
                  <a:pt x="113326" y="324496"/>
                </a:cubicBezTo>
                <a:cubicBezTo>
                  <a:pt x="113326" y="320084"/>
                  <a:pt x="114532" y="316073"/>
                  <a:pt x="116541" y="312463"/>
                </a:cubicBezTo>
                <a:lnTo>
                  <a:pt x="34159" y="223417"/>
                </a:lnTo>
                <a:cubicBezTo>
                  <a:pt x="31346" y="224620"/>
                  <a:pt x="27729" y="225422"/>
                  <a:pt x="24112" y="225422"/>
                </a:cubicBezTo>
                <a:cubicBezTo>
                  <a:pt x="10851" y="225422"/>
                  <a:pt x="0" y="214592"/>
                  <a:pt x="0" y="201356"/>
                </a:cubicBezTo>
                <a:cubicBezTo>
                  <a:pt x="0" y="190927"/>
                  <a:pt x="7234" y="181702"/>
                  <a:pt x="16878" y="178493"/>
                </a:cubicBezTo>
                <a:lnTo>
                  <a:pt x="16878" y="101480"/>
                </a:lnTo>
                <a:cubicBezTo>
                  <a:pt x="7234" y="98271"/>
                  <a:pt x="0" y="89046"/>
                  <a:pt x="0" y="78216"/>
                </a:cubicBezTo>
                <a:cubicBezTo>
                  <a:pt x="0" y="65380"/>
                  <a:pt x="10851" y="54551"/>
                  <a:pt x="24112" y="54551"/>
                </a:cubicBezTo>
                <a:cubicBezTo>
                  <a:pt x="31346" y="54551"/>
                  <a:pt x="37374" y="57759"/>
                  <a:pt x="41794" y="62573"/>
                </a:cubicBezTo>
                <a:lnTo>
                  <a:pt x="120962" y="26473"/>
                </a:lnTo>
                <a:cubicBezTo>
                  <a:pt x="120962" y="25671"/>
                  <a:pt x="120560" y="24468"/>
                  <a:pt x="120560" y="23665"/>
                </a:cubicBezTo>
                <a:cubicBezTo>
                  <a:pt x="120560" y="10429"/>
                  <a:pt x="131410" y="0"/>
                  <a:pt x="14507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35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E54AB03-CA5A-98CE-4496-86DF64B552C5}"/>
              </a:ext>
            </a:extLst>
          </p:cNvPr>
          <p:cNvSpPr txBox="1"/>
          <p:nvPr/>
        </p:nvSpPr>
        <p:spPr>
          <a:xfrm>
            <a:off x="6763067" y="366035"/>
            <a:ext cx="18265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/>
              <a:t>Function</a:t>
            </a:r>
            <a:r>
              <a:rPr lang="pl-PL"/>
              <a:t>: </a:t>
            </a:r>
            <a:br>
              <a:rPr lang="pl-PL"/>
            </a:br>
            <a:r>
              <a:rPr lang="pl-PL"/>
              <a:t>input &gt; output</a:t>
            </a:r>
            <a:br>
              <a:rPr lang="pl-PL"/>
            </a:br>
            <a:r>
              <a:rPr lang="pl-PL"/>
              <a:t>is stateless</a:t>
            </a:r>
          </a:p>
          <a:p>
            <a:pPr algn="ctr"/>
            <a:r>
              <a:rPr lang="pl-PL"/>
              <a:t>is single-purpose</a:t>
            </a:r>
          </a:p>
          <a:p>
            <a:pPr algn="ctr"/>
            <a:r>
              <a:rPr lang="pl-PL"/>
              <a:t>lacks initiative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50BA4C4-EC0A-9572-8B40-E8AB3B48992C}"/>
              </a:ext>
            </a:extLst>
          </p:cNvPr>
          <p:cNvSpPr txBox="1"/>
          <p:nvPr/>
        </p:nvSpPr>
        <p:spPr>
          <a:xfrm>
            <a:off x="4568492" y="4737639"/>
            <a:ext cx="62157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="1"/>
              <a:t>Agent</a:t>
            </a:r>
            <a:r>
              <a:rPr lang="pl-PL">
                <a:sym typeface="Wingdings" pitchFamily="2" charset="2"/>
              </a:rPr>
              <a:t>:</a:t>
            </a:r>
            <a:br>
              <a:rPr lang="pl-PL">
                <a:sym typeface="Wingdings" pitchFamily="2" charset="2"/>
              </a:rPr>
            </a:br>
            <a:r>
              <a:rPr lang="pl-PL">
                <a:sym typeface="Wingdings" pitchFamily="2" charset="2"/>
              </a:rPr>
              <a:t>manages state</a:t>
            </a:r>
          </a:p>
          <a:p>
            <a:pPr algn="ctr"/>
            <a:r>
              <a:rPr lang="pl-PL">
                <a:sym typeface="Wingdings" pitchFamily="2" charset="2"/>
              </a:rPr>
              <a:t>make decisions</a:t>
            </a:r>
            <a:br>
              <a:rPr lang="pl-PL">
                <a:sym typeface="Wingdings" pitchFamily="2" charset="2"/>
              </a:rPr>
            </a:br>
            <a:r>
              <a:rPr lang="pl-PL">
                <a:sym typeface="Wingdings" pitchFamily="2" charset="2"/>
              </a:rPr>
              <a:t>can operate continuously</a:t>
            </a:r>
          </a:p>
          <a:p>
            <a:pPr algn="ctr"/>
            <a:r>
              <a:rPr lang="pl-PL">
                <a:sym typeface="Wingdings" pitchFamily="2" charset="2"/>
              </a:rPr>
              <a:t>can recover from failure, try alternatives, self-monitor progres</a:t>
            </a:r>
            <a:br>
              <a:rPr lang="pl-PL">
                <a:sym typeface="Wingdings" pitchFamily="2" charset="2"/>
              </a:rPr>
            </a:br>
            <a:r>
              <a:rPr lang="pl-PL">
                <a:sym typeface="Wingdings" pitchFamily="2" charset="2"/>
              </a:rPr>
              <a:t>can call functions, but are not functions themselved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14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motyw_aw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tyw_aw" id="{3CEC4B4F-795A-D845-9F0C-14B0FBA9BC3E}" vid="{E3BEDF86-C573-4840-95E2-7D31C61DE2D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motyw_aw</Template>
  <TotalTime>2250</TotalTime>
  <Words>411</Words>
  <Application>Microsoft Macintosh PowerPoint</Application>
  <PresentationFormat>Panoramiczny</PresentationFormat>
  <Paragraphs>59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 Neue Condensed</vt:lpstr>
      <vt:lpstr>Wingdings</vt:lpstr>
      <vt:lpstr>motyw_aw</vt:lpstr>
      <vt:lpstr>Tools and Agents</vt:lpstr>
      <vt:lpstr>Agents are Systems that Plan and Act</vt:lpstr>
      <vt:lpstr>Agents are Systems that Plan and Act</vt:lpstr>
      <vt:lpstr>Agents are Systems that Plan and Act</vt:lpstr>
      <vt:lpstr>Agent architecture</vt:lpstr>
      <vt:lpstr>Degrees of Autonomy</vt:lpstr>
      <vt:lpstr>Agent dynamics</vt:lpstr>
      <vt:lpstr>Agents  vs LLMs and functions</vt:lpstr>
      <vt:lpstr>Agents  vs Functions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Inteligencja cyfrowa</dc:title>
  <dc:creator>Wodecki Andrzej</dc:creator>
  <cp:lastModifiedBy>Andrzej Wodecki</cp:lastModifiedBy>
  <cp:revision>164</cp:revision>
  <dcterms:created xsi:type="dcterms:W3CDTF">2023-03-27T08:30:38Z</dcterms:created>
  <dcterms:modified xsi:type="dcterms:W3CDTF">2025-06-12T08:58:06Z</dcterms:modified>
</cp:coreProperties>
</file>