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2"/>
  </p:notesMasterIdLst>
  <p:sldIdLst>
    <p:sldId id="1850" r:id="rId2"/>
    <p:sldId id="1872" r:id="rId3"/>
    <p:sldId id="1952" r:id="rId4"/>
    <p:sldId id="1953" r:id="rId5"/>
    <p:sldId id="1955" r:id="rId6"/>
    <p:sldId id="1954" r:id="rId7"/>
    <p:sldId id="1957" r:id="rId8"/>
    <p:sldId id="1873" r:id="rId9"/>
    <p:sldId id="1956" r:id="rId10"/>
    <p:sldId id="1904" r:id="rId11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/>
    <p:restoredTop sz="96327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5.10.2025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Agents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What Are They?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54AE052-8844-F100-64FA-F677D8A0CE6B}"/>
              </a:ext>
            </a:extLst>
          </p:cNvPr>
          <p:cNvSpPr txBox="1"/>
          <p:nvPr/>
        </p:nvSpPr>
        <p:spPr>
          <a:xfrm>
            <a:off x="7048500" y="642156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/>
              <a:t>https://thesequence.substack.com/p/the-sequence-opinion-552-seriously</a:t>
            </a:r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0FB9-4B5D-E507-78D8-E503D896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86AEF41F-28BE-C388-43B5-F04A5DE8ABEA}"/>
              </a:ext>
            </a:extLst>
          </p:cNvPr>
          <p:cNvGrpSpPr/>
          <p:nvPr/>
        </p:nvGrpSpPr>
        <p:grpSpPr>
          <a:xfrm>
            <a:off x="3159823" y="1645992"/>
            <a:ext cx="7132877" cy="3535176"/>
            <a:chOff x="1629202" y="736163"/>
            <a:chExt cx="5349659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2C0139D6-D67D-8A09-9421-27EC0038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BE56E148-F821-9D00-136C-B32C90A6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D47DC76E-940C-DB20-37E9-2AF061FB96EC}"/>
                </a:ext>
              </a:extLst>
            </p:cNvPr>
            <p:cNvGrpSpPr/>
            <p:nvPr/>
          </p:nvGrpSpPr>
          <p:grpSpPr>
            <a:xfrm>
              <a:off x="3165317" y="1725379"/>
              <a:ext cx="262332" cy="346730"/>
              <a:chOff x="5135030" y="1157722"/>
              <a:chExt cx="465476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A0FFFF47-4C72-22F9-BABB-A2B65ADE359E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38B60E77-7446-093D-B0B4-A027AC1EEB94}"/>
                  </a:ext>
                </a:extLst>
              </p:cNvPr>
              <p:cNvSpPr txBox="1"/>
              <p:nvPr/>
            </p:nvSpPr>
            <p:spPr>
              <a:xfrm>
                <a:off x="5135030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0EFE494B-7518-332C-B4CB-7C521F68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ED10DF8-32B2-1A49-8BEF-5F779D3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0CC878AC-1CDF-8C37-C846-E859BA2029D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27653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9089929F-271F-670E-10FB-850C55E37559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57352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6B8E2E5E-72D7-F22F-31FD-0C8368D32AFE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1012601" cy="4668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411CD00B-85A6-61D2-AA42-EAD8D4395B3A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1CC39D-6E1F-36C8-28A3-3DEDA13DA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7DCBDC48-BD9C-7423-C8D2-CE1390010EB5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C217C-7D69-70A1-3827-87142595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B8F8031E-9D4F-F9D3-2F65-6D058F0B7B89}"/>
                </a:ext>
              </a:extLst>
            </p:cNvPr>
            <p:cNvSpPr txBox="1"/>
            <p:nvPr/>
          </p:nvSpPr>
          <p:spPr>
            <a:xfrm>
              <a:off x="1705090" y="2732982"/>
              <a:ext cx="371737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LLM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FC4760-08E9-63B0-9DCC-29D4CBF9742C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0065D988-B354-044A-3969-C75CD2D196BC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05350CB-6198-F312-54E3-AC5D953C128E}"/>
                </a:ext>
              </a:extLst>
            </p:cNvPr>
            <p:cNvSpPr txBox="1"/>
            <p:nvPr/>
          </p:nvSpPr>
          <p:spPr>
            <a:xfrm>
              <a:off x="2104102" y="1224295"/>
              <a:ext cx="432234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A9938-A0F5-AF20-C0F4-99994984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52BA-286D-0447-D166-446A4E0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E878F200-5FB6-5D1E-EE1A-C18F3310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623CDD7-9834-464F-36A5-75C96CCA0F0C}"/>
              </a:ext>
            </a:extLst>
          </p:cNvPr>
          <p:cNvSpPr txBox="1"/>
          <p:nvPr/>
        </p:nvSpPr>
        <p:spPr>
          <a:xfrm>
            <a:off x="5689599" y="1913467"/>
            <a:ext cx="177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Perceive </a:t>
            </a:r>
            <a:br>
              <a:rPr lang="pl-PL"/>
            </a:br>
            <a:r>
              <a:rPr lang="pl-PL"/>
              <a:t>the environment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F42066-64D6-2430-6B0F-E6F61CD7C2C1}"/>
              </a:ext>
            </a:extLst>
          </p:cNvPr>
          <p:cNvSpPr txBox="1"/>
          <p:nvPr/>
        </p:nvSpPr>
        <p:spPr>
          <a:xfrm>
            <a:off x="9328143" y="2831539"/>
            <a:ext cx="192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Decide on actions</a:t>
            </a:r>
            <a:br>
              <a:rPr lang="pl-PL"/>
            </a:br>
            <a:r>
              <a:rPr lang="pl-PL"/>
              <a:t>to pursue a goal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1D8655-675E-4F16-2982-6652FF9AA515}"/>
              </a:ext>
            </a:extLst>
          </p:cNvPr>
          <p:cNvSpPr txBox="1"/>
          <p:nvPr/>
        </p:nvSpPr>
        <p:spPr>
          <a:xfrm>
            <a:off x="6885187" y="5179484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Execute actions</a:t>
            </a:r>
          </a:p>
        </p:txBody>
      </p:sp>
    </p:spTree>
    <p:extLst>
      <p:ext uri="{BB962C8B-B14F-4D97-AF65-F5344CB8AC3E}">
        <p14:creationId xmlns:p14="http://schemas.microsoft.com/office/powerpoint/2010/main" val="2279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7763-F57E-383D-C686-2EB42899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4D1ECB-644F-8A2E-0E11-DBB7F40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703F9A65-9BEC-4F56-BB65-CBE24772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6C2EF14-7C1B-6D6E-80D2-E3C4F2725084}"/>
              </a:ext>
            </a:extLst>
          </p:cNvPr>
          <p:cNvSpPr txBox="1"/>
          <p:nvPr/>
        </p:nvSpPr>
        <p:spPr>
          <a:xfrm>
            <a:off x="5724772" y="1913467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Are persistent…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D194758-23F1-5654-398B-3E7BD6D8E5EF}"/>
              </a:ext>
            </a:extLst>
          </p:cNvPr>
          <p:cNvSpPr txBox="1"/>
          <p:nvPr/>
        </p:nvSpPr>
        <p:spPr>
          <a:xfrm>
            <a:off x="9378640" y="28315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… and adaptable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A123286-0285-FFE9-1161-91249051BCE9}"/>
              </a:ext>
            </a:extLst>
          </p:cNvPr>
          <p:cNvSpPr txBox="1"/>
          <p:nvPr/>
        </p:nvSpPr>
        <p:spPr>
          <a:xfrm>
            <a:off x="5980263" y="5179484"/>
            <a:ext cx="351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Maintain internal goals</a:t>
            </a:r>
            <a:br>
              <a:rPr lang="pl-PL"/>
            </a:br>
            <a:r>
              <a:rPr lang="pl-PL"/>
              <a:t>and make decisions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4740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FE88-0E78-433C-BBC5-95870B83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18F20-D5A3-8F9A-2068-E941969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D6B629C4-DEBE-5E7E-0EE0-A96A64EF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30DE5D3-5D85-EFA2-9DF6-13FAA895C9BE}"/>
              </a:ext>
            </a:extLst>
          </p:cNvPr>
          <p:cNvSpPr txBox="1"/>
          <p:nvPr/>
        </p:nvSpPr>
        <p:spPr>
          <a:xfrm>
            <a:off x="5126468" y="1858768"/>
            <a:ext cx="351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Maintain internal goals</a:t>
            </a:r>
            <a:br>
              <a:rPr lang="pl-PL"/>
            </a:br>
            <a:r>
              <a:rPr lang="pl-PL"/>
              <a:t>and make decisions along the way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182A917-1509-DB80-6B33-B2AE389CF5D1}"/>
              </a:ext>
            </a:extLst>
          </p:cNvPr>
          <p:cNvSpPr txBox="1"/>
          <p:nvPr/>
        </p:nvSpPr>
        <p:spPr>
          <a:xfrm>
            <a:off x="6096000" y="517101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If obstacles arise: adapts plan</a:t>
            </a:r>
          </a:p>
        </p:txBody>
      </p:sp>
    </p:spTree>
    <p:extLst>
      <p:ext uri="{BB962C8B-B14F-4D97-AF65-F5344CB8AC3E}">
        <p14:creationId xmlns:p14="http://schemas.microsoft.com/office/powerpoint/2010/main" val="4223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1732-666A-B3C7-A7A5-B1BFBE28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C3A6F-D71E-3DF7-D21B-0F39115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 architecture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14102011-A893-6BEC-E457-67E3FA3E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0D15C9E-5C99-1830-CEE7-480EA68BA393}"/>
              </a:ext>
            </a:extLst>
          </p:cNvPr>
          <p:cNvSpPr txBox="1"/>
          <p:nvPr/>
        </p:nvSpPr>
        <p:spPr>
          <a:xfrm>
            <a:off x="4549014" y="1617468"/>
            <a:ext cx="500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LLM for reasoning:</a:t>
            </a:r>
          </a:p>
          <a:p>
            <a:r>
              <a:rPr lang="pl-PL"/>
              <a:t>Generates plans, decisions, and natural language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23F6DC8-5B29-14C3-D224-A01920A1C74D}"/>
              </a:ext>
            </a:extLst>
          </p:cNvPr>
          <p:cNvSpPr txBox="1"/>
          <p:nvPr/>
        </p:nvSpPr>
        <p:spPr>
          <a:xfrm>
            <a:off x="4549013" y="254136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Memory:</a:t>
            </a:r>
            <a:br>
              <a:rPr lang="pl-PL" b="1"/>
            </a:br>
            <a:r>
              <a:rPr lang="pl-PL"/>
              <a:t>Tracks state across steps. Includes short-term (within session) and long-term (across sessions) memory.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85EBA98-1BC4-1E1F-36EC-1D567C802F07}"/>
              </a:ext>
            </a:extLst>
          </p:cNvPr>
          <p:cNvSpPr txBox="1"/>
          <p:nvPr/>
        </p:nvSpPr>
        <p:spPr>
          <a:xfrm>
            <a:off x="4549013" y="3730334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Tools:</a:t>
            </a:r>
          </a:p>
          <a:p>
            <a:r>
              <a:rPr lang="pl-PL"/>
              <a:t>APIs, browsers, calculators, and other functions to gather information or act.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A6DFC5D-99C1-48A8-1565-C4909226375F}"/>
              </a:ext>
            </a:extLst>
          </p:cNvPr>
          <p:cNvSpPr txBox="1"/>
          <p:nvPr/>
        </p:nvSpPr>
        <p:spPr>
          <a:xfrm>
            <a:off x="4549012" y="491929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Execution loop:</a:t>
            </a:r>
          </a:p>
          <a:p>
            <a:r>
              <a:rPr lang="pl-PL"/>
              <a:t>Orchestrates LLM calls, tool use, and memory updates until a goal is reached.</a:t>
            </a:r>
          </a:p>
        </p:txBody>
      </p:sp>
    </p:spTree>
    <p:extLst>
      <p:ext uri="{BB962C8B-B14F-4D97-AF65-F5344CB8AC3E}">
        <p14:creationId xmlns:p14="http://schemas.microsoft.com/office/powerpoint/2010/main" val="12177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22B0-5F21-1234-B06E-AD430644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278F7-722F-BD6F-B878-DA5C3ABC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Degrees of Autonomy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4FD9BB5A-5153-7E70-4FF5-BCA7BD261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6E6A66-BEBC-E7C6-1F6E-6253A70BEA47}"/>
              </a:ext>
            </a:extLst>
          </p:cNvPr>
          <p:cNvSpPr txBox="1"/>
          <p:nvPr/>
        </p:nvSpPr>
        <p:spPr>
          <a:xfrm>
            <a:off x="4549014" y="1617468"/>
            <a:ext cx="430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Co-pilots:</a:t>
            </a:r>
          </a:p>
          <a:p>
            <a:r>
              <a:rPr lang="pl-PL"/>
              <a:t>assist, but depend heavily on human input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65DEAB-B06A-50A9-0A1D-0AEA9AEDD5B1}"/>
              </a:ext>
            </a:extLst>
          </p:cNvPr>
          <p:cNvSpPr txBox="1"/>
          <p:nvPr/>
        </p:nvSpPr>
        <p:spPr>
          <a:xfrm>
            <a:off x="4549013" y="2541369"/>
            <a:ext cx="549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Semi-autonomous agents:</a:t>
            </a:r>
          </a:p>
          <a:p>
            <a:r>
              <a:rPr lang="pl-PL"/>
              <a:t>can take a goal and execute sub-tasks independently</a:t>
            </a:r>
          </a:p>
          <a:p>
            <a:r>
              <a:rPr lang="pl-PL"/>
              <a:t>might draft reports or analyze data, then wait for feedback before continuing. </a:t>
            </a:r>
          </a:p>
          <a:p>
            <a:r>
              <a:rPr lang="pl-PL"/>
              <a:t>Balance automation with oversight.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BFAC58E-7127-19A6-C09C-D5E04C1E9EB4}"/>
              </a:ext>
            </a:extLst>
          </p:cNvPr>
          <p:cNvSpPr txBox="1"/>
          <p:nvPr/>
        </p:nvSpPr>
        <p:spPr>
          <a:xfrm>
            <a:off x="4549013" y="4258167"/>
            <a:ext cx="549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Fully-autonomous agents:</a:t>
            </a:r>
          </a:p>
          <a:p>
            <a:r>
              <a:rPr lang="pl-PL"/>
              <a:t>operate with minimal or no human input. </a:t>
            </a:r>
          </a:p>
          <a:p>
            <a:r>
              <a:rPr lang="pl-PL"/>
              <a:t>set plans, execute steps, and decide when a task is complete. </a:t>
            </a:r>
          </a:p>
          <a:p>
            <a:r>
              <a:rPr lang="pl-PL"/>
              <a:t>resemble digital workers</a:t>
            </a:r>
          </a:p>
        </p:txBody>
      </p:sp>
    </p:spTree>
    <p:extLst>
      <p:ext uri="{BB962C8B-B14F-4D97-AF65-F5344CB8AC3E}">
        <p14:creationId xmlns:p14="http://schemas.microsoft.com/office/powerpoint/2010/main" val="27278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80A2-2C8C-C0F7-CDB7-D2CE9A0B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14CB0D-DE90-57E7-4781-C628C6F1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 dynamics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66A2C773-4CBB-B67B-9CCB-8BBA56F5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750B6D6-4AE7-5B99-EFCE-CFEEA7CADB1B}"/>
              </a:ext>
            </a:extLst>
          </p:cNvPr>
          <p:cNvSpPr txBox="1"/>
          <p:nvPr/>
        </p:nvSpPr>
        <p:spPr>
          <a:xfrm>
            <a:off x="4549014" y="1617468"/>
            <a:ext cx="5241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Operate through dynamic decision trees:</a:t>
            </a:r>
            <a:br>
              <a:rPr lang="pl-PL" b="1"/>
            </a:br>
            <a:r>
              <a:rPr lang="pl-PL"/>
              <a:t>Each step depends on outcomes from the previous. </a:t>
            </a:r>
          </a:p>
          <a:p>
            <a:r>
              <a:rPr lang="pl-PL"/>
              <a:t>Plans evolve in real time.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36216A-7B41-CB94-C3B1-0817B96FAAC9}"/>
              </a:ext>
            </a:extLst>
          </p:cNvPr>
          <p:cNvSpPr txBox="1"/>
          <p:nvPr/>
        </p:nvSpPr>
        <p:spPr>
          <a:xfrm>
            <a:off x="4549013" y="256676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Explore branches:</a:t>
            </a:r>
            <a:r>
              <a:rPr lang="pl-PL"/>
              <a:t> </a:t>
            </a:r>
          </a:p>
          <a:p>
            <a:r>
              <a:rPr lang="pl-PL"/>
              <a:t>If plan A fails, they pivot to plan B. </a:t>
            </a:r>
          </a:p>
          <a:p>
            <a:r>
              <a:rPr lang="pl-PL"/>
              <a:t>They reason, observe, and adjust.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38290D-FE5F-FBFD-9E2D-5C92C80DDB5C}"/>
              </a:ext>
            </a:extLst>
          </p:cNvPr>
          <p:cNvSpPr txBox="1"/>
          <p:nvPr/>
        </p:nvSpPr>
        <p:spPr>
          <a:xfrm>
            <a:off x="4549012" y="3578092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Navigate complex trees of possibility:</a:t>
            </a:r>
          </a:p>
          <a:p>
            <a:r>
              <a:rPr lang="pl-PL"/>
              <a:t>balance exploration and exploitation, making decisions under uncertainty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D0C880-93E4-CE70-066D-EB4E6BB8F04C}"/>
              </a:ext>
            </a:extLst>
          </p:cNvPr>
          <p:cNvSpPr txBox="1"/>
          <p:nvPr/>
        </p:nvSpPr>
        <p:spPr>
          <a:xfrm>
            <a:off x="4549011" y="4740143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Think ahead and react:</a:t>
            </a:r>
          </a:p>
          <a:p>
            <a:r>
              <a:rPr lang="pl-PL"/>
              <a:t>balance exploration and exploitation, making decisions under uncertainty</a:t>
            </a:r>
          </a:p>
        </p:txBody>
      </p:sp>
    </p:spTree>
    <p:extLst>
      <p:ext uri="{BB962C8B-B14F-4D97-AF65-F5344CB8AC3E}">
        <p14:creationId xmlns:p14="http://schemas.microsoft.com/office/powerpoint/2010/main" val="35860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D939-4352-0504-06D0-F00B3178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3A864-33D1-B576-8DC6-8EBC2855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343852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</a:t>
            </a:r>
            <a:br>
              <a:rPr lang="pl-PL" sz="4800"/>
            </a:br>
            <a:r>
              <a:rPr lang="pl-PL" sz="4800"/>
              <a:t>vs</a:t>
            </a:r>
            <a:br>
              <a:rPr lang="pl-PL" sz="4800"/>
            </a:br>
            <a:r>
              <a:rPr lang="pl-PL" sz="4800"/>
              <a:t>LLMs and functions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A01CFDD1-2807-3BFD-61F9-39ACD29B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767" y="2641494"/>
            <a:ext cx="1930735" cy="157501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3D9E4E-7465-141D-5E96-BAAC825923F3}"/>
              </a:ext>
            </a:extLst>
          </p:cNvPr>
          <p:cNvSpPr txBox="1"/>
          <p:nvPr/>
        </p:nvSpPr>
        <p:spPr>
          <a:xfrm>
            <a:off x="9555130" y="2135495"/>
            <a:ext cx="243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LLM: input &gt; output</a:t>
            </a:r>
            <a:br>
              <a:rPr lang="pl-PL"/>
            </a:br>
            <a:r>
              <a:rPr lang="pl-PL"/>
              <a:t>No actions, no memory</a:t>
            </a:r>
          </a:p>
          <a:p>
            <a:pPr algn="ctr"/>
            <a:r>
              <a:rPr lang="pl-PL"/>
              <a:t>Brain, not body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81D67C-FC10-2610-A949-BE9C9F94BDC7}"/>
              </a:ext>
            </a:extLst>
          </p:cNvPr>
          <p:cNvSpPr txBox="1"/>
          <p:nvPr/>
        </p:nvSpPr>
        <p:spPr>
          <a:xfrm>
            <a:off x="4682316" y="1197031"/>
            <a:ext cx="3555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Function: input &gt; output</a:t>
            </a:r>
            <a:br>
              <a:rPr lang="pl-PL"/>
            </a:br>
            <a:r>
              <a:rPr lang="pl-PL"/>
              <a:t>No thinking, adaptation, objectives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183EA97-5B6F-89F5-1DEE-F21392ECB686}"/>
              </a:ext>
            </a:extLst>
          </p:cNvPr>
          <p:cNvSpPr txBox="1"/>
          <p:nvPr/>
        </p:nvSpPr>
        <p:spPr>
          <a:xfrm>
            <a:off x="5827956" y="4737639"/>
            <a:ext cx="36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Agent: wraps around LLM</a:t>
            </a:r>
            <a:br>
              <a:rPr lang="pl-PL"/>
            </a:br>
            <a:r>
              <a:rPr lang="pl-PL"/>
              <a:t>and provides the structure:</a:t>
            </a:r>
            <a:br>
              <a:rPr lang="pl-PL"/>
            </a:br>
            <a:r>
              <a:rPr lang="pl-PL"/>
              <a:t>memory, tools, goals, execution loop</a:t>
            </a:r>
          </a:p>
        </p:txBody>
      </p:sp>
    </p:spTree>
    <p:extLst>
      <p:ext uri="{BB962C8B-B14F-4D97-AF65-F5344CB8AC3E}">
        <p14:creationId xmlns:p14="http://schemas.microsoft.com/office/powerpoint/2010/main" val="26011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FEE1-1949-B949-52C6-F6725F22F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56BD-00AB-4731-3E60-7FC14A38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343852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</a:t>
            </a:r>
            <a:br>
              <a:rPr lang="pl-PL" sz="4800"/>
            </a:br>
            <a:r>
              <a:rPr lang="pl-PL" sz="4800"/>
              <a:t>vs</a:t>
            </a:r>
            <a:br>
              <a:rPr lang="pl-PL" sz="4800"/>
            </a:br>
            <a:r>
              <a:rPr lang="pl-PL" sz="4800"/>
              <a:t>Functions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C5D6E777-CCA1-3191-12FE-53C9EBB5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53" y="2651019"/>
            <a:ext cx="1930735" cy="157501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E54AB03-CA5A-98CE-4496-86DF64B552C5}"/>
              </a:ext>
            </a:extLst>
          </p:cNvPr>
          <p:cNvSpPr txBox="1"/>
          <p:nvPr/>
        </p:nvSpPr>
        <p:spPr>
          <a:xfrm>
            <a:off x="6763067" y="366035"/>
            <a:ext cx="1826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Function</a:t>
            </a:r>
            <a:r>
              <a:rPr lang="pl-PL"/>
              <a:t>: </a:t>
            </a:r>
            <a:br>
              <a:rPr lang="pl-PL"/>
            </a:br>
            <a:r>
              <a:rPr lang="pl-PL"/>
              <a:t>input &gt; output</a:t>
            </a:r>
            <a:br>
              <a:rPr lang="pl-PL"/>
            </a:br>
            <a:r>
              <a:rPr lang="pl-PL"/>
              <a:t>is stateless</a:t>
            </a:r>
          </a:p>
          <a:p>
            <a:pPr algn="ctr"/>
            <a:r>
              <a:rPr lang="pl-PL"/>
              <a:t>is single-purpose</a:t>
            </a:r>
          </a:p>
          <a:p>
            <a:pPr algn="ctr"/>
            <a:r>
              <a:rPr lang="pl-PL"/>
              <a:t>lacks initiative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0BA4C4-EC0A-9572-8B40-E8AB3B48992C}"/>
              </a:ext>
            </a:extLst>
          </p:cNvPr>
          <p:cNvSpPr txBox="1"/>
          <p:nvPr/>
        </p:nvSpPr>
        <p:spPr>
          <a:xfrm>
            <a:off x="4568492" y="4737639"/>
            <a:ext cx="6215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Agent</a:t>
            </a:r>
            <a:r>
              <a:rPr lang="pl-PL">
                <a:sym typeface="Wingdings" pitchFamily="2" charset="2"/>
              </a:rPr>
              <a:t>: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manages state</a:t>
            </a:r>
          </a:p>
          <a:p>
            <a:pPr algn="ctr"/>
            <a:r>
              <a:rPr lang="pl-PL">
                <a:sym typeface="Wingdings" pitchFamily="2" charset="2"/>
              </a:rPr>
              <a:t>make decisions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can operate continuously</a:t>
            </a:r>
          </a:p>
          <a:p>
            <a:pPr algn="ctr"/>
            <a:r>
              <a:rPr lang="pl-PL">
                <a:sym typeface="Wingdings" pitchFamily="2" charset="2"/>
              </a:rPr>
              <a:t>can recover from failure, try alternatives, self-monitor progres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can call functions, but are not functions themselved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4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2254</TotalTime>
  <Words>413</Words>
  <Application>Microsoft Macintosh PowerPoint</Application>
  <PresentationFormat>Panoramiczny</PresentationFormat>
  <Paragraphs>60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 Condensed</vt:lpstr>
      <vt:lpstr>Wingdings</vt:lpstr>
      <vt:lpstr>motyw_aw</vt:lpstr>
      <vt:lpstr>Agents</vt:lpstr>
      <vt:lpstr>Agents are Systems that Plan and Act</vt:lpstr>
      <vt:lpstr>Agents are Systems that Plan and Act</vt:lpstr>
      <vt:lpstr>Agents are Systems that Plan and Act</vt:lpstr>
      <vt:lpstr>Agent architecture</vt:lpstr>
      <vt:lpstr>Degrees of Autonomy</vt:lpstr>
      <vt:lpstr>Agent dynamics</vt:lpstr>
      <vt:lpstr>Agents  vs LLMs and functions</vt:lpstr>
      <vt:lpstr>Agents  vs Functions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167</cp:revision>
  <dcterms:created xsi:type="dcterms:W3CDTF">2023-03-27T08:30:38Z</dcterms:created>
  <dcterms:modified xsi:type="dcterms:W3CDTF">2025-10-05T09:23:19Z</dcterms:modified>
</cp:coreProperties>
</file>