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8" r:id="rId1"/>
  </p:sldMasterIdLst>
  <p:notesMasterIdLst>
    <p:notesMasterId r:id="rId9"/>
  </p:notesMasterIdLst>
  <p:sldIdLst>
    <p:sldId id="1850" r:id="rId2"/>
    <p:sldId id="1904" r:id="rId3"/>
    <p:sldId id="1908" r:id="rId4"/>
    <p:sldId id="1909" r:id="rId5"/>
    <p:sldId id="1910" r:id="rId6"/>
    <p:sldId id="1906" r:id="rId7"/>
    <p:sldId id="1907" r:id="rId8"/>
  </p:sldIdLst>
  <p:sldSz cx="12192000" cy="6858000"/>
  <p:notesSz cx="6858000" cy="9144000"/>
  <p:defaultTextStyle>
    <a:defPPr>
      <a:defRPr lang="pl-P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E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361"/>
    <p:restoredTop sz="96327"/>
  </p:normalViewPr>
  <p:slideViewPr>
    <p:cSldViewPr snapToGrid="0">
      <p:cViewPr varScale="1">
        <p:scale>
          <a:sx n="119" d="100"/>
          <a:sy n="119" d="100"/>
        </p:scale>
        <p:origin x="23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D287E-D527-974B-B600-3E9121D74DD6}" type="datetimeFigureOut">
              <a:t>5.10.2025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B2716-3F43-D944-8DC3-572DF6A1D1B0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361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10/5/25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91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10/5/25</a:t>
            </a:fld>
            <a:endParaRPr lang="en-US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477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10/5/25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0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10/5/25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845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9754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10/5/25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82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10/5/25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71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10/5/25</a:t>
            </a:fld>
            <a:endParaRPr lang="en-US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580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10/5/25</a:t>
            </a:fld>
            <a:endParaRPr lang="en-US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65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10/5/25</a:t>
            </a:fld>
            <a:endParaRPr lang="en-US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02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10/5/25</a:t>
            </a:fld>
            <a:endParaRPr lang="en-US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364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10/5/25</a:t>
            </a:fld>
            <a:endParaRPr lang="en-US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308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wa - Praw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tekstu 6"/>
          <p:cNvSpPr>
            <a:spLocks noGrp="1"/>
          </p:cNvSpPr>
          <p:nvPr>
            <p:ph type="body" sz="quarter" idx="10"/>
          </p:nvPr>
        </p:nvSpPr>
        <p:spPr>
          <a:xfrm>
            <a:off x="1314532" y="2408241"/>
            <a:ext cx="4320117" cy="1216025"/>
          </a:xfrm>
        </p:spPr>
        <p:txBody>
          <a:bodyPr anchor="ctr"/>
          <a:lstStyle>
            <a:lvl1pPr marL="0" indent="0" algn="r">
              <a:buNone/>
              <a:defRPr sz="4400"/>
            </a:lvl1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8" name="Symbol zastępczy tekstu 6"/>
          <p:cNvSpPr>
            <a:spLocks noGrp="1"/>
          </p:cNvSpPr>
          <p:nvPr>
            <p:ph type="body" sz="quarter" idx="11"/>
          </p:nvPr>
        </p:nvSpPr>
        <p:spPr>
          <a:xfrm>
            <a:off x="5896240" y="2408241"/>
            <a:ext cx="4320117" cy="1216025"/>
          </a:xfrm>
        </p:spPr>
        <p:txBody>
          <a:bodyPr anchor="ctr"/>
          <a:lstStyle>
            <a:lvl1pPr marL="0" indent="0" algn="l">
              <a:buNone/>
              <a:defRPr sz="4400"/>
            </a:lvl1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71598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>
                <a:solidFill>
                  <a:schemeClr val="tx1">
                    <a:tint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fld id="{C764DE79-268F-4C1A-8933-263129D2AF90}" type="datetimeFigureOut">
              <a:rPr lang="en-US" dirty="0"/>
              <a:t>10/5/25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>
                <a:solidFill>
                  <a:schemeClr val="tx1">
                    <a:tint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>
                <a:solidFill>
                  <a:schemeClr val="tx1">
                    <a:tint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33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</p:sldLayoutIdLst>
  <p:txStyles>
    <p:titleStyle>
      <a:lvl1pPr algn="ctr" defTabSz="914377" rtl="0" eaLnBrk="1" latinLnBrk="0" hangingPunct="1">
        <a:spcBef>
          <a:spcPct val="0"/>
        </a:spcBef>
        <a:buNone/>
        <a:defRPr sz="44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803CA0-CA83-0715-D99D-ED56FA898F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MCP vs Agentic AI</a:t>
            </a:r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439C7C42-201B-3FBB-669F-143D94E6A6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/>
              <a:t>Tools vs Agents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C921F750-AF49-5C79-37AB-E9AE089F675B}"/>
              </a:ext>
            </a:extLst>
          </p:cNvPr>
          <p:cNvSpPr txBox="1"/>
          <p:nvPr/>
        </p:nvSpPr>
        <p:spPr>
          <a:xfrm>
            <a:off x="6271708" y="48839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7439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10FB9-4B5D-E507-78D8-E503D896AC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a 3">
            <a:extLst>
              <a:ext uri="{FF2B5EF4-FFF2-40B4-BE49-F238E27FC236}">
                <a16:creationId xmlns:a16="http://schemas.microsoft.com/office/drawing/2014/main" id="{86AEF41F-28BE-C388-43B5-F04A5DE8ABEA}"/>
              </a:ext>
            </a:extLst>
          </p:cNvPr>
          <p:cNvGrpSpPr/>
          <p:nvPr/>
        </p:nvGrpSpPr>
        <p:grpSpPr>
          <a:xfrm>
            <a:off x="3159823" y="1645992"/>
            <a:ext cx="7132877" cy="3535176"/>
            <a:chOff x="1629202" y="736163"/>
            <a:chExt cx="5349659" cy="2651382"/>
          </a:xfrm>
        </p:grpSpPr>
        <p:pic>
          <p:nvPicPr>
            <p:cNvPr id="7" name="Grafika 6" descr="Robot kontur">
              <a:extLst>
                <a:ext uri="{FF2B5EF4-FFF2-40B4-BE49-F238E27FC236}">
                  <a16:creationId xmlns:a16="http://schemas.microsoft.com/office/drawing/2014/main" id="{2C0139D6-D67D-8A09-9421-27EC0038A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25834" y="1976107"/>
              <a:ext cx="712337" cy="712337"/>
            </a:xfrm>
            <a:prstGeom prst="rect">
              <a:avLst/>
            </a:prstGeom>
          </p:spPr>
        </p:pic>
        <p:pic>
          <p:nvPicPr>
            <p:cNvPr id="9" name="Grafika 8" descr="Narzędzia kontur">
              <a:extLst>
                <a:ext uri="{FF2B5EF4-FFF2-40B4-BE49-F238E27FC236}">
                  <a16:creationId xmlns:a16="http://schemas.microsoft.com/office/drawing/2014/main" id="{BE56E148-F821-9D00-136C-B32C90A65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21487" y="736163"/>
              <a:ext cx="417644" cy="417644"/>
            </a:xfrm>
            <a:prstGeom prst="rect">
              <a:avLst/>
            </a:prstGeom>
          </p:spPr>
        </p:pic>
        <p:grpSp>
          <p:nvGrpSpPr>
            <p:cNvPr id="60" name="Grupa 59">
              <a:extLst>
                <a:ext uri="{FF2B5EF4-FFF2-40B4-BE49-F238E27FC236}">
                  <a16:creationId xmlns:a16="http://schemas.microsoft.com/office/drawing/2014/main" id="{D47DC76E-940C-DB20-37E9-2AF061FB96EC}"/>
                </a:ext>
              </a:extLst>
            </p:cNvPr>
            <p:cNvGrpSpPr/>
            <p:nvPr/>
          </p:nvGrpSpPr>
          <p:grpSpPr>
            <a:xfrm>
              <a:off x="3165317" y="1725379"/>
              <a:ext cx="262332" cy="346730"/>
              <a:chOff x="5135030" y="1157722"/>
              <a:chExt cx="465476" cy="615231"/>
            </a:xfrm>
          </p:grpSpPr>
          <p:sp>
            <p:nvSpPr>
              <p:cNvPr id="58" name="Pierścień 57">
                <a:extLst>
                  <a:ext uri="{FF2B5EF4-FFF2-40B4-BE49-F238E27FC236}">
                    <a16:creationId xmlns:a16="http://schemas.microsoft.com/office/drawing/2014/main" id="{A0FFFF47-4C72-22F9-BABB-A2B65ADE359E}"/>
                  </a:ext>
                </a:extLst>
              </p:cNvPr>
              <p:cNvSpPr/>
              <p:nvPr/>
            </p:nvSpPr>
            <p:spPr>
              <a:xfrm>
                <a:off x="5196114" y="1284515"/>
                <a:ext cx="377372" cy="377372"/>
              </a:xfrm>
              <a:prstGeom prst="donu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 sz="1353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pole tekstowe 58">
                <a:extLst>
                  <a:ext uri="{FF2B5EF4-FFF2-40B4-BE49-F238E27FC236}">
                    <a16:creationId xmlns:a16="http://schemas.microsoft.com/office/drawing/2014/main" id="{38B60E77-7446-093D-B0B4-A027AC1EEB94}"/>
                  </a:ext>
                </a:extLst>
              </p:cNvPr>
              <p:cNvSpPr txBox="1"/>
              <p:nvPr/>
            </p:nvSpPr>
            <p:spPr>
              <a:xfrm>
                <a:off x="5135030" y="1157722"/>
                <a:ext cx="465476" cy="6152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2404" dirty="0"/>
                  <a:t>+</a:t>
                </a:r>
                <a:endParaRPr lang="pl-PL" sz="1353" dirty="0"/>
              </a:p>
            </p:txBody>
          </p:sp>
        </p:grpSp>
        <p:pic>
          <p:nvPicPr>
            <p:cNvPr id="2" name="Picture 12" descr="Neural Network Icon Images – Browse 47,444 Stock Photos ...">
              <a:extLst>
                <a:ext uri="{FF2B5EF4-FFF2-40B4-BE49-F238E27FC236}">
                  <a16:creationId xmlns:a16="http://schemas.microsoft.com/office/drawing/2014/main" id="{0EFE494B-7518-332C-B4CB-7C521F6845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9202" y="2103817"/>
              <a:ext cx="523514" cy="523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Obraz 2">
              <a:extLst>
                <a:ext uri="{FF2B5EF4-FFF2-40B4-BE49-F238E27FC236}">
                  <a16:creationId xmlns:a16="http://schemas.microsoft.com/office/drawing/2014/main" id="{DED10DF8-32B2-1A49-8BEF-5F779D3A0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14423" y="1549979"/>
              <a:ext cx="1464438" cy="1408401"/>
            </a:xfrm>
            <a:prstGeom prst="rect">
              <a:avLst/>
            </a:prstGeom>
          </p:spPr>
        </p:pic>
        <p:cxnSp>
          <p:nvCxnSpPr>
            <p:cNvPr id="5" name="Łącznik łamany 4">
              <a:extLst>
                <a:ext uri="{FF2B5EF4-FFF2-40B4-BE49-F238E27FC236}">
                  <a16:creationId xmlns:a16="http://schemas.microsoft.com/office/drawing/2014/main" id="{0CC878AC-1CDF-8C37-C846-E859BA2029D5}"/>
                </a:ext>
              </a:extLst>
            </p:cNvPr>
            <p:cNvCxnSpPr>
              <a:stCxn id="59" idx="3"/>
            </p:cNvCxnSpPr>
            <p:nvPr/>
          </p:nvCxnSpPr>
          <p:spPr>
            <a:xfrm>
              <a:off x="3427653" y="1898745"/>
              <a:ext cx="404329" cy="407407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Łącznik łamany 5">
              <a:extLst>
                <a:ext uri="{FF2B5EF4-FFF2-40B4-BE49-F238E27FC236}">
                  <a16:creationId xmlns:a16="http://schemas.microsoft.com/office/drawing/2014/main" id="{9089929F-271F-670E-10FB-850C55E37559}"/>
                </a:ext>
              </a:extLst>
            </p:cNvPr>
            <p:cNvCxnSpPr>
              <a:cxnSpLocks/>
              <a:stCxn id="9" idx="3"/>
              <a:endCxn id="59" idx="0"/>
            </p:cNvCxnSpPr>
            <p:nvPr/>
          </p:nvCxnSpPr>
          <p:spPr>
            <a:xfrm>
              <a:off x="2639131" y="944986"/>
              <a:ext cx="657352" cy="780394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łamany 20">
              <a:extLst>
                <a:ext uri="{FF2B5EF4-FFF2-40B4-BE49-F238E27FC236}">
                  <a16:creationId xmlns:a16="http://schemas.microsoft.com/office/drawing/2014/main" id="{6B8E2E5E-72D7-F22F-31FD-0C8368D32AFE}"/>
                </a:ext>
              </a:extLst>
            </p:cNvPr>
            <p:cNvCxnSpPr>
              <a:cxnSpLocks/>
              <a:stCxn id="2" idx="3"/>
              <a:endCxn id="59" idx="1"/>
            </p:cNvCxnSpPr>
            <p:nvPr/>
          </p:nvCxnSpPr>
          <p:spPr>
            <a:xfrm flipV="1">
              <a:off x="2152717" y="1898745"/>
              <a:ext cx="1012601" cy="4668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upa 37">
              <a:extLst>
                <a:ext uri="{FF2B5EF4-FFF2-40B4-BE49-F238E27FC236}">
                  <a16:creationId xmlns:a16="http://schemas.microsoft.com/office/drawing/2014/main" id="{411CD00B-85A6-61D2-AA42-EAD8D4395B3A}"/>
                </a:ext>
              </a:extLst>
            </p:cNvPr>
            <p:cNvGrpSpPr/>
            <p:nvPr/>
          </p:nvGrpSpPr>
          <p:grpSpPr>
            <a:xfrm>
              <a:off x="4508528" y="2208832"/>
              <a:ext cx="944780" cy="243464"/>
              <a:chOff x="7532914" y="3895155"/>
              <a:chExt cx="1676400" cy="431997"/>
            </a:xfrm>
          </p:grpSpPr>
          <p:pic>
            <p:nvPicPr>
              <p:cNvPr id="26" name="Obraz 25">
                <a:extLst>
                  <a:ext uri="{FF2B5EF4-FFF2-40B4-BE49-F238E27FC236}">
                    <a16:creationId xmlns:a16="http://schemas.microsoft.com/office/drawing/2014/main" id="{BE1CC39D-6E1F-36C8-28A3-3DEDA13DAC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2666692">
                <a:off x="7838814" y="3895155"/>
                <a:ext cx="431997" cy="431997"/>
              </a:xfrm>
              <a:prstGeom prst="rect">
                <a:avLst/>
              </a:prstGeom>
            </p:spPr>
          </p:pic>
          <p:cxnSp>
            <p:nvCxnSpPr>
              <p:cNvPr id="33" name="Łącznik prosty 32">
                <a:extLst>
                  <a:ext uri="{FF2B5EF4-FFF2-40B4-BE49-F238E27FC236}">
                    <a16:creationId xmlns:a16="http://schemas.microsoft.com/office/drawing/2014/main" id="{7DCBDC48-BD9C-7423-C8D2-CE1390010EB5}"/>
                  </a:ext>
                </a:extLst>
              </p:cNvPr>
              <p:cNvCxnSpPr/>
              <p:nvPr/>
            </p:nvCxnSpPr>
            <p:spPr>
              <a:xfrm>
                <a:off x="7532914" y="4107544"/>
                <a:ext cx="31931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Łącznik prosty 33">
                <a:extLst>
                  <a:ext uri="{FF2B5EF4-FFF2-40B4-BE49-F238E27FC236}">
                    <a16:creationId xmlns:a16="http://schemas.microsoft.com/office/drawing/2014/main" id="{68CC217C-7D69-70A1-3827-87142595B2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44114" y="4114801"/>
                <a:ext cx="965200" cy="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pole tekstowe 44">
              <a:extLst>
                <a:ext uri="{FF2B5EF4-FFF2-40B4-BE49-F238E27FC236}">
                  <a16:creationId xmlns:a16="http://schemas.microsoft.com/office/drawing/2014/main" id="{B8F8031E-9D4F-F9D3-2F65-6D058F0B7B89}"/>
                </a:ext>
              </a:extLst>
            </p:cNvPr>
            <p:cNvSpPr txBox="1"/>
            <p:nvPr/>
          </p:nvSpPr>
          <p:spPr>
            <a:xfrm>
              <a:off x="1705090" y="2732982"/>
              <a:ext cx="371737" cy="225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353" dirty="0"/>
                <a:t>LLM</a:t>
              </a:r>
            </a:p>
          </p:txBody>
        </p:sp>
        <p:sp>
          <p:nvSpPr>
            <p:cNvPr id="46" name="pole tekstowe 45">
              <a:extLst>
                <a:ext uri="{FF2B5EF4-FFF2-40B4-BE49-F238E27FC236}">
                  <a16:creationId xmlns:a16="http://schemas.microsoft.com/office/drawing/2014/main" id="{DBFC4760-08E9-63B0-9DCC-29D4CBF9742C}"/>
                </a:ext>
              </a:extLst>
            </p:cNvPr>
            <p:cNvSpPr txBox="1"/>
            <p:nvPr/>
          </p:nvSpPr>
          <p:spPr>
            <a:xfrm>
              <a:off x="3940134" y="2777927"/>
              <a:ext cx="462242" cy="225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353"/>
                <a:t>Agent</a:t>
              </a:r>
            </a:p>
          </p:txBody>
        </p:sp>
        <p:sp>
          <p:nvSpPr>
            <p:cNvPr id="47" name="pole tekstowe 46">
              <a:extLst>
                <a:ext uri="{FF2B5EF4-FFF2-40B4-BE49-F238E27FC236}">
                  <a16:creationId xmlns:a16="http://schemas.microsoft.com/office/drawing/2014/main" id="{0065D988-B354-044A-3969-C75CD2D196BC}"/>
                </a:ext>
              </a:extLst>
            </p:cNvPr>
            <p:cNvSpPr txBox="1"/>
            <p:nvPr/>
          </p:nvSpPr>
          <p:spPr>
            <a:xfrm>
              <a:off x="5886607" y="3162147"/>
              <a:ext cx="699086" cy="225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353"/>
                <a:t>Agentic AI</a:t>
              </a:r>
            </a:p>
          </p:txBody>
        </p:sp>
        <p:sp>
          <p:nvSpPr>
            <p:cNvPr id="49" name="pole tekstowe 48">
              <a:extLst>
                <a:ext uri="{FF2B5EF4-FFF2-40B4-BE49-F238E27FC236}">
                  <a16:creationId xmlns:a16="http://schemas.microsoft.com/office/drawing/2014/main" id="{105350CB-6198-F312-54E3-AC5D953C128E}"/>
                </a:ext>
              </a:extLst>
            </p:cNvPr>
            <p:cNvSpPr txBox="1"/>
            <p:nvPr/>
          </p:nvSpPr>
          <p:spPr>
            <a:xfrm>
              <a:off x="2104102" y="1224295"/>
              <a:ext cx="432234" cy="225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353" dirty="0"/>
                <a:t>Tools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8235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a 1" descr="Robot kontur">
            <a:extLst>
              <a:ext uri="{FF2B5EF4-FFF2-40B4-BE49-F238E27FC236}">
                <a16:creationId xmlns:a16="http://schemas.microsoft.com/office/drawing/2014/main" id="{F923015C-D77A-DE3D-8778-2746352CA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87722" y="2754196"/>
            <a:ext cx="949782" cy="949783"/>
          </a:xfrm>
          <a:prstGeom prst="rect">
            <a:avLst/>
          </a:prstGeom>
        </p:spPr>
      </p:pic>
      <p:pic>
        <p:nvPicPr>
          <p:cNvPr id="3" name="Grafika 2" descr="Narzędzia kontur">
            <a:extLst>
              <a:ext uri="{FF2B5EF4-FFF2-40B4-BE49-F238E27FC236}">
                <a16:creationId xmlns:a16="http://schemas.microsoft.com/office/drawing/2014/main" id="{E3A10A30-5849-06C8-3DF3-A92A5FC6E7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97598" y="2407833"/>
            <a:ext cx="556859" cy="556859"/>
          </a:xfrm>
          <a:prstGeom prst="rect">
            <a:avLst/>
          </a:prstGeom>
        </p:spPr>
      </p:pic>
      <p:pic>
        <p:nvPicPr>
          <p:cNvPr id="4" name="Grafika 3" descr="Narzędzia kontur">
            <a:extLst>
              <a:ext uri="{FF2B5EF4-FFF2-40B4-BE49-F238E27FC236}">
                <a16:creationId xmlns:a16="http://schemas.microsoft.com/office/drawing/2014/main" id="{011CC984-A477-CBD6-8BD9-903FC494D2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84184" y="1672359"/>
            <a:ext cx="556859" cy="556859"/>
          </a:xfrm>
          <a:prstGeom prst="rect">
            <a:avLst/>
          </a:prstGeom>
        </p:spPr>
      </p:pic>
      <p:pic>
        <p:nvPicPr>
          <p:cNvPr id="5" name="Grafika 4" descr="Narzędzia kontur">
            <a:extLst>
              <a:ext uri="{FF2B5EF4-FFF2-40B4-BE49-F238E27FC236}">
                <a16:creationId xmlns:a16="http://schemas.microsoft.com/office/drawing/2014/main" id="{11810651-3FF6-E07A-87F7-76F4D3F747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43341" y="2407832"/>
            <a:ext cx="556859" cy="556859"/>
          </a:xfrm>
          <a:prstGeom prst="rect">
            <a:avLst/>
          </a:prstGeom>
        </p:spPr>
      </p:pic>
      <p:pic>
        <p:nvPicPr>
          <p:cNvPr id="6" name="Grafika 5" descr="Narzędzia kontur">
            <a:extLst>
              <a:ext uri="{FF2B5EF4-FFF2-40B4-BE49-F238E27FC236}">
                <a16:creationId xmlns:a16="http://schemas.microsoft.com/office/drawing/2014/main" id="{93640750-568F-AA06-DFF1-0D23E4479C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97598" y="3503298"/>
            <a:ext cx="556859" cy="556859"/>
          </a:xfrm>
          <a:prstGeom prst="rect">
            <a:avLst/>
          </a:prstGeom>
        </p:spPr>
      </p:pic>
      <p:pic>
        <p:nvPicPr>
          <p:cNvPr id="7" name="Grafika 6" descr="Narzędzia kontur">
            <a:extLst>
              <a:ext uri="{FF2B5EF4-FFF2-40B4-BE49-F238E27FC236}">
                <a16:creationId xmlns:a16="http://schemas.microsoft.com/office/drawing/2014/main" id="{19E3B552-CA91-E38C-D99D-7132C406A2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84184" y="4388658"/>
            <a:ext cx="556859" cy="556859"/>
          </a:xfrm>
          <a:prstGeom prst="rect">
            <a:avLst/>
          </a:prstGeom>
        </p:spPr>
      </p:pic>
      <p:pic>
        <p:nvPicPr>
          <p:cNvPr id="8" name="Grafika 7" descr="Narzędzia kontur">
            <a:extLst>
              <a:ext uri="{FF2B5EF4-FFF2-40B4-BE49-F238E27FC236}">
                <a16:creationId xmlns:a16="http://schemas.microsoft.com/office/drawing/2014/main" id="{68EB35B6-271B-CE90-8C1D-3B6AF2EABD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43340" y="3495315"/>
            <a:ext cx="556859" cy="556859"/>
          </a:xfrm>
          <a:prstGeom prst="rect">
            <a:avLst/>
          </a:prstGeom>
        </p:spPr>
      </p:pic>
      <p:sp>
        <p:nvSpPr>
          <p:cNvPr id="9" name="Symbol zastępczy zawartości 1">
            <a:extLst>
              <a:ext uri="{FF2B5EF4-FFF2-40B4-BE49-F238E27FC236}">
                <a16:creationId xmlns:a16="http://schemas.microsoft.com/office/drawing/2014/main" id="{E12F3F7F-1424-C2C7-B601-6A0DD05FAE8D}"/>
              </a:ext>
            </a:extLst>
          </p:cNvPr>
          <p:cNvSpPr txBox="1">
            <a:spLocks/>
          </p:cNvSpPr>
          <p:nvPr/>
        </p:nvSpPr>
        <p:spPr>
          <a:xfrm>
            <a:off x="515815" y="2117847"/>
            <a:ext cx="3331295" cy="1212605"/>
          </a:xfrm>
          <a:prstGeom prst="rect">
            <a:avLst/>
          </a:prstGeom>
        </p:spPr>
        <p:txBody>
          <a:bodyPr/>
          <a:lstStyle>
            <a:lvl1pPr marL="342891" indent="-34289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b="1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400"/>
              <a:t>Multi-tool Agent</a:t>
            </a:r>
          </a:p>
        </p:txBody>
      </p: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08CA610D-5066-1C5C-A41C-FE25B9FB3B83}"/>
              </a:ext>
            </a:extLst>
          </p:cNvPr>
          <p:cNvCxnSpPr>
            <a:cxnSpLocks/>
          </p:cNvCxnSpPr>
          <p:nvPr/>
        </p:nvCxnSpPr>
        <p:spPr>
          <a:xfrm flipH="1" flipV="1">
            <a:off x="6894285" y="2719895"/>
            <a:ext cx="570785" cy="33910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E3ECFA67-DA85-885B-37D6-BA01C39CEE50}"/>
              </a:ext>
            </a:extLst>
          </p:cNvPr>
          <p:cNvCxnSpPr>
            <a:cxnSpLocks/>
          </p:cNvCxnSpPr>
          <p:nvPr/>
        </p:nvCxnSpPr>
        <p:spPr>
          <a:xfrm flipV="1">
            <a:off x="7769384" y="2278288"/>
            <a:ext cx="2037" cy="62192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ze strzałką 11">
            <a:extLst>
              <a:ext uri="{FF2B5EF4-FFF2-40B4-BE49-F238E27FC236}">
                <a16:creationId xmlns:a16="http://schemas.microsoft.com/office/drawing/2014/main" id="{9C1674D8-0275-C53C-25AD-4EC0CB2CF560}"/>
              </a:ext>
            </a:extLst>
          </p:cNvPr>
          <p:cNvCxnSpPr>
            <a:cxnSpLocks/>
          </p:cNvCxnSpPr>
          <p:nvPr/>
        </p:nvCxnSpPr>
        <p:spPr>
          <a:xfrm>
            <a:off x="7769384" y="3757179"/>
            <a:ext cx="2037" cy="65845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046A6EBD-3102-AD8A-3B6C-7A4F067453C5}"/>
              </a:ext>
            </a:extLst>
          </p:cNvPr>
          <p:cNvCxnSpPr>
            <a:cxnSpLocks/>
          </p:cNvCxnSpPr>
          <p:nvPr/>
        </p:nvCxnSpPr>
        <p:spPr>
          <a:xfrm flipV="1">
            <a:off x="8076340" y="2739374"/>
            <a:ext cx="570785" cy="33910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A8DC9782-FC03-6C07-7A16-B17D0D3679A1}"/>
              </a:ext>
            </a:extLst>
          </p:cNvPr>
          <p:cNvCxnSpPr>
            <a:cxnSpLocks/>
          </p:cNvCxnSpPr>
          <p:nvPr/>
        </p:nvCxnSpPr>
        <p:spPr>
          <a:xfrm flipH="1">
            <a:off x="6917121" y="3598916"/>
            <a:ext cx="570785" cy="33910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2B1C1C5F-A757-5177-6945-FAC4F36B43FC}"/>
              </a:ext>
            </a:extLst>
          </p:cNvPr>
          <p:cNvCxnSpPr>
            <a:cxnSpLocks/>
          </p:cNvCxnSpPr>
          <p:nvPr/>
        </p:nvCxnSpPr>
        <p:spPr>
          <a:xfrm>
            <a:off x="8088899" y="3624158"/>
            <a:ext cx="570785" cy="33910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48ECC712-1E91-2226-BF4C-BD47BED00759}"/>
              </a:ext>
            </a:extLst>
          </p:cNvPr>
          <p:cNvSpPr txBox="1"/>
          <p:nvPr/>
        </p:nvSpPr>
        <p:spPr>
          <a:xfrm>
            <a:off x="7211763" y="5858194"/>
            <a:ext cx="1115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/>
              <a:t>via states</a:t>
            </a:r>
          </a:p>
        </p:txBody>
      </p:sp>
    </p:spTree>
    <p:extLst>
      <p:ext uri="{BB962C8B-B14F-4D97-AF65-F5344CB8AC3E}">
        <p14:creationId xmlns:p14="http://schemas.microsoft.com/office/powerpoint/2010/main" val="3299535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62802E-E249-9FA0-9C81-9E7A54389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a 1" descr="Robot kontur">
            <a:extLst>
              <a:ext uri="{FF2B5EF4-FFF2-40B4-BE49-F238E27FC236}">
                <a16:creationId xmlns:a16="http://schemas.microsoft.com/office/drawing/2014/main" id="{DCE2A45C-D9DE-5DBC-0257-D5F49100E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6750" y="2704209"/>
            <a:ext cx="949782" cy="949783"/>
          </a:xfrm>
          <a:prstGeom prst="rect">
            <a:avLst/>
          </a:prstGeom>
        </p:spPr>
      </p:pic>
      <p:grpSp>
        <p:nvGrpSpPr>
          <p:cNvPr id="48" name="Grupa 47">
            <a:extLst>
              <a:ext uri="{FF2B5EF4-FFF2-40B4-BE49-F238E27FC236}">
                <a16:creationId xmlns:a16="http://schemas.microsoft.com/office/drawing/2014/main" id="{1D114F98-3B3A-5B33-1088-86BEF9C35C8D}"/>
              </a:ext>
            </a:extLst>
          </p:cNvPr>
          <p:cNvGrpSpPr/>
          <p:nvPr/>
        </p:nvGrpSpPr>
        <p:grpSpPr>
          <a:xfrm>
            <a:off x="5907313" y="2243832"/>
            <a:ext cx="949782" cy="949782"/>
            <a:chOff x="5907313" y="2243832"/>
            <a:chExt cx="949782" cy="949782"/>
          </a:xfrm>
        </p:grpSpPr>
        <p:grpSp>
          <p:nvGrpSpPr>
            <p:cNvPr id="10" name="Grupa 9">
              <a:extLst>
                <a:ext uri="{FF2B5EF4-FFF2-40B4-BE49-F238E27FC236}">
                  <a16:creationId xmlns:a16="http://schemas.microsoft.com/office/drawing/2014/main" id="{AF89C540-0EA0-E334-A451-CF617E49EF79}"/>
                </a:ext>
              </a:extLst>
            </p:cNvPr>
            <p:cNvGrpSpPr/>
            <p:nvPr/>
          </p:nvGrpSpPr>
          <p:grpSpPr>
            <a:xfrm>
              <a:off x="6154059" y="2444930"/>
              <a:ext cx="602792" cy="659656"/>
              <a:chOff x="4179425" y="2161091"/>
              <a:chExt cx="602792" cy="659656"/>
            </a:xfrm>
          </p:grpSpPr>
          <p:pic>
            <p:nvPicPr>
              <p:cNvPr id="3" name="Grafika 2" descr="Narzędzia kontur">
                <a:extLst>
                  <a:ext uri="{FF2B5EF4-FFF2-40B4-BE49-F238E27FC236}">
                    <a16:creationId xmlns:a16="http://schemas.microsoft.com/office/drawing/2014/main" id="{270A39FB-2F32-2321-38F7-EB391F85CD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179425" y="2161091"/>
                <a:ext cx="205591" cy="205591"/>
              </a:xfrm>
              <a:prstGeom prst="rect">
                <a:avLst/>
              </a:prstGeom>
            </p:spPr>
          </p:pic>
          <p:pic>
            <p:nvPicPr>
              <p:cNvPr id="9" name="Grafika 8" descr="Robot kontur">
                <a:extLst>
                  <a:ext uri="{FF2B5EF4-FFF2-40B4-BE49-F238E27FC236}">
                    <a16:creationId xmlns:a16="http://schemas.microsoft.com/office/drawing/2014/main" id="{400B0BB7-F6DD-B993-D369-1A735FEC6F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225357" y="2263886"/>
                <a:ext cx="556860" cy="556861"/>
              </a:xfrm>
              <a:prstGeom prst="rect">
                <a:avLst/>
              </a:prstGeom>
            </p:spPr>
          </p:pic>
        </p:grpSp>
        <p:sp>
          <p:nvSpPr>
            <p:cNvPr id="11" name="Owal 10">
              <a:extLst>
                <a:ext uri="{FF2B5EF4-FFF2-40B4-BE49-F238E27FC236}">
                  <a16:creationId xmlns:a16="http://schemas.microsoft.com/office/drawing/2014/main" id="{CDE0A188-6F04-307E-2F59-DE91A55D067B}"/>
                </a:ext>
              </a:extLst>
            </p:cNvPr>
            <p:cNvSpPr/>
            <p:nvPr/>
          </p:nvSpPr>
          <p:spPr>
            <a:xfrm>
              <a:off x="5907313" y="2243832"/>
              <a:ext cx="949782" cy="949782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47" name="Grupa 46">
            <a:extLst>
              <a:ext uri="{FF2B5EF4-FFF2-40B4-BE49-F238E27FC236}">
                <a16:creationId xmlns:a16="http://schemas.microsoft.com/office/drawing/2014/main" id="{1FA8FE0A-B7A3-7BC3-E71B-BDCDB2A0ECAA}"/>
              </a:ext>
            </a:extLst>
          </p:cNvPr>
          <p:cNvGrpSpPr/>
          <p:nvPr/>
        </p:nvGrpSpPr>
        <p:grpSpPr>
          <a:xfrm>
            <a:off x="7287722" y="1294050"/>
            <a:ext cx="949782" cy="949782"/>
            <a:chOff x="7316750" y="1294050"/>
            <a:chExt cx="949782" cy="949782"/>
          </a:xfrm>
        </p:grpSpPr>
        <p:grpSp>
          <p:nvGrpSpPr>
            <p:cNvPr id="12" name="Grupa 11">
              <a:extLst>
                <a:ext uri="{FF2B5EF4-FFF2-40B4-BE49-F238E27FC236}">
                  <a16:creationId xmlns:a16="http://schemas.microsoft.com/office/drawing/2014/main" id="{9BA31A4E-1FB2-A3FB-511F-CB462088129A}"/>
                </a:ext>
              </a:extLst>
            </p:cNvPr>
            <p:cNvGrpSpPr/>
            <p:nvPr/>
          </p:nvGrpSpPr>
          <p:grpSpPr>
            <a:xfrm>
              <a:off x="7519952" y="1495148"/>
              <a:ext cx="602792" cy="659656"/>
              <a:chOff x="4179425" y="2161091"/>
              <a:chExt cx="602792" cy="659656"/>
            </a:xfrm>
          </p:grpSpPr>
          <p:pic>
            <p:nvPicPr>
              <p:cNvPr id="13" name="Grafika 12" descr="Narzędzia kontur">
                <a:extLst>
                  <a:ext uri="{FF2B5EF4-FFF2-40B4-BE49-F238E27FC236}">
                    <a16:creationId xmlns:a16="http://schemas.microsoft.com/office/drawing/2014/main" id="{834260EA-9A49-9C3F-977C-5CF0357A46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179425" y="2161091"/>
                <a:ext cx="205591" cy="205591"/>
              </a:xfrm>
              <a:prstGeom prst="rect">
                <a:avLst/>
              </a:prstGeom>
            </p:spPr>
          </p:pic>
          <p:pic>
            <p:nvPicPr>
              <p:cNvPr id="14" name="Grafika 13" descr="Robot kontur">
                <a:extLst>
                  <a:ext uri="{FF2B5EF4-FFF2-40B4-BE49-F238E27FC236}">
                    <a16:creationId xmlns:a16="http://schemas.microsoft.com/office/drawing/2014/main" id="{29923CFC-E865-404E-8308-2525584FCE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225357" y="2263886"/>
                <a:ext cx="556860" cy="556861"/>
              </a:xfrm>
              <a:prstGeom prst="rect">
                <a:avLst/>
              </a:prstGeom>
            </p:spPr>
          </p:pic>
        </p:grpSp>
        <p:sp>
          <p:nvSpPr>
            <p:cNvPr id="15" name="Owal 14">
              <a:extLst>
                <a:ext uri="{FF2B5EF4-FFF2-40B4-BE49-F238E27FC236}">
                  <a16:creationId xmlns:a16="http://schemas.microsoft.com/office/drawing/2014/main" id="{C91144C4-95B3-FB36-2CD8-A517CF4C376B}"/>
                </a:ext>
              </a:extLst>
            </p:cNvPr>
            <p:cNvSpPr/>
            <p:nvPr/>
          </p:nvSpPr>
          <p:spPr>
            <a:xfrm>
              <a:off x="7316750" y="1294050"/>
              <a:ext cx="949782" cy="949782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16" name="Grupa 15">
            <a:extLst>
              <a:ext uri="{FF2B5EF4-FFF2-40B4-BE49-F238E27FC236}">
                <a16:creationId xmlns:a16="http://schemas.microsoft.com/office/drawing/2014/main" id="{BD04878A-CD6B-36C9-E4CB-E81E98789365}"/>
              </a:ext>
            </a:extLst>
          </p:cNvPr>
          <p:cNvGrpSpPr/>
          <p:nvPr/>
        </p:nvGrpSpPr>
        <p:grpSpPr>
          <a:xfrm>
            <a:off x="8943904" y="2482684"/>
            <a:ext cx="602792" cy="659656"/>
            <a:chOff x="4179425" y="2161091"/>
            <a:chExt cx="602792" cy="659656"/>
          </a:xfrm>
        </p:grpSpPr>
        <p:pic>
          <p:nvPicPr>
            <p:cNvPr id="17" name="Grafika 16" descr="Narzędzia kontur">
              <a:extLst>
                <a:ext uri="{FF2B5EF4-FFF2-40B4-BE49-F238E27FC236}">
                  <a16:creationId xmlns:a16="http://schemas.microsoft.com/office/drawing/2014/main" id="{B4306FC5-4C6C-A7E1-97D7-28D7B9AC6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79425" y="2161091"/>
              <a:ext cx="205591" cy="205591"/>
            </a:xfrm>
            <a:prstGeom prst="rect">
              <a:avLst/>
            </a:prstGeom>
          </p:spPr>
        </p:pic>
        <p:pic>
          <p:nvPicPr>
            <p:cNvPr id="18" name="Grafika 17" descr="Robot kontur">
              <a:extLst>
                <a:ext uri="{FF2B5EF4-FFF2-40B4-BE49-F238E27FC236}">
                  <a16:creationId xmlns:a16="http://schemas.microsoft.com/office/drawing/2014/main" id="{77C5FFA5-D80D-1030-9578-41CE2A3A6E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25357" y="2263886"/>
              <a:ext cx="556860" cy="556861"/>
            </a:xfrm>
            <a:prstGeom prst="rect">
              <a:avLst/>
            </a:prstGeom>
          </p:spPr>
        </p:pic>
      </p:grpSp>
      <p:sp>
        <p:nvSpPr>
          <p:cNvPr id="19" name="Owal 18">
            <a:extLst>
              <a:ext uri="{FF2B5EF4-FFF2-40B4-BE49-F238E27FC236}">
                <a16:creationId xmlns:a16="http://schemas.microsoft.com/office/drawing/2014/main" id="{68537CA2-96C3-C6FC-BD5F-6DE48F1B5BDE}"/>
              </a:ext>
            </a:extLst>
          </p:cNvPr>
          <p:cNvSpPr/>
          <p:nvPr/>
        </p:nvSpPr>
        <p:spPr>
          <a:xfrm>
            <a:off x="8726187" y="2296100"/>
            <a:ext cx="949782" cy="949782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28" name="Grupa 27">
            <a:extLst>
              <a:ext uri="{FF2B5EF4-FFF2-40B4-BE49-F238E27FC236}">
                <a16:creationId xmlns:a16="http://schemas.microsoft.com/office/drawing/2014/main" id="{D6E4F7EE-7483-8313-F06C-C51EEBFA5750}"/>
              </a:ext>
            </a:extLst>
          </p:cNvPr>
          <p:cNvGrpSpPr/>
          <p:nvPr/>
        </p:nvGrpSpPr>
        <p:grpSpPr>
          <a:xfrm>
            <a:off x="8704175" y="3516086"/>
            <a:ext cx="949782" cy="949782"/>
            <a:chOff x="6787600" y="3261275"/>
            <a:chExt cx="949782" cy="949782"/>
          </a:xfrm>
        </p:grpSpPr>
        <p:grpSp>
          <p:nvGrpSpPr>
            <p:cNvPr id="21" name="Grupa 20">
              <a:extLst>
                <a:ext uri="{FF2B5EF4-FFF2-40B4-BE49-F238E27FC236}">
                  <a16:creationId xmlns:a16="http://schemas.microsoft.com/office/drawing/2014/main" id="{986DDB48-1829-0410-184B-DBBBB36C1226}"/>
                </a:ext>
              </a:extLst>
            </p:cNvPr>
            <p:cNvGrpSpPr/>
            <p:nvPr/>
          </p:nvGrpSpPr>
          <p:grpSpPr>
            <a:xfrm>
              <a:off x="6976287" y="3433345"/>
              <a:ext cx="602792" cy="659656"/>
              <a:chOff x="4179425" y="2161091"/>
              <a:chExt cx="602792" cy="659656"/>
            </a:xfrm>
          </p:grpSpPr>
          <p:pic>
            <p:nvPicPr>
              <p:cNvPr id="22" name="Grafika 21" descr="Narzędzia kontur">
                <a:extLst>
                  <a:ext uri="{FF2B5EF4-FFF2-40B4-BE49-F238E27FC236}">
                    <a16:creationId xmlns:a16="http://schemas.microsoft.com/office/drawing/2014/main" id="{7A3804B3-F38E-0DC7-6FD8-17837AC0AB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179425" y="2161091"/>
                <a:ext cx="205591" cy="205591"/>
              </a:xfrm>
              <a:prstGeom prst="rect">
                <a:avLst/>
              </a:prstGeom>
            </p:spPr>
          </p:pic>
          <p:pic>
            <p:nvPicPr>
              <p:cNvPr id="23" name="Grafika 22" descr="Robot kontur">
                <a:extLst>
                  <a:ext uri="{FF2B5EF4-FFF2-40B4-BE49-F238E27FC236}">
                    <a16:creationId xmlns:a16="http://schemas.microsoft.com/office/drawing/2014/main" id="{FB297750-5A05-7694-7298-D79AD7FF7E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225357" y="2263886"/>
                <a:ext cx="556860" cy="556861"/>
              </a:xfrm>
              <a:prstGeom prst="rect">
                <a:avLst/>
              </a:prstGeom>
            </p:spPr>
          </p:pic>
        </p:grpSp>
        <p:sp>
          <p:nvSpPr>
            <p:cNvPr id="24" name="Owal 23">
              <a:extLst>
                <a:ext uri="{FF2B5EF4-FFF2-40B4-BE49-F238E27FC236}">
                  <a16:creationId xmlns:a16="http://schemas.microsoft.com/office/drawing/2014/main" id="{696514E2-4FEE-6088-758F-8EC61FB75C5A}"/>
                </a:ext>
              </a:extLst>
            </p:cNvPr>
            <p:cNvSpPr/>
            <p:nvPr/>
          </p:nvSpPr>
          <p:spPr>
            <a:xfrm>
              <a:off x="6787600" y="3261275"/>
              <a:ext cx="949782" cy="949782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29" name="Grupa 28">
            <a:extLst>
              <a:ext uri="{FF2B5EF4-FFF2-40B4-BE49-F238E27FC236}">
                <a16:creationId xmlns:a16="http://schemas.microsoft.com/office/drawing/2014/main" id="{90721358-0E88-3C1B-5B03-27EBF6A5FE32}"/>
              </a:ext>
            </a:extLst>
          </p:cNvPr>
          <p:cNvGrpSpPr/>
          <p:nvPr/>
        </p:nvGrpSpPr>
        <p:grpSpPr>
          <a:xfrm>
            <a:off x="5945471" y="3516086"/>
            <a:ext cx="949782" cy="949782"/>
            <a:chOff x="6787600" y="3261275"/>
            <a:chExt cx="949782" cy="949782"/>
          </a:xfrm>
        </p:grpSpPr>
        <p:grpSp>
          <p:nvGrpSpPr>
            <p:cNvPr id="30" name="Grupa 29">
              <a:extLst>
                <a:ext uri="{FF2B5EF4-FFF2-40B4-BE49-F238E27FC236}">
                  <a16:creationId xmlns:a16="http://schemas.microsoft.com/office/drawing/2014/main" id="{50AD23ED-B049-1526-F0C9-9BB63B725E99}"/>
                </a:ext>
              </a:extLst>
            </p:cNvPr>
            <p:cNvGrpSpPr/>
            <p:nvPr/>
          </p:nvGrpSpPr>
          <p:grpSpPr>
            <a:xfrm>
              <a:off x="6976287" y="3433345"/>
              <a:ext cx="602792" cy="659656"/>
              <a:chOff x="4179425" y="2161091"/>
              <a:chExt cx="602792" cy="659656"/>
            </a:xfrm>
          </p:grpSpPr>
          <p:pic>
            <p:nvPicPr>
              <p:cNvPr id="32" name="Grafika 31" descr="Narzędzia kontur">
                <a:extLst>
                  <a:ext uri="{FF2B5EF4-FFF2-40B4-BE49-F238E27FC236}">
                    <a16:creationId xmlns:a16="http://schemas.microsoft.com/office/drawing/2014/main" id="{7CC7F047-03AE-631D-E83D-43C94A7273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179425" y="2161091"/>
                <a:ext cx="205591" cy="205591"/>
              </a:xfrm>
              <a:prstGeom prst="rect">
                <a:avLst/>
              </a:prstGeom>
            </p:spPr>
          </p:pic>
          <p:pic>
            <p:nvPicPr>
              <p:cNvPr id="33" name="Grafika 32" descr="Robot kontur">
                <a:extLst>
                  <a:ext uri="{FF2B5EF4-FFF2-40B4-BE49-F238E27FC236}">
                    <a16:creationId xmlns:a16="http://schemas.microsoft.com/office/drawing/2014/main" id="{5D409BE1-DF5C-F8B1-B606-626BFF2A02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225357" y="2263886"/>
                <a:ext cx="556860" cy="556861"/>
              </a:xfrm>
              <a:prstGeom prst="rect">
                <a:avLst/>
              </a:prstGeom>
            </p:spPr>
          </p:pic>
        </p:grpSp>
        <p:sp>
          <p:nvSpPr>
            <p:cNvPr id="31" name="Owal 30">
              <a:extLst>
                <a:ext uri="{FF2B5EF4-FFF2-40B4-BE49-F238E27FC236}">
                  <a16:creationId xmlns:a16="http://schemas.microsoft.com/office/drawing/2014/main" id="{9C59E31E-BAA6-CF23-C847-8728CBE55724}"/>
                </a:ext>
              </a:extLst>
            </p:cNvPr>
            <p:cNvSpPr/>
            <p:nvPr/>
          </p:nvSpPr>
          <p:spPr>
            <a:xfrm>
              <a:off x="6787600" y="3261275"/>
              <a:ext cx="949782" cy="949782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34" name="Grupa 33">
            <a:extLst>
              <a:ext uri="{FF2B5EF4-FFF2-40B4-BE49-F238E27FC236}">
                <a16:creationId xmlns:a16="http://schemas.microsoft.com/office/drawing/2014/main" id="{C8B98E46-34D5-1F4B-CD2C-870D7A4507CA}"/>
              </a:ext>
            </a:extLst>
          </p:cNvPr>
          <p:cNvGrpSpPr/>
          <p:nvPr/>
        </p:nvGrpSpPr>
        <p:grpSpPr>
          <a:xfrm>
            <a:off x="7296852" y="4465868"/>
            <a:ext cx="949782" cy="949782"/>
            <a:chOff x="6787600" y="3261275"/>
            <a:chExt cx="949782" cy="949782"/>
          </a:xfrm>
        </p:grpSpPr>
        <p:grpSp>
          <p:nvGrpSpPr>
            <p:cNvPr id="35" name="Grupa 34">
              <a:extLst>
                <a:ext uri="{FF2B5EF4-FFF2-40B4-BE49-F238E27FC236}">
                  <a16:creationId xmlns:a16="http://schemas.microsoft.com/office/drawing/2014/main" id="{9932B87E-13CB-51C5-EF12-9C674357AFAD}"/>
                </a:ext>
              </a:extLst>
            </p:cNvPr>
            <p:cNvGrpSpPr/>
            <p:nvPr/>
          </p:nvGrpSpPr>
          <p:grpSpPr>
            <a:xfrm>
              <a:off x="6976287" y="3433345"/>
              <a:ext cx="602792" cy="659656"/>
              <a:chOff x="4179425" y="2161091"/>
              <a:chExt cx="602792" cy="659656"/>
            </a:xfrm>
          </p:grpSpPr>
          <p:pic>
            <p:nvPicPr>
              <p:cNvPr id="37" name="Grafika 36" descr="Narzędzia kontur">
                <a:extLst>
                  <a:ext uri="{FF2B5EF4-FFF2-40B4-BE49-F238E27FC236}">
                    <a16:creationId xmlns:a16="http://schemas.microsoft.com/office/drawing/2014/main" id="{1653E845-4527-6AFC-41DF-01C174545A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179425" y="2161091"/>
                <a:ext cx="205591" cy="205591"/>
              </a:xfrm>
              <a:prstGeom prst="rect">
                <a:avLst/>
              </a:prstGeom>
            </p:spPr>
          </p:pic>
          <p:pic>
            <p:nvPicPr>
              <p:cNvPr id="38" name="Grafika 37" descr="Robot kontur">
                <a:extLst>
                  <a:ext uri="{FF2B5EF4-FFF2-40B4-BE49-F238E27FC236}">
                    <a16:creationId xmlns:a16="http://schemas.microsoft.com/office/drawing/2014/main" id="{D842242A-539D-A47E-6661-1F1AC5D617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225357" y="2263886"/>
                <a:ext cx="556860" cy="556861"/>
              </a:xfrm>
              <a:prstGeom prst="rect">
                <a:avLst/>
              </a:prstGeom>
            </p:spPr>
          </p:pic>
        </p:grpSp>
        <p:sp>
          <p:nvSpPr>
            <p:cNvPr id="36" name="Owal 35">
              <a:extLst>
                <a:ext uri="{FF2B5EF4-FFF2-40B4-BE49-F238E27FC236}">
                  <a16:creationId xmlns:a16="http://schemas.microsoft.com/office/drawing/2014/main" id="{2C846B15-6E1D-3064-467D-A21E7637BEA7}"/>
                </a:ext>
              </a:extLst>
            </p:cNvPr>
            <p:cNvSpPr/>
            <p:nvPr/>
          </p:nvSpPr>
          <p:spPr>
            <a:xfrm>
              <a:off x="6787600" y="3261275"/>
              <a:ext cx="949782" cy="949782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39" name="Symbol zastępczy zawartości 1">
            <a:extLst>
              <a:ext uri="{FF2B5EF4-FFF2-40B4-BE49-F238E27FC236}">
                <a16:creationId xmlns:a16="http://schemas.microsoft.com/office/drawing/2014/main" id="{CAC55C4D-508C-2C87-FC11-5B66A6864F56}"/>
              </a:ext>
            </a:extLst>
          </p:cNvPr>
          <p:cNvSpPr txBox="1">
            <a:spLocks/>
          </p:cNvSpPr>
          <p:nvPr/>
        </p:nvSpPr>
        <p:spPr>
          <a:xfrm>
            <a:off x="515815" y="2117847"/>
            <a:ext cx="3331295" cy="1212605"/>
          </a:xfrm>
          <a:prstGeom prst="rect">
            <a:avLst/>
          </a:prstGeom>
        </p:spPr>
        <p:txBody>
          <a:bodyPr/>
          <a:lstStyle>
            <a:lvl1pPr marL="342891" indent="-34289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b="1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400"/>
              <a:t>Multiple</a:t>
            </a:r>
            <a:br>
              <a:rPr lang="pl-PL" sz="2400"/>
            </a:br>
            <a:r>
              <a:rPr lang="pl-PL" sz="2400"/>
              <a:t>Focuse, Single-Tool</a:t>
            </a:r>
          </a:p>
          <a:p>
            <a:pPr marL="0" indent="0">
              <a:buNone/>
            </a:pPr>
            <a:r>
              <a:rPr lang="pl-PL" sz="2400"/>
              <a:t>Agents</a:t>
            </a:r>
          </a:p>
        </p:txBody>
      </p:sp>
      <p:sp>
        <p:nvSpPr>
          <p:cNvPr id="40" name="pole tekstowe 39">
            <a:extLst>
              <a:ext uri="{FF2B5EF4-FFF2-40B4-BE49-F238E27FC236}">
                <a16:creationId xmlns:a16="http://schemas.microsoft.com/office/drawing/2014/main" id="{BA1A4BCC-3647-7FAC-80FA-6DCE8F2235B2}"/>
              </a:ext>
            </a:extLst>
          </p:cNvPr>
          <p:cNvSpPr txBox="1"/>
          <p:nvPr/>
        </p:nvSpPr>
        <p:spPr>
          <a:xfrm>
            <a:off x="6866356" y="5887222"/>
            <a:ext cx="180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/>
              <a:t>via states or A2A</a:t>
            </a:r>
          </a:p>
        </p:txBody>
      </p:sp>
      <p:cxnSp>
        <p:nvCxnSpPr>
          <p:cNvPr id="41" name="Łącznik prosty ze strzałką 40">
            <a:extLst>
              <a:ext uri="{FF2B5EF4-FFF2-40B4-BE49-F238E27FC236}">
                <a16:creationId xmlns:a16="http://schemas.microsoft.com/office/drawing/2014/main" id="{8C39587A-EE64-6CDC-E3EB-E34F95D5AFA1}"/>
              </a:ext>
            </a:extLst>
          </p:cNvPr>
          <p:cNvCxnSpPr>
            <a:cxnSpLocks/>
          </p:cNvCxnSpPr>
          <p:nvPr/>
        </p:nvCxnSpPr>
        <p:spPr>
          <a:xfrm flipH="1" flipV="1">
            <a:off x="6894285" y="2719895"/>
            <a:ext cx="570785" cy="33910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Łącznik prosty ze strzałką 41">
            <a:extLst>
              <a:ext uri="{FF2B5EF4-FFF2-40B4-BE49-F238E27FC236}">
                <a16:creationId xmlns:a16="http://schemas.microsoft.com/office/drawing/2014/main" id="{E0E8956E-7D7C-670F-AEB1-E8184FD1D447}"/>
              </a:ext>
            </a:extLst>
          </p:cNvPr>
          <p:cNvCxnSpPr>
            <a:cxnSpLocks/>
          </p:cNvCxnSpPr>
          <p:nvPr/>
        </p:nvCxnSpPr>
        <p:spPr>
          <a:xfrm flipV="1">
            <a:off x="7769384" y="2278288"/>
            <a:ext cx="2037" cy="62192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Łącznik prosty ze strzałką 42">
            <a:extLst>
              <a:ext uri="{FF2B5EF4-FFF2-40B4-BE49-F238E27FC236}">
                <a16:creationId xmlns:a16="http://schemas.microsoft.com/office/drawing/2014/main" id="{73DE3699-5766-4A16-B657-B956774FDB57}"/>
              </a:ext>
            </a:extLst>
          </p:cNvPr>
          <p:cNvCxnSpPr>
            <a:cxnSpLocks/>
          </p:cNvCxnSpPr>
          <p:nvPr/>
        </p:nvCxnSpPr>
        <p:spPr>
          <a:xfrm>
            <a:off x="7769384" y="3757179"/>
            <a:ext cx="2037" cy="65845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Łącznik prosty ze strzałką 43">
            <a:extLst>
              <a:ext uri="{FF2B5EF4-FFF2-40B4-BE49-F238E27FC236}">
                <a16:creationId xmlns:a16="http://schemas.microsoft.com/office/drawing/2014/main" id="{D02EA333-ED21-2260-663B-964EF51AF55A}"/>
              </a:ext>
            </a:extLst>
          </p:cNvPr>
          <p:cNvCxnSpPr>
            <a:cxnSpLocks/>
          </p:cNvCxnSpPr>
          <p:nvPr/>
        </p:nvCxnSpPr>
        <p:spPr>
          <a:xfrm flipV="1">
            <a:off x="8076340" y="2739374"/>
            <a:ext cx="570785" cy="33910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Łącznik prosty ze strzałką 44">
            <a:extLst>
              <a:ext uri="{FF2B5EF4-FFF2-40B4-BE49-F238E27FC236}">
                <a16:creationId xmlns:a16="http://schemas.microsoft.com/office/drawing/2014/main" id="{30D7D7D0-0BA9-9C15-8C5B-11D13AE3A45C}"/>
              </a:ext>
            </a:extLst>
          </p:cNvPr>
          <p:cNvCxnSpPr>
            <a:cxnSpLocks/>
          </p:cNvCxnSpPr>
          <p:nvPr/>
        </p:nvCxnSpPr>
        <p:spPr>
          <a:xfrm flipH="1">
            <a:off x="6917121" y="3598916"/>
            <a:ext cx="570785" cy="33910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Łącznik prosty ze strzałką 45">
            <a:extLst>
              <a:ext uri="{FF2B5EF4-FFF2-40B4-BE49-F238E27FC236}">
                <a16:creationId xmlns:a16="http://schemas.microsoft.com/office/drawing/2014/main" id="{76DBF927-F419-4B77-8235-A638D3E3EDA7}"/>
              </a:ext>
            </a:extLst>
          </p:cNvPr>
          <p:cNvCxnSpPr>
            <a:cxnSpLocks/>
          </p:cNvCxnSpPr>
          <p:nvPr/>
        </p:nvCxnSpPr>
        <p:spPr>
          <a:xfrm>
            <a:off x="8088899" y="3624158"/>
            <a:ext cx="570785" cy="33910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51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DBE834-488D-F4FA-C033-CA75796B0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a 1" descr="Robot kontur">
            <a:extLst>
              <a:ext uri="{FF2B5EF4-FFF2-40B4-BE49-F238E27FC236}">
                <a16:creationId xmlns:a16="http://schemas.microsoft.com/office/drawing/2014/main" id="{88CC06E4-BA98-4C5A-0C85-948FFBD44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4493" y="2900209"/>
            <a:ext cx="949782" cy="949783"/>
          </a:xfrm>
          <a:prstGeom prst="rect">
            <a:avLst/>
          </a:prstGeom>
        </p:spPr>
      </p:pic>
      <p:grpSp>
        <p:nvGrpSpPr>
          <p:cNvPr id="10" name="Grupa 9">
            <a:extLst>
              <a:ext uri="{FF2B5EF4-FFF2-40B4-BE49-F238E27FC236}">
                <a16:creationId xmlns:a16="http://schemas.microsoft.com/office/drawing/2014/main" id="{C425816A-420B-79E6-08CE-D1318A0BFBB8}"/>
              </a:ext>
            </a:extLst>
          </p:cNvPr>
          <p:cNvGrpSpPr/>
          <p:nvPr/>
        </p:nvGrpSpPr>
        <p:grpSpPr>
          <a:xfrm>
            <a:off x="6096000" y="2409820"/>
            <a:ext cx="754743" cy="678205"/>
            <a:chOff x="2365829" y="1378858"/>
            <a:chExt cx="885371" cy="795586"/>
          </a:xfrm>
        </p:grpSpPr>
        <p:pic>
          <p:nvPicPr>
            <p:cNvPr id="3" name="Grafika 2" descr="Narzędzia kontur">
              <a:extLst>
                <a:ext uri="{FF2B5EF4-FFF2-40B4-BE49-F238E27FC236}">
                  <a16:creationId xmlns:a16="http://schemas.microsoft.com/office/drawing/2014/main" id="{D69B41CE-23FC-5C23-913D-1A92AEC52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664360" y="1676039"/>
              <a:ext cx="288307" cy="288307"/>
            </a:xfrm>
            <a:prstGeom prst="rect">
              <a:avLst/>
            </a:prstGeom>
          </p:spPr>
        </p:pic>
        <p:sp>
          <p:nvSpPr>
            <p:cNvPr id="9" name="Walec 8">
              <a:extLst>
                <a:ext uri="{FF2B5EF4-FFF2-40B4-BE49-F238E27FC236}">
                  <a16:creationId xmlns:a16="http://schemas.microsoft.com/office/drawing/2014/main" id="{C41A18AA-D81F-2877-32D0-5CA9BFBF9114}"/>
                </a:ext>
              </a:extLst>
            </p:cNvPr>
            <p:cNvSpPr/>
            <p:nvPr/>
          </p:nvSpPr>
          <p:spPr>
            <a:xfrm>
              <a:off x="2365829" y="1378858"/>
              <a:ext cx="885371" cy="795586"/>
            </a:xfrm>
            <a:prstGeom prst="can">
              <a:avLst/>
            </a:prstGeom>
            <a:noFill/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11" name="Grupa 10">
            <a:extLst>
              <a:ext uri="{FF2B5EF4-FFF2-40B4-BE49-F238E27FC236}">
                <a16:creationId xmlns:a16="http://schemas.microsoft.com/office/drawing/2014/main" id="{0456C1AA-B41E-F8BC-A61D-4E7C535A8206}"/>
              </a:ext>
            </a:extLst>
          </p:cNvPr>
          <p:cNvGrpSpPr/>
          <p:nvPr/>
        </p:nvGrpSpPr>
        <p:grpSpPr>
          <a:xfrm>
            <a:off x="8747057" y="2409820"/>
            <a:ext cx="754743" cy="678205"/>
            <a:chOff x="2365829" y="1378858"/>
            <a:chExt cx="885371" cy="795586"/>
          </a:xfrm>
        </p:grpSpPr>
        <p:pic>
          <p:nvPicPr>
            <p:cNvPr id="12" name="Grafika 11" descr="Narzędzia kontur">
              <a:extLst>
                <a:ext uri="{FF2B5EF4-FFF2-40B4-BE49-F238E27FC236}">
                  <a16:creationId xmlns:a16="http://schemas.microsoft.com/office/drawing/2014/main" id="{62B8B20F-C8D1-D278-4F6D-48F5681F62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664360" y="1676039"/>
              <a:ext cx="288307" cy="288307"/>
            </a:xfrm>
            <a:prstGeom prst="rect">
              <a:avLst/>
            </a:prstGeom>
          </p:spPr>
        </p:pic>
        <p:sp>
          <p:nvSpPr>
            <p:cNvPr id="13" name="Walec 12">
              <a:extLst>
                <a:ext uri="{FF2B5EF4-FFF2-40B4-BE49-F238E27FC236}">
                  <a16:creationId xmlns:a16="http://schemas.microsoft.com/office/drawing/2014/main" id="{FBC2242E-AD89-CC5E-99C3-0E2DC5CD5EC7}"/>
                </a:ext>
              </a:extLst>
            </p:cNvPr>
            <p:cNvSpPr/>
            <p:nvPr/>
          </p:nvSpPr>
          <p:spPr>
            <a:xfrm>
              <a:off x="2365829" y="1378858"/>
              <a:ext cx="885371" cy="795586"/>
            </a:xfrm>
            <a:prstGeom prst="can">
              <a:avLst/>
            </a:prstGeom>
            <a:noFill/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14" name="Grupa 13">
            <a:extLst>
              <a:ext uri="{FF2B5EF4-FFF2-40B4-BE49-F238E27FC236}">
                <a16:creationId xmlns:a16="http://schemas.microsoft.com/office/drawing/2014/main" id="{CE549A58-CAA1-8B28-D536-336AE185D357}"/>
              </a:ext>
            </a:extLst>
          </p:cNvPr>
          <p:cNvGrpSpPr/>
          <p:nvPr/>
        </p:nvGrpSpPr>
        <p:grpSpPr>
          <a:xfrm>
            <a:off x="7421528" y="1582057"/>
            <a:ext cx="754743" cy="678205"/>
            <a:chOff x="2365829" y="1378858"/>
            <a:chExt cx="885371" cy="795586"/>
          </a:xfrm>
        </p:grpSpPr>
        <p:pic>
          <p:nvPicPr>
            <p:cNvPr id="15" name="Grafika 14" descr="Narzędzia kontur">
              <a:extLst>
                <a:ext uri="{FF2B5EF4-FFF2-40B4-BE49-F238E27FC236}">
                  <a16:creationId xmlns:a16="http://schemas.microsoft.com/office/drawing/2014/main" id="{447194E6-3F98-414B-AF41-44BF5260BB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664360" y="1676039"/>
              <a:ext cx="288307" cy="288307"/>
            </a:xfrm>
            <a:prstGeom prst="rect">
              <a:avLst/>
            </a:prstGeom>
          </p:spPr>
        </p:pic>
        <p:sp>
          <p:nvSpPr>
            <p:cNvPr id="16" name="Walec 15">
              <a:extLst>
                <a:ext uri="{FF2B5EF4-FFF2-40B4-BE49-F238E27FC236}">
                  <a16:creationId xmlns:a16="http://schemas.microsoft.com/office/drawing/2014/main" id="{B483C90F-674E-BBE2-A511-DCDA053146DA}"/>
                </a:ext>
              </a:extLst>
            </p:cNvPr>
            <p:cNvSpPr/>
            <p:nvPr/>
          </p:nvSpPr>
          <p:spPr>
            <a:xfrm>
              <a:off x="2365829" y="1378858"/>
              <a:ext cx="885371" cy="795586"/>
            </a:xfrm>
            <a:prstGeom prst="can">
              <a:avLst/>
            </a:prstGeom>
            <a:noFill/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17" name="Grupa 16">
            <a:extLst>
              <a:ext uri="{FF2B5EF4-FFF2-40B4-BE49-F238E27FC236}">
                <a16:creationId xmlns:a16="http://schemas.microsoft.com/office/drawing/2014/main" id="{2C709CAB-DB71-4BCA-138A-88511BC2A69D}"/>
              </a:ext>
            </a:extLst>
          </p:cNvPr>
          <p:cNvGrpSpPr/>
          <p:nvPr/>
        </p:nvGrpSpPr>
        <p:grpSpPr>
          <a:xfrm>
            <a:off x="7421528" y="4415630"/>
            <a:ext cx="754743" cy="678205"/>
            <a:chOff x="2365829" y="1378858"/>
            <a:chExt cx="885371" cy="795586"/>
          </a:xfrm>
        </p:grpSpPr>
        <p:pic>
          <p:nvPicPr>
            <p:cNvPr id="18" name="Grafika 17" descr="Narzędzia kontur">
              <a:extLst>
                <a:ext uri="{FF2B5EF4-FFF2-40B4-BE49-F238E27FC236}">
                  <a16:creationId xmlns:a16="http://schemas.microsoft.com/office/drawing/2014/main" id="{21A41D53-0788-A017-AC20-85FE49F94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664360" y="1676039"/>
              <a:ext cx="288307" cy="288307"/>
            </a:xfrm>
            <a:prstGeom prst="rect">
              <a:avLst/>
            </a:prstGeom>
          </p:spPr>
        </p:pic>
        <p:sp>
          <p:nvSpPr>
            <p:cNvPr id="19" name="Walec 18">
              <a:extLst>
                <a:ext uri="{FF2B5EF4-FFF2-40B4-BE49-F238E27FC236}">
                  <a16:creationId xmlns:a16="http://schemas.microsoft.com/office/drawing/2014/main" id="{14978576-9A57-1CEB-9C72-2036B1C113B6}"/>
                </a:ext>
              </a:extLst>
            </p:cNvPr>
            <p:cNvSpPr/>
            <p:nvPr/>
          </p:nvSpPr>
          <p:spPr>
            <a:xfrm>
              <a:off x="2365829" y="1378858"/>
              <a:ext cx="885371" cy="795586"/>
            </a:xfrm>
            <a:prstGeom prst="can">
              <a:avLst/>
            </a:prstGeom>
            <a:noFill/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20" name="Grupa 19">
            <a:extLst>
              <a:ext uri="{FF2B5EF4-FFF2-40B4-BE49-F238E27FC236}">
                <a16:creationId xmlns:a16="http://schemas.microsoft.com/office/drawing/2014/main" id="{97ADBCAE-DC49-EF8C-8F3D-05697AC3C76F}"/>
              </a:ext>
            </a:extLst>
          </p:cNvPr>
          <p:cNvGrpSpPr/>
          <p:nvPr/>
        </p:nvGrpSpPr>
        <p:grpSpPr>
          <a:xfrm>
            <a:off x="6096000" y="3561798"/>
            <a:ext cx="754743" cy="678205"/>
            <a:chOff x="2365829" y="1378858"/>
            <a:chExt cx="885371" cy="795586"/>
          </a:xfrm>
        </p:grpSpPr>
        <p:pic>
          <p:nvPicPr>
            <p:cNvPr id="21" name="Grafika 20" descr="Narzędzia kontur">
              <a:extLst>
                <a:ext uri="{FF2B5EF4-FFF2-40B4-BE49-F238E27FC236}">
                  <a16:creationId xmlns:a16="http://schemas.microsoft.com/office/drawing/2014/main" id="{7F508A46-CBB3-73D5-2536-1D9E01D65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664360" y="1676039"/>
              <a:ext cx="288307" cy="288307"/>
            </a:xfrm>
            <a:prstGeom prst="rect">
              <a:avLst/>
            </a:prstGeom>
          </p:spPr>
        </p:pic>
        <p:sp>
          <p:nvSpPr>
            <p:cNvPr id="22" name="Walec 21">
              <a:extLst>
                <a:ext uri="{FF2B5EF4-FFF2-40B4-BE49-F238E27FC236}">
                  <a16:creationId xmlns:a16="http://schemas.microsoft.com/office/drawing/2014/main" id="{1C50B188-61F7-9EB6-751C-4B04F374A192}"/>
                </a:ext>
              </a:extLst>
            </p:cNvPr>
            <p:cNvSpPr/>
            <p:nvPr/>
          </p:nvSpPr>
          <p:spPr>
            <a:xfrm>
              <a:off x="2365829" y="1378858"/>
              <a:ext cx="885371" cy="795586"/>
            </a:xfrm>
            <a:prstGeom prst="can">
              <a:avLst/>
            </a:prstGeom>
            <a:noFill/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23" name="Grupa 22">
            <a:extLst>
              <a:ext uri="{FF2B5EF4-FFF2-40B4-BE49-F238E27FC236}">
                <a16:creationId xmlns:a16="http://schemas.microsoft.com/office/drawing/2014/main" id="{FA7DC22C-14DD-3C3E-97D5-07119CCCF5C8}"/>
              </a:ext>
            </a:extLst>
          </p:cNvPr>
          <p:cNvGrpSpPr/>
          <p:nvPr/>
        </p:nvGrpSpPr>
        <p:grpSpPr>
          <a:xfrm>
            <a:off x="8747057" y="3561798"/>
            <a:ext cx="754743" cy="678205"/>
            <a:chOff x="2365829" y="1378858"/>
            <a:chExt cx="885371" cy="795586"/>
          </a:xfrm>
        </p:grpSpPr>
        <p:pic>
          <p:nvPicPr>
            <p:cNvPr id="24" name="Grafika 23" descr="Narzędzia kontur">
              <a:extLst>
                <a:ext uri="{FF2B5EF4-FFF2-40B4-BE49-F238E27FC236}">
                  <a16:creationId xmlns:a16="http://schemas.microsoft.com/office/drawing/2014/main" id="{398A6C23-C9B6-9127-AC8B-048EC4C5B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664360" y="1676039"/>
              <a:ext cx="288307" cy="288307"/>
            </a:xfrm>
            <a:prstGeom prst="rect">
              <a:avLst/>
            </a:prstGeom>
          </p:spPr>
        </p:pic>
        <p:sp>
          <p:nvSpPr>
            <p:cNvPr id="25" name="Walec 24">
              <a:extLst>
                <a:ext uri="{FF2B5EF4-FFF2-40B4-BE49-F238E27FC236}">
                  <a16:creationId xmlns:a16="http://schemas.microsoft.com/office/drawing/2014/main" id="{52C9BC82-1599-83F6-995D-80DAAD012267}"/>
                </a:ext>
              </a:extLst>
            </p:cNvPr>
            <p:cNvSpPr/>
            <p:nvPr/>
          </p:nvSpPr>
          <p:spPr>
            <a:xfrm>
              <a:off x="2365829" y="1378858"/>
              <a:ext cx="885371" cy="795586"/>
            </a:xfrm>
            <a:prstGeom prst="can">
              <a:avLst/>
            </a:prstGeom>
            <a:noFill/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26" name="Symbol zastępczy zawartości 1">
            <a:extLst>
              <a:ext uri="{FF2B5EF4-FFF2-40B4-BE49-F238E27FC236}">
                <a16:creationId xmlns:a16="http://schemas.microsoft.com/office/drawing/2014/main" id="{E7D6DA05-EB80-82A8-01B5-AC325EEF4366}"/>
              </a:ext>
            </a:extLst>
          </p:cNvPr>
          <p:cNvSpPr txBox="1">
            <a:spLocks/>
          </p:cNvSpPr>
          <p:nvPr/>
        </p:nvSpPr>
        <p:spPr>
          <a:xfrm>
            <a:off x="515815" y="2117847"/>
            <a:ext cx="3331295" cy="1212605"/>
          </a:xfrm>
          <a:prstGeom prst="rect">
            <a:avLst/>
          </a:prstGeom>
        </p:spPr>
        <p:txBody>
          <a:bodyPr/>
          <a:lstStyle>
            <a:lvl1pPr marL="342891" indent="-34289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b="1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400"/>
              <a:t>Agent</a:t>
            </a:r>
          </a:p>
          <a:p>
            <a:pPr marL="0" indent="0">
              <a:buNone/>
            </a:pPr>
            <a:r>
              <a:rPr lang="pl-PL" sz="2400"/>
              <a:t>Equipped with</a:t>
            </a:r>
          </a:p>
          <a:p>
            <a:pPr marL="0" indent="0">
              <a:buNone/>
            </a:pPr>
            <a:r>
              <a:rPr lang="pl-PL" sz="2400"/>
              <a:t>MCP Servers as Tools</a:t>
            </a:r>
          </a:p>
        </p:txBody>
      </p:sp>
      <p:cxnSp>
        <p:nvCxnSpPr>
          <p:cNvPr id="28" name="Łącznik prosty ze strzałką 27">
            <a:extLst>
              <a:ext uri="{FF2B5EF4-FFF2-40B4-BE49-F238E27FC236}">
                <a16:creationId xmlns:a16="http://schemas.microsoft.com/office/drawing/2014/main" id="{2CEB2716-B3EC-E41E-E14F-FF012D979188}"/>
              </a:ext>
            </a:extLst>
          </p:cNvPr>
          <p:cNvCxnSpPr>
            <a:cxnSpLocks/>
          </p:cNvCxnSpPr>
          <p:nvPr/>
        </p:nvCxnSpPr>
        <p:spPr>
          <a:xfrm flipH="1" flipV="1">
            <a:off x="6894285" y="2719895"/>
            <a:ext cx="570785" cy="33910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ze strzałką 28">
            <a:extLst>
              <a:ext uri="{FF2B5EF4-FFF2-40B4-BE49-F238E27FC236}">
                <a16:creationId xmlns:a16="http://schemas.microsoft.com/office/drawing/2014/main" id="{F82902D0-93B4-E007-A915-973DFE66C0A5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7769384" y="2278288"/>
            <a:ext cx="2037" cy="62192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Łącznik prosty ze strzałką 30">
            <a:extLst>
              <a:ext uri="{FF2B5EF4-FFF2-40B4-BE49-F238E27FC236}">
                <a16:creationId xmlns:a16="http://schemas.microsoft.com/office/drawing/2014/main" id="{009F8AAC-D7DD-FD4E-9868-B9020E84ACC4}"/>
              </a:ext>
            </a:extLst>
          </p:cNvPr>
          <p:cNvCxnSpPr>
            <a:cxnSpLocks/>
          </p:cNvCxnSpPr>
          <p:nvPr/>
        </p:nvCxnSpPr>
        <p:spPr>
          <a:xfrm>
            <a:off x="7769384" y="3757179"/>
            <a:ext cx="2037" cy="65845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Łącznik prosty ze strzałką 32">
            <a:extLst>
              <a:ext uri="{FF2B5EF4-FFF2-40B4-BE49-F238E27FC236}">
                <a16:creationId xmlns:a16="http://schemas.microsoft.com/office/drawing/2014/main" id="{501B8391-41C0-3474-7264-8E3CCB8FD684}"/>
              </a:ext>
            </a:extLst>
          </p:cNvPr>
          <p:cNvCxnSpPr>
            <a:cxnSpLocks/>
          </p:cNvCxnSpPr>
          <p:nvPr/>
        </p:nvCxnSpPr>
        <p:spPr>
          <a:xfrm flipV="1">
            <a:off x="8076340" y="2739374"/>
            <a:ext cx="570785" cy="33910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Łącznik prosty ze strzałką 33">
            <a:extLst>
              <a:ext uri="{FF2B5EF4-FFF2-40B4-BE49-F238E27FC236}">
                <a16:creationId xmlns:a16="http://schemas.microsoft.com/office/drawing/2014/main" id="{4EBAD0CF-23DE-B693-90E4-1EF8F6BAF90A}"/>
              </a:ext>
            </a:extLst>
          </p:cNvPr>
          <p:cNvCxnSpPr>
            <a:cxnSpLocks/>
          </p:cNvCxnSpPr>
          <p:nvPr/>
        </p:nvCxnSpPr>
        <p:spPr>
          <a:xfrm flipH="1">
            <a:off x="6917121" y="3598916"/>
            <a:ext cx="570785" cy="33910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Łącznik prosty ze strzałką 34">
            <a:extLst>
              <a:ext uri="{FF2B5EF4-FFF2-40B4-BE49-F238E27FC236}">
                <a16:creationId xmlns:a16="http://schemas.microsoft.com/office/drawing/2014/main" id="{C9789009-C22C-112A-F1FA-4468E7DF046A}"/>
              </a:ext>
            </a:extLst>
          </p:cNvPr>
          <p:cNvCxnSpPr>
            <a:cxnSpLocks/>
          </p:cNvCxnSpPr>
          <p:nvPr/>
        </p:nvCxnSpPr>
        <p:spPr>
          <a:xfrm>
            <a:off x="8088899" y="3624158"/>
            <a:ext cx="570785" cy="33910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ole tekstowe 35">
            <a:extLst>
              <a:ext uri="{FF2B5EF4-FFF2-40B4-BE49-F238E27FC236}">
                <a16:creationId xmlns:a16="http://schemas.microsoft.com/office/drawing/2014/main" id="{AC71C0A7-93EF-45ED-CB20-773174C7C969}"/>
              </a:ext>
            </a:extLst>
          </p:cNvPr>
          <p:cNvSpPr txBox="1"/>
          <p:nvPr/>
        </p:nvSpPr>
        <p:spPr>
          <a:xfrm>
            <a:off x="7283513" y="5761073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/>
              <a:t>via MCP</a:t>
            </a:r>
          </a:p>
        </p:txBody>
      </p:sp>
    </p:spTree>
    <p:extLst>
      <p:ext uri="{BB962C8B-B14F-4D97-AF65-F5344CB8AC3E}">
        <p14:creationId xmlns:p14="http://schemas.microsoft.com/office/powerpoint/2010/main" val="3648232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ole tekstowe 17">
            <a:extLst>
              <a:ext uri="{FF2B5EF4-FFF2-40B4-BE49-F238E27FC236}">
                <a16:creationId xmlns:a16="http://schemas.microsoft.com/office/drawing/2014/main" id="{53EDD7A7-65C7-6272-BA19-108DCBD22A04}"/>
              </a:ext>
            </a:extLst>
          </p:cNvPr>
          <p:cNvSpPr txBox="1"/>
          <p:nvPr/>
        </p:nvSpPr>
        <p:spPr>
          <a:xfrm>
            <a:off x="8934848" y="138408"/>
            <a:ext cx="900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/>
              <a:t>Agentic</a:t>
            </a:r>
            <a:br>
              <a:rPr lang="pl-PL"/>
            </a:br>
            <a:r>
              <a:rPr lang="pl-PL"/>
              <a:t>Mesh</a:t>
            </a:r>
          </a:p>
        </p:txBody>
      </p:sp>
      <p:grpSp>
        <p:nvGrpSpPr>
          <p:cNvPr id="14" name="Grupa 13">
            <a:extLst>
              <a:ext uri="{FF2B5EF4-FFF2-40B4-BE49-F238E27FC236}">
                <a16:creationId xmlns:a16="http://schemas.microsoft.com/office/drawing/2014/main" id="{BB0ACA75-88ED-B508-8486-33A39784EBCE}"/>
              </a:ext>
            </a:extLst>
          </p:cNvPr>
          <p:cNvGrpSpPr/>
          <p:nvPr/>
        </p:nvGrpSpPr>
        <p:grpSpPr>
          <a:xfrm>
            <a:off x="2838862" y="942248"/>
            <a:ext cx="7273634" cy="5818908"/>
            <a:chOff x="2202873" y="-1205344"/>
            <a:chExt cx="7273634" cy="5818908"/>
          </a:xfrm>
        </p:grpSpPr>
        <p:grpSp>
          <p:nvGrpSpPr>
            <p:cNvPr id="6" name="Grupa 5">
              <a:extLst>
                <a:ext uri="{FF2B5EF4-FFF2-40B4-BE49-F238E27FC236}">
                  <a16:creationId xmlns:a16="http://schemas.microsoft.com/office/drawing/2014/main" id="{2DA2A577-970C-F4CE-000C-A8E11763F539}"/>
                </a:ext>
              </a:extLst>
            </p:cNvPr>
            <p:cNvGrpSpPr/>
            <p:nvPr/>
          </p:nvGrpSpPr>
          <p:grpSpPr>
            <a:xfrm>
              <a:off x="2202873" y="-1205344"/>
              <a:ext cx="7273634" cy="5818908"/>
              <a:chOff x="2202873" y="-1205344"/>
              <a:chExt cx="7273634" cy="5818908"/>
            </a:xfrm>
          </p:grpSpPr>
          <p:cxnSp>
            <p:nvCxnSpPr>
              <p:cNvPr id="4" name="Łącznik prosty 3">
                <a:extLst>
                  <a:ext uri="{FF2B5EF4-FFF2-40B4-BE49-F238E27FC236}">
                    <a16:creationId xmlns:a16="http://schemas.microsoft.com/office/drawing/2014/main" id="{DF1F15AF-6922-59A4-4B13-010CDC99584E}"/>
                  </a:ext>
                </a:extLst>
              </p:cNvPr>
              <p:cNvCxnSpPr/>
              <p:nvPr/>
            </p:nvCxnSpPr>
            <p:spPr>
              <a:xfrm>
                <a:off x="2202873" y="4613564"/>
                <a:ext cx="1454727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Łącznik prosty 4">
                <a:extLst>
                  <a:ext uri="{FF2B5EF4-FFF2-40B4-BE49-F238E27FC236}">
                    <a16:creationId xmlns:a16="http://schemas.microsoft.com/office/drawing/2014/main" id="{2E1DF959-6B1A-C634-89FE-E17340ECD24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930238" y="3886201"/>
                <a:ext cx="1454727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Łącznik prosty 12">
                <a:extLst>
                  <a:ext uri="{FF2B5EF4-FFF2-40B4-BE49-F238E27FC236}">
                    <a16:creationId xmlns:a16="http://schemas.microsoft.com/office/drawing/2014/main" id="{347B7FA2-0AB7-EE65-7AA2-7F417548BC3F}"/>
                  </a:ext>
                </a:extLst>
              </p:cNvPr>
              <p:cNvCxnSpPr/>
              <p:nvPr/>
            </p:nvCxnSpPr>
            <p:spPr>
              <a:xfrm>
                <a:off x="6567054" y="249383"/>
                <a:ext cx="1454727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Łącznik prosty 21">
                <a:extLst>
                  <a:ext uri="{FF2B5EF4-FFF2-40B4-BE49-F238E27FC236}">
                    <a16:creationId xmlns:a16="http://schemas.microsoft.com/office/drawing/2014/main" id="{C7B28D69-9A81-0B91-8D6B-D1774632D545}"/>
                  </a:ext>
                </a:extLst>
              </p:cNvPr>
              <p:cNvCxnSpPr/>
              <p:nvPr/>
            </p:nvCxnSpPr>
            <p:spPr>
              <a:xfrm>
                <a:off x="8021780" y="-1205344"/>
                <a:ext cx="1454727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upa 6">
              <a:extLst>
                <a:ext uri="{FF2B5EF4-FFF2-40B4-BE49-F238E27FC236}">
                  <a16:creationId xmlns:a16="http://schemas.microsoft.com/office/drawing/2014/main" id="{AA426E25-D938-8E17-B426-003A5B65AEDE}"/>
                </a:ext>
              </a:extLst>
            </p:cNvPr>
            <p:cNvGrpSpPr/>
            <p:nvPr/>
          </p:nvGrpSpPr>
          <p:grpSpPr>
            <a:xfrm>
              <a:off x="3657600" y="1704110"/>
              <a:ext cx="1454729" cy="1454727"/>
              <a:chOff x="2202873" y="3158837"/>
              <a:chExt cx="1454729" cy="1454727"/>
            </a:xfrm>
          </p:grpSpPr>
          <p:cxnSp>
            <p:nvCxnSpPr>
              <p:cNvPr id="8" name="Łącznik prosty 7">
                <a:extLst>
                  <a:ext uri="{FF2B5EF4-FFF2-40B4-BE49-F238E27FC236}">
                    <a16:creationId xmlns:a16="http://schemas.microsoft.com/office/drawing/2014/main" id="{3285E4DE-AE26-7D8F-BDF1-053DB7BBCDF4}"/>
                  </a:ext>
                </a:extLst>
              </p:cNvPr>
              <p:cNvCxnSpPr/>
              <p:nvPr/>
            </p:nvCxnSpPr>
            <p:spPr>
              <a:xfrm>
                <a:off x="2202873" y="4613564"/>
                <a:ext cx="1454727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Łącznik prosty 8">
                <a:extLst>
                  <a:ext uri="{FF2B5EF4-FFF2-40B4-BE49-F238E27FC236}">
                    <a16:creationId xmlns:a16="http://schemas.microsoft.com/office/drawing/2014/main" id="{6BB2AD25-3A9F-8767-E18A-625039805ED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930238" y="3886201"/>
                <a:ext cx="1454727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upa 9">
              <a:extLst>
                <a:ext uri="{FF2B5EF4-FFF2-40B4-BE49-F238E27FC236}">
                  <a16:creationId xmlns:a16="http://schemas.microsoft.com/office/drawing/2014/main" id="{8320D951-B4FD-241F-58FE-8C6A614BC0D0}"/>
                </a:ext>
              </a:extLst>
            </p:cNvPr>
            <p:cNvGrpSpPr/>
            <p:nvPr/>
          </p:nvGrpSpPr>
          <p:grpSpPr>
            <a:xfrm>
              <a:off x="5112327" y="-1205344"/>
              <a:ext cx="2909455" cy="2909454"/>
              <a:chOff x="2202873" y="1704110"/>
              <a:chExt cx="2909455" cy="2909454"/>
            </a:xfrm>
          </p:grpSpPr>
          <p:cxnSp>
            <p:nvCxnSpPr>
              <p:cNvPr id="11" name="Łącznik prosty 10">
                <a:extLst>
                  <a:ext uri="{FF2B5EF4-FFF2-40B4-BE49-F238E27FC236}">
                    <a16:creationId xmlns:a16="http://schemas.microsoft.com/office/drawing/2014/main" id="{C23A109C-D44C-8159-7C3F-51BED2076D17}"/>
                  </a:ext>
                </a:extLst>
              </p:cNvPr>
              <p:cNvCxnSpPr/>
              <p:nvPr/>
            </p:nvCxnSpPr>
            <p:spPr>
              <a:xfrm>
                <a:off x="2202873" y="4613564"/>
                <a:ext cx="1454727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Łącznik prosty 11">
                <a:extLst>
                  <a:ext uri="{FF2B5EF4-FFF2-40B4-BE49-F238E27FC236}">
                    <a16:creationId xmlns:a16="http://schemas.microsoft.com/office/drawing/2014/main" id="{D8C13C4A-AD44-FE6D-7D6F-CB972613D0F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930238" y="3886201"/>
                <a:ext cx="1454727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Łącznik prosty 22">
                <a:extLst>
                  <a:ext uri="{FF2B5EF4-FFF2-40B4-BE49-F238E27FC236}">
                    <a16:creationId xmlns:a16="http://schemas.microsoft.com/office/drawing/2014/main" id="{115BE8DB-6D25-0B4C-7776-291DE8A7A68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384964" y="2431474"/>
                <a:ext cx="1454727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86567DE9-12C7-86C0-EBF6-CB1569C05456}"/>
              </a:ext>
            </a:extLst>
          </p:cNvPr>
          <p:cNvSpPr txBox="1"/>
          <p:nvPr/>
        </p:nvSpPr>
        <p:spPr>
          <a:xfrm>
            <a:off x="3051897" y="6243333"/>
            <a:ext cx="88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/>
              <a:t>Prompt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6AEC3F9F-2484-B403-61B0-831CF2DBB954}"/>
              </a:ext>
            </a:extLst>
          </p:cNvPr>
          <p:cNvSpPr txBox="1"/>
          <p:nvPr/>
        </p:nvSpPr>
        <p:spPr>
          <a:xfrm>
            <a:off x="6058755" y="3119134"/>
            <a:ext cx="844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/>
              <a:t>Agent </a:t>
            </a:r>
            <a:br>
              <a:rPr lang="pl-PL"/>
            </a:br>
            <a:r>
              <a:rPr lang="pl-PL"/>
              <a:t>+ tools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B7044843-5165-9495-ED2E-A78FB3F68F6E}"/>
              </a:ext>
            </a:extLst>
          </p:cNvPr>
          <p:cNvSpPr txBox="1"/>
          <p:nvPr/>
        </p:nvSpPr>
        <p:spPr>
          <a:xfrm>
            <a:off x="7180551" y="1653107"/>
            <a:ext cx="1499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/>
              <a:t>Orchestrated </a:t>
            </a:r>
            <a:br>
              <a:rPr lang="pl-PL"/>
            </a:br>
            <a:r>
              <a:rPr lang="pl-PL"/>
              <a:t>Agents</a:t>
            </a: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C545E9AE-60E7-A465-5599-9B2DD292BC9C}"/>
              </a:ext>
            </a:extLst>
          </p:cNvPr>
          <p:cNvSpPr txBox="1"/>
          <p:nvPr/>
        </p:nvSpPr>
        <p:spPr>
          <a:xfrm>
            <a:off x="4464552" y="4615425"/>
            <a:ext cx="1178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/>
              <a:t>Workflows</a:t>
            </a:r>
          </a:p>
          <a:p>
            <a:pPr algn="ctr"/>
            <a:r>
              <a:rPr lang="pl-PL"/>
              <a:t>(graphs)</a:t>
            </a:r>
          </a:p>
        </p:txBody>
      </p:sp>
    </p:spTree>
    <p:extLst>
      <p:ext uri="{BB962C8B-B14F-4D97-AF65-F5344CB8AC3E}">
        <p14:creationId xmlns:p14="http://schemas.microsoft.com/office/powerpoint/2010/main" val="4209474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0D4C2D3C-9ED9-97DF-4FF2-207B978F5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713" y="0"/>
            <a:ext cx="2519405" cy="6858000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46A07E6C-2BBF-BB63-D943-B83BA7F48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540" y="0"/>
            <a:ext cx="3873704" cy="6858000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01E28EA0-FD74-E5F2-CD79-D9172A402C16}"/>
              </a:ext>
            </a:extLst>
          </p:cNvPr>
          <p:cNvSpPr txBox="1"/>
          <p:nvPr/>
        </p:nvSpPr>
        <p:spPr>
          <a:xfrm>
            <a:off x="9607296" y="5924547"/>
            <a:ext cx="258470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100"/>
              <a:t>https://medium.com/data-science-collective/mcp-vs-a2a-building-bridges-between-ai-agents-f6b64be97a35</a:t>
            </a:r>
          </a:p>
        </p:txBody>
      </p:sp>
    </p:spTree>
    <p:extLst>
      <p:ext uri="{BB962C8B-B14F-4D97-AF65-F5344CB8AC3E}">
        <p14:creationId xmlns:p14="http://schemas.microsoft.com/office/powerpoint/2010/main" val="232608516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_aw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>
              <a:lumMod val="50000"/>
              <a:lumOff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otyw_aw" id="{3CEC4B4F-795A-D845-9F0C-14B0FBA9BC3E}" vid="{E3BEDF86-C573-4840-95E2-7D31C61DE2D6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motyw_aw</Template>
  <TotalTime>2497</TotalTime>
  <Words>60</Words>
  <Application>Microsoft Macintosh PowerPoint</Application>
  <PresentationFormat>Panoramiczny</PresentationFormat>
  <Paragraphs>23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1" baseType="lpstr">
      <vt:lpstr>Arial</vt:lpstr>
      <vt:lpstr>Calibri</vt:lpstr>
      <vt:lpstr>Helvetica Neue Condensed</vt:lpstr>
      <vt:lpstr>motyw_aw</vt:lpstr>
      <vt:lpstr>MCP vs Agentic AI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Inteligencja cyfrowa</dc:title>
  <dc:creator>Wodecki Andrzej</dc:creator>
  <cp:lastModifiedBy>Andrzej Wodecki</cp:lastModifiedBy>
  <cp:revision>183</cp:revision>
  <dcterms:created xsi:type="dcterms:W3CDTF">2023-03-27T08:30:38Z</dcterms:created>
  <dcterms:modified xsi:type="dcterms:W3CDTF">2025-10-05T11:00:40Z</dcterms:modified>
</cp:coreProperties>
</file>