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40"/>
  </p:notesMasterIdLst>
  <p:sldIdLst>
    <p:sldId id="1850" r:id="rId2"/>
    <p:sldId id="1871" r:id="rId3"/>
    <p:sldId id="1872" r:id="rId4"/>
    <p:sldId id="1875" r:id="rId5"/>
    <p:sldId id="1874" r:id="rId6"/>
    <p:sldId id="1876" r:id="rId7"/>
    <p:sldId id="1880" r:id="rId8"/>
    <p:sldId id="1878" r:id="rId9"/>
    <p:sldId id="1881" r:id="rId10"/>
    <p:sldId id="1851" r:id="rId11"/>
    <p:sldId id="1867" r:id="rId12"/>
    <p:sldId id="1855" r:id="rId13"/>
    <p:sldId id="1856" r:id="rId14"/>
    <p:sldId id="1858" r:id="rId15"/>
    <p:sldId id="1859" r:id="rId16"/>
    <p:sldId id="1860" r:id="rId17"/>
    <p:sldId id="1950" r:id="rId18"/>
    <p:sldId id="1951" r:id="rId19"/>
    <p:sldId id="1952" r:id="rId20"/>
    <p:sldId id="1882" r:id="rId21"/>
    <p:sldId id="1883" r:id="rId22"/>
    <p:sldId id="1857" r:id="rId23"/>
    <p:sldId id="1884" r:id="rId24"/>
    <p:sldId id="1885" r:id="rId25"/>
    <p:sldId id="1886" r:id="rId26"/>
    <p:sldId id="1887" r:id="rId27"/>
    <p:sldId id="1861" r:id="rId28"/>
    <p:sldId id="1862" r:id="rId29"/>
    <p:sldId id="1954" r:id="rId30"/>
    <p:sldId id="1955" r:id="rId31"/>
    <p:sldId id="1956" r:id="rId32"/>
    <p:sldId id="1957" r:id="rId33"/>
    <p:sldId id="1958" r:id="rId34"/>
    <p:sldId id="1853" r:id="rId35"/>
    <p:sldId id="1962" r:id="rId36"/>
    <p:sldId id="1960" r:id="rId37"/>
    <p:sldId id="1961" r:id="rId38"/>
    <p:sldId id="1963" r:id="rId39"/>
  </p:sldIdLst>
  <p:sldSz cx="12192000" cy="6858000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2"/>
    <p:restoredTop sz="96327"/>
  </p:normalViewPr>
  <p:slideViewPr>
    <p:cSldViewPr snapToGrid="0">
      <p:cViewPr varScale="1">
        <p:scale>
          <a:sx n="128" d="100"/>
          <a:sy n="128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287E-D527-974B-B600-3E9121D74DD6}" type="datetimeFigureOut">
              <a:t>5.10.2025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text pattern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B2716-3F43-D944-8DC3-572DF6A1D1B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5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1F307D5-111E-EB7E-C2C6-F8D4863D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4" y="2620597"/>
            <a:ext cx="3204308" cy="161680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6950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1314532" y="2408241"/>
            <a:ext cx="4320117" cy="1216025"/>
          </a:xfrm>
        </p:spPr>
        <p:txBody>
          <a:bodyPr anchor="ctr"/>
          <a:lstStyle>
            <a:lvl1pPr marL="0" indent="0" algn="r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5896240" y="2408241"/>
            <a:ext cx="4320117" cy="1216025"/>
          </a:xfrm>
        </p:spPr>
        <p:txBody>
          <a:bodyPr anchor="ctr"/>
          <a:lstStyle>
            <a:lvl1pPr marL="0" indent="0" algn="l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59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Click to edit the style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Click to edit text pattern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txStyles>
    <p:titleStyle>
      <a:lvl1pPr algn="ctr" defTabSz="914377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Chains and graphs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DE865A5-FA2B-FE74-F6AF-A80B6AABC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43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E388-0515-4982-DE4A-7911B949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2B0926-21A6-8EA6-0B74-75C7615ED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LLM Applications are </a:t>
            </a:r>
            <a:br>
              <a:rPr lang="pl-PL"/>
            </a:br>
            <a:r>
              <a:rPr lang="pl-PL"/>
              <a:t>pipelines of components and artifacts</a:t>
            </a:r>
          </a:p>
        </p:txBody>
      </p:sp>
    </p:spTree>
    <p:extLst>
      <p:ext uri="{BB962C8B-B14F-4D97-AF65-F5344CB8AC3E}">
        <p14:creationId xmlns:p14="http://schemas.microsoft.com/office/powerpoint/2010/main" val="153538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F0DCD-C8FA-5B9E-8DDF-93946E34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FB241D-5AD3-DCA1-48FA-21C37C22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Chains</a:t>
            </a:r>
          </a:p>
        </p:txBody>
      </p:sp>
      <p:pic>
        <p:nvPicPr>
          <p:cNvPr id="54" name="Grafika 53" descr="Profil kobiety kontur">
            <a:extLst>
              <a:ext uri="{FF2B5EF4-FFF2-40B4-BE49-F238E27FC236}">
                <a16:creationId xmlns:a16="http://schemas.microsoft.com/office/drawing/2014/main" id="{E13A59A9-4B4A-43E3-E8E7-1000D76F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2602" y="2971800"/>
            <a:ext cx="914400" cy="914400"/>
          </a:xfrm>
          <a:prstGeom prst="rect">
            <a:avLst/>
          </a:prstGeom>
        </p:spPr>
      </p:pic>
      <p:sp>
        <p:nvSpPr>
          <p:cNvPr id="79" name="Prostokąt zaokrąglony 78">
            <a:extLst>
              <a:ext uri="{FF2B5EF4-FFF2-40B4-BE49-F238E27FC236}">
                <a16:creationId xmlns:a16="http://schemas.microsoft.com/office/drawing/2014/main" id="{DE370872-A3C3-7912-2DF1-E1978D45E047}"/>
              </a:ext>
            </a:extLst>
          </p:cNvPr>
          <p:cNvSpPr/>
          <p:nvPr/>
        </p:nvSpPr>
        <p:spPr>
          <a:xfrm>
            <a:off x="6096000" y="2455101"/>
            <a:ext cx="5252581" cy="2016691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2" name="Grupa 81">
            <a:extLst>
              <a:ext uri="{FF2B5EF4-FFF2-40B4-BE49-F238E27FC236}">
                <a16:creationId xmlns:a16="http://schemas.microsoft.com/office/drawing/2014/main" id="{B4554D17-7973-28E9-7C69-993444FED2EF}"/>
              </a:ext>
            </a:extLst>
          </p:cNvPr>
          <p:cNvGrpSpPr/>
          <p:nvPr/>
        </p:nvGrpSpPr>
        <p:grpSpPr>
          <a:xfrm>
            <a:off x="6420017" y="3232703"/>
            <a:ext cx="1022532" cy="392594"/>
            <a:chOff x="6420017" y="3232703"/>
            <a:chExt cx="1022532" cy="392594"/>
          </a:xfrm>
        </p:grpSpPr>
        <p:sp>
          <p:nvSpPr>
            <p:cNvPr id="80" name="Prostokąt zaokrąglony 79">
              <a:extLst>
                <a:ext uri="{FF2B5EF4-FFF2-40B4-BE49-F238E27FC236}">
                  <a16:creationId xmlns:a16="http://schemas.microsoft.com/office/drawing/2014/main" id="{83DB0DD8-9B66-2A8F-980C-2D6E8114A696}"/>
                </a:ext>
              </a:extLst>
            </p:cNvPr>
            <p:cNvSpPr/>
            <p:nvPr/>
          </p:nvSpPr>
          <p:spPr>
            <a:xfrm>
              <a:off x="6420017" y="3232703"/>
              <a:ext cx="1022532" cy="39259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pole tekstowe 80">
              <a:extLst>
                <a:ext uri="{FF2B5EF4-FFF2-40B4-BE49-F238E27FC236}">
                  <a16:creationId xmlns:a16="http://schemas.microsoft.com/office/drawing/2014/main" id="{79EEE174-4E4B-19C4-82D0-0E54721EB808}"/>
                </a:ext>
              </a:extLst>
            </p:cNvPr>
            <p:cNvSpPr txBox="1"/>
            <p:nvPr/>
          </p:nvSpPr>
          <p:spPr>
            <a:xfrm>
              <a:off x="6511937" y="3244334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>
                  <a:latin typeface="Franklin Gothic Medium" panose="020B0603020102020204" pitchFamily="34" charset="0"/>
                </a:rPr>
                <a:t>step 1</a:t>
              </a:r>
            </a:p>
          </p:txBody>
        </p:sp>
      </p:grpSp>
      <p:grpSp>
        <p:nvGrpSpPr>
          <p:cNvPr id="83" name="Grupa 82">
            <a:extLst>
              <a:ext uri="{FF2B5EF4-FFF2-40B4-BE49-F238E27FC236}">
                <a16:creationId xmlns:a16="http://schemas.microsoft.com/office/drawing/2014/main" id="{C6F07DEC-DB61-F782-324D-0A61111C3058}"/>
              </a:ext>
            </a:extLst>
          </p:cNvPr>
          <p:cNvGrpSpPr/>
          <p:nvPr/>
        </p:nvGrpSpPr>
        <p:grpSpPr>
          <a:xfrm>
            <a:off x="7835296" y="3232703"/>
            <a:ext cx="1022532" cy="392594"/>
            <a:chOff x="6420017" y="3232703"/>
            <a:chExt cx="1022532" cy="392594"/>
          </a:xfrm>
        </p:grpSpPr>
        <p:sp>
          <p:nvSpPr>
            <p:cNvPr id="84" name="Prostokąt zaokrąglony 83">
              <a:extLst>
                <a:ext uri="{FF2B5EF4-FFF2-40B4-BE49-F238E27FC236}">
                  <a16:creationId xmlns:a16="http://schemas.microsoft.com/office/drawing/2014/main" id="{1F4FB8A6-6D65-7304-E6E7-23151A0FC14F}"/>
                </a:ext>
              </a:extLst>
            </p:cNvPr>
            <p:cNvSpPr/>
            <p:nvPr/>
          </p:nvSpPr>
          <p:spPr>
            <a:xfrm>
              <a:off x="6420017" y="3232703"/>
              <a:ext cx="1022532" cy="39259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pole tekstowe 84">
              <a:extLst>
                <a:ext uri="{FF2B5EF4-FFF2-40B4-BE49-F238E27FC236}">
                  <a16:creationId xmlns:a16="http://schemas.microsoft.com/office/drawing/2014/main" id="{244A2855-C2C3-7294-4083-E10CCD966F3C}"/>
                </a:ext>
              </a:extLst>
            </p:cNvPr>
            <p:cNvSpPr txBox="1"/>
            <p:nvPr/>
          </p:nvSpPr>
          <p:spPr>
            <a:xfrm>
              <a:off x="6511937" y="3244334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>
                  <a:latin typeface="Franklin Gothic Medium" panose="020B0603020102020204" pitchFamily="34" charset="0"/>
                </a:rPr>
                <a:t>step 2</a:t>
              </a:r>
            </a:p>
          </p:txBody>
        </p:sp>
      </p:grpSp>
      <p:grpSp>
        <p:nvGrpSpPr>
          <p:cNvPr id="86" name="Grupa 85">
            <a:extLst>
              <a:ext uri="{FF2B5EF4-FFF2-40B4-BE49-F238E27FC236}">
                <a16:creationId xmlns:a16="http://schemas.microsoft.com/office/drawing/2014/main" id="{9C67ACEA-34FB-AB9A-078B-10CD5A412B5A}"/>
              </a:ext>
            </a:extLst>
          </p:cNvPr>
          <p:cNvGrpSpPr/>
          <p:nvPr/>
        </p:nvGrpSpPr>
        <p:grpSpPr>
          <a:xfrm>
            <a:off x="9787582" y="3232703"/>
            <a:ext cx="1022532" cy="392594"/>
            <a:chOff x="6420017" y="3232703"/>
            <a:chExt cx="1022532" cy="392594"/>
          </a:xfrm>
        </p:grpSpPr>
        <p:sp>
          <p:nvSpPr>
            <p:cNvPr id="87" name="Prostokąt zaokrąglony 86">
              <a:extLst>
                <a:ext uri="{FF2B5EF4-FFF2-40B4-BE49-F238E27FC236}">
                  <a16:creationId xmlns:a16="http://schemas.microsoft.com/office/drawing/2014/main" id="{92B35BF4-D1DA-DE66-B08C-C0B22A102B89}"/>
                </a:ext>
              </a:extLst>
            </p:cNvPr>
            <p:cNvSpPr/>
            <p:nvPr/>
          </p:nvSpPr>
          <p:spPr>
            <a:xfrm>
              <a:off x="6420017" y="3232703"/>
              <a:ext cx="1022532" cy="39259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pole tekstowe 87">
              <a:extLst>
                <a:ext uri="{FF2B5EF4-FFF2-40B4-BE49-F238E27FC236}">
                  <a16:creationId xmlns:a16="http://schemas.microsoft.com/office/drawing/2014/main" id="{4316BE53-3F9D-D780-2D90-E556F1B87429}"/>
                </a:ext>
              </a:extLst>
            </p:cNvPr>
            <p:cNvSpPr txBox="1"/>
            <p:nvPr/>
          </p:nvSpPr>
          <p:spPr>
            <a:xfrm>
              <a:off x="6511937" y="3244334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>
                  <a:latin typeface="Franklin Gothic Medium" panose="020B0603020102020204" pitchFamily="34" charset="0"/>
                </a:rPr>
                <a:t>step n</a:t>
              </a:r>
            </a:p>
          </p:txBody>
        </p:sp>
      </p:grpSp>
      <p:sp>
        <p:nvSpPr>
          <p:cNvPr id="89" name="pole tekstowe 88">
            <a:extLst>
              <a:ext uri="{FF2B5EF4-FFF2-40B4-BE49-F238E27FC236}">
                <a16:creationId xmlns:a16="http://schemas.microsoft.com/office/drawing/2014/main" id="{8ABC1F1A-A499-385A-FE2E-92D793411313}"/>
              </a:ext>
            </a:extLst>
          </p:cNvPr>
          <p:cNvSpPr txBox="1"/>
          <p:nvPr/>
        </p:nvSpPr>
        <p:spPr>
          <a:xfrm>
            <a:off x="9089924" y="320586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107" name="Freeform 47">
            <a:extLst>
              <a:ext uri="{FF2B5EF4-FFF2-40B4-BE49-F238E27FC236}">
                <a16:creationId xmlns:a16="http://schemas.microsoft.com/office/drawing/2014/main" id="{FDBC0C5E-1444-6899-18DD-10948918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723" y="1488967"/>
            <a:ext cx="578726" cy="488701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cxnSp>
        <p:nvCxnSpPr>
          <p:cNvPr id="109" name="Łącznik prosty ze strzałką 108">
            <a:extLst>
              <a:ext uri="{FF2B5EF4-FFF2-40B4-BE49-F238E27FC236}">
                <a16:creationId xmlns:a16="http://schemas.microsoft.com/office/drawing/2014/main" id="{F7AD2D6B-BE22-9E69-6919-81A8A856606E}"/>
              </a:ext>
            </a:extLst>
          </p:cNvPr>
          <p:cNvCxnSpPr/>
          <p:nvPr/>
        </p:nvCxnSpPr>
        <p:spPr>
          <a:xfrm flipV="1">
            <a:off x="6951073" y="1977668"/>
            <a:ext cx="0" cy="9941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łamany 114">
            <a:extLst>
              <a:ext uri="{FF2B5EF4-FFF2-40B4-BE49-F238E27FC236}">
                <a16:creationId xmlns:a16="http://schemas.microsoft.com/office/drawing/2014/main" id="{3BDD1CF0-944A-F553-963B-016B24614218}"/>
              </a:ext>
            </a:extLst>
          </p:cNvPr>
          <p:cNvCxnSpPr>
            <a:cxnSpLocks/>
            <a:stCxn id="107" idx="45"/>
            <a:endCxn id="84" idx="1"/>
          </p:cNvCxnSpPr>
          <p:nvPr/>
        </p:nvCxnSpPr>
        <p:spPr>
          <a:xfrm>
            <a:off x="7217517" y="1730294"/>
            <a:ext cx="617779" cy="169870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ze strzałką 122">
            <a:extLst>
              <a:ext uri="{FF2B5EF4-FFF2-40B4-BE49-F238E27FC236}">
                <a16:creationId xmlns:a16="http://schemas.microsoft.com/office/drawing/2014/main" id="{19B52948-E399-8F4F-C101-F332DD2FAFCB}"/>
              </a:ext>
            </a:extLst>
          </p:cNvPr>
          <p:cNvCxnSpPr/>
          <p:nvPr/>
        </p:nvCxnSpPr>
        <p:spPr>
          <a:xfrm flipV="1">
            <a:off x="8406292" y="1972650"/>
            <a:ext cx="0" cy="9941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łamany 123">
            <a:extLst>
              <a:ext uri="{FF2B5EF4-FFF2-40B4-BE49-F238E27FC236}">
                <a16:creationId xmlns:a16="http://schemas.microsoft.com/office/drawing/2014/main" id="{42964670-A32A-59BF-38D5-10FE5E319558}"/>
              </a:ext>
            </a:extLst>
          </p:cNvPr>
          <p:cNvCxnSpPr>
            <a:cxnSpLocks/>
            <a:stCxn id="5122" idx="3"/>
            <a:endCxn id="87" idx="1"/>
          </p:cNvCxnSpPr>
          <p:nvPr/>
        </p:nvCxnSpPr>
        <p:spPr>
          <a:xfrm>
            <a:off x="8864329" y="1672084"/>
            <a:ext cx="923253" cy="1756916"/>
          </a:xfrm>
          <a:prstGeom prst="bentConnector3">
            <a:avLst>
              <a:gd name="adj1" fmla="val 6892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Android Apps by Google LLC on Google Play">
            <a:extLst>
              <a:ext uri="{FF2B5EF4-FFF2-40B4-BE49-F238E27FC236}">
                <a16:creationId xmlns:a16="http://schemas.microsoft.com/office/drawing/2014/main" id="{25823808-A7B6-0894-7856-38EB27F72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643" y="1303741"/>
            <a:ext cx="736686" cy="73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upa 125">
            <a:extLst>
              <a:ext uri="{FF2B5EF4-FFF2-40B4-BE49-F238E27FC236}">
                <a16:creationId xmlns:a16="http://schemas.microsoft.com/office/drawing/2014/main" id="{0DA7DB48-153E-8C83-AB27-D19E97B5EBD5}"/>
              </a:ext>
            </a:extLst>
          </p:cNvPr>
          <p:cNvGrpSpPr/>
          <p:nvPr/>
        </p:nvGrpSpPr>
        <p:grpSpPr>
          <a:xfrm>
            <a:off x="10406604" y="1747622"/>
            <a:ext cx="884223" cy="1698706"/>
            <a:chOff x="8406292" y="1725276"/>
            <a:chExt cx="884223" cy="1698706"/>
          </a:xfrm>
        </p:grpSpPr>
        <p:cxnSp>
          <p:nvCxnSpPr>
            <p:cNvPr id="127" name="Łącznik prosty ze strzałką 126">
              <a:extLst>
                <a:ext uri="{FF2B5EF4-FFF2-40B4-BE49-F238E27FC236}">
                  <a16:creationId xmlns:a16="http://schemas.microsoft.com/office/drawing/2014/main" id="{DF3E1272-B753-D394-E27B-DEE82C61D21E}"/>
                </a:ext>
              </a:extLst>
            </p:cNvPr>
            <p:cNvCxnSpPr/>
            <p:nvPr/>
          </p:nvCxnSpPr>
          <p:spPr>
            <a:xfrm flipV="1">
              <a:off x="8406292" y="1972650"/>
              <a:ext cx="0" cy="9941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" name="Łącznik łamany 5119">
              <a:extLst>
                <a:ext uri="{FF2B5EF4-FFF2-40B4-BE49-F238E27FC236}">
                  <a16:creationId xmlns:a16="http://schemas.microsoft.com/office/drawing/2014/main" id="{DF32A7E6-7CA0-104B-4813-4E41C017F3CD}"/>
                </a:ext>
              </a:extLst>
            </p:cNvPr>
            <p:cNvCxnSpPr>
              <a:cxnSpLocks/>
            </p:cNvCxnSpPr>
            <p:nvPr/>
          </p:nvCxnSpPr>
          <p:spPr>
            <a:xfrm>
              <a:off x="8672736" y="1725276"/>
              <a:ext cx="617779" cy="16987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7" name="Grafika 5126" descr="Otwarty folder kontur">
            <a:extLst>
              <a:ext uri="{FF2B5EF4-FFF2-40B4-BE49-F238E27FC236}">
                <a16:creationId xmlns:a16="http://schemas.microsoft.com/office/drawing/2014/main" id="{6003128F-98F9-041B-6B8B-9B4928DB0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1482" y="1302957"/>
            <a:ext cx="676599" cy="676599"/>
          </a:xfrm>
          <a:prstGeom prst="rect">
            <a:avLst/>
          </a:prstGeom>
        </p:spPr>
      </p:pic>
      <p:cxnSp>
        <p:nvCxnSpPr>
          <p:cNvPr id="5130" name="Łącznik łamany 5129">
            <a:extLst>
              <a:ext uri="{FF2B5EF4-FFF2-40B4-BE49-F238E27FC236}">
                <a16:creationId xmlns:a16="http://schemas.microsoft.com/office/drawing/2014/main" id="{C989F45B-E00D-C972-67EB-1FEF789CF72D}"/>
              </a:ext>
            </a:extLst>
          </p:cNvPr>
          <p:cNvCxnSpPr>
            <a:stCxn id="79" idx="3"/>
            <a:endCxn id="54" idx="0"/>
          </p:cNvCxnSpPr>
          <p:nvPr/>
        </p:nvCxnSpPr>
        <p:spPr>
          <a:xfrm flipH="1" flipV="1">
            <a:off x="5519802" y="2971800"/>
            <a:ext cx="5828779" cy="491647"/>
          </a:xfrm>
          <a:prstGeom prst="bentConnector4">
            <a:avLst>
              <a:gd name="adj1" fmla="val -3922"/>
              <a:gd name="adj2" fmla="val 526751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Łącznik prosty ze strzałką 1">
            <a:extLst>
              <a:ext uri="{FF2B5EF4-FFF2-40B4-BE49-F238E27FC236}">
                <a16:creationId xmlns:a16="http://schemas.microsoft.com/office/drawing/2014/main" id="{67FDC5D3-EE95-8D82-8ECD-43EA7CD82C55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841676" y="3463447"/>
            <a:ext cx="254324" cy="0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76556C4-638D-467E-BF07-C963FC2BA3AD}"/>
              </a:ext>
            </a:extLst>
          </p:cNvPr>
          <p:cNvSpPr txBox="1"/>
          <p:nvPr/>
        </p:nvSpPr>
        <p:spPr>
          <a:xfrm>
            <a:off x="4525406" y="5554259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>
                <a:latin typeface="Consolas" panose="020B0609020204030204" pitchFamily="49" charset="0"/>
                <a:cs typeface="Consolas" panose="020B0609020204030204" pitchFamily="49" charset="0"/>
              </a:rPr>
              <a:t>chain = prompt | step_1 | step_2 | step_n | output_parser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74DB7B4D-E41D-2CCC-FEEE-6F18796D33FA}"/>
              </a:ext>
            </a:extLst>
          </p:cNvPr>
          <p:cNvSpPr/>
          <p:nvPr/>
        </p:nvSpPr>
        <p:spPr>
          <a:xfrm>
            <a:off x="522132" y="5027671"/>
            <a:ext cx="2490651" cy="1384663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/>
            <a:r>
              <a:rPr lang="pl-PL">
                <a:solidFill>
                  <a:schemeClr val="tx1"/>
                </a:solidFill>
                <a:latin typeface="Franklin Gothic Medium" panose="020B0603020102020204" pitchFamily="34" charset="0"/>
              </a:rPr>
              <a:t>LCEL</a:t>
            </a:r>
            <a:br>
              <a:rPr lang="pl-PL">
                <a:solidFill>
                  <a:schemeClr val="tx1"/>
                </a:solidFill>
                <a:latin typeface="Franklin Gothic Medium" panose="020B0603020102020204" pitchFamily="34" charset="0"/>
              </a:rPr>
            </a:br>
            <a:endParaRPr lang="pl-PL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LangChain </a:t>
            </a: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Expression</a:t>
            </a: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Language</a:t>
            </a: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CADA53F4-3829-169E-4FA7-E959438C3513}"/>
              </a:ext>
            </a:extLst>
          </p:cNvPr>
          <p:cNvCxnSpPr>
            <a:cxnSpLocks/>
          </p:cNvCxnSpPr>
          <p:nvPr/>
        </p:nvCxnSpPr>
        <p:spPr>
          <a:xfrm>
            <a:off x="462847" y="5032025"/>
            <a:ext cx="0" cy="137595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3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2CE33-5A0D-0A8F-41F4-1EE40917C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1C907C0-C2EB-27FB-36F7-266CF65F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Chains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60C5D66-FF3A-57D8-703A-D00AB995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1" y="0"/>
            <a:ext cx="4851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60EB8-1EB8-B1C4-1F45-2C81BF64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F4774E-AE2C-6586-F2D8-D5D87E75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Graphs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DBF94EF-9B6A-A5E4-AF31-D7288C2B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37" y="0"/>
            <a:ext cx="4659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9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C771-1DE5-EB70-F16A-902BB7B6F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A7868D6-4AC6-CC38-6FF9-F60F8513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338668" cy="2754461"/>
          </a:xfrm>
        </p:spPr>
        <p:txBody>
          <a:bodyPr>
            <a:normAutofit/>
          </a:bodyPr>
          <a:lstStyle/>
          <a:p>
            <a:r>
              <a:rPr lang="pl-PL"/>
              <a:t>Components can be elementary functions....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3F41E94-4354-A011-0DA2-0437C400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215" y="0"/>
            <a:ext cx="4533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9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5ABF4-17DD-4036-DE87-4828FF673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3018453-7E7C-CE1E-DF1E-3E178027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338668" cy="2754461"/>
          </a:xfrm>
        </p:spPr>
        <p:txBody>
          <a:bodyPr>
            <a:normAutofit/>
          </a:bodyPr>
          <a:lstStyle/>
          <a:p>
            <a:r>
              <a:rPr lang="pl-PL"/>
              <a:t>... modules using LLM ...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1AADEA8-B3BA-B06C-2049-89363198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65" y="146050"/>
            <a:ext cx="66294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9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93F43-0A1B-D95F-5866-D6E921AFC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6ED2A6-D203-0F3D-8FA8-88BB56D7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338668" cy="2754461"/>
          </a:xfrm>
        </p:spPr>
        <p:txBody>
          <a:bodyPr>
            <a:normAutofit/>
          </a:bodyPr>
          <a:lstStyle/>
          <a:p>
            <a:r>
              <a:rPr lang="pl-PL"/>
              <a:t>... or other graphs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800CE01-B790-F568-C682-475A929F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67" y="654050"/>
            <a:ext cx="6477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7CBD224-EBAA-298C-A470-BF8D43C9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32" y="178997"/>
            <a:ext cx="9142569" cy="6679003"/>
          </a:xfrm>
          <a:prstGeom prst="rect">
            <a:avLst/>
          </a:prstGeom>
        </p:spPr>
      </p:pic>
      <p:pic>
        <p:nvPicPr>
          <p:cNvPr id="3" name="Picture 2" descr="Internet icon SVG Vector &amp; PNG Free Download | UXWing">
            <a:extLst>
              <a:ext uri="{FF2B5EF4-FFF2-40B4-BE49-F238E27FC236}">
                <a16:creationId xmlns:a16="http://schemas.microsoft.com/office/drawing/2014/main" id="{C9E8492C-6D57-E887-2679-00B9F89F0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5" y="326508"/>
            <a:ext cx="509693" cy="4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kipedia logo and symbol, meaning ...">
            <a:extLst>
              <a:ext uri="{FF2B5EF4-FFF2-40B4-BE49-F238E27FC236}">
                <a16:creationId xmlns:a16="http://schemas.microsoft.com/office/drawing/2014/main" id="{3DB397BC-4262-8037-F7CA-35651A93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5" y="2547967"/>
            <a:ext cx="1129839" cy="6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Weather - Free weather icons">
            <a:extLst>
              <a:ext uri="{FF2B5EF4-FFF2-40B4-BE49-F238E27FC236}">
                <a16:creationId xmlns:a16="http://schemas.microsoft.com/office/drawing/2014/main" id="{FD02DBB1-4FE7-5559-D055-AB6F3DFE4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" y="972189"/>
            <a:ext cx="1420020" cy="142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4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091D6-A73D-9A5F-8FAD-8A4AD1B35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42AEFC0-9A4B-EC82-A46D-23696521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32" y="178997"/>
            <a:ext cx="9142569" cy="6679003"/>
          </a:xfrm>
          <a:prstGeom prst="rect">
            <a:avLst/>
          </a:prstGeom>
        </p:spPr>
      </p:pic>
      <p:pic>
        <p:nvPicPr>
          <p:cNvPr id="3" name="Picture 2" descr="Internet icon SVG Vector &amp; PNG Free Download | UXWing">
            <a:extLst>
              <a:ext uri="{FF2B5EF4-FFF2-40B4-BE49-F238E27FC236}">
                <a16:creationId xmlns:a16="http://schemas.microsoft.com/office/drawing/2014/main" id="{BED849B6-D46E-58CF-3AFB-06DCC5C9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5" y="326508"/>
            <a:ext cx="509693" cy="4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kipedia logo and symbol, meaning ...">
            <a:extLst>
              <a:ext uri="{FF2B5EF4-FFF2-40B4-BE49-F238E27FC236}">
                <a16:creationId xmlns:a16="http://schemas.microsoft.com/office/drawing/2014/main" id="{86A3400C-7EF6-8892-B086-09D64057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5" y="2547967"/>
            <a:ext cx="1129839" cy="6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ogos - arXiv info">
            <a:extLst>
              <a:ext uri="{FF2B5EF4-FFF2-40B4-BE49-F238E27FC236}">
                <a16:creationId xmlns:a16="http://schemas.microsoft.com/office/drawing/2014/main" id="{98761004-2389-B712-77DF-B3C4161D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2" y="1257563"/>
            <a:ext cx="943500" cy="8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74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61EA654-4775-FA98-5A2A-D3045422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37" y="0"/>
            <a:ext cx="4659587" cy="6858000"/>
          </a:xfrm>
          <a:prstGeom prst="rect">
            <a:avLst/>
          </a:prstGeom>
        </p:spPr>
      </p:pic>
      <p:pic>
        <p:nvPicPr>
          <p:cNvPr id="3" name="Picture 2" descr="Internet icon SVG Vector &amp; PNG Free Download | UXWing">
            <a:extLst>
              <a:ext uri="{FF2B5EF4-FFF2-40B4-BE49-F238E27FC236}">
                <a16:creationId xmlns:a16="http://schemas.microsoft.com/office/drawing/2014/main" id="{3C975F36-3290-F61A-ADDF-DA9EEBEC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5" y="326508"/>
            <a:ext cx="509693" cy="4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kipedia logo and symbol, meaning ...">
            <a:extLst>
              <a:ext uri="{FF2B5EF4-FFF2-40B4-BE49-F238E27FC236}">
                <a16:creationId xmlns:a16="http://schemas.microsoft.com/office/drawing/2014/main" id="{DDAE7042-A0C1-40EC-24BB-14895FE8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5" y="2547967"/>
            <a:ext cx="1129839" cy="6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arxiv logo">
            <a:extLst>
              <a:ext uri="{FF2B5EF4-FFF2-40B4-BE49-F238E27FC236}">
                <a16:creationId xmlns:a16="http://schemas.microsoft.com/office/drawing/2014/main" id="{DC128748-FB4F-DC55-1F70-26747B2900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l-PL" sz="2400"/>
          </a:p>
        </p:txBody>
      </p:sp>
      <p:pic>
        <p:nvPicPr>
          <p:cNvPr id="7" name="Picture 2" descr="Logos - arXiv info">
            <a:extLst>
              <a:ext uri="{FF2B5EF4-FFF2-40B4-BE49-F238E27FC236}">
                <a16:creationId xmlns:a16="http://schemas.microsoft.com/office/drawing/2014/main" id="{7D9A16CC-F1E0-8B64-D9B7-291C42E90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2" y="1257563"/>
            <a:ext cx="943500" cy="8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5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1A3E-E146-D7DD-D3D0-6D0DF4FEA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644833A-A006-0723-D14E-80C996CB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LLMs are limited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CED1323-7345-AD7A-EBE8-9AC58B07DF36}"/>
              </a:ext>
            </a:extLst>
          </p:cNvPr>
          <p:cNvSpPr/>
          <p:nvPr/>
        </p:nvSpPr>
        <p:spPr>
          <a:xfrm>
            <a:off x="522132" y="5027671"/>
            <a:ext cx="2490651" cy="1384663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Access to knowledge</a:t>
            </a: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Tools</a:t>
            </a: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Multi-step processess</a:t>
            </a: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…</a:t>
            </a: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A5F02AFD-2B54-4D6D-0C2C-5D67EDE2BAED}"/>
              </a:ext>
            </a:extLst>
          </p:cNvPr>
          <p:cNvCxnSpPr>
            <a:cxnSpLocks/>
          </p:cNvCxnSpPr>
          <p:nvPr/>
        </p:nvCxnSpPr>
        <p:spPr>
          <a:xfrm>
            <a:off x="462847" y="5032025"/>
            <a:ext cx="0" cy="137595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a 5">
            <a:extLst>
              <a:ext uri="{FF2B5EF4-FFF2-40B4-BE49-F238E27FC236}">
                <a16:creationId xmlns:a16="http://schemas.microsoft.com/office/drawing/2014/main" id="{55151E31-0403-F305-10B6-2D9EB5479994}"/>
              </a:ext>
            </a:extLst>
          </p:cNvPr>
          <p:cNvGrpSpPr/>
          <p:nvPr/>
        </p:nvGrpSpPr>
        <p:grpSpPr>
          <a:xfrm>
            <a:off x="7516218" y="2754286"/>
            <a:ext cx="949344" cy="1349427"/>
            <a:chOff x="6975456" y="2603449"/>
            <a:chExt cx="949344" cy="1349427"/>
          </a:xfrm>
        </p:grpSpPr>
        <p:sp>
          <p:nvSpPr>
            <p:cNvPr id="3" name="Freeform 47">
              <a:extLst>
                <a:ext uri="{FF2B5EF4-FFF2-40B4-BE49-F238E27FC236}">
                  <a16:creationId xmlns:a16="http://schemas.microsoft.com/office/drawing/2014/main" id="{D31291E1-F378-0D36-0567-EF9D3AE54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56" y="2603449"/>
              <a:ext cx="949344" cy="813966"/>
            </a:xfrm>
            <a:custGeom>
              <a:avLst/>
              <a:gdLst>
                <a:gd name="connsiteX0" fmla="*/ 416720 w 548145"/>
                <a:gd name="connsiteY0" fmla="*/ 426448 h 459669"/>
                <a:gd name="connsiteX1" fmla="*/ 406987 w 548145"/>
                <a:gd name="connsiteY1" fmla="*/ 436181 h 459669"/>
                <a:gd name="connsiteX2" fmla="*/ 416720 w 548145"/>
                <a:gd name="connsiteY2" fmla="*/ 445524 h 459669"/>
                <a:gd name="connsiteX3" fmla="*/ 426063 w 548145"/>
                <a:gd name="connsiteY3" fmla="*/ 436181 h 459669"/>
                <a:gd name="connsiteX4" fmla="*/ 416720 w 548145"/>
                <a:gd name="connsiteY4" fmla="*/ 426448 h 459669"/>
                <a:gd name="connsiteX5" fmla="*/ 458588 w 548145"/>
                <a:gd name="connsiteY5" fmla="*/ 345052 h 459669"/>
                <a:gd name="connsiteX6" fmla="*/ 440608 w 548145"/>
                <a:gd name="connsiteY6" fmla="*/ 363236 h 459669"/>
                <a:gd name="connsiteX7" fmla="*/ 458588 w 548145"/>
                <a:gd name="connsiteY7" fmla="*/ 381816 h 459669"/>
                <a:gd name="connsiteX8" fmla="*/ 477368 w 548145"/>
                <a:gd name="connsiteY8" fmla="*/ 363236 h 459669"/>
                <a:gd name="connsiteX9" fmla="*/ 458588 w 548145"/>
                <a:gd name="connsiteY9" fmla="*/ 345052 h 459669"/>
                <a:gd name="connsiteX10" fmla="*/ 327360 w 548145"/>
                <a:gd name="connsiteY10" fmla="*/ 337974 h 459669"/>
                <a:gd name="connsiteX11" fmla="*/ 403036 w 548145"/>
                <a:gd name="connsiteY11" fmla="*/ 415435 h 459669"/>
                <a:gd name="connsiteX12" fmla="*/ 416249 w 548145"/>
                <a:gd name="connsiteY12" fmla="*/ 411462 h 459669"/>
                <a:gd name="connsiteX13" fmla="*/ 423056 w 548145"/>
                <a:gd name="connsiteY13" fmla="*/ 412654 h 459669"/>
                <a:gd name="connsiteX14" fmla="*/ 436670 w 548145"/>
                <a:gd name="connsiteY14" fmla="*/ 388026 h 459669"/>
                <a:gd name="connsiteX15" fmla="*/ 425859 w 548145"/>
                <a:gd name="connsiteY15" fmla="*/ 363794 h 459669"/>
                <a:gd name="connsiteX16" fmla="*/ 425859 w 548145"/>
                <a:gd name="connsiteY16" fmla="*/ 363000 h 459669"/>
                <a:gd name="connsiteX17" fmla="*/ 304850 w 548145"/>
                <a:gd name="connsiteY17" fmla="*/ 314971 h 459669"/>
                <a:gd name="connsiteX18" fmla="*/ 295507 w 548145"/>
                <a:gd name="connsiteY18" fmla="*/ 324505 h 459669"/>
                <a:gd name="connsiteX19" fmla="*/ 304850 w 548145"/>
                <a:gd name="connsiteY19" fmla="*/ 334039 h 459669"/>
                <a:gd name="connsiteX20" fmla="*/ 314583 w 548145"/>
                <a:gd name="connsiteY20" fmla="*/ 324505 h 459669"/>
                <a:gd name="connsiteX21" fmla="*/ 304850 w 548145"/>
                <a:gd name="connsiteY21" fmla="*/ 314971 h 459669"/>
                <a:gd name="connsiteX22" fmla="*/ 137140 w 548145"/>
                <a:gd name="connsiteY22" fmla="*/ 314971 h 459669"/>
                <a:gd name="connsiteX23" fmla="*/ 127407 w 548145"/>
                <a:gd name="connsiteY23" fmla="*/ 324505 h 459669"/>
                <a:gd name="connsiteX24" fmla="*/ 137140 w 548145"/>
                <a:gd name="connsiteY24" fmla="*/ 334039 h 459669"/>
                <a:gd name="connsiteX25" fmla="*/ 146483 w 548145"/>
                <a:gd name="connsiteY25" fmla="*/ 324505 h 459669"/>
                <a:gd name="connsiteX26" fmla="*/ 137140 w 548145"/>
                <a:gd name="connsiteY26" fmla="*/ 314971 h 459669"/>
                <a:gd name="connsiteX27" fmla="*/ 387741 w 548145"/>
                <a:gd name="connsiteY27" fmla="*/ 247730 h 459669"/>
                <a:gd name="connsiteX28" fmla="*/ 325591 w 548145"/>
                <a:gd name="connsiteY28" fmla="*/ 312426 h 459669"/>
                <a:gd name="connsiteX29" fmla="*/ 328820 w 548145"/>
                <a:gd name="connsiteY29" fmla="*/ 322873 h 459669"/>
                <a:gd name="connsiteX30" fmla="*/ 430519 w 548145"/>
                <a:gd name="connsiteY30" fmla="*/ 348189 h 459669"/>
                <a:gd name="connsiteX31" fmla="*/ 440205 w 548145"/>
                <a:gd name="connsiteY31" fmla="*/ 336938 h 459669"/>
                <a:gd name="connsiteX32" fmla="*/ 401058 w 548145"/>
                <a:gd name="connsiteY32" fmla="*/ 250141 h 459669"/>
                <a:gd name="connsiteX33" fmla="*/ 398233 w 548145"/>
                <a:gd name="connsiteY33" fmla="*/ 250543 h 459669"/>
                <a:gd name="connsiteX34" fmla="*/ 387741 w 548145"/>
                <a:gd name="connsiteY34" fmla="*/ 247730 h 459669"/>
                <a:gd name="connsiteX35" fmla="*/ 421353 w 548145"/>
                <a:gd name="connsiteY35" fmla="*/ 233574 h 459669"/>
                <a:gd name="connsiteX36" fmla="*/ 414065 w 548145"/>
                <a:gd name="connsiteY36" fmla="*/ 244343 h 459669"/>
                <a:gd name="connsiteX37" fmla="*/ 452935 w 548145"/>
                <a:gd name="connsiteY37" fmla="*/ 330099 h 459669"/>
                <a:gd name="connsiteX38" fmla="*/ 459413 w 548145"/>
                <a:gd name="connsiteY38" fmla="*/ 329302 h 459669"/>
                <a:gd name="connsiteX39" fmla="*/ 467106 w 548145"/>
                <a:gd name="connsiteY39" fmla="*/ 330498 h 459669"/>
                <a:gd name="connsiteX40" fmla="*/ 509214 w 548145"/>
                <a:gd name="connsiteY40" fmla="*/ 243945 h 459669"/>
                <a:gd name="connsiteX41" fmla="*/ 502331 w 548145"/>
                <a:gd name="connsiteY41" fmla="*/ 233574 h 459669"/>
                <a:gd name="connsiteX42" fmla="*/ 524269 w 548145"/>
                <a:gd name="connsiteY42" fmla="*/ 217648 h 459669"/>
                <a:gd name="connsiteX43" fmla="*/ 514926 w 548145"/>
                <a:gd name="connsiteY43" fmla="*/ 226991 h 459669"/>
                <a:gd name="connsiteX44" fmla="*/ 524269 w 548145"/>
                <a:gd name="connsiteY44" fmla="*/ 236724 h 459669"/>
                <a:gd name="connsiteX45" fmla="*/ 534002 w 548145"/>
                <a:gd name="connsiteY45" fmla="*/ 226991 h 459669"/>
                <a:gd name="connsiteX46" fmla="*/ 524269 w 548145"/>
                <a:gd name="connsiteY46" fmla="*/ 217648 h 459669"/>
                <a:gd name="connsiteX47" fmla="*/ 396864 w 548145"/>
                <a:gd name="connsiteY47" fmla="*/ 217648 h 459669"/>
                <a:gd name="connsiteX48" fmla="*/ 387521 w 548145"/>
                <a:gd name="connsiteY48" fmla="*/ 226991 h 459669"/>
                <a:gd name="connsiteX49" fmla="*/ 396864 w 548145"/>
                <a:gd name="connsiteY49" fmla="*/ 236724 h 459669"/>
                <a:gd name="connsiteX50" fmla="*/ 406597 w 548145"/>
                <a:gd name="connsiteY50" fmla="*/ 226991 h 459669"/>
                <a:gd name="connsiteX51" fmla="*/ 396864 w 548145"/>
                <a:gd name="connsiteY51" fmla="*/ 217648 h 459669"/>
                <a:gd name="connsiteX52" fmla="*/ 25461 w 548145"/>
                <a:gd name="connsiteY52" fmla="*/ 191105 h 459669"/>
                <a:gd name="connsiteX53" fmla="*/ 15927 w 548145"/>
                <a:gd name="connsiteY53" fmla="*/ 200448 h 459669"/>
                <a:gd name="connsiteX54" fmla="*/ 25461 w 548145"/>
                <a:gd name="connsiteY54" fmla="*/ 210181 h 459669"/>
                <a:gd name="connsiteX55" fmla="*/ 34995 w 548145"/>
                <a:gd name="connsiteY55" fmla="*/ 200448 h 459669"/>
                <a:gd name="connsiteX56" fmla="*/ 25461 w 548145"/>
                <a:gd name="connsiteY56" fmla="*/ 191105 h 459669"/>
                <a:gd name="connsiteX57" fmla="*/ 163320 w 548145"/>
                <a:gd name="connsiteY57" fmla="*/ 187566 h 459669"/>
                <a:gd name="connsiteX58" fmla="*/ 151684 w 548145"/>
                <a:gd name="connsiteY58" fmla="*/ 191583 h 459669"/>
                <a:gd name="connsiteX59" fmla="*/ 146869 w 548145"/>
                <a:gd name="connsiteY59" fmla="*/ 302845 h 459669"/>
                <a:gd name="connsiteX60" fmla="*/ 161313 w 548145"/>
                <a:gd name="connsiteY60" fmla="*/ 318108 h 459669"/>
                <a:gd name="connsiteX61" fmla="*/ 282886 w 548145"/>
                <a:gd name="connsiteY61" fmla="*/ 318108 h 459669"/>
                <a:gd name="connsiteX62" fmla="*/ 284491 w 548145"/>
                <a:gd name="connsiteY62" fmla="*/ 313690 h 459669"/>
                <a:gd name="connsiteX63" fmla="*/ 275127 w 548145"/>
                <a:gd name="connsiteY63" fmla="*/ 175180 h 459669"/>
                <a:gd name="connsiteX64" fmla="*/ 270736 w 548145"/>
                <a:gd name="connsiteY64" fmla="*/ 178774 h 459669"/>
                <a:gd name="connsiteX65" fmla="*/ 305461 w 548145"/>
                <a:gd name="connsiteY65" fmla="*/ 299788 h 459669"/>
                <a:gd name="connsiteX66" fmla="*/ 315439 w 548145"/>
                <a:gd name="connsiteY66" fmla="*/ 302185 h 459669"/>
                <a:gd name="connsiteX67" fmla="*/ 376507 w 548145"/>
                <a:gd name="connsiteY67" fmla="*/ 238283 h 459669"/>
                <a:gd name="connsiteX68" fmla="*/ 373713 w 548145"/>
                <a:gd name="connsiteY68" fmla="*/ 226701 h 459669"/>
                <a:gd name="connsiteX69" fmla="*/ 373713 w 548145"/>
                <a:gd name="connsiteY69" fmla="*/ 223106 h 459669"/>
                <a:gd name="connsiteX70" fmla="*/ 117932 w 548145"/>
                <a:gd name="connsiteY70" fmla="*/ 175180 h 459669"/>
                <a:gd name="connsiteX71" fmla="*/ 49223 w 548145"/>
                <a:gd name="connsiteY71" fmla="*/ 200020 h 459669"/>
                <a:gd name="connsiteX72" fmla="*/ 49624 w 548145"/>
                <a:gd name="connsiteY72" fmla="*/ 200821 h 459669"/>
                <a:gd name="connsiteX73" fmla="*/ 46008 w 548145"/>
                <a:gd name="connsiteY73" fmla="*/ 212840 h 459669"/>
                <a:gd name="connsiteX74" fmla="*/ 128379 w 548145"/>
                <a:gd name="connsiteY74" fmla="*/ 302183 h 459669"/>
                <a:gd name="connsiteX75" fmla="*/ 132799 w 548145"/>
                <a:gd name="connsiteY75" fmla="*/ 300981 h 459669"/>
                <a:gd name="connsiteX76" fmla="*/ 137620 w 548145"/>
                <a:gd name="connsiteY76" fmla="*/ 190004 h 459669"/>
                <a:gd name="connsiteX77" fmla="*/ 117932 w 548145"/>
                <a:gd name="connsiteY77" fmla="*/ 175180 h 459669"/>
                <a:gd name="connsiteX78" fmla="*/ 177797 w 548145"/>
                <a:gd name="connsiteY78" fmla="*/ 166333 h 459669"/>
                <a:gd name="connsiteX79" fmla="*/ 173412 w 548145"/>
                <a:gd name="connsiteY79" fmla="*/ 177126 h 459669"/>
                <a:gd name="connsiteX80" fmla="*/ 289802 w 548145"/>
                <a:gd name="connsiteY80" fmla="*/ 298646 h 459669"/>
                <a:gd name="connsiteX81" fmla="*/ 256718 w 548145"/>
                <a:gd name="connsiteY81" fmla="*/ 183122 h 459669"/>
                <a:gd name="connsiteX82" fmla="*/ 234796 w 548145"/>
                <a:gd name="connsiteY82" fmla="*/ 166333 h 459669"/>
                <a:gd name="connsiteX83" fmla="*/ 257076 w 548145"/>
                <a:gd name="connsiteY83" fmla="*/ 148637 h 459669"/>
                <a:gd name="connsiteX84" fmla="*/ 247733 w 548145"/>
                <a:gd name="connsiteY84" fmla="*/ 158370 h 459669"/>
                <a:gd name="connsiteX85" fmla="*/ 257076 w 548145"/>
                <a:gd name="connsiteY85" fmla="*/ 167713 h 459669"/>
                <a:gd name="connsiteX86" fmla="*/ 266809 w 548145"/>
                <a:gd name="connsiteY86" fmla="*/ 158370 h 459669"/>
                <a:gd name="connsiteX87" fmla="*/ 257076 w 548145"/>
                <a:gd name="connsiteY87" fmla="*/ 148637 h 459669"/>
                <a:gd name="connsiteX88" fmla="*/ 406422 w 548145"/>
                <a:gd name="connsiteY88" fmla="*/ 139790 h 459669"/>
                <a:gd name="connsiteX89" fmla="*/ 396368 w 548145"/>
                <a:gd name="connsiteY89" fmla="*/ 145029 h 459669"/>
                <a:gd name="connsiteX90" fmla="*/ 402401 w 548145"/>
                <a:gd name="connsiteY90" fmla="*/ 203861 h 459669"/>
                <a:gd name="connsiteX91" fmla="*/ 420900 w 548145"/>
                <a:gd name="connsiteY91" fmla="*/ 220785 h 459669"/>
                <a:gd name="connsiteX92" fmla="*/ 501332 w 548145"/>
                <a:gd name="connsiteY92" fmla="*/ 220785 h 459669"/>
                <a:gd name="connsiteX93" fmla="*/ 502136 w 548145"/>
                <a:gd name="connsiteY93" fmla="*/ 218770 h 459669"/>
                <a:gd name="connsiteX94" fmla="*/ 146186 w 548145"/>
                <a:gd name="connsiteY94" fmla="*/ 139790 h 459669"/>
                <a:gd name="connsiteX95" fmla="*/ 127407 w 548145"/>
                <a:gd name="connsiteY95" fmla="*/ 158370 h 459669"/>
                <a:gd name="connsiteX96" fmla="*/ 146186 w 548145"/>
                <a:gd name="connsiteY96" fmla="*/ 176554 h 459669"/>
                <a:gd name="connsiteX97" fmla="*/ 164167 w 548145"/>
                <a:gd name="connsiteY97" fmla="*/ 158370 h 459669"/>
                <a:gd name="connsiteX98" fmla="*/ 146186 w 548145"/>
                <a:gd name="connsiteY98" fmla="*/ 139790 h 459669"/>
                <a:gd name="connsiteX99" fmla="*/ 501548 w 548145"/>
                <a:gd name="connsiteY99" fmla="*/ 106169 h 459669"/>
                <a:gd name="connsiteX100" fmla="*/ 419025 w 548145"/>
                <a:gd name="connsiteY100" fmla="*/ 116255 h 459669"/>
                <a:gd name="connsiteX101" fmla="*/ 415836 w 548145"/>
                <a:gd name="connsiteY101" fmla="*/ 127552 h 459669"/>
                <a:gd name="connsiteX102" fmla="*/ 510319 w 548145"/>
                <a:gd name="connsiteY102" fmla="*/ 206627 h 459669"/>
                <a:gd name="connsiteX103" fmla="*/ 516298 w 548145"/>
                <a:gd name="connsiteY103" fmla="*/ 204206 h 459669"/>
                <a:gd name="connsiteX104" fmla="*/ 516298 w 548145"/>
                <a:gd name="connsiteY104" fmla="*/ 119483 h 459669"/>
                <a:gd name="connsiteX105" fmla="*/ 501548 w 548145"/>
                <a:gd name="connsiteY105" fmla="*/ 106169 h 459669"/>
                <a:gd name="connsiteX106" fmla="*/ 386439 w 548145"/>
                <a:gd name="connsiteY106" fmla="*/ 95553 h 459669"/>
                <a:gd name="connsiteX107" fmla="*/ 368059 w 548145"/>
                <a:gd name="connsiteY107" fmla="*/ 113533 h 459669"/>
                <a:gd name="connsiteX108" fmla="*/ 386439 w 548145"/>
                <a:gd name="connsiteY108" fmla="*/ 132312 h 459669"/>
                <a:gd name="connsiteX109" fmla="*/ 404819 w 548145"/>
                <a:gd name="connsiteY109" fmla="*/ 113533 h 459669"/>
                <a:gd name="connsiteX110" fmla="*/ 386439 w 548145"/>
                <a:gd name="connsiteY110" fmla="*/ 95553 h 459669"/>
                <a:gd name="connsiteX111" fmla="*/ 524269 w 548145"/>
                <a:gd name="connsiteY111" fmla="*/ 86704 h 459669"/>
                <a:gd name="connsiteX112" fmla="*/ 514926 w 548145"/>
                <a:gd name="connsiteY112" fmla="*/ 96437 h 459669"/>
                <a:gd name="connsiteX113" fmla="*/ 524269 w 548145"/>
                <a:gd name="connsiteY113" fmla="*/ 105780 h 459669"/>
                <a:gd name="connsiteX114" fmla="*/ 534002 w 548145"/>
                <a:gd name="connsiteY114" fmla="*/ 96437 h 459669"/>
                <a:gd name="connsiteX115" fmla="*/ 524269 w 548145"/>
                <a:gd name="connsiteY115" fmla="*/ 86704 h 459669"/>
                <a:gd name="connsiteX116" fmla="*/ 269113 w 548145"/>
                <a:gd name="connsiteY116" fmla="*/ 84936 h 459669"/>
                <a:gd name="connsiteX117" fmla="*/ 258348 w 548145"/>
                <a:gd name="connsiteY117" fmla="*/ 93738 h 459669"/>
                <a:gd name="connsiteX118" fmla="*/ 261936 w 548145"/>
                <a:gd name="connsiteY118" fmla="*/ 134950 h 459669"/>
                <a:gd name="connsiteX119" fmla="*/ 280674 w 548145"/>
                <a:gd name="connsiteY119" fmla="*/ 158557 h 459669"/>
                <a:gd name="connsiteX120" fmla="*/ 280276 w 548145"/>
                <a:gd name="connsiteY120" fmla="*/ 162158 h 459669"/>
                <a:gd name="connsiteX121" fmla="*/ 379149 w 548145"/>
                <a:gd name="connsiteY121" fmla="*/ 210171 h 459669"/>
                <a:gd name="connsiteX122" fmla="*/ 387122 w 548145"/>
                <a:gd name="connsiteY122" fmla="*/ 204569 h 459669"/>
                <a:gd name="connsiteX123" fmla="*/ 381541 w 548145"/>
                <a:gd name="connsiteY123" fmla="*/ 146153 h 459669"/>
                <a:gd name="connsiteX124" fmla="*/ 352437 w 548145"/>
                <a:gd name="connsiteY124" fmla="*/ 113344 h 459669"/>
                <a:gd name="connsiteX125" fmla="*/ 352836 w 548145"/>
                <a:gd name="connsiteY125" fmla="*/ 110943 h 459669"/>
                <a:gd name="connsiteX126" fmla="*/ 25461 w 548145"/>
                <a:gd name="connsiteY126" fmla="*/ 69010 h 459669"/>
                <a:gd name="connsiteX127" fmla="*/ 15927 w 548145"/>
                <a:gd name="connsiteY127" fmla="*/ 78353 h 459669"/>
                <a:gd name="connsiteX128" fmla="*/ 25461 w 548145"/>
                <a:gd name="connsiteY128" fmla="*/ 88086 h 459669"/>
                <a:gd name="connsiteX129" fmla="*/ 34995 w 548145"/>
                <a:gd name="connsiteY129" fmla="*/ 78353 h 459669"/>
                <a:gd name="connsiteX130" fmla="*/ 25461 w 548145"/>
                <a:gd name="connsiteY130" fmla="*/ 69010 h 459669"/>
                <a:gd name="connsiteX131" fmla="*/ 250388 w 548145"/>
                <a:gd name="connsiteY131" fmla="*/ 61932 h 459669"/>
                <a:gd name="connsiteX132" fmla="*/ 240655 w 548145"/>
                <a:gd name="connsiteY132" fmla="*/ 71275 h 459669"/>
                <a:gd name="connsiteX133" fmla="*/ 250388 w 548145"/>
                <a:gd name="connsiteY133" fmla="*/ 81008 h 459669"/>
                <a:gd name="connsiteX134" fmla="*/ 259731 w 548145"/>
                <a:gd name="connsiteY134" fmla="*/ 71275 h 459669"/>
                <a:gd name="connsiteX135" fmla="*/ 250388 w 548145"/>
                <a:gd name="connsiteY135" fmla="*/ 61932 h 459669"/>
                <a:gd name="connsiteX136" fmla="*/ 415540 w 548145"/>
                <a:gd name="connsiteY136" fmla="*/ 40698 h 459669"/>
                <a:gd name="connsiteX137" fmla="*/ 402187 w 548145"/>
                <a:gd name="connsiteY137" fmla="*/ 47447 h 459669"/>
                <a:gd name="connsiteX138" fmla="*/ 398140 w 548145"/>
                <a:gd name="connsiteY138" fmla="*/ 82781 h 459669"/>
                <a:gd name="connsiteX139" fmla="*/ 417968 w 548145"/>
                <a:gd name="connsiteY139" fmla="*/ 102234 h 459669"/>
                <a:gd name="connsiteX140" fmla="*/ 502136 w 548145"/>
                <a:gd name="connsiteY140" fmla="*/ 92706 h 459669"/>
                <a:gd name="connsiteX141" fmla="*/ 502136 w 548145"/>
                <a:gd name="connsiteY141" fmla="*/ 91515 h 459669"/>
                <a:gd name="connsiteX142" fmla="*/ 127205 w 548145"/>
                <a:gd name="connsiteY142" fmla="*/ 38930 h 459669"/>
                <a:gd name="connsiteX143" fmla="*/ 48278 w 548145"/>
                <a:gd name="connsiteY143" fmla="*/ 74450 h 459669"/>
                <a:gd name="connsiteX144" fmla="*/ 48679 w 548145"/>
                <a:gd name="connsiteY144" fmla="*/ 77244 h 459669"/>
                <a:gd name="connsiteX145" fmla="*/ 31852 w 548145"/>
                <a:gd name="connsiteY145" fmla="*/ 100392 h 459669"/>
                <a:gd name="connsiteX146" fmla="*/ 31852 w 548145"/>
                <a:gd name="connsiteY146" fmla="*/ 177019 h 459669"/>
                <a:gd name="connsiteX147" fmla="*/ 43471 w 548145"/>
                <a:gd name="connsiteY147" fmla="*/ 185400 h 459669"/>
                <a:gd name="connsiteX148" fmla="*/ 112381 w 548145"/>
                <a:gd name="connsiteY148" fmla="*/ 160257 h 459669"/>
                <a:gd name="connsiteX149" fmla="*/ 111980 w 548145"/>
                <a:gd name="connsiteY149" fmla="*/ 157463 h 459669"/>
                <a:gd name="connsiteX150" fmla="*/ 137621 w 548145"/>
                <a:gd name="connsiteY150" fmla="*/ 125535 h 459669"/>
                <a:gd name="connsiteX151" fmla="*/ 137621 w 548145"/>
                <a:gd name="connsiteY151" fmla="*/ 45715 h 459669"/>
                <a:gd name="connsiteX152" fmla="*/ 127205 w 548145"/>
                <a:gd name="connsiteY152" fmla="*/ 38930 h 459669"/>
                <a:gd name="connsiteX153" fmla="*/ 162928 w 548145"/>
                <a:gd name="connsiteY153" fmla="*/ 38929 h 459669"/>
                <a:gd name="connsiteX154" fmla="*/ 152178 w 548145"/>
                <a:gd name="connsiteY154" fmla="*/ 45697 h 459669"/>
                <a:gd name="connsiteX155" fmla="*/ 152178 w 548145"/>
                <a:gd name="connsiteY155" fmla="*/ 125325 h 459669"/>
                <a:gd name="connsiteX156" fmla="*/ 176863 w 548145"/>
                <a:gd name="connsiteY156" fmla="*/ 150010 h 459669"/>
                <a:gd name="connsiteX157" fmla="*/ 233797 w 548145"/>
                <a:gd name="connsiteY157" fmla="*/ 150010 h 459669"/>
                <a:gd name="connsiteX158" fmla="*/ 247334 w 548145"/>
                <a:gd name="connsiteY158" fmla="*/ 134881 h 459669"/>
                <a:gd name="connsiteX159" fmla="*/ 243751 w 548145"/>
                <a:gd name="connsiteY159" fmla="*/ 93872 h 459669"/>
                <a:gd name="connsiteX160" fmla="*/ 224640 w 548145"/>
                <a:gd name="connsiteY160" fmla="*/ 70382 h 459669"/>
                <a:gd name="connsiteX161" fmla="*/ 225038 w 548145"/>
                <a:gd name="connsiteY161" fmla="*/ 67197 h 459669"/>
                <a:gd name="connsiteX162" fmla="*/ 378800 w 548145"/>
                <a:gd name="connsiteY162" fmla="*/ 35389 h 459669"/>
                <a:gd name="connsiteX163" fmla="*/ 274276 w 548145"/>
                <a:gd name="connsiteY163" fmla="*/ 70377 h 459669"/>
                <a:gd name="connsiteX164" fmla="*/ 274276 w 548145"/>
                <a:gd name="connsiteY164" fmla="*/ 70779 h 459669"/>
                <a:gd name="connsiteX165" fmla="*/ 359025 w 548145"/>
                <a:gd name="connsiteY165" fmla="*/ 96920 h 459669"/>
                <a:gd name="connsiteX166" fmla="*/ 384450 w 548145"/>
                <a:gd name="connsiteY166" fmla="*/ 80431 h 459669"/>
                <a:gd name="connsiteX167" fmla="*/ 388890 w 548145"/>
                <a:gd name="connsiteY167" fmla="*/ 45041 h 459669"/>
                <a:gd name="connsiteX168" fmla="*/ 378800 w 548145"/>
                <a:gd name="connsiteY168" fmla="*/ 35389 h 459669"/>
                <a:gd name="connsiteX169" fmla="*/ 351734 w 548145"/>
                <a:gd name="connsiteY169" fmla="*/ 30080 h 459669"/>
                <a:gd name="connsiteX170" fmla="*/ 176953 w 548145"/>
                <a:gd name="connsiteY170" fmla="*/ 30889 h 459669"/>
                <a:gd name="connsiteX171" fmla="*/ 230947 w 548145"/>
                <a:gd name="connsiteY171" fmla="*/ 56370 h 459669"/>
                <a:gd name="connsiteX172" fmla="*/ 248945 w 548145"/>
                <a:gd name="connsiteY172" fmla="*/ 47876 h 459669"/>
                <a:gd name="connsiteX173" fmla="*/ 268143 w 548145"/>
                <a:gd name="connsiteY173" fmla="*/ 57988 h 459669"/>
                <a:gd name="connsiteX174" fmla="*/ 396864 w 548145"/>
                <a:gd name="connsiteY174" fmla="*/ 14155 h 459669"/>
                <a:gd name="connsiteX175" fmla="*/ 387521 w 548145"/>
                <a:gd name="connsiteY175" fmla="*/ 23689 h 459669"/>
                <a:gd name="connsiteX176" fmla="*/ 396864 w 548145"/>
                <a:gd name="connsiteY176" fmla="*/ 33223 h 459669"/>
                <a:gd name="connsiteX177" fmla="*/ 406597 w 548145"/>
                <a:gd name="connsiteY177" fmla="*/ 23689 h 459669"/>
                <a:gd name="connsiteX178" fmla="*/ 396864 w 548145"/>
                <a:gd name="connsiteY178" fmla="*/ 14155 h 459669"/>
                <a:gd name="connsiteX179" fmla="*/ 145987 w 548145"/>
                <a:gd name="connsiteY179" fmla="*/ 14155 h 459669"/>
                <a:gd name="connsiteX180" fmla="*/ 136254 w 548145"/>
                <a:gd name="connsiteY180" fmla="*/ 23689 h 459669"/>
                <a:gd name="connsiteX181" fmla="*/ 145987 w 548145"/>
                <a:gd name="connsiteY181" fmla="*/ 33223 h 459669"/>
                <a:gd name="connsiteX182" fmla="*/ 155330 w 548145"/>
                <a:gd name="connsiteY182" fmla="*/ 23689 h 459669"/>
                <a:gd name="connsiteX183" fmla="*/ 145987 w 548145"/>
                <a:gd name="connsiteY183" fmla="*/ 14155 h 459669"/>
                <a:gd name="connsiteX184" fmla="*/ 145074 w 548145"/>
                <a:gd name="connsiteY184" fmla="*/ 0 h 459669"/>
                <a:gd name="connsiteX185" fmla="*/ 167578 w 548145"/>
                <a:gd name="connsiteY185" fmla="*/ 16445 h 459669"/>
                <a:gd name="connsiteX186" fmla="*/ 374941 w 548145"/>
                <a:gd name="connsiteY186" fmla="*/ 14841 h 459669"/>
                <a:gd name="connsiteX187" fmla="*/ 397446 w 548145"/>
                <a:gd name="connsiteY187" fmla="*/ 0 h 459669"/>
                <a:gd name="connsiteX188" fmla="*/ 421558 w 548145"/>
                <a:gd name="connsiteY188" fmla="*/ 23665 h 459669"/>
                <a:gd name="connsiteX189" fmla="*/ 421156 w 548145"/>
                <a:gd name="connsiteY189" fmla="*/ 27676 h 459669"/>
                <a:gd name="connsiteX190" fmla="*/ 507959 w 548145"/>
                <a:gd name="connsiteY190" fmla="*/ 79419 h 459669"/>
                <a:gd name="connsiteX191" fmla="*/ 524033 w 548145"/>
                <a:gd name="connsiteY191" fmla="*/ 73002 h 459669"/>
                <a:gd name="connsiteX192" fmla="*/ 548145 w 548145"/>
                <a:gd name="connsiteY192" fmla="*/ 97469 h 459669"/>
                <a:gd name="connsiteX193" fmla="*/ 531267 w 548145"/>
                <a:gd name="connsiteY193" fmla="*/ 120332 h 459669"/>
                <a:gd name="connsiteX194" fmla="*/ 531267 w 548145"/>
                <a:gd name="connsiteY194" fmla="*/ 204565 h 459669"/>
                <a:gd name="connsiteX195" fmla="*/ 548145 w 548145"/>
                <a:gd name="connsiteY195" fmla="*/ 227027 h 459669"/>
                <a:gd name="connsiteX196" fmla="*/ 524033 w 548145"/>
                <a:gd name="connsiteY196" fmla="*/ 251093 h 459669"/>
                <a:gd name="connsiteX197" fmla="*/ 520417 w 548145"/>
                <a:gd name="connsiteY197" fmla="*/ 250692 h 459669"/>
                <a:gd name="connsiteX198" fmla="*/ 479024 w 548145"/>
                <a:gd name="connsiteY198" fmla="*/ 337732 h 459669"/>
                <a:gd name="connsiteX199" fmla="*/ 491884 w 548145"/>
                <a:gd name="connsiteY199" fmla="*/ 363403 h 459669"/>
                <a:gd name="connsiteX200" fmla="*/ 458529 w 548145"/>
                <a:gd name="connsiteY200" fmla="*/ 396294 h 459669"/>
                <a:gd name="connsiteX201" fmla="*/ 449286 w 548145"/>
                <a:gd name="connsiteY201" fmla="*/ 394690 h 459669"/>
                <a:gd name="connsiteX202" fmla="*/ 434819 w 548145"/>
                <a:gd name="connsiteY202" fmla="*/ 420762 h 459669"/>
                <a:gd name="connsiteX203" fmla="*/ 440445 w 548145"/>
                <a:gd name="connsiteY203" fmla="*/ 435603 h 459669"/>
                <a:gd name="connsiteX204" fmla="*/ 416333 w 548145"/>
                <a:gd name="connsiteY204" fmla="*/ 459669 h 459669"/>
                <a:gd name="connsiteX205" fmla="*/ 392221 w 548145"/>
                <a:gd name="connsiteY205" fmla="*/ 435603 h 459669"/>
                <a:gd name="connsiteX206" fmla="*/ 393829 w 548145"/>
                <a:gd name="connsiteY206" fmla="*/ 426377 h 459669"/>
                <a:gd name="connsiteX207" fmla="*/ 315465 w 548145"/>
                <a:gd name="connsiteY207" fmla="*/ 345754 h 459669"/>
                <a:gd name="connsiteX208" fmla="*/ 304213 w 548145"/>
                <a:gd name="connsiteY208" fmla="*/ 348562 h 459669"/>
                <a:gd name="connsiteX209" fmla="*/ 281708 w 548145"/>
                <a:gd name="connsiteY209" fmla="*/ 331716 h 459669"/>
                <a:gd name="connsiteX210" fmla="*/ 159943 w 548145"/>
                <a:gd name="connsiteY210" fmla="*/ 331716 h 459669"/>
                <a:gd name="connsiteX211" fmla="*/ 137438 w 548145"/>
                <a:gd name="connsiteY211" fmla="*/ 348562 h 459669"/>
                <a:gd name="connsiteX212" fmla="*/ 113326 w 548145"/>
                <a:gd name="connsiteY212" fmla="*/ 324496 h 459669"/>
                <a:gd name="connsiteX213" fmla="*/ 116541 w 548145"/>
                <a:gd name="connsiteY213" fmla="*/ 312463 h 459669"/>
                <a:gd name="connsiteX214" fmla="*/ 34159 w 548145"/>
                <a:gd name="connsiteY214" fmla="*/ 223417 h 459669"/>
                <a:gd name="connsiteX215" fmla="*/ 24112 w 548145"/>
                <a:gd name="connsiteY215" fmla="*/ 225422 h 459669"/>
                <a:gd name="connsiteX216" fmla="*/ 0 w 548145"/>
                <a:gd name="connsiteY216" fmla="*/ 201356 h 459669"/>
                <a:gd name="connsiteX217" fmla="*/ 16878 w 548145"/>
                <a:gd name="connsiteY217" fmla="*/ 178493 h 459669"/>
                <a:gd name="connsiteX218" fmla="*/ 16878 w 548145"/>
                <a:gd name="connsiteY218" fmla="*/ 101480 h 459669"/>
                <a:gd name="connsiteX219" fmla="*/ 0 w 548145"/>
                <a:gd name="connsiteY219" fmla="*/ 78216 h 459669"/>
                <a:gd name="connsiteX220" fmla="*/ 24112 w 548145"/>
                <a:gd name="connsiteY220" fmla="*/ 54551 h 459669"/>
                <a:gd name="connsiteX221" fmla="*/ 41794 w 548145"/>
                <a:gd name="connsiteY221" fmla="*/ 62573 h 459669"/>
                <a:gd name="connsiteX222" fmla="*/ 120962 w 548145"/>
                <a:gd name="connsiteY222" fmla="*/ 26473 h 459669"/>
                <a:gd name="connsiteX223" fmla="*/ 120560 w 548145"/>
                <a:gd name="connsiteY223" fmla="*/ 23665 h 459669"/>
                <a:gd name="connsiteX224" fmla="*/ 145074 w 548145"/>
                <a:gd name="connsiteY224" fmla="*/ 0 h 4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548145" h="459669">
                  <a:moveTo>
                    <a:pt x="416720" y="426448"/>
                  </a:moveTo>
                  <a:cubicBezTo>
                    <a:pt x="411269" y="426448"/>
                    <a:pt x="406987" y="430730"/>
                    <a:pt x="406987" y="436181"/>
                  </a:cubicBezTo>
                  <a:cubicBezTo>
                    <a:pt x="406987" y="441241"/>
                    <a:pt x="411269" y="445524"/>
                    <a:pt x="416720" y="445524"/>
                  </a:cubicBezTo>
                  <a:cubicBezTo>
                    <a:pt x="421781" y="445524"/>
                    <a:pt x="426063" y="441241"/>
                    <a:pt x="426063" y="436181"/>
                  </a:cubicBezTo>
                  <a:cubicBezTo>
                    <a:pt x="426063" y="430730"/>
                    <a:pt x="421781" y="426448"/>
                    <a:pt x="416720" y="426448"/>
                  </a:cubicBezTo>
                  <a:close/>
                  <a:moveTo>
                    <a:pt x="458588" y="345052"/>
                  </a:moveTo>
                  <a:cubicBezTo>
                    <a:pt x="448599" y="345052"/>
                    <a:pt x="440608" y="353354"/>
                    <a:pt x="440608" y="363236"/>
                  </a:cubicBezTo>
                  <a:cubicBezTo>
                    <a:pt x="440608" y="373514"/>
                    <a:pt x="448599" y="381816"/>
                    <a:pt x="458588" y="381816"/>
                  </a:cubicBezTo>
                  <a:cubicBezTo>
                    <a:pt x="468977" y="381816"/>
                    <a:pt x="477368" y="373514"/>
                    <a:pt x="477368" y="363236"/>
                  </a:cubicBezTo>
                  <a:cubicBezTo>
                    <a:pt x="477368" y="353354"/>
                    <a:pt x="468977" y="345052"/>
                    <a:pt x="458588" y="345052"/>
                  </a:cubicBezTo>
                  <a:close/>
                  <a:moveTo>
                    <a:pt x="327360" y="337974"/>
                  </a:moveTo>
                  <a:lnTo>
                    <a:pt x="403036" y="415435"/>
                  </a:lnTo>
                  <a:cubicBezTo>
                    <a:pt x="406640" y="413051"/>
                    <a:pt x="411044" y="411462"/>
                    <a:pt x="416249" y="411462"/>
                  </a:cubicBezTo>
                  <a:cubicBezTo>
                    <a:pt x="418251" y="411462"/>
                    <a:pt x="421054" y="411860"/>
                    <a:pt x="423056" y="412654"/>
                  </a:cubicBezTo>
                  <a:lnTo>
                    <a:pt x="436670" y="388026"/>
                  </a:lnTo>
                  <a:cubicBezTo>
                    <a:pt x="430263" y="382067"/>
                    <a:pt x="425859" y="373725"/>
                    <a:pt x="425859" y="363794"/>
                  </a:cubicBezTo>
                  <a:cubicBezTo>
                    <a:pt x="425859" y="363794"/>
                    <a:pt x="425859" y="363397"/>
                    <a:pt x="425859" y="363000"/>
                  </a:cubicBezTo>
                  <a:close/>
                  <a:moveTo>
                    <a:pt x="304850" y="314971"/>
                  </a:moveTo>
                  <a:cubicBezTo>
                    <a:pt x="299789" y="314971"/>
                    <a:pt x="295507" y="318943"/>
                    <a:pt x="295507" y="324505"/>
                  </a:cubicBezTo>
                  <a:cubicBezTo>
                    <a:pt x="295507" y="330066"/>
                    <a:pt x="299789" y="334039"/>
                    <a:pt x="304850" y="334039"/>
                  </a:cubicBezTo>
                  <a:cubicBezTo>
                    <a:pt x="310301" y="334039"/>
                    <a:pt x="314583" y="330066"/>
                    <a:pt x="314583" y="324505"/>
                  </a:cubicBezTo>
                  <a:cubicBezTo>
                    <a:pt x="314583" y="318943"/>
                    <a:pt x="310301" y="314971"/>
                    <a:pt x="304850" y="314971"/>
                  </a:cubicBezTo>
                  <a:close/>
                  <a:moveTo>
                    <a:pt x="137140" y="314971"/>
                  </a:moveTo>
                  <a:cubicBezTo>
                    <a:pt x="131689" y="314971"/>
                    <a:pt x="127407" y="318943"/>
                    <a:pt x="127407" y="324505"/>
                  </a:cubicBezTo>
                  <a:cubicBezTo>
                    <a:pt x="127407" y="330066"/>
                    <a:pt x="131689" y="334039"/>
                    <a:pt x="137140" y="334039"/>
                  </a:cubicBezTo>
                  <a:cubicBezTo>
                    <a:pt x="142201" y="334039"/>
                    <a:pt x="146483" y="330066"/>
                    <a:pt x="146483" y="324505"/>
                  </a:cubicBezTo>
                  <a:cubicBezTo>
                    <a:pt x="146483" y="318943"/>
                    <a:pt x="142201" y="314971"/>
                    <a:pt x="137140" y="314971"/>
                  </a:cubicBezTo>
                  <a:close/>
                  <a:moveTo>
                    <a:pt x="387741" y="247730"/>
                  </a:moveTo>
                  <a:lnTo>
                    <a:pt x="325591" y="312426"/>
                  </a:lnTo>
                  <a:cubicBezTo>
                    <a:pt x="327609" y="315640"/>
                    <a:pt x="328416" y="318855"/>
                    <a:pt x="328820" y="322873"/>
                  </a:cubicBezTo>
                  <a:lnTo>
                    <a:pt x="430519" y="348189"/>
                  </a:lnTo>
                  <a:cubicBezTo>
                    <a:pt x="432940" y="343769"/>
                    <a:pt x="436169" y="339751"/>
                    <a:pt x="440205" y="336938"/>
                  </a:cubicBezTo>
                  <a:lnTo>
                    <a:pt x="401058" y="250141"/>
                  </a:lnTo>
                  <a:cubicBezTo>
                    <a:pt x="400251" y="250141"/>
                    <a:pt x="399444" y="250543"/>
                    <a:pt x="398233" y="250543"/>
                  </a:cubicBezTo>
                  <a:cubicBezTo>
                    <a:pt x="394601" y="250543"/>
                    <a:pt x="390969" y="249739"/>
                    <a:pt x="387741" y="247730"/>
                  </a:cubicBezTo>
                  <a:close/>
                  <a:moveTo>
                    <a:pt x="421353" y="233574"/>
                  </a:moveTo>
                  <a:cubicBezTo>
                    <a:pt x="419734" y="237563"/>
                    <a:pt x="417304" y="241551"/>
                    <a:pt x="414065" y="244343"/>
                  </a:cubicBezTo>
                  <a:lnTo>
                    <a:pt x="452935" y="330099"/>
                  </a:lnTo>
                  <a:cubicBezTo>
                    <a:pt x="455364" y="330099"/>
                    <a:pt x="457388" y="329302"/>
                    <a:pt x="459413" y="329302"/>
                  </a:cubicBezTo>
                  <a:cubicBezTo>
                    <a:pt x="462247" y="329302"/>
                    <a:pt x="464676" y="330099"/>
                    <a:pt x="467106" y="330498"/>
                  </a:cubicBezTo>
                  <a:lnTo>
                    <a:pt x="509214" y="243945"/>
                  </a:lnTo>
                  <a:cubicBezTo>
                    <a:pt x="505975" y="241152"/>
                    <a:pt x="503951" y="237563"/>
                    <a:pt x="502331" y="233574"/>
                  </a:cubicBezTo>
                  <a:close/>
                  <a:moveTo>
                    <a:pt x="524269" y="217648"/>
                  </a:moveTo>
                  <a:cubicBezTo>
                    <a:pt x="519208" y="217648"/>
                    <a:pt x="514926" y="221930"/>
                    <a:pt x="514926" y="226991"/>
                  </a:cubicBezTo>
                  <a:cubicBezTo>
                    <a:pt x="514926" y="232441"/>
                    <a:pt x="519208" y="236724"/>
                    <a:pt x="524269" y="236724"/>
                  </a:cubicBezTo>
                  <a:cubicBezTo>
                    <a:pt x="529330" y="236724"/>
                    <a:pt x="534002" y="232441"/>
                    <a:pt x="534002" y="226991"/>
                  </a:cubicBezTo>
                  <a:cubicBezTo>
                    <a:pt x="534002" y="221930"/>
                    <a:pt x="529330" y="217648"/>
                    <a:pt x="524269" y="217648"/>
                  </a:cubicBezTo>
                  <a:close/>
                  <a:moveTo>
                    <a:pt x="396864" y="217648"/>
                  </a:moveTo>
                  <a:cubicBezTo>
                    <a:pt x="391803" y="217648"/>
                    <a:pt x="387521" y="221930"/>
                    <a:pt x="387521" y="226991"/>
                  </a:cubicBezTo>
                  <a:cubicBezTo>
                    <a:pt x="387521" y="232441"/>
                    <a:pt x="391803" y="236724"/>
                    <a:pt x="396864" y="236724"/>
                  </a:cubicBezTo>
                  <a:cubicBezTo>
                    <a:pt x="402315" y="236724"/>
                    <a:pt x="406597" y="232441"/>
                    <a:pt x="406597" y="226991"/>
                  </a:cubicBezTo>
                  <a:cubicBezTo>
                    <a:pt x="406597" y="221930"/>
                    <a:pt x="402315" y="217648"/>
                    <a:pt x="396864" y="217648"/>
                  </a:cubicBezTo>
                  <a:close/>
                  <a:moveTo>
                    <a:pt x="25461" y="191105"/>
                  </a:moveTo>
                  <a:cubicBezTo>
                    <a:pt x="20297" y="191105"/>
                    <a:pt x="15927" y="195387"/>
                    <a:pt x="15927" y="200448"/>
                  </a:cubicBezTo>
                  <a:cubicBezTo>
                    <a:pt x="15927" y="205898"/>
                    <a:pt x="20297" y="210181"/>
                    <a:pt x="25461" y="210181"/>
                  </a:cubicBezTo>
                  <a:cubicBezTo>
                    <a:pt x="30625" y="210181"/>
                    <a:pt x="34995" y="205898"/>
                    <a:pt x="34995" y="200448"/>
                  </a:cubicBezTo>
                  <a:cubicBezTo>
                    <a:pt x="34995" y="195387"/>
                    <a:pt x="30625" y="191105"/>
                    <a:pt x="25461" y="191105"/>
                  </a:cubicBezTo>
                  <a:close/>
                  <a:moveTo>
                    <a:pt x="163320" y="187566"/>
                  </a:moveTo>
                  <a:cubicBezTo>
                    <a:pt x="159708" y="189574"/>
                    <a:pt x="156097" y="190779"/>
                    <a:pt x="151684" y="191583"/>
                  </a:cubicBezTo>
                  <a:lnTo>
                    <a:pt x="146869" y="302845"/>
                  </a:lnTo>
                  <a:cubicBezTo>
                    <a:pt x="153690" y="305255"/>
                    <a:pt x="159307" y="310878"/>
                    <a:pt x="161313" y="318108"/>
                  </a:cubicBezTo>
                  <a:lnTo>
                    <a:pt x="282886" y="318108"/>
                  </a:lnTo>
                  <a:cubicBezTo>
                    <a:pt x="282886" y="316502"/>
                    <a:pt x="283688" y="315297"/>
                    <a:pt x="284491" y="313690"/>
                  </a:cubicBezTo>
                  <a:close/>
                  <a:moveTo>
                    <a:pt x="275127" y="175180"/>
                  </a:moveTo>
                  <a:cubicBezTo>
                    <a:pt x="273530" y="176378"/>
                    <a:pt x="272333" y="177576"/>
                    <a:pt x="270736" y="178774"/>
                  </a:cubicBezTo>
                  <a:lnTo>
                    <a:pt x="305461" y="299788"/>
                  </a:lnTo>
                  <a:cubicBezTo>
                    <a:pt x="309053" y="299788"/>
                    <a:pt x="312246" y="300986"/>
                    <a:pt x="315439" y="302185"/>
                  </a:cubicBezTo>
                  <a:lnTo>
                    <a:pt x="376507" y="238283"/>
                  </a:lnTo>
                  <a:cubicBezTo>
                    <a:pt x="374910" y="235088"/>
                    <a:pt x="373713" y="231094"/>
                    <a:pt x="373713" y="226701"/>
                  </a:cubicBezTo>
                  <a:cubicBezTo>
                    <a:pt x="373713" y="225503"/>
                    <a:pt x="373713" y="224304"/>
                    <a:pt x="373713" y="223106"/>
                  </a:cubicBezTo>
                  <a:close/>
                  <a:moveTo>
                    <a:pt x="117932" y="175180"/>
                  </a:moveTo>
                  <a:lnTo>
                    <a:pt x="49223" y="200020"/>
                  </a:lnTo>
                  <a:cubicBezTo>
                    <a:pt x="49624" y="200420"/>
                    <a:pt x="49624" y="200420"/>
                    <a:pt x="49624" y="200821"/>
                  </a:cubicBezTo>
                  <a:cubicBezTo>
                    <a:pt x="49624" y="205228"/>
                    <a:pt x="48419" y="209235"/>
                    <a:pt x="46008" y="212840"/>
                  </a:cubicBezTo>
                  <a:lnTo>
                    <a:pt x="128379" y="302183"/>
                  </a:lnTo>
                  <a:cubicBezTo>
                    <a:pt x="129584" y="301783"/>
                    <a:pt x="131191" y="300981"/>
                    <a:pt x="132799" y="300981"/>
                  </a:cubicBezTo>
                  <a:lnTo>
                    <a:pt x="137620" y="190004"/>
                  </a:lnTo>
                  <a:cubicBezTo>
                    <a:pt x="129182" y="187600"/>
                    <a:pt x="122352" y="181991"/>
                    <a:pt x="117932" y="175180"/>
                  </a:cubicBezTo>
                  <a:close/>
                  <a:moveTo>
                    <a:pt x="177797" y="166333"/>
                  </a:moveTo>
                  <a:cubicBezTo>
                    <a:pt x="176999" y="170330"/>
                    <a:pt x="175405" y="173928"/>
                    <a:pt x="173412" y="177126"/>
                  </a:cubicBezTo>
                  <a:lnTo>
                    <a:pt x="289802" y="298646"/>
                  </a:lnTo>
                  <a:lnTo>
                    <a:pt x="256718" y="183122"/>
                  </a:lnTo>
                  <a:cubicBezTo>
                    <a:pt x="245956" y="182722"/>
                    <a:pt x="237586" y="175927"/>
                    <a:pt x="234796" y="166333"/>
                  </a:cubicBezTo>
                  <a:close/>
                  <a:moveTo>
                    <a:pt x="257076" y="148637"/>
                  </a:moveTo>
                  <a:cubicBezTo>
                    <a:pt x="252405" y="148637"/>
                    <a:pt x="247733" y="153309"/>
                    <a:pt x="247733" y="158370"/>
                  </a:cubicBezTo>
                  <a:cubicBezTo>
                    <a:pt x="247733" y="163430"/>
                    <a:pt x="252405" y="167713"/>
                    <a:pt x="257076" y="167713"/>
                  </a:cubicBezTo>
                  <a:cubicBezTo>
                    <a:pt x="262527" y="167713"/>
                    <a:pt x="266809" y="163430"/>
                    <a:pt x="266809" y="158370"/>
                  </a:cubicBezTo>
                  <a:cubicBezTo>
                    <a:pt x="266809" y="153309"/>
                    <a:pt x="262527" y="148637"/>
                    <a:pt x="257076" y="148637"/>
                  </a:cubicBezTo>
                  <a:close/>
                  <a:moveTo>
                    <a:pt x="406422" y="139790"/>
                  </a:moveTo>
                  <a:cubicBezTo>
                    <a:pt x="403607" y="141805"/>
                    <a:pt x="399988" y="143820"/>
                    <a:pt x="396368" y="145029"/>
                  </a:cubicBezTo>
                  <a:lnTo>
                    <a:pt x="402401" y="203861"/>
                  </a:lnTo>
                  <a:cubicBezTo>
                    <a:pt x="411248" y="205876"/>
                    <a:pt x="418085" y="212323"/>
                    <a:pt x="420900" y="220785"/>
                  </a:cubicBezTo>
                  <a:lnTo>
                    <a:pt x="501332" y="220785"/>
                  </a:lnTo>
                  <a:cubicBezTo>
                    <a:pt x="501734" y="219979"/>
                    <a:pt x="502136" y="219173"/>
                    <a:pt x="502136" y="218770"/>
                  </a:cubicBezTo>
                  <a:close/>
                  <a:moveTo>
                    <a:pt x="146186" y="139790"/>
                  </a:moveTo>
                  <a:cubicBezTo>
                    <a:pt x="135798" y="139790"/>
                    <a:pt x="127407" y="148487"/>
                    <a:pt x="127407" y="158370"/>
                  </a:cubicBezTo>
                  <a:cubicBezTo>
                    <a:pt x="127407" y="168252"/>
                    <a:pt x="135798" y="176554"/>
                    <a:pt x="146186" y="176554"/>
                  </a:cubicBezTo>
                  <a:cubicBezTo>
                    <a:pt x="156175" y="176554"/>
                    <a:pt x="164167" y="168252"/>
                    <a:pt x="164167" y="158370"/>
                  </a:cubicBezTo>
                  <a:cubicBezTo>
                    <a:pt x="164167" y="148487"/>
                    <a:pt x="156175" y="139790"/>
                    <a:pt x="146186" y="139790"/>
                  </a:cubicBezTo>
                  <a:close/>
                  <a:moveTo>
                    <a:pt x="501548" y="106169"/>
                  </a:moveTo>
                  <a:lnTo>
                    <a:pt x="419025" y="116255"/>
                  </a:lnTo>
                  <a:cubicBezTo>
                    <a:pt x="418627" y="120290"/>
                    <a:pt x="417431" y="124324"/>
                    <a:pt x="415836" y="127552"/>
                  </a:cubicBezTo>
                  <a:lnTo>
                    <a:pt x="510319" y="206627"/>
                  </a:lnTo>
                  <a:cubicBezTo>
                    <a:pt x="512312" y="205416"/>
                    <a:pt x="514305" y="204609"/>
                    <a:pt x="516298" y="204206"/>
                  </a:cubicBezTo>
                  <a:lnTo>
                    <a:pt x="516298" y="119483"/>
                  </a:lnTo>
                  <a:cubicBezTo>
                    <a:pt x="509920" y="117062"/>
                    <a:pt x="504339" y="112221"/>
                    <a:pt x="501548" y="106169"/>
                  </a:cubicBezTo>
                  <a:close/>
                  <a:moveTo>
                    <a:pt x="386439" y="95553"/>
                  </a:moveTo>
                  <a:cubicBezTo>
                    <a:pt x="376450" y="95553"/>
                    <a:pt x="368059" y="103544"/>
                    <a:pt x="368059" y="113533"/>
                  </a:cubicBezTo>
                  <a:cubicBezTo>
                    <a:pt x="368059" y="123922"/>
                    <a:pt x="376450" y="132312"/>
                    <a:pt x="386439" y="132312"/>
                  </a:cubicBezTo>
                  <a:cubicBezTo>
                    <a:pt x="396428" y="132312"/>
                    <a:pt x="404819" y="123922"/>
                    <a:pt x="404819" y="113533"/>
                  </a:cubicBezTo>
                  <a:cubicBezTo>
                    <a:pt x="404819" y="103544"/>
                    <a:pt x="396428" y="95553"/>
                    <a:pt x="386439" y="95553"/>
                  </a:cubicBezTo>
                  <a:close/>
                  <a:moveTo>
                    <a:pt x="524269" y="86704"/>
                  </a:moveTo>
                  <a:cubicBezTo>
                    <a:pt x="519208" y="86704"/>
                    <a:pt x="514926" y="90986"/>
                    <a:pt x="514926" y="96437"/>
                  </a:cubicBezTo>
                  <a:cubicBezTo>
                    <a:pt x="514926" y="101497"/>
                    <a:pt x="519208" y="105780"/>
                    <a:pt x="524269" y="105780"/>
                  </a:cubicBezTo>
                  <a:cubicBezTo>
                    <a:pt x="529330" y="105780"/>
                    <a:pt x="534002" y="101497"/>
                    <a:pt x="534002" y="96437"/>
                  </a:cubicBezTo>
                  <a:cubicBezTo>
                    <a:pt x="534002" y="90986"/>
                    <a:pt x="529330" y="86704"/>
                    <a:pt x="524269" y="86704"/>
                  </a:cubicBezTo>
                  <a:close/>
                  <a:moveTo>
                    <a:pt x="269113" y="84936"/>
                  </a:moveTo>
                  <a:cubicBezTo>
                    <a:pt x="266322" y="88937"/>
                    <a:pt x="262734" y="91738"/>
                    <a:pt x="258348" y="93738"/>
                  </a:cubicBezTo>
                  <a:lnTo>
                    <a:pt x="261936" y="134950"/>
                  </a:lnTo>
                  <a:cubicBezTo>
                    <a:pt x="272701" y="137351"/>
                    <a:pt x="280674" y="146953"/>
                    <a:pt x="280674" y="158557"/>
                  </a:cubicBezTo>
                  <a:cubicBezTo>
                    <a:pt x="280674" y="159757"/>
                    <a:pt x="280674" y="160957"/>
                    <a:pt x="280276" y="162158"/>
                  </a:cubicBezTo>
                  <a:lnTo>
                    <a:pt x="379149" y="210171"/>
                  </a:lnTo>
                  <a:cubicBezTo>
                    <a:pt x="381541" y="207770"/>
                    <a:pt x="383933" y="205770"/>
                    <a:pt x="387122" y="204569"/>
                  </a:cubicBezTo>
                  <a:lnTo>
                    <a:pt x="381541" y="146153"/>
                  </a:lnTo>
                  <a:cubicBezTo>
                    <a:pt x="365195" y="143752"/>
                    <a:pt x="352437" y="130149"/>
                    <a:pt x="352437" y="113344"/>
                  </a:cubicBezTo>
                  <a:cubicBezTo>
                    <a:pt x="352437" y="112544"/>
                    <a:pt x="352836" y="111743"/>
                    <a:pt x="352836" y="110943"/>
                  </a:cubicBezTo>
                  <a:close/>
                  <a:moveTo>
                    <a:pt x="25461" y="69010"/>
                  </a:moveTo>
                  <a:cubicBezTo>
                    <a:pt x="20297" y="69010"/>
                    <a:pt x="15927" y="73292"/>
                    <a:pt x="15927" y="78353"/>
                  </a:cubicBezTo>
                  <a:cubicBezTo>
                    <a:pt x="15927" y="83803"/>
                    <a:pt x="20297" y="88086"/>
                    <a:pt x="25461" y="88086"/>
                  </a:cubicBezTo>
                  <a:cubicBezTo>
                    <a:pt x="30625" y="88086"/>
                    <a:pt x="34995" y="83803"/>
                    <a:pt x="34995" y="78353"/>
                  </a:cubicBezTo>
                  <a:cubicBezTo>
                    <a:pt x="34995" y="73292"/>
                    <a:pt x="30625" y="69010"/>
                    <a:pt x="25461" y="69010"/>
                  </a:cubicBezTo>
                  <a:close/>
                  <a:moveTo>
                    <a:pt x="250388" y="61932"/>
                  </a:moveTo>
                  <a:cubicBezTo>
                    <a:pt x="244937" y="61932"/>
                    <a:pt x="240655" y="66214"/>
                    <a:pt x="240655" y="71275"/>
                  </a:cubicBezTo>
                  <a:cubicBezTo>
                    <a:pt x="240655" y="76336"/>
                    <a:pt x="244937" y="81008"/>
                    <a:pt x="250388" y="81008"/>
                  </a:cubicBezTo>
                  <a:cubicBezTo>
                    <a:pt x="255449" y="81008"/>
                    <a:pt x="259731" y="76336"/>
                    <a:pt x="259731" y="71275"/>
                  </a:cubicBezTo>
                  <a:cubicBezTo>
                    <a:pt x="259731" y="66214"/>
                    <a:pt x="255449" y="61932"/>
                    <a:pt x="250388" y="61932"/>
                  </a:cubicBezTo>
                  <a:close/>
                  <a:moveTo>
                    <a:pt x="415540" y="40698"/>
                  </a:moveTo>
                  <a:cubicBezTo>
                    <a:pt x="411898" y="44271"/>
                    <a:pt x="407447" y="46653"/>
                    <a:pt x="402187" y="47447"/>
                  </a:cubicBezTo>
                  <a:lnTo>
                    <a:pt x="398140" y="82781"/>
                  </a:lnTo>
                  <a:cubicBezTo>
                    <a:pt x="407043" y="85957"/>
                    <a:pt x="414731" y="93103"/>
                    <a:pt x="417968" y="102234"/>
                  </a:cubicBezTo>
                  <a:lnTo>
                    <a:pt x="502136" y="92706"/>
                  </a:lnTo>
                  <a:cubicBezTo>
                    <a:pt x="502136" y="92309"/>
                    <a:pt x="502136" y="91912"/>
                    <a:pt x="502136" y="91515"/>
                  </a:cubicBezTo>
                  <a:close/>
                  <a:moveTo>
                    <a:pt x="127205" y="38930"/>
                  </a:moveTo>
                  <a:lnTo>
                    <a:pt x="48278" y="74450"/>
                  </a:lnTo>
                  <a:cubicBezTo>
                    <a:pt x="48278" y="75647"/>
                    <a:pt x="48679" y="76445"/>
                    <a:pt x="48679" y="77244"/>
                  </a:cubicBezTo>
                  <a:cubicBezTo>
                    <a:pt x="48679" y="88019"/>
                    <a:pt x="41468" y="97199"/>
                    <a:pt x="31852" y="100392"/>
                  </a:cubicBezTo>
                  <a:lnTo>
                    <a:pt x="31852" y="177019"/>
                  </a:lnTo>
                  <a:cubicBezTo>
                    <a:pt x="36660" y="178615"/>
                    <a:pt x="40666" y="181409"/>
                    <a:pt x="43471" y="185400"/>
                  </a:cubicBezTo>
                  <a:lnTo>
                    <a:pt x="112381" y="160257"/>
                  </a:lnTo>
                  <a:cubicBezTo>
                    <a:pt x="112381" y="159458"/>
                    <a:pt x="111980" y="158660"/>
                    <a:pt x="111980" y="157463"/>
                  </a:cubicBezTo>
                  <a:cubicBezTo>
                    <a:pt x="111980" y="141898"/>
                    <a:pt x="123198" y="129127"/>
                    <a:pt x="137621" y="125535"/>
                  </a:cubicBezTo>
                  <a:lnTo>
                    <a:pt x="137621" y="45715"/>
                  </a:lnTo>
                  <a:cubicBezTo>
                    <a:pt x="133615" y="44118"/>
                    <a:pt x="130009" y="42123"/>
                    <a:pt x="127205" y="38930"/>
                  </a:cubicBezTo>
                  <a:close/>
                  <a:moveTo>
                    <a:pt x="162928" y="38929"/>
                  </a:moveTo>
                  <a:cubicBezTo>
                    <a:pt x="160141" y="42114"/>
                    <a:pt x="156558" y="44105"/>
                    <a:pt x="152178" y="45697"/>
                  </a:cubicBezTo>
                  <a:lnTo>
                    <a:pt x="152178" y="125325"/>
                  </a:lnTo>
                  <a:cubicBezTo>
                    <a:pt x="164521" y="128112"/>
                    <a:pt x="174076" y="137668"/>
                    <a:pt x="176863" y="150010"/>
                  </a:cubicBezTo>
                  <a:lnTo>
                    <a:pt x="233797" y="150010"/>
                  </a:lnTo>
                  <a:cubicBezTo>
                    <a:pt x="235788" y="143242"/>
                    <a:pt x="240566" y="137668"/>
                    <a:pt x="247334" y="134881"/>
                  </a:cubicBezTo>
                  <a:lnTo>
                    <a:pt x="243751" y="93872"/>
                  </a:lnTo>
                  <a:cubicBezTo>
                    <a:pt x="232603" y="91483"/>
                    <a:pt x="224640" y="81928"/>
                    <a:pt x="224640" y="70382"/>
                  </a:cubicBezTo>
                  <a:cubicBezTo>
                    <a:pt x="224640" y="69586"/>
                    <a:pt x="225038" y="68391"/>
                    <a:pt x="225038" y="67197"/>
                  </a:cubicBezTo>
                  <a:close/>
                  <a:moveTo>
                    <a:pt x="378800" y="35389"/>
                  </a:moveTo>
                  <a:lnTo>
                    <a:pt x="274276" y="70377"/>
                  </a:lnTo>
                  <a:lnTo>
                    <a:pt x="274276" y="70779"/>
                  </a:lnTo>
                  <a:lnTo>
                    <a:pt x="359025" y="96920"/>
                  </a:lnTo>
                  <a:cubicBezTo>
                    <a:pt x="364272" y="87670"/>
                    <a:pt x="373554" y="81638"/>
                    <a:pt x="384450" y="80431"/>
                  </a:cubicBezTo>
                  <a:lnTo>
                    <a:pt x="388890" y="45041"/>
                  </a:lnTo>
                  <a:cubicBezTo>
                    <a:pt x="384854" y="42628"/>
                    <a:pt x="381222" y="39813"/>
                    <a:pt x="378800" y="35389"/>
                  </a:cubicBezTo>
                  <a:close/>
                  <a:moveTo>
                    <a:pt x="351734" y="30080"/>
                  </a:moveTo>
                  <a:lnTo>
                    <a:pt x="176953" y="30889"/>
                  </a:lnTo>
                  <a:lnTo>
                    <a:pt x="230947" y="56370"/>
                  </a:lnTo>
                  <a:cubicBezTo>
                    <a:pt x="235347" y="51112"/>
                    <a:pt x="241346" y="47876"/>
                    <a:pt x="248945" y="47876"/>
                  </a:cubicBezTo>
                  <a:cubicBezTo>
                    <a:pt x="256544" y="47876"/>
                    <a:pt x="263744" y="51921"/>
                    <a:pt x="268143" y="57988"/>
                  </a:cubicBezTo>
                  <a:close/>
                  <a:moveTo>
                    <a:pt x="396864" y="14155"/>
                  </a:moveTo>
                  <a:cubicBezTo>
                    <a:pt x="391803" y="14155"/>
                    <a:pt x="387521" y="18525"/>
                    <a:pt x="387521" y="23689"/>
                  </a:cubicBezTo>
                  <a:cubicBezTo>
                    <a:pt x="387521" y="28853"/>
                    <a:pt x="391803" y="33223"/>
                    <a:pt x="396864" y="33223"/>
                  </a:cubicBezTo>
                  <a:cubicBezTo>
                    <a:pt x="402315" y="33223"/>
                    <a:pt x="406597" y="28853"/>
                    <a:pt x="406597" y="23689"/>
                  </a:cubicBezTo>
                  <a:cubicBezTo>
                    <a:pt x="406597" y="18525"/>
                    <a:pt x="402315" y="14155"/>
                    <a:pt x="396864" y="14155"/>
                  </a:cubicBezTo>
                  <a:close/>
                  <a:moveTo>
                    <a:pt x="145987" y="14155"/>
                  </a:moveTo>
                  <a:cubicBezTo>
                    <a:pt x="140536" y="14155"/>
                    <a:pt x="136254" y="18525"/>
                    <a:pt x="136254" y="23689"/>
                  </a:cubicBezTo>
                  <a:cubicBezTo>
                    <a:pt x="136254" y="28853"/>
                    <a:pt x="140536" y="33223"/>
                    <a:pt x="145987" y="33223"/>
                  </a:cubicBezTo>
                  <a:cubicBezTo>
                    <a:pt x="150658" y="33223"/>
                    <a:pt x="155330" y="28853"/>
                    <a:pt x="155330" y="23689"/>
                  </a:cubicBezTo>
                  <a:cubicBezTo>
                    <a:pt x="155330" y="18525"/>
                    <a:pt x="150658" y="14155"/>
                    <a:pt x="145987" y="14155"/>
                  </a:cubicBezTo>
                  <a:close/>
                  <a:moveTo>
                    <a:pt x="145074" y="0"/>
                  </a:moveTo>
                  <a:cubicBezTo>
                    <a:pt x="155522" y="0"/>
                    <a:pt x="164363" y="6819"/>
                    <a:pt x="167578" y="16445"/>
                  </a:cubicBezTo>
                  <a:lnTo>
                    <a:pt x="374941" y="14841"/>
                  </a:lnTo>
                  <a:cubicBezTo>
                    <a:pt x="378558" y="6017"/>
                    <a:pt x="387399" y="0"/>
                    <a:pt x="397446" y="0"/>
                  </a:cubicBezTo>
                  <a:cubicBezTo>
                    <a:pt x="411109" y="0"/>
                    <a:pt x="421558" y="10429"/>
                    <a:pt x="421558" y="23665"/>
                  </a:cubicBezTo>
                  <a:cubicBezTo>
                    <a:pt x="421558" y="24869"/>
                    <a:pt x="421558" y="26473"/>
                    <a:pt x="421156" y="27676"/>
                  </a:cubicBezTo>
                  <a:lnTo>
                    <a:pt x="507959" y="79419"/>
                  </a:lnTo>
                  <a:cubicBezTo>
                    <a:pt x="512379" y="75408"/>
                    <a:pt x="518005" y="73002"/>
                    <a:pt x="524033" y="73002"/>
                  </a:cubicBezTo>
                  <a:cubicBezTo>
                    <a:pt x="537295" y="73002"/>
                    <a:pt x="548145" y="83831"/>
                    <a:pt x="548145" y="97469"/>
                  </a:cubicBezTo>
                  <a:cubicBezTo>
                    <a:pt x="548145" y="107898"/>
                    <a:pt x="540912" y="117123"/>
                    <a:pt x="531267" y="120332"/>
                  </a:cubicBezTo>
                  <a:lnTo>
                    <a:pt x="531267" y="204565"/>
                  </a:lnTo>
                  <a:cubicBezTo>
                    <a:pt x="540912" y="207372"/>
                    <a:pt x="548145" y="216598"/>
                    <a:pt x="548145" y="227027"/>
                  </a:cubicBezTo>
                  <a:cubicBezTo>
                    <a:pt x="548145" y="240664"/>
                    <a:pt x="537295" y="251093"/>
                    <a:pt x="524033" y="251093"/>
                  </a:cubicBezTo>
                  <a:cubicBezTo>
                    <a:pt x="522828" y="251093"/>
                    <a:pt x="521622" y="250692"/>
                    <a:pt x="520417" y="250692"/>
                  </a:cubicBezTo>
                  <a:lnTo>
                    <a:pt x="479024" y="337732"/>
                  </a:lnTo>
                  <a:cubicBezTo>
                    <a:pt x="486660" y="343749"/>
                    <a:pt x="491884" y="352974"/>
                    <a:pt x="491884" y="363403"/>
                  </a:cubicBezTo>
                  <a:cubicBezTo>
                    <a:pt x="491884" y="381854"/>
                    <a:pt x="477015" y="396294"/>
                    <a:pt x="458529" y="396294"/>
                  </a:cubicBezTo>
                  <a:cubicBezTo>
                    <a:pt x="455716" y="396294"/>
                    <a:pt x="452099" y="395893"/>
                    <a:pt x="449286" y="394690"/>
                  </a:cubicBezTo>
                  <a:lnTo>
                    <a:pt x="434819" y="420762"/>
                  </a:lnTo>
                  <a:cubicBezTo>
                    <a:pt x="438436" y="424372"/>
                    <a:pt x="440445" y="429586"/>
                    <a:pt x="440445" y="435603"/>
                  </a:cubicBezTo>
                  <a:cubicBezTo>
                    <a:pt x="440445" y="448839"/>
                    <a:pt x="429595" y="459669"/>
                    <a:pt x="416333" y="459669"/>
                  </a:cubicBezTo>
                  <a:cubicBezTo>
                    <a:pt x="402670" y="459669"/>
                    <a:pt x="392221" y="448839"/>
                    <a:pt x="392221" y="435603"/>
                  </a:cubicBezTo>
                  <a:cubicBezTo>
                    <a:pt x="392221" y="432394"/>
                    <a:pt x="392623" y="429185"/>
                    <a:pt x="393829" y="426377"/>
                  </a:cubicBezTo>
                  <a:lnTo>
                    <a:pt x="315465" y="345754"/>
                  </a:lnTo>
                  <a:cubicBezTo>
                    <a:pt x="311848" y="347359"/>
                    <a:pt x="308231" y="348562"/>
                    <a:pt x="304213" y="348562"/>
                  </a:cubicBezTo>
                  <a:cubicBezTo>
                    <a:pt x="293764" y="348562"/>
                    <a:pt x="284521" y="341342"/>
                    <a:pt x="281708" y="331716"/>
                  </a:cubicBezTo>
                  <a:lnTo>
                    <a:pt x="159943" y="331716"/>
                  </a:lnTo>
                  <a:cubicBezTo>
                    <a:pt x="157130" y="341342"/>
                    <a:pt x="148289" y="348562"/>
                    <a:pt x="137438" y="348562"/>
                  </a:cubicBezTo>
                  <a:cubicBezTo>
                    <a:pt x="123775" y="348562"/>
                    <a:pt x="113326" y="337732"/>
                    <a:pt x="113326" y="324496"/>
                  </a:cubicBezTo>
                  <a:cubicBezTo>
                    <a:pt x="113326" y="320084"/>
                    <a:pt x="114532" y="316073"/>
                    <a:pt x="116541" y="312463"/>
                  </a:cubicBezTo>
                  <a:lnTo>
                    <a:pt x="34159" y="223417"/>
                  </a:lnTo>
                  <a:cubicBezTo>
                    <a:pt x="31346" y="224620"/>
                    <a:pt x="27729" y="225422"/>
                    <a:pt x="24112" y="225422"/>
                  </a:cubicBezTo>
                  <a:cubicBezTo>
                    <a:pt x="10851" y="225422"/>
                    <a:pt x="0" y="214592"/>
                    <a:pt x="0" y="201356"/>
                  </a:cubicBezTo>
                  <a:cubicBezTo>
                    <a:pt x="0" y="190927"/>
                    <a:pt x="7234" y="181702"/>
                    <a:pt x="16878" y="178493"/>
                  </a:cubicBezTo>
                  <a:lnTo>
                    <a:pt x="16878" y="101480"/>
                  </a:lnTo>
                  <a:cubicBezTo>
                    <a:pt x="7234" y="98271"/>
                    <a:pt x="0" y="89046"/>
                    <a:pt x="0" y="78216"/>
                  </a:cubicBezTo>
                  <a:cubicBezTo>
                    <a:pt x="0" y="65380"/>
                    <a:pt x="10851" y="54551"/>
                    <a:pt x="24112" y="54551"/>
                  </a:cubicBezTo>
                  <a:cubicBezTo>
                    <a:pt x="31346" y="54551"/>
                    <a:pt x="37374" y="57759"/>
                    <a:pt x="41794" y="62573"/>
                  </a:cubicBezTo>
                  <a:lnTo>
                    <a:pt x="120962" y="26473"/>
                  </a:lnTo>
                  <a:cubicBezTo>
                    <a:pt x="120962" y="25671"/>
                    <a:pt x="120560" y="24468"/>
                    <a:pt x="120560" y="23665"/>
                  </a:cubicBezTo>
                  <a:cubicBezTo>
                    <a:pt x="120560" y="10429"/>
                    <a:pt x="131410" y="0"/>
                    <a:pt x="1450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D8B0D8FD-54C6-DFEE-72E1-22E8195060E5}"/>
                </a:ext>
              </a:extLst>
            </p:cNvPr>
            <p:cNvSpPr txBox="1"/>
            <p:nvPr/>
          </p:nvSpPr>
          <p:spPr>
            <a:xfrm>
              <a:off x="7150206" y="358354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LLM</a:t>
              </a:r>
            </a:p>
          </p:txBody>
        </p:sp>
      </p:grp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DCB06E6-6137-A33B-0F98-CD48F9513825}"/>
              </a:ext>
            </a:extLst>
          </p:cNvPr>
          <p:cNvSpPr txBox="1"/>
          <p:nvPr/>
        </p:nvSpPr>
        <p:spPr>
          <a:xfrm>
            <a:off x="5350933" y="2976603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DA0F00E-6747-521E-7949-863F3321B25D}"/>
              </a:ext>
            </a:extLst>
          </p:cNvPr>
          <p:cNvSpPr txBox="1"/>
          <p:nvPr/>
        </p:nvSpPr>
        <p:spPr>
          <a:xfrm>
            <a:off x="9834979" y="2976603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826DBD08-D31C-6FCD-6E52-A8BC0331379A}"/>
              </a:ext>
            </a:extLst>
          </p:cNvPr>
          <p:cNvCxnSpPr/>
          <p:nvPr/>
        </p:nvCxnSpPr>
        <p:spPr>
          <a:xfrm>
            <a:off x="6383868" y="3161269"/>
            <a:ext cx="897466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BD43E1F9-5D99-2603-C659-71D273D10FC9}"/>
              </a:ext>
            </a:extLst>
          </p:cNvPr>
          <p:cNvCxnSpPr/>
          <p:nvPr/>
        </p:nvCxnSpPr>
        <p:spPr>
          <a:xfrm>
            <a:off x="8805335" y="3161269"/>
            <a:ext cx="897466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Flow engineering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05FD7211-98C0-513C-7482-6B938B1A1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418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E388-0515-4982-DE4A-7911B949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2B0926-21A6-8EA6-0B74-75C7615ED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In a graph, you can include </a:t>
            </a:r>
            <a:br>
              <a:rPr lang="pl-PL"/>
            </a:br>
            <a:r>
              <a:rPr lang="pl-PL"/>
              <a:t>"decision points"</a:t>
            </a:r>
          </a:p>
        </p:txBody>
      </p:sp>
    </p:spTree>
    <p:extLst>
      <p:ext uri="{BB962C8B-B14F-4D97-AF65-F5344CB8AC3E}">
        <p14:creationId xmlns:p14="http://schemas.microsoft.com/office/powerpoint/2010/main" val="426074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C9919-C9C1-6401-F2EB-0B72F336C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6113E90-DAD3-47B9-1D9E-CFB5F7E9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508001" cy="2771394"/>
          </a:xfrm>
        </p:spPr>
        <p:txBody>
          <a:bodyPr>
            <a:normAutofit/>
          </a:bodyPr>
          <a:lstStyle/>
          <a:p>
            <a:r>
              <a:rPr lang="pl-PL"/>
              <a:t>"deterministic”</a:t>
            </a:r>
          </a:p>
          <a:p>
            <a:r>
              <a:rPr lang="pl-PL"/>
              <a:t>branches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96A162C-B3D5-23B8-0C01-F2E2E3334172}"/>
              </a:ext>
            </a:extLst>
          </p:cNvPr>
          <p:cNvSpPr txBox="1"/>
          <p:nvPr/>
        </p:nvSpPr>
        <p:spPr>
          <a:xfrm>
            <a:off x="4030133" y="315283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6200D8E-1E8F-75E2-E776-5C73B5DC6B28}"/>
              </a:ext>
            </a:extLst>
          </p:cNvPr>
          <p:cNvSpPr txBox="1"/>
          <p:nvPr/>
        </p:nvSpPr>
        <p:spPr>
          <a:xfrm>
            <a:off x="11021399" y="2094123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98492490-CDAA-0D2E-CDC3-5F2F249340BC}"/>
              </a:ext>
            </a:extLst>
          </p:cNvPr>
          <p:cNvCxnSpPr>
            <a:cxnSpLocks/>
          </p:cNvCxnSpPr>
          <p:nvPr/>
        </p:nvCxnSpPr>
        <p:spPr>
          <a:xfrm>
            <a:off x="5063068" y="335877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C1FC5AB-9CDB-762A-0E58-2A81B8E62D92}"/>
              </a:ext>
            </a:extLst>
          </p:cNvPr>
          <p:cNvCxnSpPr>
            <a:cxnSpLocks/>
          </p:cNvCxnSpPr>
          <p:nvPr/>
        </p:nvCxnSpPr>
        <p:spPr>
          <a:xfrm>
            <a:off x="10335272" y="2300062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CE0F69E9-3312-946E-98CB-0636A2A29263}"/>
              </a:ext>
            </a:extLst>
          </p:cNvPr>
          <p:cNvSpPr/>
          <p:nvPr/>
        </p:nvSpPr>
        <p:spPr>
          <a:xfrm>
            <a:off x="5933741" y="307155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8FC6F87-D5E7-3935-F98E-6DF1FC3B052A}"/>
              </a:ext>
            </a:extLst>
          </p:cNvPr>
          <p:cNvSpPr/>
          <p:nvPr/>
        </p:nvSpPr>
        <p:spPr>
          <a:xfrm>
            <a:off x="9382185" y="2012843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D6AF40D5-2437-32B3-9281-017842E2F397}"/>
              </a:ext>
            </a:extLst>
          </p:cNvPr>
          <p:cNvCxnSpPr>
            <a:cxnSpLocks/>
          </p:cNvCxnSpPr>
          <p:nvPr/>
        </p:nvCxnSpPr>
        <p:spPr>
          <a:xfrm>
            <a:off x="6659331" y="335877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CFF47E1-5122-EB21-5C09-E8D37949E698}"/>
              </a:ext>
            </a:extLst>
          </p:cNvPr>
          <p:cNvSpPr txBox="1"/>
          <p:nvPr/>
        </p:nvSpPr>
        <p:spPr>
          <a:xfrm>
            <a:off x="5771064" y="389965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66A2F0E-BB3F-09B5-489C-B0765FBB49FE}"/>
              </a:ext>
            </a:extLst>
          </p:cNvPr>
          <p:cNvSpPr txBox="1"/>
          <p:nvPr/>
        </p:nvSpPr>
        <p:spPr>
          <a:xfrm>
            <a:off x="9219508" y="2840950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2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B1AC73D-4A16-833D-38F2-EBC9F924CC1A}"/>
              </a:ext>
            </a:extLst>
          </p:cNvPr>
          <p:cNvSpPr txBox="1"/>
          <p:nvPr/>
        </p:nvSpPr>
        <p:spPr>
          <a:xfrm>
            <a:off x="11021399" y="4451534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87B7E77-0ED4-D994-90E9-53FEAFE0F674}"/>
              </a:ext>
            </a:extLst>
          </p:cNvPr>
          <p:cNvCxnSpPr>
            <a:cxnSpLocks/>
          </p:cNvCxnSpPr>
          <p:nvPr/>
        </p:nvCxnSpPr>
        <p:spPr>
          <a:xfrm>
            <a:off x="10335272" y="4657473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wal 16">
            <a:extLst>
              <a:ext uri="{FF2B5EF4-FFF2-40B4-BE49-F238E27FC236}">
                <a16:creationId xmlns:a16="http://schemas.microsoft.com/office/drawing/2014/main" id="{81BFC3FA-18C0-22FC-D4C9-1C46C0536158}"/>
              </a:ext>
            </a:extLst>
          </p:cNvPr>
          <p:cNvSpPr/>
          <p:nvPr/>
        </p:nvSpPr>
        <p:spPr>
          <a:xfrm>
            <a:off x="9382185" y="4370254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FD12450-78F3-5FCF-4BC5-EF97B84D2262}"/>
              </a:ext>
            </a:extLst>
          </p:cNvPr>
          <p:cNvSpPr txBox="1"/>
          <p:nvPr/>
        </p:nvSpPr>
        <p:spPr>
          <a:xfrm>
            <a:off x="9219508" y="519836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3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E98B4039-016B-151E-AB6C-38B058D05819}"/>
              </a:ext>
            </a:extLst>
          </p:cNvPr>
          <p:cNvCxnSpPr>
            <a:cxnSpLocks/>
          </p:cNvCxnSpPr>
          <p:nvPr/>
        </p:nvCxnSpPr>
        <p:spPr>
          <a:xfrm flipV="1">
            <a:off x="8581777" y="2553042"/>
            <a:ext cx="617268" cy="43563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453D0B43-08AA-275C-771A-0FC884B35066}"/>
              </a:ext>
            </a:extLst>
          </p:cNvPr>
          <p:cNvCxnSpPr>
            <a:cxnSpLocks/>
          </p:cNvCxnSpPr>
          <p:nvPr/>
        </p:nvCxnSpPr>
        <p:spPr>
          <a:xfrm>
            <a:off x="8569758" y="4000158"/>
            <a:ext cx="629287" cy="451376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zaokrąglony 25">
            <a:extLst>
              <a:ext uri="{FF2B5EF4-FFF2-40B4-BE49-F238E27FC236}">
                <a16:creationId xmlns:a16="http://schemas.microsoft.com/office/drawing/2014/main" id="{E4C459C8-E722-B222-7A92-F0716A2204C9}"/>
              </a:ext>
            </a:extLst>
          </p:cNvPr>
          <p:cNvSpPr/>
          <p:nvPr/>
        </p:nvSpPr>
        <p:spPr>
          <a:xfrm>
            <a:off x="7324995" y="2407833"/>
            <a:ext cx="1244763" cy="2079022"/>
          </a:xfrm>
          <a:prstGeom prst="roundRect">
            <a:avLst/>
          </a:prstGeom>
          <a:solidFill>
            <a:schemeClr val="bg1">
              <a:lumMod val="85000"/>
              <a:alpha val="2100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>
                <a:solidFill>
                  <a:schemeClr val="tx1"/>
                </a:solidFill>
              </a:rPr>
              <a:t>if a = 0: Step 2</a:t>
            </a:r>
          </a:p>
          <a:p>
            <a:endParaRPr lang="pl-PL">
              <a:solidFill>
                <a:schemeClr val="tx1"/>
              </a:solidFill>
            </a:endParaRPr>
          </a:p>
          <a:p>
            <a:r>
              <a:rPr lang="pl-PL">
                <a:solidFill>
                  <a:schemeClr val="tx1"/>
                </a:solidFill>
              </a:rPr>
              <a:t>else:</a:t>
            </a:r>
          </a:p>
          <a:p>
            <a:r>
              <a:rPr lang="pl-PL">
                <a:solidFill>
                  <a:schemeClr val="tx1"/>
                </a:solidFill>
              </a:rPr>
              <a:t>Step 3</a:t>
            </a:r>
          </a:p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49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571A-7DC4-006B-E1B2-9E7721E3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D5C82EF-6437-8766-6B90-48F993D2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3" y="1919139"/>
            <a:ext cx="3033868" cy="2895302"/>
          </a:xfrm>
        </p:spPr>
        <p:txBody>
          <a:bodyPr>
            <a:normAutofit/>
          </a:bodyPr>
          <a:lstStyle/>
          <a:p>
            <a:r>
              <a:rPr lang="pl-PL"/>
              <a:t>"non-deterministic”</a:t>
            </a:r>
          </a:p>
          <a:p>
            <a:r>
              <a:rPr lang="pl-PL"/>
              <a:t>branches</a:t>
            </a:r>
          </a:p>
        </p:txBody>
      </p:sp>
      <p:sp>
        <p:nvSpPr>
          <p:cNvPr id="2" name="Symbol zastępczy zawartości 3">
            <a:extLst>
              <a:ext uri="{FF2B5EF4-FFF2-40B4-BE49-F238E27FC236}">
                <a16:creationId xmlns:a16="http://schemas.microsoft.com/office/drawing/2014/main" id="{BA62EB43-2DA7-7F0A-AF47-E547A603C5B8}"/>
              </a:ext>
            </a:extLst>
          </p:cNvPr>
          <p:cNvSpPr txBox="1">
            <a:spLocks/>
          </p:cNvSpPr>
          <p:nvPr/>
        </p:nvSpPr>
        <p:spPr>
          <a:xfrm>
            <a:off x="522132" y="3680205"/>
            <a:ext cx="4286935" cy="2771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/>
              <a:t>Depend on </a:t>
            </a:r>
            <a:br>
              <a:rPr lang="pl-PL" sz="1800"/>
            </a:br>
            <a:r>
              <a:rPr lang="pl-PL" sz="1800"/>
              <a:t>the state of the graph </a:t>
            </a:r>
            <a:br>
              <a:rPr lang="pl-PL" sz="1800"/>
            </a:br>
            <a:r>
              <a:rPr lang="pl-PL" sz="1800"/>
              <a:t>or LLM decision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EDEC708-6998-8E6B-590B-50475CD95054}"/>
              </a:ext>
            </a:extLst>
          </p:cNvPr>
          <p:cNvSpPr txBox="1"/>
          <p:nvPr/>
        </p:nvSpPr>
        <p:spPr>
          <a:xfrm>
            <a:off x="4251390" y="330979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E5038F-4C54-04B0-F227-6E3756AA68BC}"/>
              </a:ext>
            </a:extLst>
          </p:cNvPr>
          <p:cNvSpPr txBox="1"/>
          <p:nvPr/>
        </p:nvSpPr>
        <p:spPr>
          <a:xfrm>
            <a:off x="11242656" y="22510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504AEBEE-C3B5-76AA-279D-939CEFF9A15E}"/>
              </a:ext>
            </a:extLst>
          </p:cNvPr>
          <p:cNvCxnSpPr>
            <a:cxnSpLocks/>
          </p:cNvCxnSpPr>
          <p:nvPr/>
        </p:nvCxnSpPr>
        <p:spPr>
          <a:xfrm>
            <a:off x="5284325" y="3515738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A499024B-F89C-0C78-236F-6DED98BAE467}"/>
              </a:ext>
            </a:extLst>
          </p:cNvPr>
          <p:cNvCxnSpPr>
            <a:cxnSpLocks/>
          </p:cNvCxnSpPr>
          <p:nvPr/>
        </p:nvCxnSpPr>
        <p:spPr>
          <a:xfrm>
            <a:off x="10556529" y="24570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wal 7">
            <a:extLst>
              <a:ext uri="{FF2B5EF4-FFF2-40B4-BE49-F238E27FC236}">
                <a16:creationId xmlns:a16="http://schemas.microsoft.com/office/drawing/2014/main" id="{2AABF658-B8FB-BEFE-CDC4-DE7D4C70474C}"/>
              </a:ext>
            </a:extLst>
          </p:cNvPr>
          <p:cNvSpPr/>
          <p:nvPr/>
        </p:nvSpPr>
        <p:spPr>
          <a:xfrm>
            <a:off x="6154998" y="3228519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413AAFAA-CDC9-8C46-442F-C9ED9448D4A4}"/>
              </a:ext>
            </a:extLst>
          </p:cNvPr>
          <p:cNvSpPr/>
          <p:nvPr/>
        </p:nvSpPr>
        <p:spPr>
          <a:xfrm>
            <a:off x="9603442" y="21698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34F81008-1A0E-539E-DF2B-C57BC5F8E4D1}"/>
              </a:ext>
            </a:extLst>
          </p:cNvPr>
          <p:cNvCxnSpPr>
            <a:cxnSpLocks/>
          </p:cNvCxnSpPr>
          <p:nvPr/>
        </p:nvCxnSpPr>
        <p:spPr>
          <a:xfrm>
            <a:off x="6880588" y="3515738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57CF754-58F7-A482-CAD5-E2E0527789CE}"/>
              </a:ext>
            </a:extLst>
          </p:cNvPr>
          <p:cNvSpPr txBox="1"/>
          <p:nvPr/>
        </p:nvSpPr>
        <p:spPr>
          <a:xfrm>
            <a:off x="5992321" y="4056626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25D88D0-196B-D9AD-A040-807FF2AB25BD}"/>
              </a:ext>
            </a:extLst>
          </p:cNvPr>
          <p:cNvSpPr txBox="1"/>
          <p:nvPr/>
        </p:nvSpPr>
        <p:spPr>
          <a:xfrm>
            <a:off x="9440765" y="29979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2</a:t>
            </a: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62A6F5C6-F376-81A1-65EF-76B0E3579DFF}"/>
              </a:ext>
            </a:extLst>
          </p:cNvPr>
          <p:cNvGrpSpPr/>
          <p:nvPr/>
        </p:nvGrpSpPr>
        <p:grpSpPr>
          <a:xfrm>
            <a:off x="7650256" y="3177795"/>
            <a:ext cx="949344" cy="1349427"/>
            <a:chOff x="6975456" y="2603449"/>
            <a:chExt cx="949344" cy="1349427"/>
          </a:xfrm>
        </p:grpSpPr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B012728F-D1E4-D620-1058-F825A453C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56" y="2603449"/>
              <a:ext cx="949344" cy="813966"/>
            </a:xfrm>
            <a:custGeom>
              <a:avLst/>
              <a:gdLst>
                <a:gd name="connsiteX0" fmla="*/ 416720 w 548145"/>
                <a:gd name="connsiteY0" fmla="*/ 426448 h 459669"/>
                <a:gd name="connsiteX1" fmla="*/ 406987 w 548145"/>
                <a:gd name="connsiteY1" fmla="*/ 436181 h 459669"/>
                <a:gd name="connsiteX2" fmla="*/ 416720 w 548145"/>
                <a:gd name="connsiteY2" fmla="*/ 445524 h 459669"/>
                <a:gd name="connsiteX3" fmla="*/ 426063 w 548145"/>
                <a:gd name="connsiteY3" fmla="*/ 436181 h 459669"/>
                <a:gd name="connsiteX4" fmla="*/ 416720 w 548145"/>
                <a:gd name="connsiteY4" fmla="*/ 426448 h 459669"/>
                <a:gd name="connsiteX5" fmla="*/ 458588 w 548145"/>
                <a:gd name="connsiteY5" fmla="*/ 345052 h 459669"/>
                <a:gd name="connsiteX6" fmla="*/ 440608 w 548145"/>
                <a:gd name="connsiteY6" fmla="*/ 363236 h 459669"/>
                <a:gd name="connsiteX7" fmla="*/ 458588 w 548145"/>
                <a:gd name="connsiteY7" fmla="*/ 381816 h 459669"/>
                <a:gd name="connsiteX8" fmla="*/ 477368 w 548145"/>
                <a:gd name="connsiteY8" fmla="*/ 363236 h 459669"/>
                <a:gd name="connsiteX9" fmla="*/ 458588 w 548145"/>
                <a:gd name="connsiteY9" fmla="*/ 345052 h 459669"/>
                <a:gd name="connsiteX10" fmla="*/ 327360 w 548145"/>
                <a:gd name="connsiteY10" fmla="*/ 337974 h 459669"/>
                <a:gd name="connsiteX11" fmla="*/ 403036 w 548145"/>
                <a:gd name="connsiteY11" fmla="*/ 415435 h 459669"/>
                <a:gd name="connsiteX12" fmla="*/ 416249 w 548145"/>
                <a:gd name="connsiteY12" fmla="*/ 411462 h 459669"/>
                <a:gd name="connsiteX13" fmla="*/ 423056 w 548145"/>
                <a:gd name="connsiteY13" fmla="*/ 412654 h 459669"/>
                <a:gd name="connsiteX14" fmla="*/ 436670 w 548145"/>
                <a:gd name="connsiteY14" fmla="*/ 388026 h 459669"/>
                <a:gd name="connsiteX15" fmla="*/ 425859 w 548145"/>
                <a:gd name="connsiteY15" fmla="*/ 363794 h 459669"/>
                <a:gd name="connsiteX16" fmla="*/ 425859 w 548145"/>
                <a:gd name="connsiteY16" fmla="*/ 363000 h 459669"/>
                <a:gd name="connsiteX17" fmla="*/ 304850 w 548145"/>
                <a:gd name="connsiteY17" fmla="*/ 314971 h 459669"/>
                <a:gd name="connsiteX18" fmla="*/ 295507 w 548145"/>
                <a:gd name="connsiteY18" fmla="*/ 324505 h 459669"/>
                <a:gd name="connsiteX19" fmla="*/ 304850 w 548145"/>
                <a:gd name="connsiteY19" fmla="*/ 334039 h 459669"/>
                <a:gd name="connsiteX20" fmla="*/ 314583 w 548145"/>
                <a:gd name="connsiteY20" fmla="*/ 324505 h 459669"/>
                <a:gd name="connsiteX21" fmla="*/ 304850 w 548145"/>
                <a:gd name="connsiteY21" fmla="*/ 314971 h 459669"/>
                <a:gd name="connsiteX22" fmla="*/ 137140 w 548145"/>
                <a:gd name="connsiteY22" fmla="*/ 314971 h 459669"/>
                <a:gd name="connsiteX23" fmla="*/ 127407 w 548145"/>
                <a:gd name="connsiteY23" fmla="*/ 324505 h 459669"/>
                <a:gd name="connsiteX24" fmla="*/ 137140 w 548145"/>
                <a:gd name="connsiteY24" fmla="*/ 334039 h 459669"/>
                <a:gd name="connsiteX25" fmla="*/ 146483 w 548145"/>
                <a:gd name="connsiteY25" fmla="*/ 324505 h 459669"/>
                <a:gd name="connsiteX26" fmla="*/ 137140 w 548145"/>
                <a:gd name="connsiteY26" fmla="*/ 314971 h 459669"/>
                <a:gd name="connsiteX27" fmla="*/ 387741 w 548145"/>
                <a:gd name="connsiteY27" fmla="*/ 247730 h 459669"/>
                <a:gd name="connsiteX28" fmla="*/ 325591 w 548145"/>
                <a:gd name="connsiteY28" fmla="*/ 312426 h 459669"/>
                <a:gd name="connsiteX29" fmla="*/ 328820 w 548145"/>
                <a:gd name="connsiteY29" fmla="*/ 322873 h 459669"/>
                <a:gd name="connsiteX30" fmla="*/ 430519 w 548145"/>
                <a:gd name="connsiteY30" fmla="*/ 348189 h 459669"/>
                <a:gd name="connsiteX31" fmla="*/ 440205 w 548145"/>
                <a:gd name="connsiteY31" fmla="*/ 336938 h 459669"/>
                <a:gd name="connsiteX32" fmla="*/ 401058 w 548145"/>
                <a:gd name="connsiteY32" fmla="*/ 250141 h 459669"/>
                <a:gd name="connsiteX33" fmla="*/ 398233 w 548145"/>
                <a:gd name="connsiteY33" fmla="*/ 250543 h 459669"/>
                <a:gd name="connsiteX34" fmla="*/ 387741 w 548145"/>
                <a:gd name="connsiteY34" fmla="*/ 247730 h 459669"/>
                <a:gd name="connsiteX35" fmla="*/ 421353 w 548145"/>
                <a:gd name="connsiteY35" fmla="*/ 233574 h 459669"/>
                <a:gd name="connsiteX36" fmla="*/ 414065 w 548145"/>
                <a:gd name="connsiteY36" fmla="*/ 244343 h 459669"/>
                <a:gd name="connsiteX37" fmla="*/ 452935 w 548145"/>
                <a:gd name="connsiteY37" fmla="*/ 330099 h 459669"/>
                <a:gd name="connsiteX38" fmla="*/ 459413 w 548145"/>
                <a:gd name="connsiteY38" fmla="*/ 329302 h 459669"/>
                <a:gd name="connsiteX39" fmla="*/ 467106 w 548145"/>
                <a:gd name="connsiteY39" fmla="*/ 330498 h 459669"/>
                <a:gd name="connsiteX40" fmla="*/ 509214 w 548145"/>
                <a:gd name="connsiteY40" fmla="*/ 243945 h 459669"/>
                <a:gd name="connsiteX41" fmla="*/ 502331 w 548145"/>
                <a:gd name="connsiteY41" fmla="*/ 233574 h 459669"/>
                <a:gd name="connsiteX42" fmla="*/ 524269 w 548145"/>
                <a:gd name="connsiteY42" fmla="*/ 217648 h 459669"/>
                <a:gd name="connsiteX43" fmla="*/ 514926 w 548145"/>
                <a:gd name="connsiteY43" fmla="*/ 226991 h 459669"/>
                <a:gd name="connsiteX44" fmla="*/ 524269 w 548145"/>
                <a:gd name="connsiteY44" fmla="*/ 236724 h 459669"/>
                <a:gd name="connsiteX45" fmla="*/ 534002 w 548145"/>
                <a:gd name="connsiteY45" fmla="*/ 226991 h 459669"/>
                <a:gd name="connsiteX46" fmla="*/ 524269 w 548145"/>
                <a:gd name="connsiteY46" fmla="*/ 217648 h 459669"/>
                <a:gd name="connsiteX47" fmla="*/ 396864 w 548145"/>
                <a:gd name="connsiteY47" fmla="*/ 217648 h 459669"/>
                <a:gd name="connsiteX48" fmla="*/ 387521 w 548145"/>
                <a:gd name="connsiteY48" fmla="*/ 226991 h 459669"/>
                <a:gd name="connsiteX49" fmla="*/ 396864 w 548145"/>
                <a:gd name="connsiteY49" fmla="*/ 236724 h 459669"/>
                <a:gd name="connsiteX50" fmla="*/ 406597 w 548145"/>
                <a:gd name="connsiteY50" fmla="*/ 226991 h 459669"/>
                <a:gd name="connsiteX51" fmla="*/ 396864 w 548145"/>
                <a:gd name="connsiteY51" fmla="*/ 217648 h 459669"/>
                <a:gd name="connsiteX52" fmla="*/ 25461 w 548145"/>
                <a:gd name="connsiteY52" fmla="*/ 191105 h 459669"/>
                <a:gd name="connsiteX53" fmla="*/ 15927 w 548145"/>
                <a:gd name="connsiteY53" fmla="*/ 200448 h 459669"/>
                <a:gd name="connsiteX54" fmla="*/ 25461 w 548145"/>
                <a:gd name="connsiteY54" fmla="*/ 210181 h 459669"/>
                <a:gd name="connsiteX55" fmla="*/ 34995 w 548145"/>
                <a:gd name="connsiteY55" fmla="*/ 200448 h 459669"/>
                <a:gd name="connsiteX56" fmla="*/ 25461 w 548145"/>
                <a:gd name="connsiteY56" fmla="*/ 191105 h 459669"/>
                <a:gd name="connsiteX57" fmla="*/ 163320 w 548145"/>
                <a:gd name="connsiteY57" fmla="*/ 187566 h 459669"/>
                <a:gd name="connsiteX58" fmla="*/ 151684 w 548145"/>
                <a:gd name="connsiteY58" fmla="*/ 191583 h 459669"/>
                <a:gd name="connsiteX59" fmla="*/ 146869 w 548145"/>
                <a:gd name="connsiteY59" fmla="*/ 302845 h 459669"/>
                <a:gd name="connsiteX60" fmla="*/ 161313 w 548145"/>
                <a:gd name="connsiteY60" fmla="*/ 318108 h 459669"/>
                <a:gd name="connsiteX61" fmla="*/ 282886 w 548145"/>
                <a:gd name="connsiteY61" fmla="*/ 318108 h 459669"/>
                <a:gd name="connsiteX62" fmla="*/ 284491 w 548145"/>
                <a:gd name="connsiteY62" fmla="*/ 313690 h 459669"/>
                <a:gd name="connsiteX63" fmla="*/ 275127 w 548145"/>
                <a:gd name="connsiteY63" fmla="*/ 175180 h 459669"/>
                <a:gd name="connsiteX64" fmla="*/ 270736 w 548145"/>
                <a:gd name="connsiteY64" fmla="*/ 178774 h 459669"/>
                <a:gd name="connsiteX65" fmla="*/ 305461 w 548145"/>
                <a:gd name="connsiteY65" fmla="*/ 299788 h 459669"/>
                <a:gd name="connsiteX66" fmla="*/ 315439 w 548145"/>
                <a:gd name="connsiteY66" fmla="*/ 302185 h 459669"/>
                <a:gd name="connsiteX67" fmla="*/ 376507 w 548145"/>
                <a:gd name="connsiteY67" fmla="*/ 238283 h 459669"/>
                <a:gd name="connsiteX68" fmla="*/ 373713 w 548145"/>
                <a:gd name="connsiteY68" fmla="*/ 226701 h 459669"/>
                <a:gd name="connsiteX69" fmla="*/ 373713 w 548145"/>
                <a:gd name="connsiteY69" fmla="*/ 223106 h 459669"/>
                <a:gd name="connsiteX70" fmla="*/ 117932 w 548145"/>
                <a:gd name="connsiteY70" fmla="*/ 175180 h 459669"/>
                <a:gd name="connsiteX71" fmla="*/ 49223 w 548145"/>
                <a:gd name="connsiteY71" fmla="*/ 200020 h 459669"/>
                <a:gd name="connsiteX72" fmla="*/ 49624 w 548145"/>
                <a:gd name="connsiteY72" fmla="*/ 200821 h 459669"/>
                <a:gd name="connsiteX73" fmla="*/ 46008 w 548145"/>
                <a:gd name="connsiteY73" fmla="*/ 212840 h 459669"/>
                <a:gd name="connsiteX74" fmla="*/ 128379 w 548145"/>
                <a:gd name="connsiteY74" fmla="*/ 302183 h 459669"/>
                <a:gd name="connsiteX75" fmla="*/ 132799 w 548145"/>
                <a:gd name="connsiteY75" fmla="*/ 300981 h 459669"/>
                <a:gd name="connsiteX76" fmla="*/ 137620 w 548145"/>
                <a:gd name="connsiteY76" fmla="*/ 190004 h 459669"/>
                <a:gd name="connsiteX77" fmla="*/ 117932 w 548145"/>
                <a:gd name="connsiteY77" fmla="*/ 175180 h 459669"/>
                <a:gd name="connsiteX78" fmla="*/ 177797 w 548145"/>
                <a:gd name="connsiteY78" fmla="*/ 166333 h 459669"/>
                <a:gd name="connsiteX79" fmla="*/ 173412 w 548145"/>
                <a:gd name="connsiteY79" fmla="*/ 177126 h 459669"/>
                <a:gd name="connsiteX80" fmla="*/ 289802 w 548145"/>
                <a:gd name="connsiteY80" fmla="*/ 298646 h 459669"/>
                <a:gd name="connsiteX81" fmla="*/ 256718 w 548145"/>
                <a:gd name="connsiteY81" fmla="*/ 183122 h 459669"/>
                <a:gd name="connsiteX82" fmla="*/ 234796 w 548145"/>
                <a:gd name="connsiteY82" fmla="*/ 166333 h 459669"/>
                <a:gd name="connsiteX83" fmla="*/ 257076 w 548145"/>
                <a:gd name="connsiteY83" fmla="*/ 148637 h 459669"/>
                <a:gd name="connsiteX84" fmla="*/ 247733 w 548145"/>
                <a:gd name="connsiteY84" fmla="*/ 158370 h 459669"/>
                <a:gd name="connsiteX85" fmla="*/ 257076 w 548145"/>
                <a:gd name="connsiteY85" fmla="*/ 167713 h 459669"/>
                <a:gd name="connsiteX86" fmla="*/ 266809 w 548145"/>
                <a:gd name="connsiteY86" fmla="*/ 158370 h 459669"/>
                <a:gd name="connsiteX87" fmla="*/ 257076 w 548145"/>
                <a:gd name="connsiteY87" fmla="*/ 148637 h 459669"/>
                <a:gd name="connsiteX88" fmla="*/ 406422 w 548145"/>
                <a:gd name="connsiteY88" fmla="*/ 139790 h 459669"/>
                <a:gd name="connsiteX89" fmla="*/ 396368 w 548145"/>
                <a:gd name="connsiteY89" fmla="*/ 145029 h 459669"/>
                <a:gd name="connsiteX90" fmla="*/ 402401 w 548145"/>
                <a:gd name="connsiteY90" fmla="*/ 203861 h 459669"/>
                <a:gd name="connsiteX91" fmla="*/ 420900 w 548145"/>
                <a:gd name="connsiteY91" fmla="*/ 220785 h 459669"/>
                <a:gd name="connsiteX92" fmla="*/ 501332 w 548145"/>
                <a:gd name="connsiteY92" fmla="*/ 220785 h 459669"/>
                <a:gd name="connsiteX93" fmla="*/ 502136 w 548145"/>
                <a:gd name="connsiteY93" fmla="*/ 218770 h 459669"/>
                <a:gd name="connsiteX94" fmla="*/ 146186 w 548145"/>
                <a:gd name="connsiteY94" fmla="*/ 139790 h 459669"/>
                <a:gd name="connsiteX95" fmla="*/ 127407 w 548145"/>
                <a:gd name="connsiteY95" fmla="*/ 158370 h 459669"/>
                <a:gd name="connsiteX96" fmla="*/ 146186 w 548145"/>
                <a:gd name="connsiteY96" fmla="*/ 176554 h 459669"/>
                <a:gd name="connsiteX97" fmla="*/ 164167 w 548145"/>
                <a:gd name="connsiteY97" fmla="*/ 158370 h 459669"/>
                <a:gd name="connsiteX98" fmla="*/ 146186 w 548145"/>
                <a:gd name="connsiteY98" fmla="*/ 139790 h 459669"/>
                <a:gd name="connsiteX99" fmla="*/ 501548 w 548145"/>
                <a:gd name="connsiteY99" fmla="*/ 106169 h 459669"/>
                <a:gd name="connsiteX100" fmla="*/ 419025 w 548145"/>
                <a:gd name="connsiteY100" fmla="*/ 116255 h 459669"/>
                <a:gd name="connsiteX101" fmla="*/ 415836 w 548145"/>
                <a:gd name="connsiteY101" fmla="*/ 127552 h 459669"/>
                <a:gd name="connsiteX102" fmla="*/ 510319 w 548145"/>
                <a:gd name="connsiteY102" fmla="*/ 206627 h 459669"/>
                <a:gd name="connsiteX103" fmla="*/ 516298 w 548145"/>
                <a:gd name="connsiteY103" fmla="*/ 204206 h 459669"/>
                <a:gd name="connsiteX104" fmla="*/ 516298 w 548145"/>
                <a:gd name="connsiteY104" fmla="*/ 119483 h 459669"/>
                <a:gd name="connsiteX105" fmla="*/ 501548 w 548145"/>
                <a:gd name="connsiteY105" fmla="*/ 106169 h 459669"/>
                <a:gd name="connsiteX106" fmla="*/ 386439 w 548145"/>
                <a:gd name="connsiteY106" fmla="*/ 95553 h 459669"/>
                <a:gd name="connsiteX107" fmla="*/ 368059 w 548145"/>
                <a:gd name="connsiteY107" fmla="*/ 113533 h 459669"/>
                <a:gd name="connsiteX108" fmla="*/ 386439 w 548145"/>
                <a:gd name="connsiteY108" fmla="*/ 132312 h 459669"/>
                <a:gd name="connsiteX109" fmla="*/ 404819 w 548145"/>
                <a:gd name="connsiteY109" fmla="*/ 113533 h 459669"/>
                <a:gd name="connsiteX110" fmla="*/ 386439 w 548145"/>
                <a:gd name="connsiteY110" fmla="*/ 95553 h 459669"/>
                <a:gd name="connsiteX111" fmla="*/ 524269 w 548145"/>
                <a:gd name="connsiteY111" fmla="*/ 86704 h 459669"/>
                <a:gd name="connsiteX112" fmla="*/ 514926 w 548145"/>
                <a:gd name="connsiteY112" fmla="*/ 96437 h 459669"/>
                <a:gd name="connsiteX113" fmla="*/ 524269 w 548145"/>
                <a:gd name="connsiteY113" fmla="*/ 105780 h 459669"/>
                <a:gd name="connsiteX114" fmla="*/ 534002 w 548145"/>
                <a:gd name="connsiteY114" fmla="*/ 96437 h 459669"/>
                <a:gd name="connsiteX115" fmla="*/ 524269 w 548145"/>
                <a:gd name="connsiteY115" fmla="*/ 86704 h 459669"/>
                <a:gd name="connsiteX116" fmla="*/ 269113 w 548145"/>
                <a:gd name="connsiteY116" fmla="*/ 84936 h 459669"/>
                <a:gd name="connsiteX117" fmla="*/ 258348 w 548145"/>
                <a:gd name="connsiteY117" fmla="*/ 93738 h 459669"/>
                <a:gd name="connsiteX118" fmla="*/ 261936 w 548145"/>
                <a:gd name="connsiteY118" fmla="*/ 134950 h 459669"/>
                <a:gd name="connsiteX119" fmla="*/ 280674 w 548145"/>
                <a:gd name="connsiteY119" fmla="*/ 158557 h 459669"/>
                <a:gd name="connsiteX120" fmla="*/ 280276 w 548145"/>
                <a:gd name="connsiteY120" fmla="*/ 162158 h 459669"/>
                <a:gd name="connsiteX121" fmla="*/ 379149 w 548145"/>
                <a:gd name="connsiteY121" fmla="*/ 210171 h 459669"/>
                <a:gd name="connsiteX122" fmla="*/ 387122 w 548145"/>
                <a:gd name="connsiteY122" fmla="*/ 204569 h 459669"/>
                <a:gd name="connsiteX123" fmla="*/ 381541 w 548145"/>
                <a:gd name="connsiteY123" fmla="*/ 146153 h 459669"/>
                <a:gd name="connsiteX124" fmla="*/ 352437 w 548145"/>
                <a:gd name="connsiteY124" fmla="*/ 113344 h 459669"/>
                <a:gd name="connsiteX125" fmla="*/ 352836 w 548145"/>
                <a:gd name="connsiteY125" fmla="*/ 110943 h 459669"/>
                <a:gd name="connsiteX126" fmla="*/ 25461 w 548145"/>
                <a:gd name="connsiteY126" fmla="*/ 69010 h 459669"/>
                <a:gd name="connsiteX127" fmla="*/ 15927 w 548145"/>
                <a:gd name="connsiteY127" fmla="*/ 78353 h 459669"/>
                <a:gd name="connsiteX128" fmla="*/ 25461 w 548145"/>
                <a:gd name="connsiteY128" fmla="*/ 88086 h 459669"/>
                <a:gd name="connsiteX129" fmla="*/ 34995 w 548145"/>
                <a:gd name="connsiteY129" fmla="*/ 78353 h 459669"/>
                <a:gd name="connsiteX130" fmla="*/ 25461 w 548145"/>
                <a:gd name="connsiteY130" fmla="*/ 69010 h 459669"/>
                <a:gd name="connsiteX131" fmla="*/ 250388 w 548145"/>
                <a:gd name="connsiteY131" fmla="*/ 61932 h 459669"/>
                <a:gd name="connsiteX132" fmla="*/ 240655 w 548145"/>
                <a:gd name="connsiteY132" fmla="*/ 71275 h 459669"/>
                <a:gd name="connsiteX133" fmla="*/ 250388 w 548145"/>
                <a:gd name="connsiteY133" fmla="*/ 81008 h 459669"/>
                <a:gd name="connsiteX134" fmla="*/ 259731 w 548145"/>
                <a:gd name="connsiteY134" fmla="*/ 71275 h 459669"/>
                <a:gd name="connsiteX135" fmla="*/ 250388 w 548145"/>
                <a:gd name="connsiteY135" fmla="*/ 61932 h 459669"/>
                <a:gd name="connsiteX136" fmla="*/ 415540 w 548145"/>
                <a:gd name="connsiteY136" fmla="*/ 40698 h 459669"/>
                <a:gd name="connsiteX137" fmla="*/ 402187 w 548145"/>
                <a:gd name="connsiteY137" fmla="*/ 47447 h 459669"/>
                <a:gd name="connsiteX138" fmla="*/ 398140 w 548145"/>
                <a:gd name="connsiteY138" fmla="*/ 82781 h 459669"/>
                <a:gd name="connsiteX139" fmla="*/ 417968 w 548145"/>
                <a:gd name="connsiteY139" fmla="*/ 102234 h 459669"/>
                <a:gd name="connsiteX140" fmla="*/ 502136 w 548145"/>
                <a:gd name="connsiteY140" fmla="*/ 92706 h 459669"/>
                <a:gd name="connsiteX141" fmla="*/ 502136 w 548145"/>
                <a:gd name="connsiteY141" fmla="*/ 91515 h 459669"/>
                <a:gd name="connsiteX142" fmla="*/ 127205 w 548145"/>
                <a:gd name="connsiteY142" fmla="*/ 38930 h 459669"/>
                <a:gd name="connsiteX143" fmla="*/ 48278 w 548145"/>
                <a:gd name="connsiteY143" fmla="*/ 74450 h 459669"/>
                <a:gd name="connsiteX144" fmla="*/ 48679 w 548145"/>
                <a:gd name="connsiteY144" fmla="*/ 77244 h 459669"/>
                <a:gd name="connsiteX145" fmla="*/ 31852 w 548145"/>
                <a:gd name="connsiteY145" fmla="*/ 100392 h 459669"/>
                <a:gd name="connsiteX146" fmla="*/ 31852 w 548145"/>
                <a:gd name="connsiteY146" fmla="*/ 177019 h 459669"/>
                <a:gd name="connsiteX147" fmla="*/ 43471 w 548145"/>
                <a:gd name="connsiteY147" fmla="*/ 185400 h 459669"/>
                <a:gd name="connsiteX148" fmla="*/ 112381 w 548145"/>
                <a:gd name="connsiteY148" fmla="*/ 160257 h 459669"/>
                <a:gd name="connsiteX149" fmla="*/ 111980 w 548145"/>
                <a:gd name="connsiteY149" fmla="*/ 157463 h 459669"/>
                <a:gd name="connsiteX150" fmla="*/ 137621 w 548145"/>
                <a:gd name="connsiteY150" fmla="*/ 125535 h 459669"/>
                <a:gd name="connsiteX151" fmla="*/ 137621 w 548145"/>
                <a:gd name="connsiteY151" fmla="*/ 45715 h 459669"/>
                <a:gd name="connsiteX152" fmla="*/ 127205 w 548145"/>
                <a:gd name="connsiteY152" fmla="*/ 38930 h 459669"/>
                <a:gd name="connsiteX153" fmla="*/ 162928 w 548145"/>
                <a:gd name="connsiteY153" fmla="*/ 38929 h 459669"/>
                <a:gd name="connsiteX154" fmla="*/ 152178 w 548145"/>
                <a:gd name="connsiteY154" fmla="*/ 45697 h 459669"/>
                <a:gd name="connsiteX155" fmla="*/ 152178 w 548145"/>
                <a:gd name="connsiteY155" fmla="*/ 125325 h 459669"/>
                <a:gd name="connsiteX156" fmla="*/ 176863 w 548145"/>
                <a:gd name="connsiteY156" fmla="*/ 150010 h 459669"/>
                <a:gd name="connsiteX157" fmla="*/ 233797 w 548145"/>
                <a:gd name="connsiteY157" fmla="*/ 150010 h 459669"/>
                <a:gd name="connsiteX158" fmla="*/ 247334 w 548145"/>
                <a:gd name="connsiteY158" fmla="*/ 134881 h 459669"/>
                <a:gd name="connsiteX159" fmla="*/ 243751 w 548145"/>
                <a:gd name="connsiteY159" fmla="*/ 93872 h 459669"/>
                <a:gd name="connsiteX160" fmla="*/ 224640 w 548145"/>
                <a:gd name="connsiteY160" fmla="*/ 70382 h 459669"/>
                <a:gd name="connsiteX161" fmla="*/ 225038 w 548145"/>
                <a:gd name="connsiteY161" fmla="*/ 67197 h 459669"/>
                <a:gd name="connsiteX162" fmla="*/ 378800 w 548145"/>
                <a:gd name="connsiteY162" fmla="*/ 35389 h 459669"/>
                <a:gd name="connsiteX163" fmla="*/ 274276 w 548145"/>
                <a:gd name="connsiteY163" fmla="*/ 70377 h 459669"/>
                <a:gd name="connsiteX164" fmla="*/ 274276 w 548145"/>
                <a:gd name="connsiteY164" fmla="*/ 70779 h 459669"/>
                <a:gd name="connsiteX165" fmla="*/ 359025 w 548145"/>
                <a:gd name="connsiteY165" fmla="*/ 96920 h 459669"/>
                <a:gd name="connsiteX166" fmla="*/ 384450 w 548145"/>
                <a:gd name="connsiteY166" fmla="*/ 80431 h 459669"/>
                <a:gd name="connsiteX167" fmla="*/ 388890 w 548145"/>
                <a:gd name="connsiteY167" fmla="*/ 45041 h 459669"/>
                <a:gd name="connsiteX168" fmla="*/ 378800 w 548145"/>
                <a:gd name="connsiteY168" fmla="*/ 35389 h 459669"/>
                <a:gd name="connsiteX169" fmla="*/ 351734 w 548145"/>
                <a:gd name="connsiteY169" fmla="*/ 30080 h 459669"/>
                <a:gd name="connsiteX170" fmla="*/ 176953 w 548145"/>
                <a:gd name="connsiteY170" fmla="*/ 30889 h 459669"/>
                <a:gd name="connsiteX171" fmla="*/ 230947 w 548145"/>
                <a:gd name="connsiteY171" fmla="*/ 56370 h 459669"/>
                <a:gd name="connsiteX172" fmla="*/ 248945 w 548145"/>
                <a:gd name="connsiteY172" fmla="*/ 47876 h 459669"/>
                <a:gd name="connsiteX173" fmla="*/ 268143 w 548145"/>
                <a:gd name="connsiteY173" fmla="*/ 57988 h 459669"/>
                <a:gd name="connsiteX174" fmla="*/ 396864 w 548145"/>
                <a:gd name="connsiteY174" fmla="*/ 14155 h 459669"/>
                <a:gd name="connsiteX175" fmla="*/ 387521 w 548145"/>
                <a:gd name="connsiteY175" fmla="*/ 23689 h 459669"/>
                <a:gd name="connsiteX176" fmla="*/ 396864 w 548145"/>
                <a:gd name="connsiteY176" fmla="*/ 33223 h 459669"/>
                <a:gd name="connsiteX177" fmla="*/ 406597 w 548145"/>
                <a:gd name="connsiteY177" fmla="*/ 23689 h 459669"/>
                <a:gd name="connsiteX178" fmla="*/ 396864 w 548145"/>
                <a:gd name="connsiteY178" fmla="*/ 14155 h 459669"/>
                <a:gd name="connsiteX179" fmla="*/ 145987 w 548145"/>
                <a:gd name="connsiteY179" fmla="*/ 14155 h 459669"/>
                <a:gd name="connsiteX180" fmla="*/ 136254 w 548145"/>
                <a:gd name="connsiteY180" fmla="*/ 23689 h 459669"/>
                <a:gd name="connsiteX181" fmla="*/ 145987 w 548145"/>
                <a:gd name="connsiteY181" fmla="*/ 33223 h 459669"/>
                <a:gd name="connsiteX182" fmla="*/ 155330 w 548145"/>
                <a:gd name="connsiteY182" fmla="*/ 23689 h 459669"/>
                <a:gd name="connsiteX183" fmla="*/ 145987 w 548145"/>
                <a:gd name="connsiteY183" fmla="*/ 14155 h 459669"/>
                <a:gd name="connsiteX184" fmla="*/ 145074 w 548145"/>
                <a:gd name="connsiteY184" fmla="*/ 0 h 459669"/>
                <a:gd name="connsiteX185" fmla="*/ 167578 w 548145"/>
                <a:gd name="connsiteY185" fmla="*/ 16445 h 459669"/>
                <a:gd name="connsiteX186" fmla="*/ 374941 w 548145"/>
                <a:gd name="connsiteY186" fmla="*/ 14841 h 459669"/>
                <a:gd name="connsiteX187" fmla="*/ 397446 w 548145"/>
                <a:gd name="connsiteY187" fmla="*/ 0 h 459669"/>
                <a:gd name="connsiteX188" fmla="*/ 421558 w 548145"/>
                <a:gd name="connsiteY188" fmla="*/ 23665 h 459669"/>
                <a:gd name="connsiteX189" fmla="*/ 421156 w 548145"/>
                <a:gd name="connsiteY189" fmla="*/ 27676 h 459669"/>
                <a:gd name="connsiteX190" fmla="*/ 507959 w 548145"/>
                <a:gd name="connsiteY190" fmla="*/ 79419 h 459669"/>
                <a:gd name="connsiteX191" fmla="*/ 524033 w 548145"/>
                <a:gd name="connsiteY191" fmla="*/ 73002 h 459669"/>
                <a:gd name="connsiteX192" fmla="*/ 548145 w 548145"/>
                <a:gd name="connsiteY192" fmla="*/ 97469 h 459669"/>
                <a:gd name="connsiteX193" fmla="*/ 531267 w 548145"/>
                <a:gd name="connsiteY193" fmla="*/ 120332 h 459669"/>
                <a:gd name="connsiteX194" fmla="*/ 531267 w 548145"/>
                <a:gd name="connsiteY194" fmla="*/ 204565 h 459669"/>
                <a:gd name="connsiteX195" fmla="*/ 548145 w 548145"/>
                <a:gd name="connsiteY195" fmla="*/ 227027 h 459669"/>
                <a:gd name="connsiteX196" fmla="*/ 524033 w 548145"/>
                <a:gd name="connsiteY196" fmla="*/ 251093 h 459669"/>
                <a:gd name="connsiteX197" fmla="*/ 520417 w 548145"/>
                <a:gd name="connsiteY197" fmla="*/ 250692 h 459669"/>
                <a:gd name="connsiteX198" fmla="*/ 479024 w 548145"/>
                <a:gd name="connsiteY198" fmla="*/ 337732 h 459669"/>
                <a:gd name="connsiteX199" fmla="*/ 491884 w 548145"/>
                <a:gd name="connsiteY199" fmla="*/ 363403 h 459669"/>
                <a:gd name="connsiteX200" fmla="*/ 458529 w 548145"/>
                <a:gd name="connsiteY200" fmla="*/ 396294 h 459669"/>
                <a:gd name="connsiteX201" fmla="*/ 449286 w 548145"/>
                <a:gd name="connsiteY201" fmla="*/ 394690 h 459669"/>
                <a:gd name="connsiteX202" fmla="*/ 434819 w 548145"/>
                <a:gd name="connsiteY202" fmla="*/ 420762 h 459669"/>
                <a:gd name="connsiteX203" fmla="*/ 440445 w 548145"/>
                <a:gd name="connsiteY203" fmla="*/ 435603 h 459669"/>
                <a:gd name="connsiteX204" fmla="*/ 416333 w 548145"/>
                <a:gd name="connsiteY204" fmla="*/ 459669 h 459669"/>
                <a:gd name="connsiteX205" fmla="*/ 392221 w 548145"/>
                <a:gd name="connsiteY205" fmla="*/ 435603 h 459669"/>
                <a:gd name="connsiteX206" fmla="*/ 393829 w 548145"/>
                <a:gd name="connsiteY206" fmla="*/ 426377 h 459669"/>
                <a:gd name="connsiteX207" fmla="*/ 315465 w 548145"/>
                <a:gd name="connsiteY207" fmla="*/ 345754 h 459669"/>
                <a:gd name="connsiteX208" fmla="*/ 304213 w 548145"/>
                <a:gd name="connsiteY208" fmla="*/ 348562 h 459669"/>
                <a:gd name="connsiteX209" fmla="*/ 281708 w 548145"/>
                <a:gd name="connsiteY209" fmla="*/ 331716 h 459669"/>
                <a:gd name="connsiteX210" fmla="*/ 159943 w 548145"/>
                <a:gd name="connsiteY210" fmla="*/ 331716 h 459669"/>
                <a:gd name="connsiteX211" fmla="*/ 137438 w 548145"/>
                <a:gd name="connsiteY211" fmla="*/ 348562 h 459669"/>
                <a:gd name="connsiteX212" fmla="*/ 113326 w 548145"/>
                <a:gd name="connsiteY212" fmla="*/ 324496 h 459669"/>
                <a:gd name="connsiteX213" fmla="*/ 116541 w 548145"/>
                <a:gd name="connsiteY213" fmla="*/ 312463 h 459669"/>
                <a:gd name="connsiteX214" fmla="*/ 34159 w 548145"/>
                <a:gd name="connsiteY214" fmla="*/ 223417 h 459669"/>
                <a:gd name="connsiteX215" fmla="*/ 24112 w 548145"/>
                <a:gd name="connsiteY215" fmla="*/ 225422 h 459669"/>
                <a:gd name="connsiteX216" fmla="*/ 0 w 548145"/>
                <a:gd name="connsiteY216" fmla="*/ 201356 h 459669"/>
                <a:gd name="connsiteX217" fmla="*/ 16878 w 548145"/>
                <a:gd name="connsiteY217" fmla="*/ 178493 h 459669"/>
                <a:gd name="connsiteX218" fmla="*/ 16878 w 548145"/>
                <a:gd name="connsiteY218" fmla="*/ 101480 h 459669"/>
                <a:gd name="connsiteX219" fmla="*/ 0 w 548145"/>
                <a:gd name="connsiteY219" fmla="*/ 78216 h 459669"/>
                <a:gd name="connsiteX220" fmla="*/ 24112 w 548145"/>
                <a:gd name="connsiteY220" fmla="*/ 54551 h 459669"/>
                <a:gd name="connsiteX221" fmla="*/ 41794 w 548145"/>
                <a:gd name="connsiteY221" fmla="*/ 62573 h 459669"/>
                <a:gd name="connsiteX222" fmla="*/ 120962 w 548145"/>
                <a:gd name="connsiteY222" fmla="*/ 26473 h 459669"/>
                <a:gd name="connsiteX223" fmla="*/ 120560 w 548145"/>
                <a:gd name="connsiteY223" fmla="*/ 23665 h 459669"/>
                <a:gd name="connsiteX224" fmla="*/ 145074 w 548145"/>
                <a:gd name="connsiteY224" fmla="*/ 0 h 4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548145" h="459669">
                  <a:moveTo>
                    <a:pt x="416720" y="426448"/>
                  </a:moveTo>
                  <a:cubicBezTo>
                    <a:pt x="411269" y="426448"/>
                    <a:pt x="406987" y="430730"/>
                    <a:pt x="406987" y="436181"/>
                  </a:cubicBezTo>
                  <a:cubicBezTo>
                    <a:pt x="406987" y="441241"/>
                    <a:pt x="411269" y="445524"/>
                    <a:pt x="416720" y="445524"/>
                  </a:cubicBezTo>
                  <a:cubicBezTo>
                    <a:pt x="421781" y="445524"/>
                    <a:pt x="426063" y="441241"/>
                    <a:pt x="426063" y="436181"/>
                  </a:cubicBezTo>
                  <a:cubicBezTo>
                    <a:pt x="426063" y="430730"/>
                    <a:pt x="421781" y="426448"/>
                    <a:pt x="416720" y="426448"/>
                  </a:cubicBezTo>
                  <a:close/>
                  <a:moveTo>
                    <a:pt x="458588" y="345052"/>
                  </a:moveTo>
                  <a:cubicBezTo>
                    <a:pt x="448599" y="345052"/>
                    <a:pt x="440608" y="353354"/>
                    <a:pt x="440608" y="363236"/>
                  </a:cubicBezTo>
                  <a:cubicBezTo>
                    <a:pt x="440608" y="373514"/>
                    <a:pt x="448599" y="381816"/>
                    <a:pt x="458588" y="381816"/>
                  </a:cubicBezTo>
                  <a:cubicBezTo>
                    <a:pt x="468977" y="381816"/>
                    <a:pt x="477368" y="373514"/>
                    <a:pt x="477368" y="363236"/>
                  </a:cubicBezTo>
                  <a:cubicBezTo>
                    <a:pt x="477368" y="353354"/>
                    <a:pt x="468977" y="345052"/>
                    <a:pt x="458588" y="345052"/>
                  </a:cubicBezTo>
                  <a:close/>
                  <a:moveTo>
                    <a:pt x="327360" y="337974"/>
                  </a:moveTo>
                  <a:lnTo>
                    <a:pt x="403036" y="415435"/>
                  </a:lnTo>
                  <a:cubicBezTo>
                    <a:pt x="406640" y="413051"/>
                    <a:pt x="411044" y="411462"/>
                    <a:pt x="416249" y="411462"/>
                  </a:cubicBezTo>
                  <a:cubicBezTo>
                    <a:pt x="418251" y="411462"/>
                    <a:pt x="421054" y="411860"/>
                    <a:pt x="423056" y="412654"/>
                  </a:cubicBezTo>
                  <a:lnTo>
                    <a:pt x="436670" y="388026"/>
                  </a:lnTo>
                  <a:cubicBezTo>
                    <a:pt x="430263" y="382067"/>
                    <a:pt x="425859" y="373725"/>
                    <a:pt x="425859" y="363794"/>
                  </a:cubicBezTo>
                  <a:cubicBezTo>
                    <a:pt x="425859" y="363794"/>
                    <a:pt x="425859" y="363397"/>
                    <a:pt x="425859" y="363000"/>
                  </a:cubicBezTo>
                  <a:close/>
                  <a:moveTo>
                    <a:pt x="304850" y="314971"/>
                  </a:moveTo>
                  <a:cubicBezTo>
                    <a:pt x="299789" y="314971"/>
                    <a:pt x="295507" y="318943"/>
                    <a:pt x="295507" y="324505"/>
                  </a:cubicBezTo>
                  <a:cubicBezTo>
                    <a:pt x="295507" y="330066"/>
                    <a:pt x="299789" y="334039"/>
                    <a:pt x="304850" y="334039"/>
                  </a:cubicBezTo>
                  <a:cubicBezTo>
                    <a:pt x="310301" y="334039"/>
                    <a:pt x="314583" y="330066"/>
                    <a:pt x="314583" y="324505"/>
                  </a:cubicBezTo>
                  <a:cubicBezTo>
                    <a:pt x="314583" y="318943"/>
                    <a:pt x="310301" y="314971"/>
                    <a:pt x="304850" y="314971"/>
                  </a:cubicBezTo>
                  <a:close/>
                  <a:moveTo>
                    <a:pt x="137140" y="314971"/>
                  </a:moveTo>
                  <a:cubicBezTo>
                    <a:pt x="131689" y="314971"/>
                    <a:pt x="127407" y="318943"/>
                    <a:pt x="127407" y="324505"/>
                  </a:cubicBezTo>
                  <a:cubicBezTo>
                    <a:pt x="127407" y="330066"/>
                    <a:pt x="131689" y="334039"/>
                    <a:pt x="137140" y="334039"/>
                  </a:cubicBezTo>
                  <a:cubicBezTo>
                    <a:pt x="142201" y="334039"/>
                    <a:pt x="146483" y="330066"/>
                    <a:pt x="146483" y="324505"/>
                  </a:cubicBezTo>
                  <a:cubicBezTo>
                    <a:pt x="146483" y="318943"/>
                    <a:pt x="142201" y="314971"/>
                    <a:pt x="137140" y="314971"/>
                  </a:cubicBezTo>
                  <a:close/>
                  <a:moveTo>
                    <a:pt x="387741" y="247730"/>
                  </a:moveTo>
                  <a:lnTo>
                    <a:pt x="325591" y="312426"/>
                  </a:lnTo>
                  <a:cubicBezTo>
                    <a:pt x="327609" y="315640"/>
                    <a:pt x="328416" y="318855"/>
                    <a:pt x="328820" y="322873"/>
                  </a:cubicBezTo>
                  <a:lnTo>
                    <a:pt x="430519" y="348189"/>
                  </a:lnTo>
                  <a:cubicBezTo>
                    <a:pt x="432940" y="343769"/>
                    <a:pt x="436169" y="339751"/>
                    <a:pt x="440205" y="336938"/>
                  </a:cubicBezTo>
                  <a:lnTo>
                    <a:pt x="401058" y="250141"/>
                  </a:lnTo>
                  <a:cubicBezTo>
                    <a:pt x="400251" y="250141"/>
                    <a:pt x="399444" y="250543"/>
                    <a:pt x="398233" y="250543"/>
                  </a:cubicBezTo>
                  <a:cubicBezTo>
                    <a:pt x="394601" y="250543"/>
                    <a:pt x="390969" y="249739"/>
                    <a:pt x="387741" y="247730"/>
                  </a:cubicBezTo>
                  <a:close/>
                  <a:moveTo>
                    <a:pt x="421353" y="233574"/>
                  </a:moveTo>
                  <a:cubicBezTo>
                    <a:pt x="419734" y="237563"/>
                    <a:pt x="417304" y="241551"/>
                    <a:pt x="414065" y="244343"/>
                  </a:cubicBezTo>
                  <a:lnTo>
                    <a:pt x="452935" y="330099"/>
                  </a:lnTo>
                  <a:cubicBezTo>
                    <a:pt x="455364" y="330099"/>
                    <a:pt x="457388" y="329302"/>
                    <a:pt x="459413" y="329302"/>
                  </a:cubicBezTo>
                  <a:cubicBezTo>
                    <a:pt x="462247" y="329302"/>
                    <a:pt x="464676" y="330099"/>
                    <a:pt x="467106" y="330498"/>
                  </a:cubicBezTo>
                  <a:lnTo>
                    <a:pt x="509214" y="243945"/>
                  </a:lnTo>
                  <a:cubicBezTo>
                    <a:pt x="505975" y="241152"/>
                    <a:pt x="503951" y="237563"/>
                    <a:pt x="502331" y="233574"/>
                  </a:cubicBezTo>
                  <a:close/>
                  <a:moveTo>
                    <a:pt x="524269" y="217648"/>
                  </a:moveTo>
                  <a:cubicBezTo>
                    <a:pt x="519208" y="217648"/>
                    <a:pt x="514926" y="221930"/>
                    <a:pt x="514926" y="226991"/>
                  </a:cubicBezTo>
                  <a:cubicBezTo>
                    <a:pt x="514926" y="232441"/>
                    <a:pt x="519208" y="236724"/>
                    <a:pt x="524269" y="236724"/>
                  </a:cubicBezTo>
                  <a:cubicBezTo>
                    <a:pt x="529330" y="236724"/>
                    <a:pt x="534002" y="232441"/>
                    <a:pt x="534002" y="226991"/>
                  </a:cubicBezTo>
                  <a:cubicBezTo>
                    <a:pt x="534002" y="221930"/>
                    <a:pt x="529330" y="217648"/>
                    <a:pt x="524269" y="217648"/>
                  </a:cubicBezTo>
                  <a:close/>
                  <a:moveTo>
                    <a:pt x="396864" y="217648"/>
                  </a:moveTo>
                  <a:cubicBezTo>
                    <a:pt x="391803" y="217648"/>
                    <a:pt x="387521" y="221930"/>
                    <a:pt x="387521" y="226991"/>
                  </a:cubicBezTo>
                  <a:cubicBezTo>
                    <a:pt x="387521" y="232441"/>
                    <a:pt x="391803" y="236724"/>
                    <a:pt x="396864" y="236724"/>
                  </a:cubicBezTo>
                  <a:cubicBezTo>
                    <a:pt x="402315" y="236724"/>
                    <a:pt x="406597" y="232441"/>
                    <a:pt x="406597" y="226991"/>
                  </a:cubicBezTo>
                  <a:cubicBezTo>
                    <a:pt x="406597" y="221930"/>
                    <a:pt x="402315" y="217648"/>
                    <a:pt x="396864" y="217648"/>
                  </a:cubicBezTo>
                  <a:close/>
                  <a:moveTo>
                    <a:pt x="25461" y="191105"/>
                  </a:moveTo>
                  <a:cubicBezTo>
                    <a:pt x="20297" y="191105"/>
                    <a:pt x="15927" y="195387"/>
                    <a:pt x="15927" y="200448"/>
                  </a:cubicBezTo>
                  <a:cubicBezTo>
                    <a:pt x="15927" y="205898"/>
                    <a:pt x="20297" y="210181"/>
                    <a:pt x="25461" y="210181"/>
                  </a:cubicBezTo>
                  <a:cubicBezTo>
                    <a:pt x="30625" y="210181"/>
                    <a:pt x="34995" y="205898"/>
                    <a:pt x="34995" y="200448"/>
                  </a:cubicBezTo>
                  <a:cubicBezTo>
                    <a:pt x="34995" y="195387"/>
                    <a:pt x="30625" y="191105"/>
                    <a:pt x="25461" y="191105"/>
                  </a:cubicBezTo>
                  <a:close/>
                  <a:moveTo>
                    <a:pt x="163320" y="187566"/>
                  </a:moveTo>
                  <a:cubicBezTo>
                    <a:pt x="159708" y="189574"/>
                    <a:pt x="156097" y="190779"/>
                    <a:pt x="151684" y="191583"/>
                  </a:cubicBezTo>
                  <a:lnTo>
                    <a:pt x="146869" y="302845"/>
                  </a:lnTo>
                  <a:cubicBezTo>
                    <a:pt x="153690" y="305255"/>
                    <a:pt x="159307" y="310878"/>
                    <a:pt x="161313" y="318108"/>
                  </a:cubicBezTo>
                  <a:lnTo>
                    <a:pt x="282886" y="318108"/>
                  </a:lnTo>
                  <a:cubicBezTo>
                    <a:pt x="282886" y="316502"/>
                    <a:pt x="283688" y="315297"/>
                    <a:pt x="284491" y="313690"/>
                  </a:cubicBezTo>
                  <a:close/>
                  <a:moveTo>
                    <a:pt x="275127" y="175180"/>
                  </a:moveTo>
                  <a:cubicBezTo>
                    <a:pt x="273530" y="176378"/>
                    <a:pt x="272333" y="177576"/>
                    <a:pt x="270736" y="178774"/>
                  </a:cubicBezTo>
                  <a:lnTo>
                    <a:pt x="305461" y="299788"/>
                  </a:lnTo>
                  <a:cubicBezTo>
                    <a:pt x="309053" y="299788"/>
                    <a:pt x="312246" y="300986"/>
                    <a:pt x="315439" y="302185"/>
                  </a:cubicBezTo>
                  <a:lnTo>
                    <a:pt x="376507" y="238283"/>
                  </a:lnTo>
                  <a:cubicBezTo>
                    <a:pt x="374910" y="235088"/>
                    <a:pt x="373713" y="231094"/>
                    <a:pt x="373713" y="226701"/>
                  </a:cubicBezTo>
                  <a:cubicBezTo>
                    <a:pt x="373713" y="225503"/>
                    <a:pt x="373713" y="224304"/>
                    <a:pt x="373713" y="223106"/>
                  </a:cubicBezTo>
                  <a:close/>
                  <a:moveTo>
                    <a:pt x="117932" y="175180"/>
                  </a:moveTo>
                  <a:lnTo>
                    <a:pt x="49223" y="200020"/>
                  </a:lnTo>
                  <a:cubicBezTo>
                    <a:pt x="49624" y="200420"/>
                    <a:pt x="49624" y="200420"/>
                    <a:pt x="49624" y="200821"/>
                  </a:cubicBezTo>
                  <a:cubicBezTo>
                    <a:pt x="49624" y="205228"/>
                    <a:pt x="48419" y="209235"/>
                    <a:pt x="46008" y="212840"/>
                  </a:cubicBezTo>
                  <a:lnTo>
                    <a:pt x="128379" y="302183"/>
                  </a:lnTo>
                  <a:cubicBezTo>
                    <a:pt x="129584" y="301783"/>
                    <a:pt x="131191" y="300981"/>
                    <a:pt x="132799" y="300981"/>
                  </a:cubicBezTo>
                  <a:lnTo>
                    <a:pt x="137620" y="190004"/>
                  </a:lnTo>
                  <a:cubicBezTo>
                    <a:pt x="129182" y="187600"/>
                    <a:pt x="122352" y="181991"/>
                    <a:pt x="117932" y="175180"/>
                  </a:cubicBezTo>
                  <a:close/>
                  <a:moveTo>
                    <a:pt x="177797" y="166333"/>
                  </a:moveTo>
                  <a:cubicBezTo>
                    <a:pt x="176999" y="170330"/>
                    <a:pt x="175405" y="173928"/>
                    <a:pt x="173412" y="177126"/>
                  </a:cubicBezTo>
                  <a:lnTo>
                    <a:pt x="289802" y="298646"/>
                  </a:lnTo>
                  <a:lnTo>
                    <a:pt x="256718" y="183122"/>
                  </a:lnTo>
                  <a:cubicBezTo>
                    <a:pt x="245956" y="182722"/>
                    <a:pt x="237586" y="175927"/>
                    <a:pt x="234796" y="166333"/>
                  </a:cubicBezTo>
                  <a:close/>
                  <a:moveTo>
                    <a:pt x="257076" y="148637"/>
                  </a:moveTo>
                  <a:cubicBezTo>
                    <a:pt x="252405" y="148637"/>
                    <a:pt x="247733" y="153309"/>
                    <a:pt x="247733" y="158370"/>
                  </a:cubicBezTo>
                  <a:cubicBezTo>
                    <a:pt x="247733" y="163430"/>
                    <a:pt x="252405" y="167713"/>
                    <a:pt x="257076" y="167713"/>
                  </a:cubicBezTo>
                  <a:cubicBezTo>
                    <a:pt x="262527" y="167713"/>
                    <a:pt x="266809" y="163430"/>
                    <a:pt x="266809" y="158370"/>
                  </a:cubicBezTo>
                  <a:cubicBezTo>
                    <a:pt x="266809" y="153309"/>
                    <a:pt x="262527" y="148637"/>
                    <a:pt x="257076" y="148637"/>
                  </a:cubicBezTo>
                  <a:close/>
                  <a:moveTo>
                    <a:pt x="406422" y="139790"/>
                  </a:moveTo>
                  <a:cubicBezTo>
                    <a:pt x="403607" y="141805"/>
                    <a:pt x="399988" y="143820"/>
                    <a:pt x="396368" y="145029"/>
                  </a:cubicBezTo>
                  <a:lnTo>
                    <a:pt x="402401" y="203861"/>
                  </a:lnTo>
                  <a:cubicBezTo>
                    <a:pt x="411248" y="205876"/>
                    <a:pt x="418085" y="212323"/>
                    <a:pt x="420900" y="220785"/>
                  </a:cubicBezTo>
                  <a:lnTo>
                    <a:pt x="501332" y="220785"/>
                  </a:lnTo>
                  <a:cubicBezTo>
                    <a:pt x="501734" y="219979"/>
                    <a:pt x="502136" y="219173"/>
                    <a:pt x="502136" y="218770"/>
                  </a:cubicBezTo>
                  <a:close/>
                  <a:moveTo>
                    <a:pt x="146186" y="139790"/>
                  </a:moveTo>
                  <a:cubicBezTo>
                    <a:pt x="135798" y="139790"/>
                    <a:pt x="127407" y="148487"/>
                    <a:pt x="127407" y="158370"/>
                  </a:cubicBezTo>
                  <a:cubicBezTo>
                    <a:pt x="127407" y="168252"/>
                    <a:pt x="135798" y="176554"/>
                    <a:pt x="146186" y="176554"/>
                  </a:cubicBezTo>
                  <a:cubicBezTo>
                    <a:pt x="156175" y="176554"/>
                    <a:pt x="164167" y="168252"/>
                    <a:pt x="164167" y="158370"/>
                  </a:cubicBezTo>
                  <a:cubicBezTo>
                    <a:pt x="164167" y="148487"/>
                    <a:pt x="156175" y="139790"/>
                    <a:pt x="146186" y="139790"/>
                  </a:cubicBezTo>
                  <a:close/>
                  <a:moveTo>
                    <a:pt x="501548" y="106169"/>
                  </a:moveTo>
                  <a:lnTo>
                    <a:pt x="419025" y="116255"/>
                  </a:lnTo>
                  <a:cubicBezTo>
                    <a:pt x="418627" y="120290"/>
                    <a:pt x="417431" y="124324"/>
                    <a:pt x="415836" y="127552"/>
                  </a:cubicBezTo>
                  <a:lnTo>
                    <a:pt x="510319" y="206627"/>
                  </a:lnTo>
                  <a:cubicBezTo>
                    <a:pt x="512312" y="205416"/>
                    <a:pt x="514305" y="204609"/>
                    <a:pt x="516298" y="204206"/>
                  </a:cubicBezTo>
                  <a:lnTo>
                    <a:pt x="516298" y="119483"/>
                  </a:lnTo>
                  <a:cubicBezTo>
                    <a:pt x="509920" y="117062"/>
                    <a:pt x="504339" y="112221"/>
                    <a:pt x="501548" y="106169"/>
                  </a:cubicBezTo>
                  <a:close/>
                  <a:moveTo>
                    <a:pt x="386439" y="95553"/>
                  </a:moveTo>
                  <a:cubicBezTo>
                    <a:pt x="376450" y="95553"/>
                    <a:pt x="368059" y="103544"/>
                    <a:pt x="368059" y="113533"/>
                  </a:cubicBezTo>
                  <a:cubicBezTo>
                    <a:pt x="368059" y="123922"/>
                    <a:pt x="376450" y="132312"/>
                    <a:pt x="386439" y="132312"/>
                  </a:cubicBezTo>
                  <a:cubicBezTo>
                    <a:pt x="396428" y="132312"/>
                    <a:pt x="404819" y="123922"/>
                    <a:pt x="404819" y="113533"/>
                  </a:cubicBezTo>
                  <a:cubicBezTo>
                    <a:pt x="404819" y="103544"/>
                    <a:pt x="396428" y="95553"/>
                    <a:pt x="386439" y="95553"/>
                  </a:cubicBezTo>
                  <a:close/>
                  <a:moveTo>
                    <a:pt x="524269" y="86704"/>
                  </a:moveTo>
                  <a:cubicBezTo>
                    <a:pt x="519208" y="86704"/>
                    <a:pt x="514926" y="90986"/>
                    <a:pt x="514926" y="96437"/>
                  </a:cubicBezTo>
                  <a:cubicBezTo>
                    <a:pt x="514926" y="101497"/>
                    <a:pt x="519208" y="105780"/>
                    <a:pt x="524269" y="105780"/>
                  </a:cubicBezTo>
                  <a:cubicBezTo>
                    <a:pt x="529330" y="105780"/>
                    <a:pt x="534002" y="101497"/>
                    <a:pt x="534002" y="96437"/>
                  </a:cubicBezTo>
                  <a:cubicBezTo>
                    <a:pt x="534002" y="90986"/>
                    <a:pt x="529330" y="86704"/>
                    <a:pt x="524269" y="86704"/>
                  </a:cubicBezTo>
                  <a:close/>
                  <a:moveTo>
                    <a:pt x="269113" y="84936"/>
                  </a:moveTo>
                  <a:cubicBezTo>
                    <a:pt x="266322" y="88937"/>
                    <a:pt x="262734" y="91738"/>
                    <a:pt x="258348" y="93738"/>
                  </a:cubicBezTo>
                  <a:lnTo>
                    <a:pt x="261936" y="134950"/>
                  </a:lnTo>
                  <a:cubicBezTo>
                    <a:pt x="272701" y="137351"/>
                    <a:pt x="280674" y="146953"/>
                    <a:pt x="280674" y="158557"/>
                  </a:cubicBezTo>
                  <a:cubicBezTo>
                    <a:pt x="280674" y="159757"/>
                    <a:pt x="280674" y="160957"/>
                    <a:pt x="280276" y="162158"/>
                  </a:cubicBezTo>
                  <a:lnTo>
                    <a:pt x="379149" y="210171"/>
                  </a:lnTo>
                  <a:cubicBezTo>
                    <a:pt x="381541" y="207770"/>
                    <a:pt x="383933" y="205770"/>
                    <a:pt x="387122" y="204569"/>
                  </a:cubicBezTo>
                  <a:lnTo>
                    <a:pt x="381541" y="146153"/>
                  </a:lnTo>
                  <a:cubicBezTo>
                    <a:pt x="365195" y="143752"/>
                    <a:pt x="352437" y="130149"/>
                    <a:pt x="352437" y="113344"/>
                  </a:cubicBezTo>
                  <a:cubicBezTo>
                    <a:pt x="352437" y="112544"/>
                    <a:pt x="352836" y="111743"/>
                    <a:pt x="352836" y="110943"/>
                  </a:cubicBezTo>
                  <a:close/>
                  <a:moveTo>
                    <a:pt x="25461" y="69010"/>
                  </a:moveTo>
                  <a:cubicBezTo>
                    <a:pt x="20297" y="69010"/>
                    <a:pt x="15927" y="73292"/>
                    <a:pt x="15927" y="78353"/>
                  </a:cubicBezTo>
                  <a:cubicBezTo>
                    <a:pt x="15927" y="83803"/>
                    <a:pt x="20297" y="88086"/>
                    <a:pt x="25461" y="88086"/>
                  </a:cubicBezTo>
                  <a:cubicBezTo>
                    <a:pt x="30625" y="88086"/>
                    <a:pt x="34995" y="83803"/>
                    <a:pt x="34995" y="78353"/>
                  </a:cubicBezTo>
                  <a:cubicBezTo>
                    <a:pt x="34995" y="73292"/>
                    <a:pt x="30625" y="69010"/>
                    <a:pt x="25461" y="69010"/>
                  </a:cubicBezTo>
                  <a:close/>
                  <a:moveTo>
                    <a:pt x="250388" y="61932"/>
                  </a:moveTo>
                  <a:cubicBezTo>
                    <a:pt x="244937" y="61932"/>
                    <a:pt x="240655" y="66214"/>
                    <a:pt x="240655" y="71275"/>
                  </a:cubicBezTo>
                  <a:cubicBezTo>
                    <a:pt x="240655" y="76336"/>
                    <a:pt x="244937" y="81008"/>
                    <a:pt x="250388" y="81008"/>
                  </a:cubicBezTo>
                  <a:cubicBezTo>
                    <a:pt x="255449" y="81008"/>
                    <a:pt x="259731" y="76336"/>
                    <a:pt x="259731" y="71275"/>
                  </a:cubicBezTo>
                  <a:cubicBezTo>
                    <a:pt x="259731" y="66214"/>
                    <a:pt x="255449" y="61932"/>
                    <a:pt x="250388" y="61932"/>
                  </a:cubicBezTo>
                  <a:close/>
                  <a:moveTo>
                    <a:pt x="415540" y="40698"/>
                  </a:moveTo>
                  <a:cubicBezTo>
                    <a:pt x="411898" y="44271"/>
                    <a:pt x="407447" y="46653"/>
                    <a:pt x="402187" y="47447"/>
                  </a:cubicBezTo>
                  <a:lnTo>
                    <a:pt x="398140" y="82781"/>
                  </a:lnTo>
                  <a:cubicBezTo>
                    <a:pt x="407043" y="85957"/>
                    <a:pt x="414731" y="93103"/>
                    <a:pt x="417968" y="102234"/>
                  </a:cubicBezTo>
                  <a:lnTo>
                    <a:pt x="502136" y="92706"/>
                  </a:lnTo>
                  <a:cubicBezTo>
                    <a:pt x="502136" y="92309"/>
                    <a:pt x="502136" y="91912"/>
                    <a:pt x="502136" y="91515"/>
                  </a:cubicBezTo>
                  <a:close/>
                  <a:moveTo>
                    <a:pt x="127205" y="38930"/>
                  </a:moveTo>
                  <a:lnTo>
                    <a:pt x="48278" y="74450"/>
                  </a:lnTo>
                  <a:cubicBezTo>
                    <a:pt x="48278" y="75647"/>
                    <a:pt x="48679" y="76445"/>
                    <a:pt x="48679" y="77244"/>
                  </a:cubicBezTo>
                  <a:cubicBezTo>
                    <a:pt x="48679" y="88019"/>
                    <a:pt x="41468" y="97199"/>
                    <a:pt x="31852" y="100392"/>
                  </a:cubicBezTo>
                  <a:lnTo>
                    <a:pt x="31852" y="177019"/>
                  </a:lnTo>
                  <a:cubicBezTo>
                    <a:pt x="36660" y="178615"/>
                    <a:pt x="40666" y="181409"/>
                    <a:pt x="43471" y="185400"/>
                  </a:cubicBezTo>
                  <a:lnTo>
                    <a:pt x="112381" y="160257"/>
                  </a:lnTo>
                  <a:cubicBezTo>
                    <a:pt x="112381" y="159458"/>
                    <a:pt x="111980" y="158660"/>
                    <a:pt x="111980" y="157463"/>
                  </a:cubicBezTo>
                  <a:cubicBezTo>
                    <a:pt x="111980" y="141898"/>
                    <a:pt x="123198" y="129127"/>
                    <a:pt x="137621" y="125535"/>
                  </a:cubicBezTo>
                  <a:lnTo>
                    <a:pt x="137621" y="45715"/>
                  </a:lnTo>
                  <a:cubicBezTo>
                    <a:pt x="133615" y="44118"/>
                    <a:pt x="130009" y="42123"/>
                    <a:pt x="127205" y="38930"/>
                  </a:cubicBezTo>
                  <a:close/>
                  <a:moveTo>
                    <a:pt x="162928" y="38929"/>
                  </a:moveTo>
                  <a:cubicBezTo>
                    <a:pt x="160141" y="42114"/>
                    <a:pt x="156558" y="44105"/>
                    <a:pt x="152178" y="45697"/>
                  </a:cubicBezTo>
                  <a:lnTo>
                    <a:pt x="152178" y="125325"/>
                  </a:lnTo>
                  <a:cubicBezTo>
                    <a:pt x="164521" y="128112"/>
                    <a:pt x="174076" y="137668"/>
                    <a:pt x="176863" y="150010"/>
                  </a:cubicBezTo>
                  <a:lnTo>
                    <a:pt x="233797" y="150010"/>
                  </a:lnTo>
                  <a:cubicBezTo>
                    <a:pt x="235788" y="143242"/>
                    <a:pt x="240566" y="137668"/>
                    <a:pt x="247334" y="134881"/>
                  </a:cubicBezTo>
                  <a:lnTo>
                    <a:pt x="243751" y="93872"/>
                  </a:lnTo>
                  <a:cubicBezTo>
                    <a:pt x="232603" y="91483"/>
                    <a:pt x="224640" y="81928"/>
                    <a:pt x="224640" y="70382"/>
                  </a:cubicBezTo>
                  <a:cubicBezTo>
                    <a:pt x="224640" y="69586"/>
                    <a:pt x="225038" y="68391"/>
                    <a:pt x="225038" y="67197"/>
                  </a:cubicBezTo>
                  <a:close/>
                  <a:moveTo>
                    <a:pt x="378800" y="35389"/>
                  </a:moveTo>
                  <a:lnTo>
                    <a:pt x="274276" y="70377"/>
                  </a:lnTo>
                  <a:lnTo>
                    <a:pt x="274276" y="70779"/>
                  </a:lnTo>
                  <a:lnTo>
                    <a:pt x="359025" y="96920"/>
                  </a:lnTo>
                  <a:cubicBezTo>
                    <a:pt x="364272" y="87670"/>
                    <a:pt x="373554" y="81638"/>
                    <a:pt x="384450" y="80431"/>
                  </a:cubicBezTo>
                  <a:lnTo>
                    <a:pt x="388890" y="45041"/>
                  </a:lnTo>
                  <a:cubicBezTo>
                    <a:pt x="384854" y="42628"/>
                    <a:pt x="381222" y="39813"/>
                    <a:pt x="378800" y="35389"/>
                  </a:cubicBezTo>
                  <a:close/>
                  <a:moveTo>
                    <a:pt x="351734" y="30080"/>
                  </a:moveTo>
                  <a:lnTo>
                    <a:pt x="176953" y="30889"/>
                  </a:lnTo>
                  <a:lnTo>
                    <a:pt x="230947" y="56370"/>
                  </a:lnTo>
                  <a:cubicBezTo>
                    <a:pt x="235347" y="51112"/>
                    <a:pt x="241346" y="47876"/>
                    <a:pt x="248945" y="47876"/>
                  </a:cubicBezTo>
                  <a:cubicBezTo>
                    <a:pt x="256544" y="47876"/>
                    <a:pt x="263744" y="51921"/>
                    <a:pt x="268143" y="57988"/>
                  </a:cubicBezTo>
                  <a:close/>
                  <a:moveTo>
                    <a:pt x="396864" y="14155"/>
                  </a:moveTo>
                  <a:cubicBezTo>
                    <a:pt x="391803" y="14155"/>
                    <a:pt x="387521" y="18525"/>
                    <a:pt x="387521" y="23689"/>
                  </a:cubicBezTo>
                  <a:cubicBezTo>
                    <a:pt x="387521" y="28853"/>
                    <a:pt x="391803" y="33223"/>
                    <a:pt x="396864" y="33223"/>
                  </a:cubicBezTo>
                  <a:cubicBezTo>
                    <a:pt x="402315" y="33223"/>
                    <a:pt x="406597" y="28853"/>
                    <a:pt x="406597" y="23689"/>
                  </a:cubicBezTo>
                  <a:cubicBezTo>
                    <a:pt x="406597" y="18525"/>
                    <a:pt x="402315" y="14155"/>
                    <a:pt x="396864" y="14155"/>
                  </a:cubicBezTo>
                  <a:close/>
                  <a:moveTo>
                    <a:pt x="145987" y="14155"/>
                  </a:moveTo>
                  <a:cubicBezTo>
                    <a:pt x="140536" y="14155"/>
                    <a:pt x="136254" y="18525"/>
                    <a:pt x="136254" y="23689"/>
                  </a:cubicBezTo>
                  <a:cubicBezTo>
                    <a:pt x="136254" y="28853"/>
                    <a:pt x="140536" y="33223"/>
                    <a:pt x="145987" y="33223"/>
                  </a:cubicBezTo>
                  <a:cubicBezTo>
                    <a:pt x="150658" y="33223"/>
                    <a:pt x="155330" y="28853"/>
                    <a:pt x="155330" y="23689"/>
                  </a:cubicBezTo>
                  <a:cubicBezTo>
                    <a:pt x="155330" y="18525"/>
                    <a:pt x="150658" y="14155"/>
                    <a:pt x="145987" y="14155"/>
                  </a:cubicBezTo>
                  <a:close/>
                  <a:moveTo>
                    <a:pt x="145074" y="0"/>
                  </a:moveTo>
                  <a:cubicBezTo>
                    <a:pt x="155522" y="0"/>
                    <a:pt x="164363" y="6819"/>
                    <a:pt x="167578" y="16445"/>
                  </a:cubicBezTo>
                  <a:lnTo>
                    <a:pt x="374941" y="14841"/>
                  </a:lnTo>
                  <a:cubicBezTo>
                    <a:pt x="378558" y="6017"/>
                    <a:pt x="387399" y="0"/>
                    <a:pt x="397446" y="0"/>
                  </a:cubicBezTo>
                  <a:cubicBezTo>
                    <a:pt x="411109" y="0"/>
                    <a:pt x="421558" y="10429"/>
                    <a:pt x="421558" y="23665"/>
                  </a:cubicBezTo>
                  <a:cubicBezTo>
                    <a:pt x="421558" y="24869"/>
                    <a:pt x="421558" y="26473"/>
                    <a:pt x="421156" y="27676"/>
                  </a:cubicBezTo>
                  <a:lnTo>
                    <a:pt x="507959" y="79419"/>
                  </a:lnTo>
                  <a:cubicBezTo>
                    <a:pt x="512379" y="75408"/>
                    <a:pt x="518005" y="73002"/>
                    <a:pt x="524033" y="73002"/>
                  </a:cubicBezTo>
                  <a:cubicBezTo>
                    <a:pt x="537295" y="73002"/>
                    <a:pt x="548145" y="83831"/>
                    <a:pt x="548145" y="97469"/>
                  </a:cubicBezTo>
                  <a:cubicBezTo>
                    <a:pt x="548145" y="107898"/>
                    <a:pt x="540912" y="117123"/>
                    <a:pt x="531267" y="120332"/>
                  </a:cubicBezTo>
                  <a:lnTo>
                    <a:pt x="531267" y="204565"/>
                  </a:lnTo>
                  <a:cubicBezTo>
                    <a:pt x="540912" y="207372"/>
                    <a:pt x="548145" y="216598"/>
                    <a:pt x="548145" y="227027"/>
                  </a:cubicBezTo>
                  <a:cubicBezTo>
                    <a:pt x="548145" y="240664"/>
                    <a:pt x="537295" y="251093"/>
                    <a:pt x="524033" y="251093"/>
                  </a:cubicBezTo>
                  <a:cubicBezTo>
                    <a:pt x="522828" y="251093"/>
                    <a:pt x="521622" y="250692"/>
                    <a:pt x="520417" y="250692"/>
                  </a:cubicBezTo>
                  <a:lnTo>
                    <a:pt x="479024" y="337732"/>
                  </a:lnTo>
                  <a:cubicBezTo>
                    <a:pt x="486660" y="343749"/>
                    <a:pt x="491884" y="352974"/>
                    <a:pt x="491884" y="363403"/>
                  </a:cubicBezTo>
                  <a:cubicBezTo>
                    <a:pt x="491884" y="381854"/>
                    <a:pt x="477015" y="396294"/>
                    <a:pt x="458529" y="396294"/>
                  </a:cubicBezTo>
                  <a:cubicBezTo>
                    <a:pt x="455716" y="396294"/>
                    <a:pt x="452099" y="395893"/>
                    <a:pt x="449286" y="394690"/>
                  </a:cubicBezTo>
                  <a:lnTo>
                    <a:pt x="434819" y="420762"/>
                  </a:lnTo>
                  <a:cubicBezTo>
                    <a:pt x="438436" y="424372"/>
                    <a:pt x="440445" y="429586"/>
                    <a:pt x="440445" y="435603"/>
                  </a:cubicBezTo>
                  <a:cubicBezTo>
                    <a:pt x="440445" y="448839"/>
                    <a:pt x="429595" y="459669"/>
                    <a:pt x="416333" y="459669"/>
                  </a:cubicBezTo>
                  <a:cubicBezTo>
                    <a:pt x="402670" y="459669"/>
                    <a:pt x="392221" y="448839"/>
                    <a:pt x="392221" y="435603"/>
                  </a:cubicBezTo>
                  <a:cubicBezTo>
                    <a:pt x="392221" y="432394"/>
                    <a:pt x="392623" y="429185"/>
                    <a:pt x="393829" y="426377"/>
                  </a:cubicBezTo>
                  <a:lnTo>
                    <a:pt x="315465" y="345754"/>
                  </a:lnTo>
                  <a:cubicBezTo>
                    <a:pt x="311848" y="347359"/>
                    <a:pt x="308231" y="348562"/>
                    <a:pt x="304213" y="348562"/>
                  </a:cubicBezTo>
                  <a:cubicBezTo>
                    <a:pt x="293764" y="348562"/>
                    <a:pt x="284521" y="341342"/>
                    <a:pt x="281708" y="331716"/>
                  </a:cubicBezTo>
                  <a:lnTo>
                    <a:pt x="159943" y="331716"/>
                  </a:lnTo>
                  <a:cubicBezTo>
                    <a:pt x="157130" y="341342"/>
                    <a:pt x="148289" y="348562"/>
                    <a:pt x="137438" y="348562"/>
                  </a:cubicBezTo>
                  <a:cubicBezTo>
                    <a:pt x="123775" y="348562"/>
                    <a:pt x="113326" y="337732"/>
                    <a:pt x="113326" y="324496"/>
                  </a:cubicBezTo>
                  <a:cubicBezTo>
                    <a:pt x="113326" y="320084"/>
                    <a:pt x="114532" y="316073"/>
                    <a:pt x="116541" y="312463"/>
                  </a:cubicBezTo>
                  <a:lnTo>
                    <a:pt x="34159" y="223417"/>
                  </a:lnTo>
                  <a:cubicBezTo>
                    <a:pt x="31346" y="224620"/>
                    <a:pt x="27729" y="225422"/>
                    <a:pt x="24112" y="225422"/>
                  </a:cubicBezTo>
                  <a:cubicBezTo>
                    <a:pt x="10851" y="225422"/>
                    <a:pt x="0" y="214592"/>
                    <a:pt x="0" y="201356"/>
                  </a:cubicBezTo>
                  <a:cubicBezTo>
                    <a:pt x="0" y="190927"/>
                    <a:pt x="7234" y="181702"/>
                    <a:pt x="16878" y="178493"/>
                  </a:cubicBezTo>
                  <a:lnTo>
                    <a:pt x="16878" y="101480"/>
                  </a:lnTo>
                  <a:cubicBezTo>
                    <a:pt x="7234" y="98271"/>
                    <a:pt x="0" y="89046"/>
                    <a:pt x="0" y="78216"/>
                  </a:cubicBezTo>
                  <a:cubicBezTo>
                    <a:pt x="0" y="65380"/>
                    <a:pt x="10851" y="54551"/>
                    <a:pt x="24112" y="54551"/>
                  </a:cubicBezTo>
                  <a:cubicBezTo>
                    <a:pt x="31346" y="54551"/>
                    <a:pt x="37374" y="57759"/>
                    <a:pt x="41794" y="62573"/>
                  </a:cubicBezTo>
                  <a:lnTo>
                    <a:pt x="120962" y="26473"/>
                  </a:lnTo>
                  <a:cubicBezTo>
                    <a:pt x="120962" y="25671"/>
                    <a:pt x="120560" y="24468"/>
                    <a:pt x="120560" y="23665"/>
                  </a:cubicBezTo>
                  <a:cubicBezTo>
                    <a:pt x="120560" y="10429"/>
                    <a:pt x="131410" y="0"/>
                    <a:pt x="1450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A6A25033-0796-0776-63AB-F3806E21C0FB}"/>
                </a:ext>
              </a:extLst>
            </p:cNvPr>
            <p:cNvSpPr txBox="1"/>
            <p:nvPr/>
          </p:nvSpPr>
          <p:spPr>
            <a:xfrm>
              <a:off x="7150206" y="358354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LLM</a:t>
              </a:r>
            </a:p>
          </p:txBody>
        </p:sp>
      </p:grp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67A56EF-08DC-9E74-0573-670C349AD75F}"/>
              </a:ext>
            </a:extLst>
          </p:cNvPr>
          <p:cNvSpPr txBox="1"/>
          <p:nvPr/>
        </p:nvSpPr>
        <p:spPr>
          <a:xfrm>
            <a:off x="11242656" y="460850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08D9E879-5E01-2FBC-87E6-F2CC383CD2D1}"/>
              </a:ext>
            </a:extLst>
          </p:cNvPr>
          <p:cNvCxnSpPr>
            <a:cxnSpLocks/>
          </p:cNvCxnSpPr>
          <p:nvPr/>
        </p:nvCxnSpPr>
        <p:spPr>
          <a:xfrm>
            <a:off x="10556529" y="481444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3FE39FA5-9451-93A3-D0F1-3F78E02CC2B8}"/>
              </a:ext>
            </a:extLst>
          </p:cNvPr>
          <p:cNvSpPr/>
          <p:nvPr/>
        </p:nvSpPr>
        <p:spPr>
          <a:xfrm>
            <a:off x="9603442" y="452722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5159D8F-9E3F-3E67-9C03-222FC3BFA0E0}"/>
              </a:ext>
            </a:extLst>
          </p:cNvPr>
          <p:cNvSpPr txBox="1"/>
          <p:nvPr/>
        </p:nvSpPr>
        <p:spPr>
          <a:xfrm>
            <a:off x="9440765" y="535532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3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F3F70D5D-FB89-CA4E-10D7-EB6214F77BE5}"/>
              </a:ext>
            </a:extLst>
          </p:cNvPr>
          <p:cNvCxnSpPr>
            <a:cxnSpLocks/>
          </p:cNvCxnSpPr>
          <p:nvPr/>
        </p:nvCxnSpPr>
        <p:spPr>
          <a:xfrm flipV="1">
            <a:off x="8803034" y="2710010"/>
            <a:ext cx="617268" cy="43563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636A3D2-C340-81A7-4E0C-24497329472F}"/>
              </a:ext>
            </a:extLst>
          </p:cNvPr>
          <p:cNvCxnSpPr>
            <a:cxnSpLocks/>
          </p:cNvCxnSpPr>
          <p:nvPr/>
        </p:nvCxnSpPr>
        <p:spPr>
          <a:xfrm>
            <a:off x="8791015" y="4157126"/>
            <a:ext cx="629287" cy="451376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7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00861-B986-B451-B9DD-2824609D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7BD730-E4FD-B436-5B1F-89D721B31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You can use </a:t>
            </a:r>
            <a:br>
              <a:rPr lang="pl-PL"/>
            </a:br>
            <a:r>
              <a:rPr lang="pl-PL"/>
              <a:t>loops (recurrences)</a:t>
            </a:r>
          </a:p>
        </p:txBody>
      </p:sp>
    </p:spTree>
    <p:extLst>
      <p:ext uri="{BB962C8B-B14F-4D97-AF65-F5344CB8AC3E}">
        <p14:creationId xmlns:p14="http://schemas.microsoft.com/office/powerpoint/2010/main" val="2954961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CDB9D-B287-1C3F-2123-F5CC326CC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C0701B8-F24D-8FB1-F122-4007DD3F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508001" cy="2771394"/>
          </a:xfrm>
        </p:spPr>
        <p:txBody>
          <a:bodyPr>
            <a:normAutofit fontScale="92500" lnSpcReduction="10000"/>
          </a:bodyPr>
          <a:lstStyle/>
          <a:p>
            <a:r>
              <a:rPr lang="pl-PL"/>
              <a:t>This forms the basis for reflexive mechanisms</a:t>
            </a:r>
          </a:p>
          <a:p>
            <a:endParaRPr lang="pl-PL"/>
          </a:p>
          <a:p>
            <a:r>
              <a:rPr lang="pl-PL"/>
              <a:t>ReAct = Reason and Act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A99A180-2EAB-F1B3-C1C2-E296989A3128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AABEFB2-068A-6164-0339-C7BE60166D01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1EF811C0-1833-DCD3-5C64-FD5757EBC33F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F5E06D6-9FD4-5DEA-4D8E-813EBB1D8CF1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C17D6414-2BFB-0903-5DAD-1B80E6D0B554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7C6A3CF-A4A4-F5C3-BE2B-C502DAEC1AB3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7531B641-65ED-F2EF-7BF2-13234AF6623A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22EF43FB-6772-963B-BAF4-EE37DC813820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F37DCA50-EA50-2AE8-72BF-8350FD4876ED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345604E-50C0-B7CD-7D0B-3FBE203E08B2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E79F5FD-8254-B1BC-C909-D61A97EC158E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A039ADE-CB67-E3AB-965D-8B2A01CD50F3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259F199-231F-A5B4-1F1A-D083EEC4480E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  <p:cxnSp>
        <p:nvCxnSpPr>
          <p:cNvPr id="17" name="Łącznik łamany 16">
            <a:extLst>
              <a:ext uri="{FF2B5EF4-FFF2-40B4-BE49-F238E27FC236}">
                <a16:creationId xmlns:a16="http://schemas.microsoft.com/office/drawing/2014/main" id="{14F617B7-5D0B-F829-4D7D-8260B5E333ED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5400000">
            <a:off x="7236743" y="3393661"/>
            <a:ext cx="12700" cy="1388179"/>
          </a:xfrm>
          <a:prstGeom prst="bentConnector3">
            <a:avLst>
              <a:gd name="adj1" fmla="val 6466669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18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6B8F476-E39C-0899-1AE1-4489D063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9" y="0"/>
            <a:ext cx="3523376" cy="6858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DEB0E0F-B6DE-08EC-EDD8-2DEC7A3B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98" y="0"/>
            <a:ext cx="5052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76127-9DB7-B71F-E5EB-9738BAFC1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46FE1EF-DA3D-7A29-403E-74908000B376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792DAB5-7F83-9FA7-DAE7-7C18ADA6B767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1022BE40-F215-0718-FA65-BD24794DFB92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C6F60F1-BA76-D3E2-CA9F-140E4B230229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9BA360BC-217D-047C-7479-91F44E90ABBA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BBF96CC-29D8-2990-8DF7-03DD3C3F8061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869E66F-ED0D-ECC5-583F-33C0DF3681F6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0E1F7C7E-9E4D-26A0-18A6-DD608CDE7B3B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D1ACD592-6C75-CB45-C332-82A6E8C59884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1B21F33-59BE-4E88-EB5E-58794587623F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4C2FB7E-100B-C3F4-114D-42C4E0720BB5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841248D-51C0-9A16-AD00-1718EC7CC058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A8ADFE8-7EFA-734E-ED6C-47CABF06CFDF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  <p:pic>
        <p:nvPicPr>
          <p:cNvPr id="17" name="Grafika 16" descr="Profil kobiety kontur">
            <a:extLst>
              <a:ext uri="{FF2B5EF4-FFF2-40B4-BE49-F238E27FC236}">
                <a16:creationId xmlns:a16="http://schemas.microsoft.com/office/drawing/2014/main" id="{803D974A-2470-0AED-0F3D-2E87970BB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2464" y="5205096"/>
            <a:ext cx="727567" cy="727567"/>
          </a:xfrm>
          <a:prstGeom prst="rect">
            <a:avLst/>
          </a:prstGeom>
        </p:spPr>
      </p:pic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CDAC7C55-010B-7A4E-A1CF-88D35813345F}"/>
              </a:ext>
            </a:extLst>
          </p:cNvPr>
          <p:cNvCxnSpPr>
            <a:cxnSpLocks/>
          </p:cNvCxnSpPr>
          <p:nvPr/>
        </p:nvCxnSpPr>
        <p:spPr>
          <a:xfrm>
            <a:off x="6592464" y="4305993"/>
            <a:ext cx="0" cy="899103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75B67929-AD7C-BD0D-C66D-47135C1D067A}"/>
              </a:ext>
            </a:extLst>
          </p:cNvPr>
          <p:cNvCxnSpPr>
            <a:cxnSpLocks/>
          </p:cNvCxnSpPr>
          <p:nvPr/>
        </p:nvCxnSpPr>
        <p:spPr>
          <a:xfrm flipV="1">
            <a:off x="7236464" y="3340923"/>
            <a:ext cx="0" cy="179080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ymbol zastępczy zawartości 18">
            <a:extLst>
              <a:ext uri="{FF2B5EF4-FFF2-40B4-BE49-F238E27FC236}">
                <a16:creationId xmlns:a16="http://schemas.microsoft.com/office/drawing/2014/main" id="{99216BB5-F030-3EDE-D060-37151861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/>
              <a:t>Human can also be included …</a:t>
            </a:r>
            <a:br>
              <a:rPr lang="pl-PL"/>
            </a:br>
            <a:br>
              <a:rPr lang="pl-PL"/>
            </a:br>
            <a:r>
              <a:rPr lang="pl-PL" sz="2400"/>
              <a:t>(Human-in-the-Loop)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93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2591-28BA-67AD-129F-E012C6BF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5D3146-4329-B12B-5BF1-747D0C95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508001" cy="2771394"/>
          </a:xfrm>
        </p:spPr>
        <p:txBody>
          <a:bodyPr>
            <a:normAutofit/>
          </a:bodyPr>
          <a:lstStyle/>
          <a:p>
            <a:r>
              <a:rPr lang="pl-PL"/>
              <a:t>In a certain situation…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B9B04B7-A4C9-8E6F-68B5-AE7A0D86C3DB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Startup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CC98FD8-386F-56A6-C0F5-78CBA5C133AB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 of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078B845A-951D-C1AA-51BF-EEDD4CF5564E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8D303FF2-F2A1-88FB-F628-5A8D18648B30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5D7E6E7F-D107-6833-4313-5F4F88ABB230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0A5B6AE9-EDBC-2927-7EB6-CA7A8A295DC4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2CF912C3-DC43-4003-A306-30EC13421D5E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69590C37-B3EB-EDB5-7690-9455F9A2080C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29935F70-3CD8-AA59-0EB0-F062B12A1E91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96BE569-0A6B-0566-F2AD-153D9D67BCA2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77C3A9B-7E56-82CA-855E-A8477B240788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AEAAE10-C146-AB6F-74D5-D0513CF49FB8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5CD737A-A2BD-BA13-9136-1EEF6171AC62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  <p:cxnSp>
        <p:nvCxnSpPr>
          <p:cNvPr id="16" name="Łącznik łamany 15">
            <a:extLst>
              <a:ext uri="{FF2B5EF4-FFF2-40B4-BE49-F238E27FC236}">
                <a16:creationId xmlns:a16="http://schemas.microsoft.com/office/drawing/2014/main" id="{3B359E8C-435B-D80D-4B08-FD8403FDAA8B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5400000">
            <a:off x="7236743" y="3393661"/>
            <a:ext cx="12700" cy="1388179"/>
          </a:xfrm>
          <a:prstGeom prst="bentConnector3">
            <a:avLst>
              <a:gd name="adj1" fmla="val 6466669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a 16" descr="Profil kobiety kontur">
            <a:extLst>
              <a:ext uri="{FF2B5EF4-FFF2-40B4-BE49-F238E27FC236}">
                <a16:creationId xmlns:a16="http://schemas.microsoft.com/office/drawing/2014/main" id="{FF1846F5-1351-5ADA-F463-9CA889E9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4648" y="5188470"/>
            <a:ext cx="727567" cy="7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D7760-C084-3855-8E5B-1809BA50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A1A421-D3C0-832A-5A58-4B7669BF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508001" cy="2771394"/>
          </a:xfrm>
        </p:spPr>
        <p:txBody>
          <a:bodyPr>
            <a:normAutofit/>
          </a:bodyPr>
          <a:lstStyle/>
          <a:p>
            <a:r>
              <a:rPr lang="pl-PL"/>
              <a:t>… or permanently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3BD9978-8A1A-4362-2AB7-FE670DF53CC6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Startup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DCCD2AC-BE5C-4151-CD27-F0F1528BEF61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 of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9879881A-016B-884F-53C8-7F41646C3B2E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E6432B49-0970-00B0-0DC2-14955F75DED2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B7F46C03-69DB-7D46-1012-E54E64A4D01D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29F6DE11-FCF5-F16A-EB6F-A828BD3CA38C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846B1A32-AA19-786E-1576-1AB2D13C1654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FD9593DE-9412-1471-F0FB-22C9BB7DE7EF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A944320D-078E-8F4B-2DB4-391AE031C8DC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E169DF8-4BBF-6AFA-6FA6-7D0178AB32FD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181E82-980C-8F97-2509-5ABB30C77FF8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D4E25F0-BEE1-F644-5CCD-22C3CC183870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7A104C8-D8A6-2156-4CB0-3ED1C2EC4119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  <p:cxnSp>
        <p:nvCxnSpPr>
          <p:cNvPr id="16" name="Łącznik łamany 15">
            <a:extLst>
              <a:ext uri="{FF2B5EF4-FFF2-40B4-BE49-F238E27FC236}">
                <a16:creationId xmlns:a16="http://schemas.microsoft.com/office/drawing/2014/main" id="{16C663F3-8167-080A-04D6-E0984E920A42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5400000">
            <a:off x="7236743" y="3393661"/>
            <a:ext cx="12700" cy="1388179"/>
          </a:xfrm>
          <a:prstGeom prst="bentConnector3">
            <a:avLst>
              <a:gd name="adj1" fmla="val 6466669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a 16" descr="Profil kobiety kontur">
            <a:extLst>
              <a:ext uri="{FF2B5EF4-FFF2-40B4-BE49-F238E27FC236}">
                <a16:creationId xmlns:a16="http://schemas.microsoft.com/office/drawing/2014/main" id="{46BDE813-CF80-6D06-330F-C0CE8D3F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4648" y="5188470"/>
            <a:ext cx="727567" cy="7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274FF-95A9-B1F8-0AD7-23C98D2BB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90D992A-94FB-69F7-12DB-327753AE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 fontScale="85000" lnSpcReduction="10000"/>
          </a:bodyPr>
          <a:lstStyle/>
          <a:p>
            <a:r>
              <a:rPr lang="pl-PL"/>
              <a:t>Therefore, many applications place LLM as one of many steps in the process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61CF5D8-EFAE-18C5-4616-9B91CFED5048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5DFDE55-6A1F-E561-63D7-EF1780D60CDA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DBDC9A5-B09F-646E-7B97-9BFE63570B88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E50FC4FC-1490-7DC4-ABEE-5F15C3AD34BE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AC507C84-44A2-EB64-2F69-DE3FE9CA6733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54E101B1-B620-CB07-7248-744D837C4502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125B2182-50C9-72CD-49FD-2F8F33CE0EF7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39C31181-A98D-1F32-58DE-469815CF53DA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A9A16805-0543-BAC2-364F-C796315768BB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5E3AA6E-B529-746A-BDBB-40B82DF508B9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164B809-B73A-C7DC-BE77-73D56F9D77C2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F2D4034-0B3E-5E38-0173-F80F934B2AC1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027328C-9B32-010C-2300-DBEE16CEA5D8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</p:spTree>
    <p:extLst>
      <p:ext uri="{BB962C8B-B14F-4D97-AF65-F5344CB8AC3E}">
        <p14:creationId xmlns:p14="http://schemas.microsoft.com/office/powerpoint/2010/main" val="1781313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E388-0515-4982-DE4A-7911B949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2B0926-21A6-8EA6-0B74-75C7615ED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Processes in a graph can be branched into multiple parallel threads </a:t>
            </a:r>
            <a:br>
              <a:rPr lang="pl-PL"/>
            </a:br>
            <a:br>
              <a:rPr lang="pl-PL"/>
            </a:br>
            <a:r>
              <a:rPr lang="pl-PL"/>
              <a:t>(MAP &gt; REDUCE)</a:t>
            </a:r>
          </a:p>
        </p:txBody>
      </p:sp>
    </p:spTree>
    <p:extLst>
      <p:ext uri="{BB962C8B-B14F-4D97-AF65-F5344CB8AC3E}">
        <p14:creationId xmlns:p14="http://schemas.microsoft.com/office/powerpoint/2010/main" val="667756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A4062-C809-67A8-6AF4-183871356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51C5496-78E8-C27B-D596-A44D85C5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158914" cy="2793538"/>
          </a:xfrm>
        </p:spPr>
        <p:txBody>
          <a:bodyPr>
            <a:normAutofit/>
          </a:bodyPr>
          <a:lstStyle/>
          <a:p>
            <a:r>
              <a:rPr lang="pl-PL"/>
              <a:t>This reduces the response time </a:t>
            </a:r>
          </a:p>
          <a:p>
            <a:r>
              <a:rPr lang="pl-PL"/>
              <a:t>and allows the system to scale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179983A-A186-8666-8080-156819EA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593" y="748296"/>
            <a:ext cx="20066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5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76BCD14-DCE1-0036-297E-3F9F4F1B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641350"/>
            <a:ext cx="2006600" cy="55753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6D8ED3E-08D6-1631-4D4D-DB559FFA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698" y="0"/>
            <a:ext cx="5509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48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60778FF-F3E7-CBC6-4B83-0F4BFD47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0"/>
            <a:ext cx="6191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87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00861-B986-B451-B9DD-2824609D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7BD730-E4FD-B436-5B1F-89D721B31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Processes can be composed </a:t>
            </a:r>
            <a:br>
              <a:rPr lang="pl-PL"/>
            </a:br>
            <a:r>
              <a:rPr lang="pl-PL"/>
              <a:t>from multiple subgraphs</a:t>
            </a:r>
          </a:p>
        </p:txBody>
      </p:sp>
    </p:spTree>
    <p:extLst>
      <p:ext uri="{BB962C8B-B14F-4D97-AF65-F5344CB8AC3E}">
        <p14:creationId xmlns:p14="http://schemas.microsoft.com/office/powerpoint/2010/main" val="2189868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69312-AA05-989C-1C1E-3D06FDA0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rostokąt 1054">
            <a:extLst>
              <a:ext uri="{FF2B5EF4-FFF2-40B4-BE49-F238E27FC236}">
                <a16:creationId xmlns:a16="http://schemas.microsoft.com/office/drawing/2014/main" id="{316900F4-7B97-AABE-19E9-152EE8A4662D}"/>
              </a:ext>
            </a:extLst>
          </p:cNvPr>
          <p:cNvSpPr/>
          <p:nvPr/>
        </p:nvSpPr>
        <p:spPr>
          <a:xfrm>
            <a:off x="6631509" y="1988913"/>
            <a:ext cx="5156718" cy="3315637"/>
          </a:xfrm>
          <a:prstGeom prst="rect">
            <a:avLst/>
          </a:prstGeom>
          <a:solidFill>
            <a:schemeClr val="accent4">
              <a:lumMod val="20000"/>
              <a:lumOff val="80000"/>
              <a:alpha val="4774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420B02-5044-AF09-2663-00962BB2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135468" cy="2889928"/>
          </a:xfrm>
        </p:spPr>
        <p:txBody>
          <a:bodyPr>
            <a:normAutofit fontScale="92500" lnSpcReduction="20000"/>
          </a:bodyPr>
          <a:lstStyle/>
          <a:p>
            <a:r>
              <a:rPr lang="pl-PL"/>
              <a:t>Such graphs can perform separate tasks.</a:t>
            </a:r>
          </a:p>
          <a:p>
            <a:r>
              <a:rPr lang="pl-PL"/>
              <a:t> </a:t>
            </a:r>
            <a:br>
              <a:rPr lang="pl-PL"/>
            </a:br>
            <a:r>
              <a:rPr lang="pl-PL"/>
              <a:t>They are often referred to as </a:t>
            </a:r>
            <a:r>
              <a:rPr lang="pl-PL" i="1"/>
              <a:t>agents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B5D54FAC-9D32-1913-5375-2CD58D6CC6AC}"/>
              </a:ext>
            </a:extLst>
          </p:cNvPr>
          <p:cNvGrpSpPr/>
          <p:nvPr/>
        </p:nvGrpSpPr>
        <p:grpSpPr>
          <a:xfrm>
            <a:off x="8710988" y="209969"/>
            <a:ext cx="1000379" cy="269948"/>
            <a:chOff x="8994070" y="715347"/>
            <a:chExt cx="1000379" cy="269948"/>
          </a:xfrm>
        </p:grpSpPr>
        <p:sp>
          <p:nvSpPr>
            <p:cNvPr id="2" name="Prostokąt zaokrąglony 1">
              <a:extLst>
                <a:ext uri="{FF2B5EF4-FFF2-40B4-BE49-F238E27FC236}">
                  <a16:creationId xmlns:a16="http://schemas.microsoft.com/office/drawing/2014/main" id="{E44E777F-A94F-D127-094D-4C5F289D6AF3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pole tekstowe 2">
              <a:extLst>
                <a:ext uri="{FF2B5EF4-FFF2-40B4-BE49-F238E27FC236}">
                  <a16:creationId xmlns:a16="http://schemas.microsoft.com/office/drawing/2014/main" id="{8B2E98AE-9D4E-F6D3-4416-43568307AB3D}"/>
                </a:ext>
              </a:extLst>
            </p:cNvPr>
            <p:cNvSpPr txBox="1"/>
            <p:nvPr/>
          </p:nvSpPr>
          <p:spPr>
            <a:xfrm>
              <a:off x="9175102" y="715347"/>
              <a:ext cx="638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__start__</a:t>
              </a:r>
            </a:p>
          </p:txBody>
        </p:sp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10538913-BC02-0C9A-5AFE-F6E7740DB7A6}"/>
              </a:ext>
            </a:extLst>
          </p:cNvPr>
          <p:cNvGrpSpPr/>
          <p:nvPr/>
        </p:nvGrpSpPr>
        <p:grpSpPr>
          <a:xfrm>
            <a:off x="8710988" y="817136"/>
            <a:ext cx="1000379" cy="269271"/>
            <a:chOff x="8994070" y="716024"/>
            <a:chExt cx="1000379" cy="269271"/>
          </a:xfrm>
        </p:grpSpPr>
        <p:sp>
          <p:nvSpPr>
            <p:cNvPr id="7" name="Prostokąt zaokrąglony 6">
              <a:extLst>
                <a:ext uri="{FF2B5EF4-FFF2-40B4-BE49-F238E27FC236}">
                  <a16:creationId xmlns:a16="http://schemas.microsoft.com/office/drawing/2014/main" id="{1CCEA787-8BB3-E60F-FFD7-A7FDCE32628F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55358658-A3A2-8B80-D4A4-4AD84E4EEFA8}"/>
                </a:ext>
              </a:extLst>
            </p:cNvPr>
            <p:cNvSpPr txBox="1"/>
            <p:nvPr/>
          </p:nvSpPr>
          <p:spPr>
            <a:xfrm>
              <a:off x="9030724" y="732251"/>
              <a:ext cx="9637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create_analysts</a:t>
              </a:r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9C556768-751A-6928-5812-9CDDE3E6734A}"/>
              </a:ext>
            </a:extLst>
          </p:cNvPr>
          <p:cNvGrpSpPr/>
          <p:nvPr/>
        </p:nvGrpSpPr>
        <p:grpSpPr>
          <a:xfrm>
            <a:off x="8710988" y="1413761"/>
            <a:ext cx="1000379" cy="269271"/>
            <a:chOff x="8994070" y="716024"/>
            <a:chExt cx="1000379" cy="269271"/>
          </a:xfrm>
        </p:grpSpPr>
        <p:sp>
          <p:nvSpPr>
            <p:cNvPr id="12" name="Prostokąt zaokrąglony 11">
              <a:extLst>
                <a:ext uri="{FF2B5EF4-FFF2-40B4-BE49-F238E27FC236}">
                  <a16:creationId xmlns:a16="http://schemas.microsoft.com/office/drawing/2014/main" id="{11D753F6-9FFC-0154-73CD-2E0FDDC4AAB4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D0B27938-3B73-08C5-596E-A6D0846D3F01}"/>
                </a:ext>
              </a:extLst>
            </p:cNvPr>
            <p:cNvSpPr txBox="1"/>
            <p:nvPr/>
          </p:nvSpPr>
          <p:spPr>
            <a:xfrm>
              <a:off x="9055604" y="732251"/>
              <a:ext cx="8787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user feedback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6756234D-6B83-E0FB-C2EA-477CC0653096}"/>
              </a:ext>
            </a:extLst>
          </p:cNvPr>
          <p:cNvGrpSpPr/>
          <p:nvPr/>
        </p:nvGrpSpPr>
        <p:grpSpPr>
          <a:xfrm>
            <a:off x="8710988" y="2107337"/>
            <a:ext cx="1000379" cy="269271"/>
            <a:chOff x="8994070" y="716024"/>
            <a:chExt cx="1000379" cy="269271"/>
          </a:xfrm>
        </p:grpSpPr>
        <p:sp>
          <p:nvSpPr>
            <p:cNvPr id="15" name="Prostokąt zaokrąglony 14">
              <a:extLst>
                <a:ext uri="{FF2B5EF4-FFF2-40B4-BE49-F238E27FC236}">
                  <a16:creationId xmlns:a16="http://schemas.microsoft.com/office/drawing/2014/main" id="{79DEF346-250B-B7BA-D879-D9C63A9CFE4D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C9BE8796-E075-804A-2B77-3A53F270A236}"/>
                </a:ext>
              </a:extLst>
            </p:cNvPr>
            <p:cNvSpPr txBox="1"/>
            <p:nvPr/>
          </p:nvSpPr>
          <p:spPr>
            <a:xfrm>
              <a:off x="9173792" y="732251"/>
              <a:ext cx="638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__start__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743FF2CE-9E85-D865-E63D-10EEF755FBE1}"/>
              </a:ext>
            </a:extLst>
          </p:cNvPr>
          <p:cNvGrpSpPr/>
          <p:nvPr/>
        </p:nvGrpSpPr>
        <p:grpSpPr>
          <a:xfrm>
            <a:off x="8710988" y="2703962"/>
            <a:ext cx="1000379" cy="269271"/>
            <a:chOff x="8994070" y="716024"/>
            <a:chExt cx="1000379" cy="269271"/>
          </a:xfrm>
        </p:grpSpPr>
        <p:sp>
          <p:nvSpPr>
            <p:cNvPr id="18" name="Prostokąt zaokrąglony 17">
              <a:extLst>
                <a:ext uri="{FF2B5EF4-FFF2-40B4-BE49-F238E27FC236}">
                  <a16:creationId xmlns:a16="http://schemas.microsoft.com/office/drawing/2014/main" id="{A2C66843-0CFD-E269-4FB4-E5104016ECA6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E26EC61D-F2A6-ACA5-AF6C-5D50DF02840D}"/>
                </a:ext>
              </a:extLst>
            </p:cNvPr>
            <p:cNvSpPr txBox="1"/>
            <p:nvPr/>
          </p:nvSpPr>
          <p:spPr>
            <a:xfrm>
              <a:off x="9090141" y="735243"/>
              <a:ext cx="8082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ask question</a:t>
              </a:r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817ACC11-20B6-CBEC-4817-6A55B91FFC41}"/>
              </a:ext>
            </a:extLst>
          </p:cNvPr>
          <p:cNvGrpSpPr/>
          <p:nvPr/>
        </p:nvGrpSpPr>
        <p:grpSpPr>
          <a:xfrm>
            <a:off x="7923670" y="3319247"/>
            <a:ext cx="1042286" cy="269271"/>
            <a:chOff x="8994070" y="716024"/>
            <a:chExt cx="1042286" cy="269271"/>
          </a:xfrm>
        </p:grpSpPr>
        <p:sp>
          <p:nvSpPr>
            <p:cNvPr id="21" name="Prostokąt zaokrąglony 20">
              <a:extLst>
                <a:ext uri="{FF2B5EF4-FFF2-40B4-BE49-F238E27FC236}">
                  <a16:creationId xmlns:a16="http://schemas.microsoft.com/office/drawing/2014/main" id="{BF80B672-3E18-D15A-AC65-D8A848E32428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09EEF7E8-EE82-1E64-F364-229C8C0A9412}"/>
                </a:ext>
              </a:extLst>
            </p:cNvPr>
            <p:cNvSpPr txBox="1"/>
            <p:nvPr/>
          </p:nvSpPr>
          <p:spPr>
            <a:xfrm>
              <a:off x="9034159" y="735243"/>
              <a:ext cx="10021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search wikipedia</a:t>
              </a:r>
            </a:p>
          </p:txBody>
        </p: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270CD4BC-295D-C980-F828-9D326C06FE58}"/>
              </a:ext>
            </a:extLst>
          </p:cNvPr>
          <p:cNvGrpSpPr/>
          <p:nvPr/>
        </p:nvGrpSpPr>
        <p:grpSpPr>
          <a:xfrm>
            <a:off x="8625119" y="3936840"/>
            <a:ext cx="1172116" cy="269271"/>
            <a:chOff x="8978179" y="716024"/>
            <a:chExt cx="1172116" cy="269271"/>
          </a:xfrm>
        </p:grpSpPr>
        <p:sp>
          <p:nvSpPr>
            <p:cNvPr id="24" name="Prostokąt zaokrąglony 23">
              <a:extLst>
                <a:ext uri="{FF2B5EF4-FFF2-40B4-BE49-F238E27FC236}">
                  <a16:creationId xmlns:a16="http://schemas.microsoft.com/office/drawing/2014/main" id="{9C6AF532-80BD-8389-995F-B6AF78CAE212}"/>
                </a:ext>
              </a:extLst>
            </p:cNvPr>
            <p:cNvSpPr/>
            <p:nvPr/>
          </p:nvSpPr>
          <p:spPr>
            <a:xfrm>
              <a:off x="8994070" y="716024"/>
              <a:ext cx="1101627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7379D4B4-8B84-C79A-9A13-963F26C2C7FB}"/>
                </a:ext>
              </a:extLst>
            </p:cNvPr>
            <p:cNvSpPr txBox="1"/>
            <p:nvPr/>
          </p:nvSpPr>
          <p:spPr>
            <a:xfrm>
              <a:off x="8978179" y="735243"/>
              <a:ext cx="11721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answer the question</a:t>
              </a:r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78D90FFB-3624-3958-1403-A1EAB376A937}"/>
              </a:ext>
            </a:extLst>
          </p:cNvPr>
          <p:cNvGrpSpPr/>
          <p:nvPr/>
        </p:nvGrpSpPr>
        <p:grpSpPr>
          <a:xfrm>
            <a:off x="8674011" y="4468196"/>
            <a:ext cx="1074333" cy="269271"/>
            <a:chOff x="8978177" y="716024"/>
            <a:chExt cx="1074333" cy="269271"/>
          </a:xfrm>
        </p:grpSpPr>
        <p:sp>
          <p:nvSpPr>
            <p:cNvPr id="30" name="Prostokąt zaokrąglony 29">
              <a:extLst>
                <a:ext uri="{FF2B5EF4-FFF2-40B4-BE49-F238E27FC236}">
                  <a16:creationId xmlns:a16="http://schemas.microsoft.com/office/drawing/2014/main" id="{15E27DEA-9729-A68A-087F-CD7226019814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EBDF5CE3-4277-7DD0-8E2A-1255221EF27F}"/>
                </a:ext>
              </a:extLst>
            </p:cNvPr>
            <p:cNvSpPr txBox="1"/>
            <p:nvPr/>
          </p:nvSpPr>
          <p:spPr>
            <a:xfrm>
              <a:off x="8978177" y="735243"/>
              <a:ext cx="10743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save the interview</a:t>
              </a:r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26671247-848E-CD70-A11A-9D097C88712E}"/>
              </a:ext>
            </a:extLst>
          </p:cNvPr>
          <p:cNvGrpSpPr/>
          <p:nvPr/>
        </p:nvGrpSpPr>
        <p:grpSpPr>
          <a:xfrm>
            <a:off x="8707092" y="4957770"/>
            <a:ext cx="1008170" cy="269271"/>
            <a:chOff x="8994070" y="716024"/>
            <a:chExt cx="1008170" cy="269271"/>
          </a:xfrm>
        </p:grpSpPr>
        <p:sp>
          <p:nvSpPr>
            <p:cNvPr id="33" name="Prostokąt zaokrąglony 32">
              <a:extLst>
                <a:ext uri="{FF2B5EF4-FFF2-40B4-BE49-F238E27FC236}">
                  <a16:creationId xmlns:a16="http://schemas.microsoft.com/office/drawing/2014/main" id="{7EA4187C-752E-7BB1-9F43-6669B489398D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9F8331EC-9F52-BF81-3B5F-E333276058AB}"/>
                </a:ext>
              </a:extLst>
            </p:cNvPr>
            <p:cNvSpPr txBox="1"/>
            <p:nvPr/>
          </p:nvSpPr>
          <p:spPr>
            <a:xfrm>
              <a:off x="8996837" y="735243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write the section</a:t>
              </a:r>
            </a:p>
          </p:txBody>
        </p: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2E8B9ADC-C06B-3BD1-D34C-D9310092A927}"/>
              </a:ext>
            </a:extLst>
          </p:cNvPr>
          <p:cNvGrpSpPr/>
          <p:nvPr/>
        </p:nvGrpSpPr>
        <p:grpSpPr>
          <a:xfrm>
            <a:off x="7086684" y="5442186"/>
            <a:ext cx="1000379" cy="269271"/>
            <a:chOff x="8994070" y="716024"/>
            <a:chExt cx="1000379" cy="269271"/>
          </a:xfrm>
        </p:grpSpPr>
        <p:sp>
          <p:nvSpPr>
            <p:cNvPr id="36" name="Prostokąt zaokrąglony 35">
              <a:extLst>
                <a:ext uri="{FF2B5EF4-FFF2-40B4-BE49-F238E27FC236}">
                  <a16:creationId xmlns:a16="http://schemas.microsoft.com/office/drawing/2014/main" id="{FD373370-116D-BE23-6123-E9D4F2ADB7F8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06A28305-3C7E-122F-EDF8-86D8BCE11308}"/>
                </a:ext>
              </a:extLst>
            </p:cNvPr>
            <p:cNvSpPr txBox="1"/>
            <p:nvPr/>
          </p:nvSpPr>
          <p:spPr>
            <a:xfrm>
              <a:off x="9027939" y="735243"/>
              <a:ext cx="9204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write summary</a:t>
              </a:r>
            </a:p>
          </p:txBody>
        </p:sp>
      </p:grpSp>
      <p:grpSp>
        <p:nvGrpSpPr>
          <p:cNvPr id="38" name="Grupa 37">
            <a:extLst>
              <a:ext uri="{FF2B5EF4-FFF2-40B4-BE49-F238E27FC236}">
                <a16:creationId xmlns:a16="http://schemas.microsoft.com/office/drawing/2014/main" id="{1A977F16-CE2A-A181-E564-5CBE1435D0A9}"/>
              </a:ext>
            </a:extLst>
          </p:cNvPr>
          <p:cNvGrpSpPr/>
          <p:nvPr/>
        </p:nvGrpSpPr>
        <p:grpSpPr>
          <a:xfrm>
            <a:off x="8710988" y="5442186"/>
            <a:ext cx="1000379" cy="269271"/>
            <a:chOff x="8994070" y="716024"/>
            <a:chExt cx="1000379" cy="269271"/>
          </a:xfrm>
        </p:grpSpPr>
        <p:sp>
          <p:nvSpPr>
            <p:cNvPr id="39" name="Prostokąt zaokrąglony 38">
              <a:extLst>
                <a:ext uri="{FF2B5EF4-FFF2-40B4-BE49-F238E27FC236}">
                  <a16:creationId xmlns:a16="http://schemas.microsoft.com/office/drawing/2014/main" id="{F44A06EA-2AB8-3DFB-0E6F-A2C81E1C8CC1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73CD8DC9-310E-1D65-EA12-861BF3961D55}"/>
                </a:ext>
              </a:extLst>
            </p:cNvPr>
            <p:cNvSpPr txBox="1"/>
            <p:nvPr/>
          </p:nvSpPr>
          <p:spPr>
            <a:xfrm>
              <a:off x="9115021" y="735243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write report</a:t>
              </a: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D5E615C8-728F-5CC2-93F3-E9CFA23EDB8E}"/>
              </a:ext>
            </a:extLst>
          </p:cNvPr>
          <p:cNvGrpSpPr/>
          <p:nvPr/>
        </p:nvGrpSpPr>
        <p:grpSpPr>
          <a:xfrm>
            <a:off x="10253303" y="5442186"/>
            <a:ext cx="1037463" cy="269271"/>
            <a:chOff x="8984395" y="716024"/>
            <a:chExt cx="1037463" cy="269271"/>
          </a:xfrm>
        </p:grpSpPr>
        <p:sp>
          <p:nvSpPr>
            <p:cNvPr id="42" name="Prostokąt zaokrąglony 41">
              <a:extLst>
                <a:ext uri="{FF2B5EF4-FFF2-40B4-BE49-F238E27FC236}">
                  <a16:creationId xmlns:a16="http://schemas.microsoft.com/office/drawing/2014/main" id="{03F4B642-6566-45C8-0270-178A68208E66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pole tekstowe 42">
              <a:extLst>
                <a:ext uri="{FF2B5EF4-FFF2-40B4-BE49-F238E27FC236}">
                  <a16:creationId xmlns:a16="http://schemas.microsoft.com/office/drawing/2014/main" id="{724E64C4-7F0D-DBE1-4433-723DC03414A9}"/>
                </a:ext>
              </a:extLst>
            </p:cNvPr>
            <p:cNvSpPr txBox="1"/>
            <p:nvPr/>
          </p:nvSpPr>
          <p:spPr>
            <a:xfrm>
              <a:off x="8984395" y="735243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write introduction</a:t>
              </a:r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208F7FAD-8FD7-B446-06FD-29DCA6A790D8}"/>
              </a:ext>
            </a:extLst>
          </p:cNvPr>
          <p:cNvGrpSpPr/>
          <p:nvPr/>
        </p:nvGrpSpPr>
        <p:grpSpPr>
          <a:xfrm>
            <a:off x="8710988" y="5945822"/>
            <a:ext cx="1000379" cy="269271"/>
            <a:chOff x="8994070" y="716024"/>
            <a:chExt cx="1000379" cy="269271"/>
          </a:xfrm>
        </p:grpSpPr>
        <p:sp>
          <p:nvSpPr>
            <p:cNvPr id="45" name="Prostokąt zaokrąglony 44">
              <a:extLst>
                <a:ext uri="{FF2B5EF4-FFF2-40B4-BE49-F238E27FC236}">
                  <a16:creationId xmlns:a16="http://schemas.microsoft.com/office/drawing/2014/main" id="{20B35D2A-E359-0862-CDE6-0AAB52E25FA2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034AA026-F7CA-CEAC-1E86-15ECD3F2125B}"/>
                </a:ext>
              </a:extLst>
            </p:cNvPr>
            <p:cNvSpPr txBox="1"/>
            <p:nvPr/>
          </p:nvSpPr>
          <p:spPr>
            <a:xfrm>
              <a:off x="9071481" y="735243"/>
              <a:ext cx="8531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finalize report</a:t>
              </a:r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43315AA2-8215-EF24-DE6F-C62D36637044}"/>
              </a:ext>
            </a:extLst>
          </p:cNvPr>
          <p:cNvGrpSpPr/>
          <p:nvPr/>
        </p:nvGrpSpPr>
        <p:grpSpPr>
          <a:xfrm>
            <a:off x="8710988" y="6449375"/>
            <a:ext cx="1000379" cy="269948"/>
            <a:chOff x="8994070" y="715347"/>
            <a:chExt cx="1000379" cy="269948"/>
          </a:xfrm>
        </p:grpSpPr>
        <p:sp>
          <p:nvSpPr>
            <p:cNvPr id="48" name="Prostokąt zaokrąglony 47">
              <a:extLst>
                <a:ext uri="{FF2B5EF4-FFF2-40B4-BE49-F238E27FC236}">
                  <a16:creationId xmlns:a16="http://schemas.microsoft.com/office/drawing/2014/main" id="{A582BFA2-1AE6-8AB3-AF69-9C6A605CC4F8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pole tekstowe 48">
              <a:extLst>
                <a:ext uri="{FF2B5EF4-FFF2-40B4-BE49-F238E27FC236}">
                  <a16:creationId xmlns:a16="http://schemas.microsoft.com/office/drawing/2014/main" id="{54B45742-5D92-0DC4-0E71-B9E0E21B9F68}"/>
                </a:ext>
              </a:extLst>
            </p:cNvPr>
            <p:cNvSpPr txBox="1"/>
            <p:nvPr/>
          </p:nvSpPr>
          <p:spPr>
            <a:xfrm>
              <a:off x="9175102" y="715347"/>
              <a:ext cx="5998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__end__</a:t>
              </a:r>
            </a:p>
          </p:txBody>
        </p:sp>
      </p:grp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F25C5020-1D59-6A4C-D031-A22DD388CF97}"/>
              </a:ext>
            </a:extLst>
          </p:cNvPr>
          <p:cNvCxnSpPr/>
          <p:nvPr/>
        </p:nvCxnSpPr>
        <p:spPr>
          <a:xfrm>
            <a:off x="9216748" y="521030"/>
            <a:ext cx="0" cy="27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>
            <a:extLst>
              <a:ext uri="{FF2B5EF4-FFF2-40B4-BE49-F238E27FC236}">
                <a16:creationId xmlns:a16="http://schemas.microsoft.com/office/drawing/2014/main" id="{82777DFD-BA35-BCA4-864C-33EAA81A65C1}"/>
              </a:ext>
            </a:extLst>
          </p:cNvPr>
          <p:cNvCxnSpPr/>
          <p:nvPr/>
        </p:nvCxnSpPr>
        <p:spPr>
          <a:xfrm>
            <a:off x="9216748" y="1746592"/>
            <a:ext cx="0" cy="27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ze strzałką 57">
            <a:extLst>
              <a:ext uri="{FF2B5EF4-FFF2-40B4-BE49-F238E27FC236}">
                <a16:creationId xmlns:a16="http://schemas.microsoft.com/office/drawing/2014/main" id="{99B11AC0-0E86-6DD9-F401-B1058ECCD87E}"/>
              </a:ext>
            </a:extLst>
          </p:cNvPr>
          <p:cNvCxnSpPr/>
          <p:nvPr/>
        </p:nvCxnSpPr>
        <p:spPr>
          <a:xfrm>
            <a:off x="9213638" y="2414076"/>
            <a:ext cx="0" cy="27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>
            <a:extLst>
              <a:ext uri="{FF2B5EF4-FFF2-40B4-BE49-F238E27FC236}">
                <a16:creationId xmlns:a16="http://schemas.microsoft.com/office/drawing/2014/main" id="{89BAB39E-C89C-C4BC-56CF-C755E41D8F0A}"/>
              </a:ext>
            </a:extLst>
          </p:cNvPr>
          <p:cNvCxnSpPr>
            <a:cxnSpLocks/>
          </p:cNvCxnSpPr>
          <p:nvPr/>
        </p:nvCxnSpPr>
        <p:spPr>
          <a:xfrm>
            <a:off x="9210528" y="4246441"/>
            <a:ext cx="0" cy="2138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ze strzałką 62">
            <a:extLst>
              <a:ext uri="{FF2B5EF4-FFF2-40B4-BE49-F238E27FC236}">
                <a16:creationId xmlns:a16="http://schemas.microsoft.com/office/drawing/2014/main" id="{58EAF403-22E6-4C78-6A60-C373895982DA}"/>
              </a:ext>
            </a:extLst>
          </p:cNvPr>
          <p:cNvCxnSpPr>
            <a:cxnSpLocks/>
          </p:cNvCxnSpPr>
          <p:nvPr/>
        </p:nvCxnSpPr>
        <p:spPr>
          <a:xfrm>
            <a:off x="9210528" y="4776949"/>
            <a:ext cx="0" cy="1764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Łącznik prosty ze strzałką 1023">
            <a:extLst>
              <a:ext uri="{FF2B5EF4-FFF2-40B4-BE49-F238E27FC236}">
                <a16:creationId xmlns:a16="http://schemas.microsoft.com/office/drawing/2014/main" id="{FA4FD391-AED5-C557-CFD0-0CCDEE4F4036}"/>
              </a:ext>
            </a:extLst>
          </p:cNvPr>
          <p:cNvCxnSpPr>
            <a:cxnSpLocks/>
          </p:cNvCxnSpPr>
          <p:nvPr/>
        </p:nvCxnSpPr>
        <p:spPr>
          <a:xfrm>
            <a:off x="9210528" y="5251475"/>
            <a:ext cx="0" cy="1764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Łącznik prosty ze strzałką 1024">
            <a:extLst>
              <a:ext uri="{FF2B5EF4-FFF2-40B4-BE49-F238E27FC236}">
                <a16:creationId xmlns:a16="http://schemas.microsoft.com/office/drawing/2014/main" id="{8BB700EB-3194-5FA8-C00D-3220FA73EA67}"/>
              </a:ext>
            </a:extLst>
          </p:cNvPr>
          <p:cNvCxnSpPr>
            <a:cxnSpLocks/>
          </p:cNvCxnSpPr>
          <p:nvPr/>
        </p:nvCxnSpPr>
        <p:spPr>
          <a:xfrm>
            <a:off x="9210528" y="5732221"/>
            <a:ext cx="0" cy="1764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Łącznik prosty ze strzałką 1026">
            <a:extLst>
              <a:ext uri="{FF2B5EF4-FFF2-40B4-BE49-F238E27FC236}">
                <a16:creationId xmlns:a16="http://schemas.microsoft.com/office/drawing/2014/main" id="{01673602-4EBB-F741-B27E-3587887CDB9B}"/>
              </a:ext>
            </a:extLst>
          </p:cNvPr>
          <p:cNvCxnSpPr>
            <a:cxnSpLocks/>
          </p:cNvCxnSpPr>
          <p:nvPr/>
        </p:nvCxnSpPr>
        <p:spPr>
          <a:xfrm>
            <a:off x="9210528" y="6231627"/>
            <a:ext cx="0" cy="1764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Grupa 1031">
            <a:extLst>
              <a:ext uri="{FF2B5EF4-FFF2-40B4-BE49-F238E27FC236}">
                <a16:creationId xmlns:a16="http://schemas.microsoft.com/office/drawing/2014/main" id="{C30F8233-BACE-78B0-5FF6-F77C80F445BB}"/>
              </a:ext>
            </a:extLst>
          </p:cNvPr>
          <p:cNvGrpSpPr/>
          <p:nvPr/>
        </p:nvGrpSpPr>
        <p:grpSpPr>
          <a:xfrm>
            <a:off x="9003297" y="893316"/>
            <a:ext cx="426901" cy="712624"/>
            <a:chOff x="6849419" y="1385915"/>
            <a:chExt cx="426901" cy="712624"/>
          </a:xfrm>
        </p:grpSpPr>
        <p:sp>
          <p:nvSpPr>
            <p:cNvPr id="1030" name="Łuk 1029">
              <a:extLst>
                <a:ext uri="{FF2B5EF4-FFF2-40B4-BE49-F238E27FC236}">
                  <a16:creationId xmlns:a16="http://schemas.microsoft.com/office/drawing/2014/main" id="{3871CFEA-1731-8B3E-20D4-3E6E8D56EC0B}"/>
                </a:ext>
              </a:extLst>
            </p:cNvPr>
            <p:cNvSpPr/>
            <p:nvPr/>
          </p:nvSpPr>
          <p:spPr>
            <a:xfrm rot="19987646" flipH="1">
              <a:off x="7003847" y="1565010"/>
              <a:ext cx="272473" cy="533529"/>
            </a:xfrm>
            <a:prstGeom prst="arc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31" name="Łuk 1030">
              <a:extLst>
                <a:ext uri="{FF2B5EF4-FFF2-40B4-BE49-F238E27FC236}">
                  <a16:creationId xmlns:a16="http://schemas.microsoft.com/office/drawing/2014/main" id="{A6955A5E-517A-3B82-8043-05DFBEFF8067}"/>
                </a:ext>
              </a:extLst>
            </p:cNvPr>
            <p:cNvSpPr/>
            <p:nvPr/>
          </p:nvSpPr>
          <p:spPr>
            <a:xfrm rot="19987646" flipV="1">
              <a:off x="6849419" y="1385915"/>
              <a:ext cx="272473" cy="533529"/>
            </a:xfrm>
            <a:prstGeom prst="arc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034" name="Grupa 1033">
            <a:extLst>
              <a:ext uri="{FF2B5EF4-FFF2-40B4-BE49-F238E27FC236}">
                <a16:creationId xmlns:a16="http://schemas.microsoft.com/office/drawing/2014/main" id="{EE1CB0A6-8326-3ECC-3E8A-D99E765F08B9}"/>
              </a:ext>
            </a:extLst>
          </p:cNvPr>
          <p:cNvGrpSpPr/>
          <p:nvPr/>
        </p:nvGrpSpPr>
        <p:grpSpPr>
          <a:xfrm>
            <a:off x="9442801" y="3319247"/>
            <a:ext cx="1000379" cy="269271"/>
            <a:chOff x="8994070" y="716024"/>
            <a:chExt cx="1000379" cy="269271"/>
          </a:xfrm>
        </p:grpSpPr>
        <p:sp>
          <p:nvSpPr>
            <p:cNvPr id="1035" name="Prostokąt zaokrąglony 1034">
              <a:extLst>
                <a:ext uri="{FF2B5EF4-FFF2-40B4-BE49-F238E27FC236}">
                  <a16:creationId xmlns:a16="http://schemas.microsoft.com/office/drawing/2014/main" id="{55D0C61C-DC39-3785-CEAC-F4FB7EDE8082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6" name="pole tekstowe 1035">
              <a:extLst>
                <a:ext uri="{FF2B5EF4-FFF2-40B4-BE49-F238E27FC236}">
                  <a16:creationId xmlns:a16="http://schemas.microsoft.com/office/drawing/2014/main" id="{B57C07DD-5F3E-1518-A021-D9DD64773FB9}"/>
                </a:ext>
              </a:extLst>
            </p:cNvPr>
            <p:cNvSpPr txBox="1"/>
            <p:nvPr/>
          </p:nvSpPr>
          <p:spPr>
            <a:xfrm>
              <a:off x="9034159" y="735243"/>
              <a:ext cx="9220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search internet</a:t>
              </a:r>
            </a:p>
          </p:txBody>
        </p:sp>
      </p:grpSp>
      <p:cxnSp>
        <p:nvCxnSpPr>
          <p:cNvPr id="1038" name="Łącznik łamany 1037">
            <a:extLst>
              <a:ext uri="{FF2B5EF4-FFF2-40B4-BE49-F238E27FC236}">
                <a16:creationId xmlns:a16="http://schemas.microsoft.com/office/drawing/2014/main" id="{178E0A6E-D87D-E071-C634-5A1B0C96BB8E}"/>
              </a:ext>
            </a:extLst>
          </p:cNvPr>
          <p:cNvCxnSpPr>
            <a:cxnSpLocks/>
          </p:cNvCxnSpPr>
          <p:nvPr/>
        </p:nvCxnSpPr>
        <p:spPr>
          <a:xfrm rot="5400000">
            <a:off x="8596309" y="2829342"/>
            <a:ext cx="346573" cy="63435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Łącznik łamany 1046">
            <a:extLst>
              <a:ext uri="{FF2B5EF4-FFF2-40B4-BE49-F238E27FC236}">
                <a16:creationId xmlns:a16="http://schemas.microsoft.com/office/drawing/2014/main" id="{52B7C8CA-0FCB-5A7E-2D86-35106E74C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37852" y="2827717"/>
            <a:ext cx="346573" cy="63435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Łącznik łamany 1047">
            <a:extLst>
              <a:ext uri="{FF2B5EF4-FFF2-40B4-BE49-F238E27FC236}">
                <a16:creationId xmlns:a16="http://schemas.microsoft.com/office/drawing/2014/main" id="{A9BA3E82-7799-AD1B-5841-EDBB245A7F69}"/>
              </a:ext>
            </a:extLst>
          </p:cNvPr>
          <p:cNvCxnSpPr>
            <a:cxnSpLocks/>
          </p:cNvCxnSpPr>
          <p:nvPr/>
        </p:nvCxnSpPr>
        <p:spPr>
          <a:xfrm rot="5400000">
            <a:off x="9437852" y="3446037"/>
            <a:ext cx="346573" cy="63435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Łącznik łamany 1048">
            <a:extLst>
              <a:ext uri="{FF2B5EF4-FFF2-40B4-BE49-F238E27FC236}">
                <a16:creationId xmlns:a16="http://schemas.microsoft.com/office/drawing/2014/main" id="{EA28BA34-613E-6A8D-56EA-3EFDC26417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96308" y="3452548"/>
            <a:ext cx="346573" cy="63435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Łącznik łamany 1051">
            <a:extLst>
              <a:ext uri="{FF2B5EF4-FFF2-40B4-BE49-F238E27FC236}">
                <a16:creationId xmlns:a16="http://schemas.microsoft.com/office/drawing/2014/main" id="{4BEAA2BD-286D-315D-FF6C-C65C9960C462}"/>
              </a:ext>
            </a:extLst>
          </p:cNvPr>
          <p:cNvCxnSpPr>
            <a:cxnSpLocks/>
          </p:cNvCxnSpPr>
          <p:nvPr/>
        </p:nvCxnSpPr>
        <p:spPr>
          <a:xfrm flipH="1" flipV="1">
            <a:off x="9711367" y="2838598"/>
            <a:ext cx="85868" cy="1232877"/>
          </a:xfrm>
          <a:prstGeom prst="bentConnector3">
            <a:avLst>
              <a:gd name="adj1" fmla="val -93992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Łącznik łamany 1055">
            <a:extLst>
              <a:ext uri="{FF2B5EF4-FFF2-40B4-BE49-F238E27FC236}">
                <a16:creationId xmlns:a16="http://schemas.microsoft.com/office/drawing/2014/main" id="{8521C349-3639-1619-63C5-4C201B7009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37675" y="5097514"/>
            <a:ext cx="1129081" cy="307922"/>
          </a:xfrm>
          <a:prstGeom prst="bentConnector3">
            <a:avLst>
              <a:gd name="adj1" fmla="val 10013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Łącznik łamany 1058">
            <a:extLst>
              <a:ext uri="{FF2B5EF4-FFF2-40B4-BE49-F238E27FC236}">
                <a16:creationId xmlns:a16="http://schemas.microsoft.com/office/drawing/2014/main" id="{7193618E-C80D-CE79-FADC-3F22EC02F324}"/>
              </a:ext>
            </a:extLst>
          </p:cNvPr>
          <p:cNvCxnSpPr>
            <a:cxnSpLocks/>
          </p:cNvCxnSpPr>
          <p:nvPr/>
        </p:nvCxnSpPr>
        <p:spPr>
          <a:xfrm>
            <a:off x="9754300" y="5089611"/>
            <a:ext cx="1017734" cy="315826"/>
          </a:xfrm>
          <a:prstGeom prst="bentConnector3">
            <a:avLst>
              <a:gd name="adj1" fmla="val 10011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Łącznik łamany 1062">
            <a:extLst>
              <a:ext uri="{FF2B5EF4-FFF2-40B4-BE49-F238E27FC236}">
                <a16:creationId xmlns:a16="http://schemas.microsoft.com/office/drawing/2014/main" id="{79A4DE37-91B5-05CB-26E2-AB286DDCBD7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530781" y="5723850"/>
            <a:ext cx="1180207" cy="356608"/>
          </a:xfrm>
          <a:prstGeom prst="bentConnector3">
            <a:avLst>
              <a:gd name="adj1" fmla="val -7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Łącznik łamany 1065">
            <a:extLst>
              <a:ext uri="{FF2B5EF4-FFF2-40B4-BE49-F238E27FC236}">
                <a16:creationId xmlns:a16="http://schemas.microsoft.com/office/drawing/2014/main" id="{00F5A0F0-BFEC-DCC1-CF1F-6A8631D00110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 flipV="1">
            <a:off x="9711368" y="5741796"/>
            <a:ext cx="1060669" cy="338661"/>
          </a:xfrm>
          <a:prstGeom prst="bentConnector3">
            <a:avLst>
              <a:gd name="adj1" fmla="val -22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61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EFE5B-BE42-C722-E03F-0890B87E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18A9433-D997-9293-2461-69E7A940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135468" cy="2889928"/>
          </a:xfrm>
        </p:spPr>
        <p:txBody>
          <a:bodyPr>
            <a:normAutofit/>
          </a:bodyPr>
          <a:lstStyle/>
          <a:p>
            <a:r>
              <a:rPr lang="pl-PL"/>
              <a:t>Any such agent may have a private state....</a:t>
            </a:r>
          </a:p>
          <a:p>
            <a:endParaRPr lang="pl-PL"/>
          </a:p>
        </p:txBody>
      </p:sp>
      <p:pic>
        <p:nvPicPr>
          <p:cNvPr id="109" name="Obraz 108">
            <a:extLst>
              <a:ext uri="{FF2B5EF4-FFF2-40B4-BE49-F238E27FC236}">
                <a16:creationId xmlns:a16="http://schemas.microsoft.com/office/drawing/2014/main" id="{4B5DE978-030E-C1FD-7419-F08D4DBB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0" y="260350"/>
            <a:ext cx="51943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78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0D782-4E6B-B9C7-45CE-A557AA974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2FC7583-DA5E-E099-9190-61F5484A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135468" cy="2889928"/>
          </a:xfrm>
        </p:spPr>
        <p:txBody>
          <a:bodyPr>
            <a:normAutofit/>
          </a:bodyPr>
          <a:lstStyle/>
          <a:p>
            <a:r>
              <a:rPr lang="pl-PL"/>
              <a:t>... And have access to the public state</a:t>
            </a:r>
          </a:p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45F863A-2406-2F65-74BD-C0623303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622604"/>
            <a:ext cx="7772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55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F4C6C07-C01E-FF8D-8EEE-73A98FE9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63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94E1D-5F57-2836-C98F-C88A6C8D1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30DFD6E-F880-AD06-CB56-204683658C71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CAC9443-1C8C-18D8-B613-5ED0E740763B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579E22F1-86CE-15E7-E430-CA810BD8ACBA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03A59209-F300-E467-82F1-2BEA5EF6FF50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67D98503-8722-69BB-AAA2-01BD75E189CC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FA320BFD-021F-942B-FDFA-509EFFD65DDD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9139796C-749D-E455-A617-BE652A0D1EEB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C29EA9BC-9ADA-8F6E-5E7B-C01DC3F025CE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C39EFB4E-F39A-1309-D3C4-3E546F76859B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D5CF161-3636-4485-1CF5-67BE94567BBA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1DC046D-597D-6485-7338-CB6DDD18039B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1116AD4-DDB3-7BEB-FCEF-720315A82AD2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B531DAB-8355-594C-BE75-DB5F70E38B71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  <p:sp>
        <p:nvSpPr>
          <p:cNvPr id="2" name="Prostokąt zaokrąglony 1">
            <a:extLst>
              <a:ext uri="{FF2B5EF4-FFF2-40B4-BE49-F238E27FC236}">
                <a16:creationId xmlns:a16="http://schemas.microsoft.com/office/drawing/2014/main" id="{C023B8E1-7C44-8836-DA56-08CA0E26D38F}"/>
              </a:ext>
            </a:extLst>
          </p:cNvPr>
          <p:cNvSpPr/>
          <p:nvPr/>
        </p:nvSpPr>
        <p:spPr>
          <a:xfrm>
            <a:off x="5791200" y="2235200"/>
            <a:ext cx="4795520" cy="2235193"/>
          </a:xfrm>
          <a:prstGeom prst="roundRect">
            <a:avLst/>
          </a:prstGeom>
          <a:solidFill>
            <a:schemeClr val="bg1">
              <a:lumMod val="85000"/>
              <a:alpha val="2100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CE24EFF-073A-473C-6D17-23EFA5964862}"/>
              </a:ext>
            </a:extLst>
          </p:cNvPr>
          <p:cNvSpPr txBox="1"/>
          <p:nvPr/>
        </p:nvSpPr>
        <p:spPr>
          <a:xfrm>
            <a:off x="7063447" y="497229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Chain (chain)</a:t>
            </a:r>
          </a:p>
        </p:txBody>
      </p:sp>
      <p:sp>
        <p:nvSpPr>
          <p:cNvPr id="8" name="Symbol zastępczy zawartości 3">
            <a:extLst>
              <a:ext uri="{FF2B5EF4-FFF2-40B4-BE49-F238E27FC236}">
                <a16:creationId xmlns:a16="http://schemas.microsoft.com/office/drawing/2014/main" id="{4E901FC5-E4F4-3724-7B40-76C5639BA996}"/>
              </a:ext>
            </a:extLst>
          </p:cNvPr>
          <p:cNvSpPr txBox="1">
            <a:spLocks/>
          </p:cNvSpPr>
          <p:nvPr/>
        </p:nvSpPr>
        <p:spPr>
          <a:xfrm>
            <a:off x="522132" y="1919139"/>
            <a:ext cx="3204308" cy="1616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/>
              <a:t>The flow structure is referred to as a chain</a:t>
            </a:r>
          </a:p>
        </p:txBody>
      </p:sp>
    </p:spTree>
    <p:extLst>
      <p:ext uri="{BB962C8B-B14F-4D97-AF65-F5344CB8AC3E}">
        <p14:creationId xmlns:p14="http://schemas.microsoft.com/office/powerpoint/2010/main" val="285747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B26F7-249B-3141-AE22-8E61F7E03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4AC9309-F770-36BB-90A8-B4233946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Such flows are predictable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85705EA-6E16-4863-2D1A-C043C6BDB744}"/>
              </a:ext>
            </a:extLst>
          </p:cNvPr>
          <p:cNvSpPr txBox="1"/>
          <p:nvPr/>
        </p:nvSpPr>
        <p:spPr>
          <a:xfrm rot="5400000">
            <a:off x="8098585" y="56774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09B023B9-5B49-90AE-2684-BE85F80AE489}"/>
              </a:ext>
            </a:extLst>
          </p:cNvPr>
          <p:cNvGrpSpPr/>
          <p:nvPr/>
        </p:nvGrpSpPr>
        <p:grpSpPr>
          <a:xfrm>
            <a:off x="5094219" y="1507076"/>
            <a:ext cx="453141" cy="4064000"/>
            <a:chOff x="5094219" y="1711542"/>
            <a:chExt cx="453141" cy="4064000"/>
          </a:xfrm>
        </p:grpSpPr>
        <p:cxnSp>
          <p:nvCxnSpPr>
            <p:cNvPr id="24" name="Łącznik prosty ze strzałką 23">
              <a:extLst>
                <a:ext uri="{FF2B5EF4-FFF2-40B4-BE49-F238E27FC236}">
                  <a16:creationId xmlns:a16="http://schemas.microsoft.com/office/drawing/2014/main" id="{5301A4D3-B2BB-68DE-A956-44730D96E82E}"/>
                </a:ext>
              </a:extLst>
            </p:cNvPr>
            <p:cNvCxnSpPr/>
            <p:nvPr/>
          </p:nvCxnSpPr>
          <p:spPr>
            <a:xfrm>
              <a:off x="5547360" y="1711542"/>
              <a:ext cx="0" cy="40640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BE161893-CF18-FA7B-6228-F357B23372B3}"/>
                </a:ext>
              </a:extLst>
            </p:cNvPr>
            <p:cNvSpPr txBox="1"/>
            <p:nvPr/>
          </p:nvSpPr>
          <p:spPr>
            <a:xfrm rot="16200000">
              <a:off x="4517298" y="3558876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launches</a:t>
              </a:r>
            </a:p>
          </p:txBody>
        </p:sp>
      </p:grpSp>
      <p:pic>
        <p:nvPicPr>
          <p:cNvPr id="2" name="Obraz 1">
            <a:extLst>
              <a:ext uri="{FF2B5EF4-FFF2-40B4-BE49-F238E27FC236}">
                <a16:creationId xmlns:a16="http://schemas.microsoft.com/office/drawing/2014/main" id="{9F62C788-9D47-76FD-5A96-F7DDB3FE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48" y="1557712"/>
            <a:ext cx="3700669" cy="7228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C7D6D92-D91A-E216-C810-83017E5A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47" y="2527961"/>
            <a:ext cx="3700669" cy="72285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8D9F83E-D71A-139B-E215-A1BA7638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46" y="3498210"/>
            <a:ext cx="3700669" cy="72285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9BBBADB-9FE7-9FF4-6711-18F43255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45" y="4468459"/>
            <a:ext cx="3700669" cy="72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58B0A-BFD3-7F38-5050-6E4C935D3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B08380-28A0-5ECC-9D6B-72B065B40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But we expect Intelligence from AI....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02A5598-FC15-59F6-55AC-3331EB09E3E8}"/>
              </a:ext>
            </a:extLst>
          </p:cNvPr>
          <p:cNvSpPr txBox="1"/>
          <p:nvPr/>
        </p:nvSpPr>
        <p:spPr>
          <a:xfrm>
            <a:off x="4038887" y="117231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E1754DE-FA32-E90E-31B1-2F073F5D0D15}"/>
              </a:ext>
            </a:extLst>
          </p:cNvPr>
          <p:cNvSpPr txBox="1"/>
          <p:nvPr/>
        </p:nvSpPr>
        <p:spPr>
          <a:xfrm>
            <a:off x="10354764" y="117231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95B7D888-57FC-06F4-598B-D6773DE9B139}"/>
              </a:ext>
            </a:extLst>
          </p:cNvPr>
          <p:cNvCxnSpPr>
            <a:cxnSpLocks/>
          </p:cNvCxnSpPr>
          <p:nvPr/>
        </p:nvCxnSpPr>
        <p:spPr>
          <a:xfrm>
            <a:off x="5071822" y="1378251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6B873FF8-FD5C-B61C-8F7C-7C5EA345B342}"/>
              </a:ext>
            </a:extLst>
          </p:cNvPr>
          <p:cNvCxnSpPr>
            <a:cxnSpLocks/>
          </p:cNvCxnSpPr>
          <p:nvPr/>
        </p:nvCxnSpPr>
        <p:spPr>
          <a:xfrm>
            <a:off x="9668637" y="137825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wal 10">
            <a:extLst>
              <a:ext uri="{FF2B5EF4-FFF2-40B4-BE49-F238E27FC236}">
                <a16:creationId xmlns:a16="http://schemas.microsoft.com/office/drawing/2014/main" id="{FF17DEEC-1AEA-ADA7-9F9A-0F9FB135DFDE}"/>
              </a:ext>
            </a:extLst>
          </p:cNvPr>
          <p:cNvSpPr/>
          <p:nvPr/>
        </p:nvSpPr>
        <p:spPr>
          <a:xfrm>
            <a:off x="5942495" y="109103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8AB766F9-DF0E-2C0F-CBEA-04ACF2A59918}"/>
              </a:ext>
            </a:extLst>
          </p:cNvPr>
          <p:cNvSpPr/>
          <p:nvPr/>
        </p:nvSpPr>
        <p:spPr>
          <a:xfrm>
            <a:off x="7330674" y="109103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B77D4E5A-2381-AB11-D94F-3C2D960ACB31}"/>
              </a:ext>
            </a:extLst>
          </p:cNvPr>
          <p:cNvSpPr/>
          <p:nvPr/>
        </p:nvSpPr>
        <p:spPr>
          <a:xfrm>
            <a:off x="8715550" y="109103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C62A093-74C9-1886-ACBE-6D58FCC6CE28}"/>
              </a:ext>
            </a:extLst>
          </p:cNvPr>
          <p:cNvCxnSpPr>
            <a:cxnSpLocks/>
          </p:cNvCxnSpPr>
          <p:nvPr/>
        </p:nvCxnSpPr>
        <p:spPr>
          <a:xfrm>
            <a:off x="8015624" y="137825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8BF0F2F-FC84-5080-DFBF-6BDE089129E7}"/>
              </a:ext>
            </a:extLst>
          </p:cNvPr>
          <p:cNvCxnSpPr>
            <a:cxnSpLocks/>
          </p:cNvCxnSpPr>
          <p:nvPr/>
        </p:nvCxnSpPr>
        <p:spPr>
          <a:xfrm>
            <a:off x="6668085" y="137825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3A1233E-5DE7-2249-8A4A-E8CCE7952FCB}"/>
              </a:ext>
            </a:extLst>
          </p:cNvPr>
          <p:cNvSpPr txBox="1"/>
          <p:nvPr/>
        </p:nvSpPr>
        <p:spPr>
          <a:xfrm>
            <a:off x="5779818" y="191913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C91D294-B1FB-6A9D-60D0-FD0F620DFAD6}"/>
              </a:ext>
            </a:extLst>
          </p:cNvPr>
          <p:cNvSpPr txBox="1"/>
          <p:nvPr/>
        </p:nvSpPr>
        <p:spPr>
          <a:xfrm>
            <a:off x="7167997" y="191913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2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40B0C11A-0072-B722-2C46-13A77DAF9AFD}"/>
              </a:ext>
            </a:extLst>
          </p:cNvPr>
          <p:cNvSpPr txBox="1"/>
          <p:nvPr/>
        </p:nvSpPr>
        <p:spPr>
          <a:xfrm>
            <a:off x="8552873" y="191913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3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97EC554-BA6F-59BD-0DA6-B3900923CB9C}"/>
              </a:ext>
            </a:extLst>
          </p:cNvPr>
          <p:cNvSpPr txBox="1"/>
          <p:nvPr/>
        </p:nvSpPr>
        <p:spPr>
          <a:xfrm>
            <a:off x="4038887" y="2969584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02AF11D7-0A2A-4B5D-C046-5549AF6659EB}"/>
              </a:ext>
            </a:extLst>
          </p:cNvPr>
          <p:cNvSpPr txBox="1"/>
          <p:nvPr/>
        </p:nvSpPr>
        <p:spPr>
          <a:xfrm>
            <a:off x="8645426" y="2990857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E07FC733-F4F6-3481-B170-78F98D1930C4}"/>
              </a:ext>
            </a:extLst>
          </p:cNvPr>
          <p:cNvCxnSpPr>
            <a:cxnSpLocks/>
          </p:cNvCxnSpPr>
          <p:nvPr/>
        </p:nvCxnSpPr>
        <p:spPr>
          <a:xfrm>
            <a:off x="5071822" y="3175523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wal 37">
            <a:extLst>
              <a:ext uri="{FF2B5EF4-FFF2-40B4-BE49-F238E27FC236}">
                <a16:creationId xmlns:a16="http://schemas.microsoft.com/office/drawing/2014/main" id="{215BCE23-5F83-8BC0-3977-C083EA40C95A}"/>
              </a:ext>
            </a:extLst>
          </p:cNvPr>
          <p:cNvSpPr/>
          <p:nvPr/>
        </p:nvSpPr>
        <p:spPr>
          <a:xfrm>
            <a:off x="5942495" y="2888304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id="{3534AE1A-C1E6-6B26-F497-5EBD18D7D9E5}"/>
              </a:ext>
            </a:extLst>
          </p:cNvPr>
          <p:cNvSpPr/>
          <p:nvPr/>
        </p:nvSpPr>
        <p:spPr>
          <a:xfrm>
            <a:off x="7330674" y="2888304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A56B3E52-6231-C665-D783-3158EE361091}"/>
              </a:ext>
            </a:extLst>
          </p:cNvPr>
          <p:cNvCxnSpPr>
            <a:cxnSpLocks/>
          </p:cNvCxnSpPr>
          <p:nvPr/>
        </p:nvCxnSpPr>
        <p:spPr>
          <a:xfrm>
            <a:off x="8015624" y="3175523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560E721A-57A9-35C9-FEC3-BDA518EF49A8}"/>
              </a:ext>
            </a:extLst>
          </p:cNvPr>
          <p:cNvCxnSpPr>
            <a:cxnSpLocks/>
          </p:cNvCxnSpPr>
          <p:nvPr/>
        </p:nvCxnSpPr>
        <p:spPr>
          <a:xfrm>
            <a:off x="6668085" y="3175523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7310E385-8D6E-BB7E-AA41-12AB5FF68F5A}"/>
              </a:ext>
            </a:extLst>
          </p:cNvPr>
          <p:cNvSpPr txBox="1"/>
          <p:nvPr/>
        </p:nvSpPr>
        <p:spPr>
          <a:xfrm>
            <a:off x="5779818" y="371641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AA3FE7DE-11F1-8F64-540F-6A4EEFB280F5}"/>
              </a:ext>
            </a:extLst>
          </p:cNvPr>
          <p:cNvSpPr txBox="1"/>
          <p:nvPr/>
        </p:nvSpPr>
        <p:spPr>
          <a:xfrm>
            <a:off x="7167997" y="371641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3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DB23DE1E-240D-EED7-A5CE-CB8AF04FA64F}"/>
              </a:ext>
            </a:extLst>
          </p:cNvPr>
          <p:cNvSpPr txBox="1"/>
          <p:nvPr/>
        </p:nvSpPr>
        <p:spPr>
          <a:xfrm>
            <a:off x="4089687" y="484007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015A81F6-7229-55CC-A404-BA6323738050}"/>
              </a:ext>
            </a:extLst>
          </p:cNvPr>
          <p:cNvSpPr txBox="1"/>
          <p:nvPr/>
        </p:nvSpPr>
        <p:spPr>
          <a:xfrm>
            <a:off x="10405564" y="484007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5B134718-78C2-57C2-363F-FEEB30C2C437}"/>
              </a:ext>
            </a:extLst>
          </p:cNvPr>
          <p:cNvCxnSpPr>
            <a:cxnSpLocks/>
          </p:cNvCxnSpPr>
          <p:nvPr/>
        </p:nvCxnSpPr>
        <p:spPr>
          <a:xfrm>
            <a:off x="5122622" y="5046011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>
            <a:extLst>
              <a:ext uri="{FF2B5EF4-FFF2-40B4-BE49-F238E27FC236}">
                <a16:creationId xmlns:a16="http://schemas.microsoft.com/office/drawing/2014/main" id="{7C51C980-27A7-7E8B-F04A-BB8B23AC6AEE}"/>
              </a:ext>
            </a:extLst>
          </p:cNvPr>
          <p:cNvCxnSpPr>
            <a:cxnSpLocks/>
          </p:cNvCxnSpPr>
          <p:nvPr/>
        </p:nvCxnSpPr>
        <p:spPr>
          <a:xfrm>
            <a:off x="9719437" y="504601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wal 62">
            <a:extLst>
              <a:ext uri="{FF2B5EF4-FFF2-40B4-BE49-F238E27FC236}">
                <a16:creationId xmlns:a16="http://schemas.microsoft.com/office/drawing/2014/main" id="{DB16245C-A5F8-A1C4-2BED-04C785DAD850}"/>
              </a:ext>
            </a:extLst>
          </p:cNvPr>
          <p:cNvSpPr/>
          <p:nvPr/>
        </p:nvSpPr>
        <p:spPr>
          <a:xfrm>
            <a:off x="5993295" y="475879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id="{339E2F36-5D75-469B-9514-69EA189D7BE7}"/>
              </a:ext>
            </a:extLst>
          </p:cNvPr>
          <p:cNvSpPr/>
          <p:nvPr/>
        </p:nvSpPr>
        <p:spPr>
          <a:xfrm>
            <a:off x="7381474" y="475879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id="{69D7F8A1-2106-8950-3218-91AC95C0F8BD}"/>
              </a:ext>
            </a:extLst>
          </p:cNvPr>
          <p:cNvSpPr/>
          <p:nvPr/>
        </p:nvSpPr>
        <p:spPr>
          <a:xfrm>
            <a:off x="8766350" y="475879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6" name="Łącznik prosty ze strzałką 65">
            <a:extLst>
              <a:ext uri="{FF2B5EF4-FFF2-40B4-BE49-F238E27FC236}">
                <a16:creationId xmlns:a16="http://schemas.microsoft.com/office/drawing/2014/main" id="{2A251D15-87FD-3518-3C65-408445A43E70}"/>
              </a:ext>
            </a:extLst>
          </p:cNvPr>
          <p:cNvCxnSpPr>
            <a:cxnSpLocks/>
          </p:cNvCxnSpPr>
          <p:nvPr/>
        </p:nvCxnSpPr>
        <p:spPr>
          <a:xfrm>
            <a:off x="8066424" y="504601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4BFD1574-FA98-2325-386B-DC2C56E424A7}"/>
              </a:ext>
            </a:extLst>
          </p:cNvPr>
          <p:cNvCxnSpPr>
            <a:cxnSpLocks/>
          </p:cNvCxnSpPr>
          <p:nvPr/>
        </p:nvCxnSpPr>
        <p:spPr>
          <a:xfrm>
            <a:off x="6718885" y="504601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4896F51B-1A39-51FA-0D6D-3F3EF1B0FE69}"/>
              </a:ext>
            </a:extLst>
          </p:cNvPr>
          <p:cNvSpPr txBox="1"/>
          <p:nvPr/>
        </p:nvSpPr>
        <p:spPr>
          <a:xfrm>
            <a:off x="5830618" y="558689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00DAA0F6-8F9A-4943-9AC1-68A968A811A4}"/>
              </a:ext>
            </a:extLst>
          </p:cNvPr>
          <p:cNvSpPr txBox="1"/>
          <p:nvPr/>
        </p:nvSpPr>
        <p:spPr>
          <a:xfrm>
            <a:off x="7218797" y="558689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B60FC197-AAE1-5790-50A1-52D1AEA9D97B}"/>
              </a:ext>
            </a:extLst>
          </p:cNvPr>
          <p:cNvSpPr txBox="1"/>
          <p:nvPr/>
        </p:nvSpPr>
        <p:spPr>
          <a:xfrm>
            <a:off x="8603673" y="558689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37891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873C1-58C6-3B55-2F3A-D375D621D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994FD3D-55A8-8001-FE90-F9260883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We can just trust the LLM, </a:t>
            </a:r>
          </a:p>
          <a:p>
            <a:r>
              <a:rPr lang="pl-PL" dirty="0"/>
              <a:t>but sometimes it can go wild…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88EAF53-D099-25F6-0E30-CD94B1EDC4E1}"/>
              </a:ext>
            </a:extLst>
          </p:cNvPr>
          <p:cNvSpPr txBox="1"/>
          <p:nvPr/>
        </p:nvSpPr>
        <p:spPr>
          <a:xfrm>
            <a:off x="4883113" y="404064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1FD349D-E835-64CF-C5AC-84504B01EE69}"/>
              </a:ext>
            </a:extLst>
          </p:cNvPr>
          <p:cNvSpPr txBox="1"/>
          <p:nvPr/>
        </p:nvSpPr>
        <p:spPr>
          <a:xfrm>
            <a:off x="9683349" y="403675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0BA1B5F-04A0-A9BD-1323-AE76502222F4}"/>
              </a:ext>
            </a:extLst>
          </p:cNvPr>
          <p:cNvCxnSpPr>
            <a:cxnSpLocks/>
          </p:cNvCxnSpPr>
          <p:nvPr/>
        </p:nvCxnSpPr>
        <p:spPr>
          <a:xfrm>
            <a:off x="5916048" y="424658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a 8">
            <a:extLst>
              <a:ext uri="{FF2B5EF4-FFF2-40B4-BE49-F238E27FC236}">
                <a16:creationId xmlns:a16="http://schemas.microsoft.com/office/drawing/2014/main" id="{0D6C7589-8CB7-DED9-70DA-630D5797C69E}"/>
              </a:ext>
            </a:extLst>
          </p:cNvPr>
          <p:cNvGrpSpPr/>
          <p:nvPr/>
        </p:nvGrpSpPr>
        <p:grpSpPr>
          <a:xfrm>
            <a:off x="7251748" y="3904747"/>
            <a:ext cx="949344" cy="1349427"/>
            <a:chOff x="6975456" y="2603449"/>
            <a:chExt cx="949344" cy="1349427"/>
          </a:xfrm>
        </p:grpSpPr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F0EC8086-EADD-51B8-7CC6-368180340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56" y="2603449"/>
              <a:ext cx="949344" cy="813966"/>
            </a:xfrm>
            <a:custGeom>
              <a:avLst/>
              <a:gdLst>
                <a:gd name="connsiteX0" fmla="*/ 416720 w 548145"/>
                <a:gd name="connsiteY0" fmla="*/ 426448 h 459669"/>
                <a:gd name="connsiteX1" fmla="*/ 406987 w 548145"/>
                <a:gd name="connsiteY1" fmla="*/ 436181 h 459669"/>
                <a:gd name="connsiteX2" fmla="*/ 416720 w 548145"/>
                <a:gd name="connsiteY2" fmla="*/ 445524 h 459669"/>
                <a:gd name="connsiteX3" fmla="*/ 426063 w 548145"/>
                <a:gd name="connsiteY3" fmla="*/ 436181 h 459669"/>
                <a:gd name="connsiteX4" fmla="*/ 416720 w 548145"/>
                <a:gd name="connsiteY4" fmla="*/ 426448 h 459669"/>
                <a:gd name="connsiteX5" fmla="*/ 458588 w 548145"/>
                <a:gd name="connsiteY5" fmla="*/ 345052 h 459669"/>
                <a:gd name="connsiteX6" fmla="*/ 440608 w 548145"/>
                <a:gd name="connsiteY6" fmla="*/ 363236 h 459669"/>
                <a:gd name="connsiteX7" fmla="*/ 458588 w 548145"/>
                <a:gd name="connsiteY7" fmla="*/ 381816 h 459669"/>
                <a:gd name="connsiteX8" fmla="*/ 477368 w 548145"/>
                <a:gd name="connsiteY8" fmla="*/ 363236 h 459669"/>
                <a:gd name="connsiteX9" fmla="*/ 458588 w 548145"/>
                <a:gd name="connsiteY9" fmla="*/ 345052 h 459669"/>
                <a:gd name="connsiteX10" fmla="*/ 327360 w 548145"/>
                <a:gd name="connsiteY10" fmla="*/ 337974 h 459669"/>
                <a:gd name="connsiteX11" fmla="*/ 403036 w 548145"/>
                <a:gd name="connsiteY11" fmla="*/ 415435 h 459669"/>
                <a:gd name="connsiteX12" fmla="*/ 416249 w 548145"/>
                <a:gd name="connsiteY12" fmla="*/ 411462 h 459669"/>
                <a:gd name="connsiteX13" fmla="*/ 423056 w 548145"/>
                <a:gd name="connsiteY13" fmla="*/ 412654 h 459669"/>
                <a:gd name="connsiteX14" fmla="*/ 436670 w 548145"/>
                <a:gd name="connsiteY14" fmla="*/ 388026 h 459669"/>
                <a:gd name="connsiteX15" fmla="*/ 425859 w 548145"/>
                <a:gd name="connsiteY15" fmla="*/ 363794 h 459669"/>
                <a:gd name="connsiteX16" fmla="*/ 425859 w 548145"/>
                <a:gd name="connsiteY16" fmla="*/ 363000 h 459669"/>
                <a:gd name="connsiteX17" fmla="*/ 304850 w 548145"/>
                <a:gd name="connsiteY17" fmla="*/ 314971 h 459669"/>
                <a:gd name="connsiteX18" fmla="*/ 295507 w 548145"/>
                <a:gd name="connsiteY18" fmla="*/ 324505 h 459669"/>
                <a:gd name="connsiteX19" fmla="*/ 304850 w 548145"/>
                <a:gd name="connsiteY19" fmla="*/ 334039 h 459669"/>
                <a:gd name="connsiteX20" fmla="*/ 314583 w 548145"/>
                <a:gd name="connsiteY20" fmla="*/ 324505 h 459669"/>
                <a:gd name="connsiteX21" fmla="*/ 304850 w 548145"/>
                <a:gd name="connsiteY21" fmla="*/ 314971 h 459669"/>
                <a:gd name="connsiteX22" fmla="*/ 137140 w 548145"/>
                <a:gd name="connsiteY22" fmla="*/ 314971 h 459669"/>
                <a:gd name="connsiteX23" fmla="*/ 127407 w 548145"/>
                <a:gd name="connsiteY23" fmla="*/ 324505 h 459669"/>
                <a:gd name="connsiteX24" fmla="*/ 137140 w 548145"/>
                <a:gd name="connsiteY24" fmla="*/ 334039 h 459669"/>
                <a:gd name="connsiteX25" fmla="*/ 146483 w 548145"/>
                <a:gd name="connsiteY25" fmla="*/ 324505 h 459669"/>
                <a:gd name="connsiteX26" fmla="*/ 137140 w 548145"/>
                <a:gd name="connsiteY26" fmla="*/ 314971 h 459669"/>
                <a:gd name="connsiteX27" fmla="*/ 387741 w 548145"/>
                <a:gd name="connsiteY27" fmla="*/ 247730 h 459669"/>
                <a:gd name="connsiteX28" fmla="*/ 325591 w 548145"/>
                <a:gd name="connsiteY28" fmla="*/ 312426 h 459669"/>
                <a:gd name="connsiteX29" fmla="*/ 328820 w 548145"/>
                <a:gd name="connsiteY29" fmla="*/ 322873 h 459669"/>
                <a:gd name="connsiteX30" fmla="*/ 430519 w 548145"/>
                <a:gd name="connsiteY30" fmla="*/ 348189 h 459669"/>
                <a:gd name="connsiteX31" fmla="*/ 440205 w 548145"/>
                <a:gd name="connsiteY31" fmla="*/ 336938 h 459669"/>
                <a:gd name="connsiteX32" fmla="*/ 401058 w 548145"/>
                <a:gd name="connsiteY32" fmla="*/ 250141 h 459669"/>
                <a:gd name="connsiteX33" fmla="*/ 398233 w 548145"/>
                <a:gd name="connsiteY33" fmla="*/ 250543 h 459669"/>
                <a:gd name="connsiteX34" fmla="*/ 387741 w 548145"/>
                <a:gd name="connsiteY34" fmla="*/ 247730 h 459669"/>
                <a:gd name="connsiteX35" fmla="*/ 421353 w 548145"/>
                <a:gd name="connsiteY35" fmla="*/ 233574 h 459669"/>
                <a:gd name="connsiteX36" fmla="*/ 414065 w 548145"/>
                <a:gd name="connsiteY36" fmla="*/ 244343 h 459669"/>
                <a:gd name="connsiteX37" fmla="*/ 452935 w 548145"/>
                <a:gd name="connsiteY37" fmla="*/ 330099 h 459669"/>
                <a:gd name="connsiteX38" fmla="*/ 459413 w 548145"/>
                <a:gd name="connsiteY38" fmla="*/ 329302 h 459669"/>
                <a:gd name="connsiteX39" fmla="*/ 467106 w 548145"/>
                <a:gd name="connsiteY39" fmla="*/ 330498 h 459669"/>
                <a:gd name="connsiteX40" fmla="*/ 509214 w 548145"/>
                <a:gd name="connsiteY40" fmla="*/ 243945 h 459669"/>
                <a:gd name="connsiteX41" fmla="*/ 502331 w 548145"/>
                <a:gd name="connsiteY41" fmla="*/ 233574 h 459669"/>
                <a:gd name="connsiteX42" fmla="*/ 524269 w 548145"/>
                <a:gd name="connsiteY42" fmla="*/ 217648 h 459669"/>
                <a:gd name="connsiteX43" fmla="*/ 514926 w 548145"/>
                <a:gd name="connsiteY43" fmla="*/ 226991 h 459669"/>
                <a:gd name="connsiteX44" fmla="*/ 524269 w 548145"/>
                <a:gd name="connsiteY44" fmla="*/ 236724 h 459669"/>
                <a:gd name="connsiteX45" fmla="*/ 534002 w 548145"/>
                <a:gd name="connsiteY45" fmla="*/ 226991 h 459669"/>
                <a:gd name="connsiteX46" fmla="*/ 524269 w 548145"/>
                <a:gd name="connsiteY46" fmla="*/ 217648 h 459669"/>
                <a:gd name="connsiteX47" fmla="*/ 396864 w 548145"/>
                <a:gd name="connsiteY47" fmla="*/ 217648 h 459669"/>
                <a:gd name="connsiteX48" fmla="*/ 387521 w 548145"/>
                <a:gd name="connsiteY48" fmla="*/ 226991 h 459669"/>
                <a:gd name="connsiteX49" fmla="*/ 396864 w 548145"/>
                <a:gd name="connsiteY49" fmla="*/ 236724 h 459669"/>
                <a:gd name="connsiteX50" fmla="*/ 406597 w 548145"/>
                <a:gd name="connsiteY50" fmla="*/ 226991 h 459669"/>
                <a:gd name="connsiteX51" fmla="*/ 396864 w 548145"/>
                <a:gd name="connsiteY51" fmla="*/ 217648 h 459669"/>
                <a:gd name="connsiteX52" fmla="*/ 25461 w 548145"/>
                <a:gd name="connsiteY52" fmla="*/ 191105 h 459669"/>
                <a:gd name="connsiteX53" fmla="*/ 15927 w 548145"/>
                <a:gd name="connsiteY53" fmla="*/ 200448 h 459669"/>
                <a:gd name="connsiteX54" fmla="*/ 25461 w 548145"/>
                <a:gd name="connsiteY54" fmla="*/ 210181 h 459669"/>
                <a:gd name="connsiteX55" fmla="*/ 34995 w 548145"/>
                <a:gd name="connsiteY55" fmla="*/ 200448 h 459669"/>
                <a:gd name="connsiteX56" fmla="*/ 25461 w 548145"/>
                <a:gd name="connsiteY56" fmla="*/ 191105 h 459669"/>
                <a:gd name="connsiteX57" fmla="*/ 163320 w 548145"/>
                <a:gd name="connsiteY57" fmla="*/ 187566 h 459669"/>
                <a:gd name="connsiteX58" fmla="*/ 151684 w 548145"/>
                <a:gd name="connsiteY58" fmla="*/ 191583 h 459669"/>
                <a:gd name="connsiteX59" fmla="*/ 146869 w 548145"/>
                <a:gd name="connsiteY59" fmla="*/ 302845 h 459669"/>
                <a:gd name="connsiteX60" fmla="*/ 161313 w 548145"/>
                <a:gd name="connsiteY60" fmla="*/ 318108 h 459669"/>
                <a:gd name="connsiteX61" fmla="*/ 282886 w 548145"/>
                <a:gd name="connsiteY61" fmla="*/ 318108 h 459669"/>
                <a:gd name="connsiteX62" fmla="*/ 284491 w 548145"/>
                <a:gd name="connsiteY62" fmla="*/ 313690 h 459669"/>
                <a:gd name="connsiteX63" fmla="*/ 275127 w 548145"/>
                <a:gd name="connsiteY63" fmla="*/ 175180 h 459669"/>
                <a:gd name="connsiteX64" fmla="*/ 270736 w 548145"/>
                <a:gd name="connsiteY64" fmla="*/ 178774 h 459669"/>
                <a:gd name="connsiteX65" fmla="*/ 305461 w 548145"/>
                <a:gd name="connsiteY65" fmla="*/ 299788 h 459669"/>
                <a:gd name="connsiteX66" fmla="*/ 315439 w 548145"/>
                <a:gd name="connsiteY66" fmla="*/ 302185 h 459669"/>
                <a:gd name="connsiteX67" fmla="*/ 376507 w 548145"/>
                <a:gd name="connsiteY67" fmla="*/ 238283 h 459669"/>
                <a:gd name="connsiteX68" fmla="*/ 373713 w 548145"/>
                <a:gd name="connsiteY68" fmla="*/ 226701 h 459669"/>
                <a:gd name="connsiteX69" fmla="*/ 373713 w 548145"/>
                <a:gd name="connsiteY69" fmla="*/ 223106 h 459669"/>
                <a:gd name="connsiteX70" fmla="*/ 117932 w 548145"/>
                <a:gd name="connsiteY70" fmla="*/ 175180 h 459669"/>
                <a:gd name="connsiteX71" fmla="*/ 49223 w 548145"/>
                <a:gd name="connsiteY71" fmla="*/ 200020 h 459669"/>
                <a:gd name="connsiteX72" fmla="*/ 49624 w 548145"/>
                <a:gd name="connsiteY72" fmla="*/ 200821 h 459669"/>
                <a:gd name="connsiteX73" fmla="*/ 46008 w 548145"/>
                <a:gd name="connsiteY73" fmla="*/ 212840 h 459669"/>
                <a:gd name="connsiteX74" fmla="*/ 128379 w 548145"/>
                <a:gd name="connsiteY74" fmla="*/ 302183 h 459669"/>
                <a:gd name="connsiteX75" fmla="*/ 132799 w 548145"/>
                <a:gd name="connsiteY75" fmla="*/ 300981 h 459669"/>
                <a:gd name="connsiteX76" fmla="*/ 137620 w 548145"/>
                <a:gd name="connsiteY76" fmla="*/ 190004 h 459669"/>
                <a:gd name="connsiteX77" fmla="*/ 117932 w 548145"/>
                <a:gd name="connsiteY77" fmla="*/ 175180 h 459669"/>
                <a:gd name="connsiteX78" fmla="*/ 177797 w 548145"/>
                <a:gd name="connsiteY78" fmla="*/ 166333 h 459669"/>
                <a:gd name="connsiteX79" fmla="*/ 173412 w 548145"/>
                <a:gd name="connsiteY79" fmla="*/ 177126 h 459669"/>
                <a:gd name="connsiteX80" fmla="*/ 289802 w 548145"/>
                <a:gd name="connsiteY80" fmla="*/ 298646 h 459669"/>
                <a:gd name="connsiteX81" fmla="*/ 256718 w 548145"/>
                <a:gd name="connsiteY81" fmla="*/ 183122 h 459669"/>
                <a:gd name="connsiteX82" fmla="*/ 234796 w 548145"/>
                <a:gd name="connsiteY82" fmla="*/ 166333 h 459669"/>
                <a:gd name="connsiteX83" fmla="*/ 257076 w 548145"/>
                <a:gd name="connsiteY83" fmla="*/ 148637 h 459669"/>
                <a:gd name="connsiteX84" fmla="*/ 247733 w 548145"/>
                <a:gd name="connsiteY84" fmla="*/ 158370 h 459669"/>
                <a:gd name="connsiteX85" fmla="*/ 257076 w 548145"/>
                <a:gd name="connsiteY85" fmla="*/ 167713 h 459669"/>
                <a:gd name="connsiteX86" fmla="*/ 266809 w 548145"/>
                <a:gd name="connsiteY86" fmla="*/ 158370 h 459669"/>
                <a:gd name="connsiteX87" fmla="*/ 257076 w 548145"/>
                <a:gd name="connsiteY87" fmla="*/ 148637 h 459669"/>
                <a:gd name="connsiteX88" fmla="*/ 406422 w 548145"/>
                <a:gd name="connsiteY88" fmla="*/ 139790 h 459669"/>
                <a:gd name="connsiteX89" fmla="*/ 396368 w 548145"/>
                <a:gd name="connsiteY89" fmla="*/ 145029 h 459669"/>
                <a:gd name="connsiteX90" fmla="*/ 402401 w 548145"/>
                <a:gd name="connsiteY90" fmla="*/ 203861 h 459669"/>
                <a:gd name="connsiteX91" fmla="*/ 420900 w 548145"/>
                <a:gd name="connsiteY91" fmla="*/ 220785 h 459669"/>
                <a:gd name="connsiteX92" fmla="*/ 501332 w 548145"/>
                <a:gd name="connsiteY92" fmla="*/ 220785 h 459669"/>
                <a:gd name="connsiteX93" fmla="*/ 502136 w 548145"/>
                <a:gd name="connsiteY93" fmla="*/ 218770 h 459669"/>
                <a:gd name="connsiteX94" fmla="*/ 146186 w 548145"/>
                <a:gd name="connsiteY94" fmla="*/ 139790 h 459669"/>
                <a:gd name="connsiteX95" fmla="*/ 127407 w 548145"/>
                <a:gd name="connsiteY95" fmla="*/ 158370 h 459669"/>
                <a:gd name="connsiteX96" fmla="*/ 146186 w 548145"/>
                <a:gd name="connsiteY96" fmla="*/ 176554 h 459669"/>
                <a:gd name="connsiteX97" fmla="*/ 164167 w 548145"/>
                <a:gd name="connsiteY97" fmla="*/ 158370 h 459669"/>
                <a:gd name="connsiteX98" fmla="*/ 146186 w 548145"/>
                <a:gd name="connsiteY98" fmla="*/ 139790 h 459669"/>
                <a:gd name="connsiteX99" fmla="*/ 501548 w 548145"/>
                <a:gd name="connsiteY99" fmla="*/ 106169 h 459669"/>
                <a:gd name="connsiteX100" fmla="*/ 419025 w 548145"/>
                <a:gd name="connsiteY100" fmla="*/ 116255 h 459669"/>
                <a:gd name="connsiteX101" fmla="*/ 415836 w 548145"/>
                <a:gd name="connsiteY101" fmla="*/ 127552 h 459669"/>
                <a:gd name="connsiteX102" fmla="*/ 510319 w 548145"/>
                <a:gd name="connsiteY102" fmla="*/ 206627 h 459669"/>
                <a:gd name="connsiteX103" fmla="*/ 516298 w 548145"/>
                <a:gd name="connsiteY103" fmla="*/ 204206 h 459669"/>
                <a:gd name="connsiteX104" fmla="*/ 516298 w 548145"/>
                <a:gd name="connsiteY104" fmla="*/ 119483 h 459669"/>
                <a:gd name="connsiteX105" fmla="*/ 501548 w 548145"/>
                <a:gd name="connsiteY105" fmla="*/ 106169 h 459669"/>
                <a:gd name="connsiteX106" fmla="*/ 386439 w 548145"/>
                <a:gd name="connsiteY106" fmla="*/ 95553 h 459669"/>
                <a:gd name="connsiteX107" fmla="*/ 368059 w 548145"/>
                <a:gd name="connsiteY107" fmla="*/ 113533 h 459669"/>
                <a:gd name="connsiteX108" fmla="*/ 386439 w 548145"/>
                <a:gd name="connsiteY108" fmla="*/ 132312 h 459669"/>
                <a:gd name="connsiteX109" fmla="*/ 404819 w 548145"/>
                <a:gd name="connsiteY109" fmla="*/ 113533 h 459669"/>
                <a:gd name="connsiteX110" fmla="*/ 386439 w 548145"/>
                <a:gd name="connsiteY110" fmla="*/ 95553 h 459669"/>
                <a:gd name="connsiteX111" fmla="*/ 524269 w 548145"/>
                <a:gd name="connsiteY111" fmla="*/ 86704 h 459669"/>
                <a:gd name="connsiteX112" fmla="*/ 514926 w 548145"/>
                <a:gd name="connsiteY112" fmla="*/ 96437 h 459669"/>
                <a:gd name="connsiteX113" fmla="*/ 524269 w 548145"/>
                <a:gd name="connsiteY113" fmla="*/ 105780 h 459669"/>
                <a:gd name="connsiteX114" fmla="*/ 534002 w 548145"/>
                <a:gd name="connsiteY114" fmla="*/ 96437 h 459669"/>
                <a:gd name="connsiteX115" fmla="*/ 524269 w 548145"/>
                <a:gd name="connsiteY115" fmla="*/ 86704 h 459669"/>
                <a:gd name="connsiteX116" fmla="*/ 269113 w 548145"/>
                <a:gd name="connsiteY116" fmla="*/ 84936 h 459669"/>
                <a:gd name="connsiteX117" fmla="*/ 258348 w 548145"/>
                <a:gd name="connsiteY117" fmla="*/ 93738 h 459669"/>
                <a:gd name="connsiteX118" fmla="*/ 261936 w 548145"/>
                <a:gd name="connsiteY118" fmla="*/ 134950 h 459669"/>
                <a:gd name="connsiteX119" fmla="*/ 280674 w 548145"/>
                <a:gd name="connsiteY119" fmla="*/ 158557 h 459669"/>
                <a:gd name="connsiteX120" fmla="*/ 280276 w 548145"/>
                <a:gd name="connsiteY120" fmla="*/ 162158 h 459669"/>
                <a:gd name="connsiteX121" fmla="*/ 379149 w 548145"/>
                <a:gd name="connsiteY121" fmla="*/ 210171 h 459669"/>
                <a:gd name="connsiteX122" fmla="*/ 387122 w 548145"/>
                <a:gd name="connsiteY122" fmla="*/ 204569 h 459669"/>
                <a:gd name="connsiteX123" fmla="*/ 381541 w 548145"/>
                <a:gd name="connsiteY123" fmla="*/ 146153 h 459669"/>
                <a:gd name="connsiteX124" fmla="*/ 352437 w 548145"/>
                <a:gd name="connsiteY124" fmla="*/ 113344 h 459669"/>
                <a:gd name="connsiteX125" fmla="*/ 352836 w 548145"/>
                <a:gd name="connsiteY125" fmla="*/ 110943 h 459669"/>
                <a:gd name="connsiteX126" fmla="*/ 25461 w 548145"/>
                <a:gd name="connsiteY126" fmla="*/ 69010 h 459669"/>
                <a:gd name="connsiteX127" fmla="*/ 15927 w 548145"/>
                <a:gd name="connsiteY127" fmla="*/ 78353 h 459669"/>
                <a:gd name="connsiteX128" fmla="*/ 25461 w 548145"/>
                <a:gd name="connsiteY128" fmla="*/ 88086 h 459669"/>
                <a:gd name="connsiteX129" fmla="*/ 34995 w 548145"/>
                <a:gd name="connsiteY129" fmla="*/ 78353 h 459669"/>
                <a:gd name="connsiteX130" fmla="*/ 25461 w 548145"/>
                <a:gd name="connsiteY130" fmla="*/ 69010 h 459669"/>
                <a:gd name="connsiteX131" fmla="*/ 250388 w 548145"/>
                <a:gd name="connsiteY131" fmla="*/ 61932 h 459669"/>
                <a:gd name="connsiteX132" fmla="*/ 240655 w 548145"/>
                <a:gd name="connsiteY132" fmla="*/ 71275 h 459669"/>
                <a:gd name="connsiteX133" fmla="*/ 250388 w 548145"/>
                <a:gd name="connsiteY133" fmla="*/ 81008 h 459669"/>
                <a:gd name="connsiteX134" fmla="*/ 259731 w 548145"/>
                <a:gd name="connsiteY134" fmla="*/ 71275 h 459669"/>
                <a:gd name="connsiteX135" fmla="*/ 250388 w 548145"/>
                <a:gd name="connsiteY135" fmla="*/ 61932 h 459669"/>
                <a:gd name="connsiteX136" fmla="*/ 415540 w 548145"/>
                <a:gd name="connsiteY136" fmla="*/ 40698 h 459669"/>
                <a:gd name="connsiteX137" fmla="*/ 402187 w 548145"/>
                <a:gd name="connsiteY137" fmla="*/ 47447 h 459669"/>
                <a:gd name="connsiteX138" fmla="*/ 398140 w 548145"/>
                <a:gd name="connsiteY138" fmla="*/ 82781 h 459669"/>
                <a:gd name="connsiteX139" fmla="*/ 417968 w 548145"/>
                <a:gd name="connsiteY139" fmla="*/ 102234 h 459669"/>
                <a:gd name="connsiteX140" fmla="*/ 502136 w 548145"/>
                <a:gd name="connsiteY140" fmla="*/ 92706 h 459669"/>
                <a:gd name="connsiteX141" fmla="*/ 502136 w 548145"/>
                <a:gd name="connsiteY141" fmla="*/ 91515 h 459669"/>
                <a:gd name="connsiteX142" fmla="*/ 127205 w 548145"/>
                <a:gd name="connsiteY142" fmla="*/ 38930 h 459669"/>
                <a:gd name="connsiteX143" fmla="*/ 48278 w 548145"/>
                <a:gd name="connsiteY143" fmla="*/ 74450 h 459669"/>
                <a:gd name="connsiteX144" fmla="*/ 48679 w 548145"/>
                <a:gd name="connsiteY144" fmla="*/ 77244 h 459669"/>
                <a:gd name="connsiteX145" fmla="*/ 31852 w 548145"/>
                <a:gd name="connsiteY145" fmla="*/ 100392 h 459669"/>
                <a:gd name="connsiteX146" fmla="*/ 31852 w 548145"/>
                <a:gd name="connsiteY146" fmla="*/ 177019 h 459669"/>
                <a:gd name="connsiteX147" fmla="*/ 43471 w 548145"/>
                <a:gd name="connsiteY147" fmla="*/ 185400 h 459669"/>
                <a:gd name="connsiteX148" fmla="*/ 112381 w 548145"/>
                <a:gd name="connsiteY148" fmla="*/ 160257 h 459669"/>
                <a:gd name="connsiteX149" fmla="*/ 111980 w 548145"/>
                <a:gd name="connsiteY149" fmla="*/ 157463 h 459669"/>
                <a:gd name="connsiteX150" fmla="*/ 137621 w 548145"/>
                <a:gd name="connsiteY150" fmla="*/ 125535 h 459669"/>
                <a:gd name="connsiteX151" fmla="*/ 137621 w 548145"/>
                <a:gd name="connsiteY151" fmla="*/ 45715 h 459669"/>
                <a:gd name="connsiteX152" fmla="*/ 127205 w 548145"/>
                <a:gd name="connsiteY152" fmla="*/ 38930 h 459669"/>
                <a:gd name="connsiteX153" fmla="*/ 162928 w 548145"/>
                <a:gd name="connsiteY153" fmla="*/ 38929 h 459669"/>
                <a:gd name="connsiteX154" fmla="*/ 152178 w 548145"/>
                <a:gd name="connsiteY154" fmla="*/ 45697 h 459669"/>
                <a:gd name="connsiteX155" fmla="*/ 152178 w 548145"/>
                <a:gd name="connsiteY155" fmla="*/ 125325 h 459669"/>
                <a:gd name="connsiteX156" fmla="*/ 176863 w 548145"/>
                <a:gd name="connsiteY156" fmla="*/ 150010 h 459669"/>
                <a:gd name="connsiteX157" fmla="*/ 233797 w 548145"/>
                <a:gd name="connsiteY157" fmla="*/ 150010 h 459669"/>
                <a:gd name="connsiteX158" fmla="*/ 247334 w 548145"/>
                <a:gd name="connsiteY158" fmla="*/ 134881 h 459669"/>
                <a:gd name="connsiteX159" fmla="*/ 243751 w 548145"/>
                <a:gd name="connsiteY159" fmla="*/ 93872 h 459669"/>
                <a:gd name="connsiteX160" fmla="*/ 224640 w 548145"/>
                <a:gd name="connsiteY160" fmla="*/ 70382 h 459669"/>
                <a:gd name="connsiteX161" fmla="*/ 225038 w 548145"/>
                <a:gd name="connsiteY161" fmla="*/ 67197 h 459669"/>
                <a:gd name="connsiteX162" fmla="*/ 378800 w 548145"/>
                <a:gd name="connsiteY162" fmla="*/ 35389 h 459669"/>
                <a:gd name="connsiteX163" fmla="*/ 274276 w 548145"/>
                <a:gd name="connsiteY163" fmla="*/ 70377 h 459669"/>
                <a:gd name="connsiteX164" fmla="*/ 274276 w 548145"/>
                <a:gd name="connsiteY164" fmla="*/ 70779 h 459669"/>
                <a:gd name="connsiteX165" fmla="*/ 359025 w 548145"/>
                <a:gd name="connsiteY165" fmla="*/ 96920 h 459669"/>
                <a:gd name="connsiteX166" fmla="*/ 384450 w 548145"/>
                <a:gd name="connsiteY166" fmla="*/ 80431 h 459669"/>
                <a:gd name="connsiteX167" fmla="*/ 388890 w 548145"/>
                <a:gd name="connsiteY167" fmla="*/ 45041 h 459669"/>
                <a:gd name="connsiteX168" fmla="*/ 378800 w 548145"/>
                <a:gd name="connsiteY168" fmla="*/ 35389 h 459669"/>
                <a:gd name="connsiteX169" fmla="*/ 351734 w 548145"/>
                <a:gd name="connsiteY169" fmla="*/ 30080 h 459669"/>
                <a:gd name="connsiteX170" fmla="*/ 176953 w 548145"/>
                <a:gd name="connsiteY170" fmla="*/ 30889 h 459669"/>
                <a:gd name="connsiteX171" fmla="*/ 230947 w 548145"/>
                <a:gd name="connsiteY171" fmla="*/ 56370 h 459669"/>
                <a:gd name="connsiteX172" fmla="*/ 248945 w 548145"/>
                <a:gd name="connsiteY172" fmla="*/ 47876 h 459669"/>
                <a:gd name="connsiteX173" fmla="*/ 268143 w 548145"/>
                <a:gd name="connsiteY173" fmla="*/ 57988 h 459669"/>
                <a:gd name="connsiteX174" fmla="*/ 396864 w 548145"/>
                <a:gd name="connsiteY174" fmla="*/ 14155 h 459669"/>
                <a:gd name="connsiteX175" fmla="*/ 387521 w 548145"/>
                <a:gd name="connsiteY175" fmla="*/ 23689 h 459669"/>
                <a:gd name="connsiteX176" fmla="*/ 396864 w 548145"/>
                <a:gd name="connsiteY176" fmla="*/ 33223 h 459669"/>
                <a:gd name="connsiteX177" fmla="*/ 406597 w 548145"/>
                <a:gd name="connsiteY177" fmla="*/ 23689 h 459669"/>
                <a:gd name="connsiteX178" fmla="*/ 396864 w 548145"/>
                <a:gd name="connsiteY178" fmla="*/ 14155 h 459669"/>
                <a:gd name="connsiteX179" fmla="*/ 145987 w 548145"/>
                <a:gd name="connsiteY179" fmla="*/ 14155 h 459669"/>
                <a:gd name="connsiteX180" fmla="*/ 136254 w 548145"/>
                <a:gd name="connsiteY180" fmla="*/ 23689 h 459669"/>
                <a:gd name="connsiteX181" fmla="*/ 145987 w 548145"/>
                <a:gd name="connsiteY181" fmla="*/ 33223 h 459669"/>
                <a:gd name="connsiteX182" fmla="*/ 155330 w 548145"/>
                <a:gd name="connsiteY182" fmla="*/ 23689 h 459669"/>
                <a:gd name="connsiteX183" fmla="*/ 145987 w 548145"/>
                <a:gd name="connsiteY183" fmla="*/ 14155 h 459669"/>
                <a:gd name="connsiteX184" fmla="*/ 145074 w 548145"/>
                <a:gd name="connsiteY184" fmla="*/ 0 h 459669"/>
                <a:gd name="connsiteX185" fmla="*/ 167578 w 548145"/>
                <a:gd name="connsiteY185" fmla="*/ 16445 h 459669"/>
                <a:gd name="connsiteX186" fmla="*/ 374941 w 548145"/>
                <a:gd name="connsiteY186" fmla="*/ 14841 h 459669"/>
                <a:gd name="connsiteX187" fmla="*/ 397446 w 548145"/>
                <a:gd name="connsiteY187" fmla="*/ 0 h 459669"/>
                <a:gd name="connsiteX188" fmla="*/ 421558 w 548145"/>
                <a:gd name="connsiteY188" fmla="*/ 23665 h 459669"/>
                <a:gd name="connsiteX189" fmla="*/ 421156 w 548145"/>
                <a:gd name="connsiteY189" fmla="*/ 27676 h 459669"/>
                <a:gd name="connsiteX190" fmla="*/ 507959 w 548145"/>
                <a:gd name="connsiteY190" fmla="*/ 79419 h 459669"/>
                <a:gd name="connsiteX191" fmla="*/ 524033 w 548145"/>
                <a:gd name="connsiteY191" fmla="*/ 73002 h 459669"/>
                <a:gd name="connsiteX192" fmla="*/ 548145 w 548145"/>
                <a:gd name="connsiteY192" fmla="*/ 97469 h 459669"/>
                <a:gd name="connsiteX193" fmla="*/ 531267 w 548145"/>
                <a:gd name="connsiteY193" fmla="*/ 120332 h 459669"/>
                <a:gd name="connsiteX194" fmla="*/ 531267 w 548145"/>
                <a:gd name="connsiteY194" fmla="*/ 204565 h 459669"/>
                <a:gd name="connsiteX195" fmla="*/ 548145 w 548145"/>
                <a:gd name="connsiteY195" fmla="*/ 227027 h 459669"/>
                <a:gd name="connsiteX196" fmla="*/ 524033 w 548145"/>
                <a:gd name="connsiteY196" fmla="*/ 251093 h 459669"/>
                <a:gd name="connsiteX197" fmla="*/ 520417 w 548145"/>
                <a:gd name="connsiteY197" fmla="*/ 250692 h 459669"/>
                <a:gd name="connsiteX198" fmla="*/ 479024 w 548145"/>
                <a:gd name="connsiteY198" fmla="*/ 337732 h 459669"/>
                <a:gd name="connsiteX199" fmla="*/ 491884 w 548145"/>
                <a:gd name="connsiteY199" fmla="*/ 363403 h 459669"/>
                <a:gd name="connsiteX200" fmla="*/ 458529 w 548145"/>
                <a:gd name="connsiteY200" fmla="*/ 396294 h 459669"/>
                <a:gd name="connsiteX201" fmla="*/ 449286 w 548145"/>
                <a:gd name="connsiteY201" fmla="*/ 394690 h 459669"/>
                <a:gd name="connsiteX202" fmla="*/ 434819 w 548145"/>
                <a:gd name="connsiteY202" fmla="*/ 420762 h 459669"/>
                <a:gd name="connsiteX203" fmla="*/ 440445 w 548145"/>
                <a:gd name="connsiteY203" fmla="*/ 435603 h 459669"/>
                <a:gd name="connsiteX204" fmla="*/ 416333 w 548145"/>
                <a:gd name="connsiteY204" fmla="*/ 459669 h 459669"/>
                <a:gd name="connsiteX205" fmla="*/ 392221 w 548145"/>
                <a:gd name="connsiteY205" fmla="*/ 435603 h 459669"/>
                <a:gd name="connsiteX206" fmla="*/ 393829 w 548145"/>
                <a:gd name="connsiteY206" fmla="*/ 426377 h 459669"/>
                <a:gd name="connsiteX207" fmla="*/ 315465 w 548145"/>
                <a:gd name="connsiteY207" fmla="*/ 345754 h 459669"/>
                <a:gd name="connsiteX208" fmla="*/ 304213 w 548145"/>
                <a:gd name="connsiteY208" fmla="*/ 348562 h 459669"/>
                <a:gd name="connsiteX209" fmla="*/ 281708 w 548145"/>
                <a:gd name="connsiteY209" fmla="*/ 331716 h 459669"/>
                <a:gd name="connsiteX210" fmla="*/ 159943 w 548145"/>
                <a:gd name="connsiteY210" fmla="*/ 331716 h 459669"/>
                <a:gd name="connsiteX211" fmla="*/ 137438 w 548145"/>
                <a:gd name="connsiteY211" fmla="*/ 348562 h 459669"/>
                <a:gd name="connsiteX212" fmla="*/ 113326 w 548145"/>
                <a:gd name="connsiteY212" fmla="*/ 324496 h 459669"/>
                <a:gd name="connsiteX213" fmla="*/ 116541 w 548145"/>
                <a:gd name="connsiteY213" fmla="*/ 312463 h 459669"/>
                <a:gd name="connsiteX214" fmla="*/ 34159 w 548145"/>
                <a:gd name="connsiteY214" fmla="*/ 223417 h 459669"/>
                <a:gd name="connsiteX215" fmla="*/ 24112 w 548145"/>
                <a:gd name="connsiteY215" fmla="*/ 225422 h 459669"/>
                <a:gd name="connsiteX216" fmla="*/ 0 w 548145"/>
                <a:gd name="connsiteY216" fmla="*/ 201356 h 459669"/>
                <a:gd name="connsiteX217" fmla="*/ 16878 w 548145"/>
                <a:gd name="connsiteY217" fmla="*/ 178493 h 459669"/>
                <a:gd name="connsiteX218" fmla="*/ 16878 w 548145"/>
                <a:gd name="connsiteY218" fmla="*/ 101480 h 459669"/>
                <a:gd name="connsiteX219" fmla="*/ 0 w 548145"/>
                <a:gd name="connsiteY219" fmla="*/ 78216 h 459669"/>
                <a:gd name="connsiteX220" fmla="*/ 24112 w 548145"/>
                <a:gd name="connsiteY220" fmla="*/ 54551 h 459669"/>
                <a:gd name="connsiteX221" fmla="*/ 41794 w 548145"/>
                <a:gd name="connsiteY221" fmla="*/ 62573 h 459669"/>
                <a:gd name="connsiteX222" fmla="*/ 120962 w 548145"/>
                <a:gd name="connsiteY222" fmla="*/ 26473 h 459669"/>
                <a:gd name="connsiteX223" fmla="*/ 120560 w 548145"/>
                <a:gd name="connsiteY223" fmla="*/ 23665 h 459669"/>
                <a:gd name="connsiteX224" fmla="*/ 145074 w 548145"/>
                <a:gd name="connsiteY224" fmla="*/ 0 h 4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548145" h="459669">
                  <a:moveTo>
                    <a:pt x="416720" y="426448"/>
                  </a:moveTo>
                  <a:cubicBezTo>
                    <a:pt x="411269" y="426448"/>
                    <a:pt x="406987" y="430730"/>
                    <a:pt x="406987" y="436181"/>
                  </a:cubicBezTo>
                  <a:cubicBezTo>
                    <a:pt x="406987" y="441241"/>
                    <a:pt x="411269" y="445524"/>
                    <a:pt x="416720" y="445524"/>
                  </a:cubicBezTo>
                  <a:cubicBezTo>
                    <a:pt x="421781" y="445524"/>
                    <a:pt x="426063" y="441241"/>
                    <a:pt x="426063" y="436181"/>
                  </a:cubicBezTo>
                  <a:cubicBezTo>
                    <a:pt x="426063" y="430730"/>
                    <a:pt x="421781" y="426448"/>
                    <a:pt x="416720" y="426448"/>
                  </a:cubicBezTo>
                  <a:close/>
                  <a:moveTo>
                    <a:pt x="458588" y="345052"/>
                  </a:moveTo>
                  <a:cubicBezTo>
                    <a:pt x="448599" y="345052"/>
                    <a:pt x="440608" y="353354"/>
                    <a:pt x="440608" y="363236"/>
                  </a:cubicBezTo>
                  <a:cubicBezTo>
                    <a:pt x="440608" y="373514"/>
                    <a:pt x="448599" y="381816"/>
                    <a:pt x="458588" y="381816"/>
                  </a:cubicBezTo>
                  <a:cubicBezTo>
                    <a:pt x="468977" y="381816"/>
                    <a:pt x="477368" y="373514"/>
                    <a:pt x="477368" y="363236"/>
                  </a:cubicBezTo>
                  <a:cubicBezTo>
                    <a:pt x="477368" y="353354"/>
                    <a:pt x="468977" y="345052"/>
                    <a:pt x="458588" y="345052"/>
                  </a:cubicBezTo>
                  <a:close/>
                  <a:moveTo>
                    <a:pt x="327360" y="337974"/>
                  </a:moveTo>
                  <a:lnTo>
                    <a:pt x="403036" y="415435"/>
                  </a:lnTo>
                  <a:cubicBezTo>
                    <a:pt x="406640" y="413051"/>
                    <a:pt x="411044" y="411462"/>
                    <a:pt x="416249" y="411462"/>
                  </a:cubicBezTo>
                  <a:cubicBezTo>
                    <a:pt x="418251" y="411462"/>
                    <a:pt x="421054" y="411860"/>
                    <a:pt x="423056" y="412654"/>
                  </a:cubicBezTo>
                  <a:lnTo>
                    <a:pt x="436670" y="388026"/>
                  </a:lnTo>
                  <a:cubicBezTo>
                    <a:pt x="430263" y="382067"/>
                    <a:pt x="425859" y="373725"/>
                    <a:pt x="425859" y="363794"/>
                  </a:cubicBezTo>
                  <a:cubicBezTo>
                    <a:pt x="425859" y="363794"/>
                    <a:pt x="425859" y="363397"/>
                    <a:pt x="425859" y="363000"/>
                  </a:cubicBezTo>
                  <a:close/>
                  <a:moveTo>
                    <a:pt x="304850" y="314971"/>
                  </a:moveTo>
                  <a:cubicBezTo>
                    <a:pt x="299789" y="314971"/>
                    <a:pt x="295507" y="318943"/>
                    <a:pt x="295507" y="324505"/>
                  </a:cubicBezTo>
                  <a:cubicBezTo>
                    <a:pt x="295507" y="330066"/>
                    <a:pt x="299789" y="334039"/>
                    <a:pt x="304850" y="334039"/>
                  </a:cubicBezTo>
                  <a:cubicBezTo>
                    <a:pt x="310301" y="334039"/>
                    <a:pt x="314583" y="330066"/>
                    <a:pt x="314583" y="324505"/>
                  </a:cubicBezTo>
                  <a:cubicBezTo>
                    <a:pt x="314583" y="318943"/>
                    <a:pt x="310301" y="314971"/>
                    <a:pt x="304850" y="314971"/>
                  </a:cubicBezTo>
                  <a:close/>
                  <a:moveTo>
                    <a:pt x="137140" y="314971"/>
                  </a:moveTo>
                  <a:cubicBezTo>
                    <a:pt x="131689" y="314971"/>
                    <a:pt x="127407" y="318943"/>
                    <a:pt x="127407" y="324505"/>
                  </a:cubicBezTo>
                  <a:cubicBezTo>
                    <a:pt x="127407" y="330066"/>
                    <a:pt x="131689" y="334039"/>
                    <a:pt x="137140" y="334039"/>
                  </a:cubicBezTo>
                  <a:cubicBezTo>
                    <a:pt x="142201" y="334039"/>
                    <a:pt x="146483" y="330066"/>
                    <a:pt x="146483" y="324505"/>
                  </a:cubicBezTo>
                  <a:cubicBezTo>
                    <a:pt x="146483" y="318943"/>
                    <a:pt x="142201" y="314971"/>
                    <a:pt x="137140" y="314971"/>
                  </a:cubicBezTo>
                  <a:close/>
                  <a:moveTo>
                    <a:pt x="387741" y="247730"/>
                  </a:moveTo>
                  <a:lnTo>
                    <a:pt x="325591" y="312426"/>
                  </a:lnTo>
                  <a:cubicBezTo>
                    <a:pt x="327609" y="315640"/>
                    <a:pt x="328416" y="318855"/>
                    <a:pt x="328820" y="322873"/>
                  </a:cubicBezTo>
                  <a:lnTo>
                    <a:pt x="430519" y="348189"/>
                  </a:lnTo>
                  <a:cubicBezTo>
                    <a:pt x="432940" y="343769"/>
                    <a:pt x="436169" y="339751"/>
                    <a:pt x="440205" y="336938"/>
                  </a:cubicBezTo>
                  <a:lnTo>
                    <a:pt x="401058" y="250141"/>
                  </a:lnTo>
                  <a:cubicBezTo>
                    <a:pt x="400251" y="250141"/>
                    <a:pt x="399444" y="250543"/>
                    <a:pt x="398233" y="250543"/>
                  </a:cubicBezTo>
                  <a:cubicBezTo>
                    <a:pt x="394601" y="250543"/>
                    <a:pt x="390969" y="249739"/>
                    <a:pt x="387741" y="247730"/>
                  </a:cubicBezTo>
                  <a:close/>
                  <a:moveTo>
                    <a:pt x="421353" y="233574"/>
                  </a:moveTo>
                  <a:cubicBezTo>
                    <a:pt x="419734" y="237563"/>
                    <a:pt x="417304" y="241551"/>
                    <a:pt x="414065" y="244343"/>
                  </a:cubicBezTo>
                  <a:lnTo>
                    <a:pt x="452935" y="330099"/>
                  </a:lnTo>
                  <a:cubicBezTo>
                    <a:pt x="455364" y="330099"/>
                    <a:pt x="457388" y="329302"/>
                    <a:pt x="459413" y="329302"/>
                  </a:cubicBezTo>
                  <a:cubicBezTo>
                    <a:pt x="462247" y="329302"/>
                    <a:pt x="464676" y="330099"/>
                    <a:pt x="467106" y="330498"/>
                  </a:cubicBezTo>
                  <a:lnTo>
                    <a:pt x="509214" y="243945"/>
                  </a:lnTo>
                  <a:cubicBezTo>
                    <a:pt x="505975" y="241152"/>
                    <a:pt x="503951" y="237563"/>
                    <a:pt x="502331" y="233574"/>
                  </a:cubicBezTo>
                  <a:close/>
                  <a:moveTo>
                    <a:pt x="524269" y="217648"/>
                  </a:moveTo>
                  <a:cubicBezTo>
                    <a:pt x="519208" y="217648"/>
                    <a:pt x="514926" y="221930"/>
                    <a:pt x="514926" y="226991"/>
                  </a:cubicBezTo>
                  <a:cubicBezTo>
                    <a:pt x="514926" y="232441"/>
                    <a:pt x="519208" y="236724"/>
                    <a:pt x="524269" y="236724"/>
                  </a:cubicBezTo>
                  <a:cubicBezTo>
                    <a:pt x="529330" y="236724"/>
                    <a:pt x="534002" y="232441"/>
                    <a:pt x="534002" y="226991"/>
                  </a:cubicBezTo>
                  <a:cubicBezTo>
                    <a:pt x="534002" y="221930"/>
                    <a:pt x="529330" y="217648"/>
                    <a:pt x="524269" y="217648"/>
                  </a:cubicBezTo>
                  <a:close/>
                  <a:moveTo>
                    <a:pt x="396864" y="217648"/>
                  </a:moveTo>
                  <a:cubicBezTo>
                    <a:pt x="391803" y="217648"/>
                    <a:pt x="387521" y="221930"/>
                    <a:pt x="387521" y="226991"/>
                  </a:cubicBezTo>
                  <a:cubicBezTo>
                    <a:pt x="387521" y="232441"/>
                    <a:pt x="391803" y="236724"/>
                    <a:pt x="396864" y="236724"/>
                  </a:cubicBezTo>
                  <a:cubicBezTo>
                    <a:pt x="402315" y="236724"/>
                    <a:pt x="406597" y="232441"/>
                    <a:pt x="406597" y="226991"/>
                  </a:cubicBezTo>
                  <a:cubicBezTo>
                    <a:pt x="406597" y="221930"/>
                    <a:pt x="402315" y="217648"/>
                    <a:pt x="396864" y="217648"/>
                  </a:cubicBezTo>
                  <a:close/>
                  <a:moveTo>
                    <a:pt x="25461" y="191105"/>
                  </a:moveTo>
                  <a:cubicBezTo>
                    <a:pt x="20297" y="191105"/>
                    <a:pt x="15927" y="195387"/>
                    <a:pt x="15927" y="200448"/>
                  </a:cubicBezTo>
                  <a:cubicBezTo>
                    <a:pt x="15927" y="205898"/>
                    <a:pt x="20297" y="210181"/>
                    <a:pt x="25461" y="210181"/>
                  </a:cubicBezTo>
                  <a:cubicBezTo>
                    <a:pt x="30625" y="210181"/>
                    <a:pt x="34995" y="205898"/>
                    <a:pt x="34995" y="200448"/>
                  </a:cubicBezTo>
                  <a:cubicBezTo>
                    <a:pt x="34995" y="195387"/>
                    <a:pt x="30625" y="191105"/>
                    <a:pt x="25461" y="191105"/>
                  </a:cubicBezTo>
                  <a:close/>
                  <a:moveTo>
                    <a:pt x="163320" y="187566"/>
                  </a:moveTo>
                  <a:cubicBezTo>
                    <a:pt x="159708" y="189574"/>
                    <a:pt x="156097" y="190779"/>
                    <a:pt x="151684" y="191583"/>
                  </a:cubicBezTo>
                  <a:lnTo>
                    <a:pt x="146869" y="302845"/>
                  </a:lnTo>
                  <a:cubicBezTo>
                    <a:pt x="153690" y="305255"/>
                    <a:pt x="159307" y="310878"/>
                    <a:pt x="161313" y="318108"/>
                  </a:cubicBezTo>
                  <a:lnTo>
                    <a:pt x="282886" y="318108"/>
                  </a:lnTo>
                  <a:cubicBezTo>
                    <a:pt x="282886" y="316502"/>
                    <a:pt x="283688" y="315297"/>
                    <a:pt x="284491" y="313690"/>
                  </a:cubicBezTo>
                  <a:close/>
                  <a:moveTo>
                    <a:pt x="275127" y="175180"/>
                  </a:moveTo>
                  <a:cubicBezTo>
                    <a:pt x="273530" y="176378"/>
                    <a:pt x="272333" y="177576"/>
                    <a:pt x="270736" y="178774"/>
                  </a:cubicBezTo>
                  <a:lnTo>
                    <a:pt x="305461" y="299788"/>
                  </a:lnTo>
                  <a:cubicBezTo>
                    <a:pt x="309053" y="299788"/>
                    <a:pt x="312246" y="300986"/>
                    <a:pt x="315439" y="302185"/>
                  </a:cubicBezTo>
                  <a:lnTo>
                    <a:pt x="376507" y="238283"/>
                  </a:lnTo>
                  <a:cubicBezTo>
                    <a:pt x="374910" y="235088"/>
                    <a:pt x="373713" y="231094"/>
                    <a:pt x="373713" y="226701"/>
                  </a:cubicBezTo>
                  <a:cubicBezTo>
                    <a:pt x="373713" y="225503"/>
                    <a:pt x="373713" y="224304"/>
                    <a:pt x="373713" y="223106"/>
                  </a:cubicBezTo>
                  <a:close/>
                  <a:moveTo>
                    <a:pt x="117932" y="175180"/>
                  </a:moveTo>
                  <a:lnTo>
                    <a:pt x="49223" y="200020"/>
                  </a:lnTo>
                  <a:cubicBezTo>
                    <a:pt x="49624" y="200420"/>
                    <a:pt x="49624" y="200420"/>
                    <a:pt x="49624" y="200821"/>
                  </a:cubicBezTo>
                  <a:cubicBezTo>
                    <a:pt x="49624" y="205228"/>
                    <a:pt x="48419" y="209235"/>
                    <a:pt x="46008" y="212840"/>
                  </a:cubicBezTo>
                  <a:lnTo>
                    <a:pt x="128379" y="302183"/>
                  </a:lnTo>
                  <a:cubicBezTo>
                    <a:pt x="129584" y="301783"/>
                    <a:pt x="131191" y="300981"/>
                    <a:pt x="132799" y="300981"/>
                  </a:cubicBezTo>
                  <a:lnTo>
                    <a:pt x="137620" y="190004"/>
                  </a:lnTo>
                  <a:cubicBezTo>
                    <a:pt x="129182" y="187600"/>
                    <a:pt x="122352" y="181991"/>
                    <a:pt x="117932" y="175180"/>
                  </a:cubicBezTo>
                  <a:close/>
                  <a:moveTo>
                    <a:pt x="177797" y="166333"/>
                  </a:moveTo>
                  <a:cubicBezTo>
                    <a:pt x="176999" y="170330"/>
                    <a:pt x="175405" y="173928"/>
                    <a:pt x="173412" y="177126"/>
                  </a:cubicBezTo>
                  <a:lnTo>
                    <a:pt x="289802" y="298646"/>
                  </a:lnTo>
                  <a:lnTo>
                    <a:pt x="256718" y="183122"/>
                  </a:lnTo>
                  <a:cubicBezTo>
                    <a:pt x="245956" y="182722"/>
                    <a:pt x="237586" y="175927"/>
                    <a:pt x="234796" y="166333"/>
                  </a:cubicBezTo>
                  <a:close/>
                  <a:moveTo>
                    <a:pt x="257076" y="148637"/>
                  </a:moveTo>
                  <a:cubicBezTo>
                    <a:pt x="252405" y="148637"/>
                    <a:pt x="247733" y="153309"/>
                    <a:pt x="247733" y="158370"/>
                  </a:cubicBezTo>
                  <a:cubicBezTo>
                    <a:pt x="247733" y="163430"/>
                    <a:pt x="252405" y="167713"/>
                    <a:pt x="257076" y="167713"/>
                  </a:cubicBezTo>
                  <a:cubicBezTo>
                    <a:pt x="262527" y="167713"/>
                    <a:pt x="266809" y="163430"/>
                    <a:pt x="266809" y="158370"/>
                  </a:cubicBezTo>
                  <a:cubicBezTo>
                    <a:pt x="266809" y="153309"/>
                    <a:pt x="262527" y="148637"/>
                    <a:pt x="257076" y="148637"/>
                  </a:cubicBezTo>
                  <a:close/>
                  <a:moveTo>
                    <a:pt x="406422" y="139790"/>
                  </a:moveTo>
                  <a:cubicBezTo>
                    <a:pt x="403607" y="141805"/>
                    <a:pt x="399988" y="143820"/>
                    <a:pt x="396368" y="145029"/>
                  </a:cubicBezTo>
                  <a:lnTo>
                    <a:pt x="402401" y="203861"/>
                  </a:lnTo>
                  <a:cubicBezTo>
                    <a:pt x="411248" y="205876"/>
                    <a:pt x="418085" y="212323"/>
                    <a:pt x="420900" y="220785"/>
                  </a:cubicBezTo>
                  <a:lnTo>
                    <a:pt x="501332" y="220785"/>
                  </a:lnTo>
                  <a:cubicBezTo>
                    <a:pt x="501734" y="219979"/>
                    <a:pt x="502136" y="219173"/>
                    <a:pt x="502136" y="218770"/>
                  </a:cubicBezTo>
                  <a:close/>
                  <a:moveTo>
                    <a:pt x="146186" y="139790"/>
                  </a:moveTo>
                  <a:cubicBezTo>
                    <a:pt x="135798" y="139790"/>
                    <a:pt x="127407" y="148487"/>
                    <a:pt x="127407" y="158370"/>
                  </a:cubicBezTo>
                  <a:cubicBezTo>
                    <a:pt x="127407" y="168252"/>
                    <a:pt x="135798" y="176554"/>
                    <a:pt x="146186" y="176554"/>
                  </a:cubicBezTo>
                  <a:cubicBezTo>
                    <a:pt x="156175" y="176554"/>
                    <a:pt x="164167" y="168252"/>
                    <a:pt x="164167" y="158370"/>
                  </a:cubicBezTo>
                  <a:cubicBezTo>
                    <a:pt x="164167" y="148487"/>
                    <a:pt x="156175" y="139790"/>
                    <a:pt x="146186" y="139790"/>
                  </a:cubicBezTo>
                  <a:close/>
                  <a:moveTo>
                    <a:pt x="501548" y="106169"/>
                  </a:moveTo>
                  <a:lnTo>
                    <a:pt x="419025" y="116255"/>
                  </a:lnTo>
                  <a:cubicBezTo>
                    <a:pt x="418627" y="120290"/>
                    <a:pt x="417431" y="124324"/>
                    <a:pt x="415836" y="127552"/>
                  </a:cubicBezTo>
                  <a:lnTo>
                    <a:pt x="510319" y="206627"/>
                  </a:lnTo>
                  <a:cubicBezTo>
                    <a:pt x="512312" y="205416"/>
                    <a:pt x="514305" y="204609"/>
                    <a:pt x="516298" y="204206"/>
                  </a:cubicBezTo>
                  <a:lnTo>
                    <a:pt x="516298" y="119483"/>
                  </a:lnTo>
                  <a:cubicBezTo>
                    <a:pt x="509920" y="117062"/>
                    <a:pt x="504339" y="112221"/>
                    <a:pt x="501548" y="106169"/>
                  </a:cubicBezTo>
                  <a:close/>
                  <a:moveTo>
                    <a:pt x="386439" y="95553"/>
                  </a:moveTo>
                  <a:cubicBezTo>
                    <a:pt x="376450" y="95553"/>
                    <a:pt x="368059" y="103544"/>
                    <a:pt x="368059" y="113533"/>
                  </a:cubicBezTo>
                  <a:cubicBezTo>
                    <a:pt x="368059" y="123922"/>
                    <a:pt x="376450" y="132312"/>
                    <a:pt x="386439" y="132312"/>
                  </a:cubicBezTo>
                  <a:cubicBezTo>
                    <a:pt x="396428" y="132312"/>
                    <a:pt x="404819" y="123922"/>
                    <a:pt x="404819" y="113533"/>
                  </a:cubicBezTo>
                  <a:cubicBezTo>
                    <a:pt x="404819" y="103544"/>
                    <a:pt x="396428" y="95553"/>
                    <a:pt x="386439" y="95553"/>
                  </a:cubicBezTo>
                  <a:close/>
                  <a:moveTo>
                    <a:pt x="524269" y="86704"/>
                  </a:moveTo>
                  <a:cubicBezTo>
                    <a:pt x="519208" y="86704"/>
                    <a:pt x="514926" y="90986"/>
                    <a:pt x="514926" y="96437"/>
                  </a:cubicBezTo>
                  <a:cubicBezTo>
                    <a:pt x="514926" y="101497"/>
                    <a:pt x="519208" y="105780"/>
                    <a:pt x="524269" y="105780"/>
                  </a:cubicBezTo>
                  <a:cubicBezTo>
                    <a:pt x="529330" y="105780"/>
                    <a:pt x="534002" y="101497"/>
                    <a:pt x="534002" y="96437"/>
                  </a:cubicBezTo>
                  <a:cubicBezTo>
                    <a:pt x="534002" y="90986"/>
                    <a:pt x="529330" y="86704"/>
                    <a:pt x="524269" y="86704"/>
                  </a:cubicBezTo>
                  <a:close/>
                  <a:moveTo>
                    <a:pt x="269113" y="84936"/>
                  </a:moveTo>
                  <a:cubicBezTo>
                    <a:pt x="266322" y="88937"/>
                    <a:pt x="262734" y="91738"/>
                    <a:pt x="258348" y="93738"/>
                  </a:cubicBezTo>
                  <a:lnTo>
                    <a:pt x="261936" y="134950"/>
                  </a:lnTo>
                  <a:cubicBezTo>
                    <a:pt x="272701" y="137351"/>
                    <a:pt x="280674" y="146953"/>
                    <a:pt x="280674" y="158557"/>
                  </a:cubicBezTo>
                  <a:cubicBezTo>
                    <a:pt x="280674" y="159757"/>
                    <a:pt x="280674" y="160957"/>
                    <a:pt x="280276" y="162158"/>
                  </a:cubicBezTo>
                  <a:lnTo>
                    <a:pt x="379149" y="210171"/>
                  </a:lnTo>
                  <a:cubicBezTo>
                    <a:pt x="381541" y="207770"/>
                    <a:pt x="383933" y="205770"/>
                    <a:pt x="387122" y="204569"/>
                  </a:cubicBezTo>
                  <a:lnTo>
                    <a:pt x="381541" y="146153"/>
                  </a:lnTo>
                  <a:cubicBezTo>
                    <a:pt x="365195" y="143752"/>
                    <a:pt x="352437" y="130149"/>
                    <a:pt x="352437" y="113344"/>
                  </a:cubicBezTo>
                  <a:cubicBezTo>
                    <a:pt x="352437" y="112544"/>
                    <a:pt x="352836" y="111743"/>
                    <a:pt x="352836" y="110943"/>
                  </a:cubicBezTo>
                  <a:close/>
                  <a:moveTo>
                    <a:pt x="25461" y="69010"/>
                  </a:moveTo>
                  <a:cubicBezTo>
                    <a:pt x="20297" y="69010"/>
                    <a:pt x="15927" y="73292"/>
                    <a:pt x="15927" y="78353"/>
                  </a:cubicBezTo>
                  <a:cubicBezTo>
                    <a:pt x="15927" y="83803"/>
                    <a:pt x="20297" y="88086"/>
                    <a:pt x="25461" y="88086"/>
                  </a:cubicBezTo>
                  <a:cubicBezTo>
                    <a:pt x="30625" y="88086"/>
                    <a:pt x="34995" y="83803"/>
                    <a:pt x="34995" y="78353"/>
                  </a:cubicBezTo>
                  <a:cubicBezTo>
                    <a:pt x="34995" y="73292"/>
                    <a:pt x="30625" y="69010"/>
                    <a:pt x="25461" y="69010"/>
                  </a:cubicBezTo>
                  <a:close/>
                  <a:moveTo>
                    <a:pt x="250388" y="61932"/>
                  </a:moveTo>
                  <a:cubicBezTo>
                    <a:pt x="244937" y="61932"/>
                    <a:pt x="240655" y="66214"/>
                    <a:pt x="240655" y="71275"/>
                  </a:cubicBezTo>
                  <a:cubicBezTo>
                    <a:pt x="240655" y="76336"/>
                    <a:pt x="244937" y="81008"/>
                    <a:pt x="250388" y="81008"/>
                  </a:cubicBezTo>
                  <a:cubicBezTo>
                    <a:pt x="255449" y="81008"/>
                    <a:pt x="259731" y="76336"/>
                    <a:pt x="259731" y="71275"/>
                  </a:cubicBezTo>
                  <a:cubicBezTo>
                    <a:pt x="259731" y="66214"/>
                    <a:pt x="255449" y="61932"/>
                    <a:pt x="250388" y="61932"/>
                  </a:cubicBezTo>
                  <a:close/>
                  <a:moveTo>
                    <a:pt x="415540" y="40698"/>
                  </a:moveTo>
                  <a:cubicBezTo>
                    <a:pt x="411898" y="44271"/>
                    <a:pt x="407447" y="46653"/>
                    <a:pt x="402187" y="47447"/>
                  </a:cubicBezTo>
                  <a:lnTo>
                    <a:pt x="398140" y="82781"/>
                  </a:lnTo>
                  <a:cubicBezTo>
                    <a:pt x="407043" y="85957"/>
                    <a:pt x="414731" y="93103"/>
                    <a:pt x="417968" y="102234"/>
                  </a:cubicBezTo>
                  <a:lnTo>
                    <a:pt x="502136" y="92706"/>
                  </a:lnTo>
                  <a:cubicBezTo>
                    <a:pt x="502136" y="92309"/>
                    <a:pt x="502136" y="91912"/>
                    <a:pt x="502136" y="91515"/>
                  </a:cubicBezTo>
                  <a:close/>
                  <a:moveTo>
                    <a:pt x="127205" y="38930"/>
                  </a:moveTo>
                  <a:lnTo>
                    <a:pt x="48278" y="74450"/>
                  </a:lnTo>
                  <a:cubicBezTo>
                    <a:pt x="48278" y="75647"/>
                    <a:pt x="48679" y="76445"/>
                    <a:pt x="48679" y="77244"/>
                  </a:cubicBezTo>
                  <a:cubicBezTo>
                    <a:pt x="48679" y="88019"/>
                    <a:pt x="41468" y="97199"/>
                    <a:pt x="31852" y="100392"/>
                  </a:cubicBezTo>
                  <a:lnTo>
                    <a:pt x="31852" y="177019"/>
                  </a:lnTo>
                  <a:cubicBezTo>
                    <a:pt x="36660" y="178615"/>
                    <a:pt x="40666" y="181409"/>
                    <a:pt x="43471" y="185400"/>
                  </a:cubicBezTo>
                  <a:lnTo>
                    <a:pt x="112381" y="160257"/>
                  </a:lnTo>
                  <a:cubicBezTo>
                    <a:pt x="112381" y="159458"/>
                    <a:pt x="111980" y="158660"/>
                    <a:pt x="111980" y="157463"/>
                  </a:cubicBezTo>
                  <a:cubicBezTo>
                    <a:pt x="111980" y="141898"/>
                    <a:pt x="123198" y="129127"/>
                    <a:pt x="137621" y="125535"/>
                  </a:cubicBezTo>
                  <a:lnTo>
                    <a:pt x="137621" y="45715"/>
                  </a:lnTo>
                  <a:cubicBezTo>
                    <a:pt x="133615" y="44118"/>
                    <a:pt x="130009" y="42123"/>
                    <a:pt x="127205" y="38930"/>
                  </a:cubicBezTo>
                  <a:close/>
                  <a:moveTo>
                    <a:pt x="162928" y="38929"/>
                  </a:moveTo>
                  <a:cubicBezTo>
                    <a:pt x="160141" y="42114"/>
                    <a:pt x="156558" y="44105"/>
                    <a:pt x="152178" y="45697"/>
                  </a:cubicBezTo>
                  <a:lnTo>
                    <a:pt x="152178" y="125325"/>
                  </a:lnTo>
                  <a:cubicBezTo>
                    <a:pt x="164521" y="128112"/>
                    <a:pt x="174076" y="137668"/>
                    <a:pt x="176863" y="150010"/>
                  </a:cubicBezTo>
                  <a:lnTo>
                    <a:pt x="233797" y="150010"/>
                  </a:lnTo>
                  <a:cubicBezTo>
                    <a:pt x="235788" y="143242"/>
                    <a:pt x="240566" y="137668"/>
                    <a:pt x="247334" y="134881"/>
                  </a:cubicBezTo>
                  <a:lnTo>
                    <a:pt x="243751" y="93872"/>
                  </a:lnTo>
                  <a:cubicBezTo>
                    <a:pt x="232603" y="91483"/>
                    <a:pt x="224640" y="81928"/>
                    <a:pt x="224640" y="70382"/>
                  </a:cubicBezTo>
                  <a:cubicBezTo>
                    <a:pt x="224640" y="69586"/>
                    <a:pt x="225038" y="68391"/>
                    <a:pt x="225038" y="67197"/>
                  </a:cubicBezTo>
                  <a:close/>
                  <a:moveTo>
                    <a:pt x="378800" y="35389"/>
                  </a:moveTo>
                  <a:lnTo>
                    <a:pt x="274276" y="70377"/>
                  </a:lnTo>
                  <a:lnTo>
                    <a:pt x="274276" y="70779"/>
                  </a:lnTo>
                  <a:lnTo>
                    <a:pt x="359025" y="96920"/>
                  </a:lnTo>
                  <a:cubicBezTo>
                    <a:pt x="364272" y="87670"/>
                    <a:pt x="373554" y="81638"/>
                    <a:pt x="384450" y="80431"/>
                  </a:cubicBezTo>
                  <a:lnTo>
                    <a:pt x="388890" y="45041"/>
                  </a:lnTo>
                  <a:cubicBezTo>
                    <a:pt x="384854" y="42628"/>
                    <a:pt x="381222" y="39813"/>
                    <a:pt x="378800" y="35389"/>
                  </a:cubicBezTo>
                  <a:close/>
                  <a:moveTo>
                    <a:pt x="351734" y="30080"/>
                  </a:moveTo>
                  <a:lnTo>
                    <a:pt x="176953" y="30889"/>
                  </a:lnTo>
                  <a:lnTo>
                    <a:pt x="230947" y="56370"/>
                  </a:lnTo>
                  <a:cubicBezTo>
                    <a:pt x="235347" y="51112"/>
                    <a:pt x="241346" y="47876"/>
                    <a:pt x="248945" y="47876"/>
                  </a:cubicBezTo>
                  <a:cubicBezTo>
                    <a:pt x="256544" y="47876"/>
                    <a:pt x="263744" y="51921"/>
                    <a:pt x="268143" y="57988"/>
                  </a:cubicBezTo>
                  <a:close/>
                  <a:moveTo>
                    <a:pt x="396864" y="14155"/>
                  </a:moveTo>
                  <a:cubicBezTo>
                    <a:pt x="391803" y="14155"/>
                    <a:pt x="387521" y="18525"/>
                    <a:pt x="387521" y="23689"/>
                  </a:cubicBezTo>
                  <a:cubicBezTo>
                    <a:pt x="387521" y="28853"/>
                    <a:pt x="391803" y="33223"/>
                    <a:pt x="396864" y="33223"/>
                  </a:cubicBezTo>
                  <a:cubicBezTo>
                    <a:pt x="402315" y="33223"/>
                    <a:pt x="406597" y="28853"/>
                    <a:pt x="406597" y="23689"/>
                  </a:cubicBezTo>
                  <a:cubicBezTo>
                    <a:pt x="406597" y="18525"/>
                    <a:pt x="402315" y="14155"/>
                    <a:pt x="396864" y="14155"/>
                  </a:cubicBezTo>
                  <a:close/>
                  <a:moveTo>
                    <a:pt x="145987" y="14155"/>
                  </a:moveTo>
                  <a:cubicBezTo>
                    <a:pt x="140536" y="14155"/>
                    <a:pt x="136254" y="18525"/>
                    <a:pt x="136254" y="23689"/>
                  </a:cubicBezTo>
                  <a:cubicBezTo>
                    <a:pt x="136254" y="28853"/>
                    <a:pt x="140536" y="33223"/>
                    <a:pt x="145987" y="33223"/>
                  </a:cubicBezTo>
                  <a:cubicBezTo>
                    <a:pt x="150658" y="33223"/>
                    <a:pt x="155330" y="28853"/>
                    <a:pt x="155330" y="23689"/>
                  </a:cubicBezTo>
                  <a:cubicBezTo>
                    <a:pt x="155330" y="18525"/>
                    <a:pt x="150658" y="14155"/>
                    <a:pt x="145987" y="14155"/>
                  </a:cubicBezTo>
                  <a:close/>
                  <a:moveTo>
                    <a:pt x="145074" y="0"/>
                  </a:moveTo>
                  <a:cubicBezTo>
                    <a:pt x="155522" y="0"/>
                    <a:pt x="164363" y="6819"/>
                    <a:pt x="167578" y="16445"/>
                  </a:cubicBezTo>
                  <a:lnTo>
                    <a:pt x="374941" y="14841"/>
                  </a:lnTo>
                  <a:cubicBezTo>
                    <a:pt x="378558" y="6017"/>
                    <a:pt x="387399" y="0"/>
                    <a:pt x="397446" y="0"/>
                  </a:cubicBezTo>
                  <a:cubicBezTo>
                    <a:pt x="411109" y="0"/>
                    <a:pt x="421558" y="10429"/>
                    <a:pt x="421558" y="23665"/>
                  </a:cubicBezTo>
                  <a:cubicBezTo>
                    <a:pt x="421558" y="24869"/>
                    <a:pt x="421558" y="26473"/>
                    <a:pt x="421156" y="27676"/>
                  </a:cubicBezTo>
                  <a:lnTo>
                    <a:pt x="507959" y="79419"/>
                  </a:lnTo>
                  <a:cubicBezTo>
                    <a:pt x="512379" y="75408"/>
                    <a:pt x="518005" y="73002"/>
                    <a:pt x="524033" y="73002"/>
                  </a:cubicBezTo>
                  <a:cubicBezTo>
                    <a:pt x="537295" y="73002"/>
                    <a:pt x="548145" y="83831"/>
                    <a:pt x="548145" y="97469"/>
                  </a:cubicBezTo>
                  <a:cubicBezTo>
                    <a:pt x="548145" y="107898"/>
                    <a:pt x="540912" y="117123"/>
                    <a:pt x="531267" y="120332"/>
                  </a:cubicBezTo>
                  <a:lnTo>
                    <a:pt x="531267" y="204565"/>
                  </a:lnTo>
                  <a:cubicBezTo>
                    <a:pt x="540912" y="207372"/>
                    <a:pt x="548145" y="216598"/>
                    <a:pt x="548145" y="227027"/>
                  </a:cubicBezTo>
                  <a:cubicBezTo>
                    <a:pt x="548145" y="240664"/>
                    <a:pt x="537295" y="251093"/>
                    <a:pt x="524033" y="251093"/>
                  </a:cubicBezTo>
                  <a:cubicBezTo>
                    <a:pt x="522828" y="251093"/>
                    <a:pt x="521622" y="250692"/>
                    <a:pt x="520417" y="250692"/>
                  </a:cubicBezTo>
                  <a:lnTo>
                    <a:pt x="479024" y="337732"/>
                  </a:lnTo>
                  <a:cubicBezTo>
                    <a:pt x="486660" y="343749"/>
                    <a:pt x="491884" y="352974"/>
                    <a:pt x="491884" y="363403"/>
                  </a:cubicBezTo>
                  <a:cubicBezTo>
                    <a:pt x="491884" y="381854"/>
                    <a:pt x="477015" y="396294"/>
                    <a:pt x="458529" y="396294"/>
                  </a:cubicBezTo>
                  <a:cubicBezTo>
                    <a:pt x="455716" y="396294"/>
                    <a:pt x="452099" y="395893"/>
                    <a:pt x="449286" y="394690"/>
                  </a:cubicBezTo>
                  <a:lnTo>
                    <a:pt x="434819" y="420762"/>
                  </a:lnTo>
                  <a:cubicBezTo>
                    <a:pt x="438436" y="424372"/>
                    <a:pt x="440445" y="429586"/>
                    <a:pt x="440445" y="435603"/>
                  </a:cubicBezTo>
                  <a:cubicBezTo>
                    <a:pt x="440445" y="448839"/>
                    <a:pt x="429595" y="459669"/>
                    <a:pt x="416333" y="459669"/>
                  </a:cubicBezTo>
                  <a:cubicBezTo>
                    <a:pt x="402670" y="459669"/>
                    <a:pt x="392221" y="448839"/>
                    <a:pt x="392221" y="435603"/>
                  </a:cubicBezTo>
                  <a:cubicBezTo>
                    <a:pt x="392221" y="432394"/>
                    <a:pt x="392623" y="429185"/>
                    <a:pt x="393829" y="426377"/>
                  </a:cubicBezTo>
                  <a:lnTo>
                    <a:pt x="315465" y="345754"/>
                  </a:lnTo>
                  <a:cubicBezTo>
                    <a:pt x="311848" y="347359"/>
                    <a:pt x="308231" y="348562"/>
                    <a:pt x="304213" y="348562"/>
                  </a:cubicBezTo>
                  <a:cubicBezTo>
                    <a:pt x="293764" y="348562"/>
                    <a:pt x="284521" y="341342"/>
                    <a:pt x="281708" y="331716"/>
                  </a:cubicBezTo>
                  <a:lnTo>
                    <a:pt x="159943" y="331716"/>
                  </a:lnTo>
                  <a:cubicBezTo>
                    <a:pt x="157130" y="341342"/>
                    <a:pt x="148289" y="348562"/>
                    <a:pt x="137438" y="348562"/>
                  </a:cubicBezTo>
                  <a:cubicBezTo>
                    <a:pt x="123775" y="348562"/>
                    <a:pt x="113326" y="337732"/>
                    <a:pt x="113326" y="324496"/>
                  </a:cubicBezTo>
                  <a:cubicBezTo>
                    <a:pt x="113326" y="320084"/>
                    <a:pt x="114532" y="316073"/>
                    <a:pt x="116541" y="312463"/>
                  </a:cubicBezTo>
                  <a:lnTo>
                    <a:pt x="34159" y="223417"/>
                  </a:lnTo>
                  <a:cubicBezTo>
                    <a:pt x="31346" y="224620"/>
                    <a:pt x="27729" y="225422"/>
                    <a:pt x="24112" y="225422"/>
                  </a:cubicBezTo>
                  <a:cubicBezTo>
                    <a:pt x="10851" y="225422"/>
                    <a:pt x="0" y="214592"/>
                    <a:pt x="0" y="201356"/>
                  </a:cubicBezTo>
                  <a:cubicBezTo>
                    <a:pt x="0" y="190927"/>
                    <a:pt x="7234" y="181702"/>
                    <a:pt x="16878" y="178493"/>
                  </a:cubicBezTo>
                  <a:lnTo>
                    <a:pt x="16878" y="101480"/>
                  </a:lnTo>
                  <a:cubicBezTo>
                    <a:pt x="7234" y="98271"/>
                    <a:pt x="0" y="89046"/>
                    <a:pt x="0" y="78216"/>
                  </a:cubicBezTo>
                  <a:cubicBezTo>
                    <a:pt x="0" y="65380"/>
                    <a:pt x="10851" y="54551"/>
                    <a:pt x="24112" y="54551"/>
                  </a:cubicBezTo>
                  <a:cubicBezTo>
                    <a:pt x="31346" y="54551"/>
                    <a:pt x="37374" y="57759"/>
                    <a:pt x="41794" y="62573"/>
                  </a:cubicBezTo>
                  <a:lnTo>
                    <a:pt x="120962" y="26473"/>
                  </a:lnTo>
                  <a:cubicBezTo>
                    <a:pt x="120962" y="25671"/>
                    <a:pt x="120560" y="24468"/>
                    <a:pt x="120560" y="23665"/>
                  </a:cubicBezTo>
                  <a:cubicBezTo>
                    <a:pt x="120560" y="10429"/>
                    <a:pt x="131410" y="0"/>
                    <a:pt x="1450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D7778238-2E4D-D9AB-EC9E-493957AE1600}"/>
                </a:ext>
              </a:extLst>
            </p:cNvPr>
            <p:cNvSpPr txBox="1"/>
            <p:nvPr/>
          </p:nvSpPr>
          <p:spPr>
            <a:xfrm>
              <a:off x="7150206" y="358354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LLM</a:t>
              </a:r>
            </a:p>
          </p:txBody>
        </p:sp>
      </p:grpSp>
      <p:grpSp>
        <p:nvGrpSpPr>
          <p:cNvPr id="21" name="Grupa 20">
            <a:extLst>
              <a:ext uri="{FF2B5EF4-FFF2-40B4-BE49-F238E27FC236}">
                <a16:creationId xmlns:a16="http://schemas.microsoft.com/office/drawing/2014/main" id="{3EB975C6-0DD3-CD8B-392D-826F868C06F6}"/>
              </a:ext>
            </a:extLst>
          </p:cNvPr>
          <p:cNvGrpSpPr/>
          <p:nvPr/>
        </p:nvGrpSpPr>
        <p:grpSpPr>
          <a:xfrm>
            <a:off x="7056349" y="1320830"/>
            <a:ext cx="1356478" cy="2229737"/>
            <a:chOff x="6751549" y="386110"/>
            <a:chExt cx="1356478" cy="2229737"/>
          </a:xfrm>
        </p:grpSpPr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088BA60A-F152-CE08-9751-3CA0023E081A}"/>
                </a:ext>
              </a:extLst>
            </p:cNvPr>
            <p:cNvSpPr txBox="1"/>
            <p:nvPr/>
          </p:nvSpPr>
          <p:spPr>
            <a:xfrm>
              <a:off x="6967268" y="697190"/>
              <a:ext cx="949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/>
                <a:t>Step 1</a:t>
              </a:r>
            </a:p>
          </p:txBody>
        </p: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F31C00B3-30DC-59B2-B226-EC0FEFA75EE5}"/>
                </a:ext>
              </a:extLst>
            </p:cNvPr>
            <p:cNvSpPr txBox="1"/>
            <p:nvPr/>
          </p:nvSpPr>
          <p:spPr>
            <a:xfrm>
              <a:off x="6967268" y="1120613"/>
              <a:ext cx="949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/>
                <a:t>Step 2</a:t>
              </a:r>
            </a:p>
          </p:txBody>
        </p:sp>
        <p:sp>
          <p:nvSpPr>
            <p:cNvPr id="24" name="pole tekstowe 23">
              <a:extLst>
                <a:ext uri="{FF2B5EF4-FFF2-40B4-BE49-F238E27FC236}">
                  <a16:creationId xmlns:a16="http://schemas.microsoft.com/office/drawing/2014/main" id="{D20003D3-E882-9530-62CB-D1E1BA83082D}"/>
                </a:ext>
              </a:extLst>
            </p:cNvPr>
            <p:cNvSpPr txBox="1"/>
            <p:nvPr/>
          </p:nvSpPr>
          <p:spPr>
            <a:xfrm>
              <a:off x="6967268" y="2061857"/>
              <a:ext cx="949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/>
                <a:t>Step N</a:t>
              </a:r>
            </a:p>
          </p:txBody>
        </p: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DE94BE78-633E-4B87-E929-98541CF4671C}"/>
                </a:ext>
              </a:extLst>
            </p:cNvPr>
            <p:cNvSpPr txBox="1"/>
            <p:nvPr/>
          </p:nvSpPr>
          <p:spPr>
            <a:xfrm>
              <a:off x="7263045" y="170688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...</a:t>
              </a:r>
            </a:p>
          </p:txBody>
        </p:sp>
        <p:sp>
          <p:nvSpPr>
            <p:cNvPr id="26" name="Prostokąt zaokrąglony 25">
              <a:extLst>
                <a:ext uri="{FF2B5EF4-FFF2-40B4-BE49-F238E27FC236}">
                  <a16:creationId xmlns:a16="http://schemas.microsoft.com/office/drawing/2014/main" id="{4B16F015-E8FE-B9D3-0052-65E5CEE96ED6}"/>
                </a:ext>
              </a:extLst>
            </p:cNvPr>
            <p:cNvSpPr/>
            <p:nvPr/>
          </p:nvSpPr>
          <p:spPr>
            <a:xfrm>
              <a:off x="6751549" y="386110"/>
              <a:ext cx="1356478" cy="2229737"/>
            </a:xfrm>
            <a:prstGeom prst="roundRect">
              <a:avLst/>
            </a:prstGeom>
            <a:solidFill>
              <a:schemeClr val="bg1">
                <a:lumMod val="85000"/>
                <a:alpha val="21006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F5AFCD1A-6AB3-4BA6-E663-3A669B1CF7CE}"/>
              </a:ext>
            </a:extLst>
          </p:cNvPr>
          <p:cNvCxnSpPr>
            <a:cxnSpLocks/>
          </p:cNvCxnSpPr>
          <p:nvPr/>
        </p:nvCxnSpPr>
        <p:spPr>
          <a:xfrm>
            <a:off x="8697307" y="4228606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9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47EBE-AC33-5F71-6BAC-B7261842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FEA4AF-1F63-E79C-7095-47DC92A7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Extremes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8BB373B-827C-705F-78E0-E134CC1B4F52}"/>
              </a:ext>
            </a:extLst>
          </p:cNvPr>
          <p:cNvSpPr txBox="1"/>
          <p:nvPr/>
        </p:nvSpPr>
        <p:spPr>
          <a:xfrm>
            <a:off x="5470027" y="5084707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Router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A19A30D3-A80B-59D6-9147-9E990205DA54}"/>
              </a:ext>
            </a:extLst>
          </p:cNvPr>
          <p:cNvSpPr txBox="1"/>
          <p:nvPr/>
        </p:nvSpPr>
        <p:spPr>
          <a:xfrm>
            <a:off x="9114811" y="5084707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Full autonomy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B29301C-9E9A-E434-338B-B2BF18D1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2381293"/>
            <a:ext cx="2914372" cy="275013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1938BE8-6CA7-B099-D3DF-8C012E27DF68}"/>
              </a:ext>
            </a:extLst>
          </p:cNvPr>
          <p:cNvSpPr txBox="1"/>
          <p:nvPr/>
        </p:nvSpPr>
        <p:spPr>
          <a:xfrm>
            <a:off x="2050019" y="508470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Chain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970637-D01F-07A2-E155-DE0979E6E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44" y="2658008"/>
            <a:ext cx="3107772" cy="178904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4B0E042-FF87-A1C4-FE0D-D15D9A385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825" y="2264747"/>
            <a:ext cx="3259083" cy="24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B3C93-C299-D829-837B-49C518154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0936ED-E070-5884-4676-DFE1A7EE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061" y="1785598"/>
            <a:ext cx="3204308" cy="3286802"/>
          </a:xfrm>
        </p:spPr>
        <p:txBody>
          <a:bodyPr>
            <a:normAutofit/>
          </a:bodyPr>
          <a:lstStyle/>
          <a:p>
            <a:r>
              <a:rPr lang="pl-PL"/>
              <a:t>Graphs help maintain credibility when handing over the reins to AI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809E60C4-28B2-BB94-5CF5-E4A7C98E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250" y="2620596"/>
            <a:ext cx="3114949" cy="1616807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EFF8A50-4EE6-CF49-C3CF-0560D3C583DE}"/>
              </a:ext>
            </a:extLst>
          </p:cNvPr>
          <p:cNvSpPr txBox="1"/>
          <p:nvPr/>
        </p:nvSpPr>
        <p:spPr>
          <a:xfrm>
            <a:off x="5490347" y="1250949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Router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931EE7-AD8C-7139-90E4-7E31653D29FF}"/>
              </a:ext>
            </a:extLst>
          </p:cNvPr>
          <p:cNvSpPr txBox="1"/>
          <p:nvPr/>
        </p:nvSpPr>
        <p:spPr>
          <a:xfrm>
            <a:off x="9135131" y="1250949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Full autonomy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A448C087-E7FA-2175-3ED6-DE2EE99B1478}"/>
              </a:ext>
            </a:extLst>
          </p:cNvPr>
          <p:cNvSpPr txBox="1"/>
          <p:nvPr/>
        </p:nvSpPr>
        <p:spPr>
          <a:xfrm>
            <a:off x="5051855" y="5529135"/>
            <a:ext cx="618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The greater the autonomy of the LLM, the lower its credibility....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FE4D483-2A1F-C3E7-2AE8-F61BB89D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38" y="2478126"/>
            <a:ext cx="3107772" cy="178904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C299B55-9964-6CD6-4F27-E2F6AFCFD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145" y="2193019"/>
            <a:ext cx="3259083" cy="24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099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_a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yw_aw" id="{3CEC4B4F-795A-D845-9F0C-14B0FBA9BC3E}" vid="{E3BEDF86-C573-4840-95E2-7D31C61DE2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motyw_aw</Template>
  <TotalTime>2197</TotalTime>
  <Words>452</Words>
  <Application>Microsoft Macintosh PowerPoint</Application>
  <PresentationFormat>Panoramiczny</PresentationFormat>
  <Paragraphs>161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Franklin Gothic Medium</vt:lpstr>
      <vt:lpstr>Helvetica Neue Condensed</vt:lpstr>
      <vt:lpstr>motyw_aw</vt:lpstr>
      <vt:lpstr>Chains and graphs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Extremes</vt:lpstr>
      <vt:lpstr>Prezentacja programu PowerPoint</vt:lpstr>
      <vt:lpstr>LLM Applications are  pipelines of components and artifacts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Flow engineering</vt:lpstr>
      <vt:lpstr>In a graph, you can include  "decision points"</vt:lpstr>
      <vt:lpstr>Prezentacja programu PowerPoint</vt:lpstr>
      <vt:lpstr>Prezentacja programu PowerPoint</vt:lpstr>
      <vt:lpstr>You can use  loops (recurrences)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Processes in a graph can be branched into multiple parallel threads   (MAP &gt; REDUCE)</vt:lpstr>
      <vt:lpstr>Prezentacja programu PowerPoint</vt:lpstr>
      <vt:lpstr>Prezentacja programu PowerPoint</vt:lpstr>
      <vt:lpstr>Prezentacja programu PowerPoint</vt:lpstr>
      <vt:lpstr>Processes can be composed  from multiple subgraphs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Inteligencja cyfrowa</dc:title>
  <dc:creator>Wodecki Andrzej</dc:creator>
  <cp:keywords>, docId:1BAE37C5FCB4A304A60B5744DE3F3BAF</cp:keywords>
  <cp:lastModifiedBy>Andrzej Wodecki</cp:lastModifiedBy>
  <cp:revision>182</cp:revision>
  <dcterms:created xsi:type="dcterms:W3CDTF">2023-03-27T08:30:38Z</dcterms:created>
  <dcterms:modified xsi:type="dcterms:W3CDTF">2025-10-05T06:10:40Z</dcterms:modified>
</cp:coreProperties>
</file>