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8"/>
  </p:notesMasterIdLst>
  <p:sldIdLst>
    <p:sldId id="1850" r:id="rId2"/>
    <p:sldId id="1870" r:id="rId3"/>
    <p:sldId id="1871" r:id="rId4"/>
    <p:sldId id="1872" r:id="rId5"/>
    <p:sldId id="1873" r:id="rId6"/>
    <p:sldId id="1874" r:id="rId7"/>
    <p:sldId id="1876" r:id="rId8"/>
    <p:sldId id="1875" r:id="rId9"/>
    <p:sldId id="1877" r:id="rId10"/>
    <p:sldId id="1859" r:id="rId11"/>
    <p:sldId id="1861" r:id="rId12"/>
    <p:sldId id="1862" r:id="rId13"/>
    <p:sldId id="1864" r:id="rId14"/>
    <p:sldId id="1880" r:id="rId15"/>
    <p:sldId id="1881" r:id="rId16"/>
    <p:sldId id="1950" r:id="rId17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 varScale="1">
        <p:scale>
          <a:sx n="109" d="100"/>
          <a:sy n="109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5.10.2025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4" y="2620597"/>
            <a:ext cx="3204308" cy="161680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695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10/5/25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thon.langchain.com/docs/integrations/tools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ggingface.co/docs/hugs/en/guides/function-calling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Tools and Agents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39C7C42-201B-3FBB-669F-143D94E6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06B43-9CD7-EF51-1BB8-E5AD74AD1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73B7A1-F795-230E-97E5-D5EB9C23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53" y="1181264"/>
            <a:ext cx="3410113" cy="2696470"/>
          </a:xfrm>
        </p:spPr>
        <p:txBody>
          <a:bodyPr>
            <a:normAutofit/>
          </a:bodyPr>
          <a:lstStyle/>
          <a:p>
            <a:r>
              <a:rPr lang="pl-PL"/>
              <a:t>LLM picks-up the apppropriate tool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C63CC1-6BE2-AB8E-415B-250B3C750C06}"/>
              </a:ext>
            </a:extLst>
          </p:cNvPr>
          <p:cNvSpPr txBox="1"/>
          <p:nvPr/>
        </p:nvSpPr>
        <p:spPr>
          <a:xfrm>
            <a:off x="795867" y="4572000"/>
            <a:ext cx="27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But do not invoke the LLM!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241975E-A1F1-D157-0A11-ADA2DF83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66" y="0"/>
            <a:ext cx="628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3369-9E49-9823-8EA9-D2B3A6B5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088679-E551-2F33-2176-47936695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6" y="1086569"/>
            <a:ext cx="3745068" cy="4684861"/>
          </a:xfrm>
        </p:spPr>
        <p:txBody>
          <a:bodyPr>
            <a:normAutofit/>
          </a:bodyPr>
          <a:lstStyle/>
          <a:p>
            <a:r>
              <a:rPr lang="pl-PL"/>
              <a:t>There are plenty of tools out there…</a:t>
            </a:r>
          </a:p>
        </p:txBody>
      </p:sp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E2B58C9C-D88B-8DD5-A802-2D1A1A02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48" y="-1"/>
            <a:ext cx="764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EB33-E323-C2C0-5569-7753A10D6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8E1BF-02C6-023C-963F-935BA602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rmAutofit/>
          </a:bodyPr>
          <a:lstStyle/>
          <a:p>
            <a:r>
              <a:rPr lang="pl-PL"/>
              <a:t>But you can create Your own!</a:t>
            </a:r>
          </a:p>
        </p:txBody>
      </p:sp>
    </p:spTree>
    <p:extLst>
      <p:ext uri="{BB962C8B-B14F-4D97-AF65-F5344CB8AC3E}">
        <p14:creationId xmlns:p14="http://schemas.microsoft.com/office/powerpoint/2010/main" val="226977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AB60-EDCD-F6D3-0868-6717CAF9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BA9DAF-B7E4-5272-1E43-D13AFE58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6" y="1086569"/>
            <a:ext cx="3745068" cy="4684861"/>
          </a:xfrm>
        </p:spPr>
        <p:txBody>
          <a:bodyPr>
            <a:normAutofit/>
          </a:bodyPr>
          <a:lstStyle/>
          <a:p>
            <a:r>
              <a:rPr lang="pl-PL"/>
              <a:t>Simple math</a:t>
            </a:r>
          </a:p>
          <a:p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21EAD83-FEFD-9D2F-3979-ECCEE97C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24" y="2044699"/>
            <a:ext cx="4546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EC3C6-8D10-9899-4C89-587EC0C5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848787-A330-7488-3FBC-269A45CA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6" y="1086569"/>
            <a:ext cx="3745068" cy="4684861"/>
          </a:xfrm>
        </p:spPr>
        <p:txBody>
          <a:bodyPr>
            <a:normAutofit/>
          </a:bodyPr>
          <a:lstStyle/>
          <a:p>
            <a:r>
              <a:rPr lang="pl-PL"/>
              <a:t>Get weather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C8FF1D-B2A4-B5CA-A218-DD25D0C7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23" y="552449"/>
            <a:ext cx="7518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8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A2AFE-6978-0DCA-B97D-AE7A31F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C381F9-1C60-D1B1-8DD1-215BBE64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rmAutofit/>
          </a:bodyPr>
          <a:lstStyle/>
          <a:p>
            <a:r>
              <a:rPr lang="pl-PL"/>
              <a:t>The smartest are ReAct Agents</a:t>
            </a:r>
          </a:p>
        </p:txBody>
      </p:sp>
    </p:spTree>
    <p:extLst>
      <p:ext uri="{BB962C8B-B14F-4D97-AF65-F5344CB8AC3E}">
        <p14:creationId xmlns:p14="http://schemas.microsoft.com/office/powerpoint/2010/main" val="108738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7CBD224-EBAA-298C-A470-BF8D43C9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178997"/>
            <a:ext cx="9142569" cy="6679003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C9E8492C-6D57-E887-2679-00B9F89F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3DB397BC-4262-8037-F7CA-35651A93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eather - Free weather icons">
            <a:extLst>
              <a:ext uri="{FF2B5EF4-FFF2-40B4-BE49-F238E27FC236}">
                <a16:creationId xmlns:a16="http://schemas.microsoft.com/office/drawing/2014/main" id="{FD02DBB1-4FE7-5559-D055-AB6F3DFE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" y="972189"/>
            <a:ext cx="1420020" cy="14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soba, ubrania, Ludzka twarz, w pomieszczeniu&#10;&#10;Opis wygenerowany automatycznie">
            <a:extLst>
              <a:ext uri="{FF2B5EF4-FFF2-40B4-BE49-F238E27FC236}">
                <a16:creationId xmlns:a16="http://schemas.microsoft.com/office/drawing/2014/main" id="{B7102630-88D5-5E0F-587F-8BDAD2EB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6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ol Shed | Where the Pros Tool Up">
            <a:extLst>
              <a:ext uri="{FF2B5EF4-FFF2-40B4-BE49-F238E27FC236}">
                <a16:creationId xmlns:a16="http://schemas.microsoft.com/office/drawing/2014/main" id="{55B7F8A3-7FA8-CE30-5DA2-56B0FB1F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08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A9938-A0F5-AF20-C0F4-99994984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D52BA-286D-0447-D166-446A4E04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4594038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Models themselves are just (unplugged) neural networks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300EEB05-6982-1223-72FC-10868DA7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133" y="2435014"/>
            <a:ext cx="2907328" cy="237167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793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D939-4352-0504-06D0-F00B3178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3A864-33D1-B576-8DC6-8EBC2855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How to open it to the world?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A01CFDD1-2807-3BFD-61F9-39ACD29B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133" y="2435014"/>
            <a:ext cx="2907328" cy="237167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7D386E3-D2A1-5507-88BB-C021B213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31" y="3155949"/>
            <a:ext cx="698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B7DD-A12B-34E7-72E2-F774FEC7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B09F2-D474-B127-FCA2-6C84A345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Teach it to call functions!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18958E-87E8-E603-AF52-099CE0FF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2529713"/>
            <a:ext cx="6028018" cy="1011345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8D4A5AEC-4B71-F6BC-6A72-BDEF83ED405C}"/>
              </a:ext>
            </a:extLst>
          </p:cNvPr>
          <p:cNvCxnSpPr/>
          <p:nvPr/>
        </p:nvCxnSpPr>
        <p:spPr>
          <a:xfrm>
            <a:off x="8070104" y="3747247"/>
            <a:ext cx="0" cy="10219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Tekstowe 3">
            <a:extLst>
              <a:ext uri="{FF2B5EF4-FFF2-40B4-BE49-F238E27FC236}">
                <a16:creationId xmlns:a16="http://schemas.microsoft.com/office/drawing/2014/main" id="{F67DAA71-57D0-8E4B-D668-BB17BC70C07C}"/>
              </a:ext>
            </a:extLst>
          </p:cNvPr>
          <p:cNvSpPr txBox="1"/>
          <p:nvPr/>
        </p:nvSpPr>
        <p:spPr>
          <a:xfrm>
            <a:off x="7043866" y="5128180"/>
            <a:ext cx="2518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700" b="1" dirty="0">
                <a:solidFill>
                  <a:schemeClr val="bg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function(a, b, …)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FB6D155-684A-B620-38B2-E3D0BFA05123}"/>
              </a:ext>
            </a:extLst>
          </p:cNvPr>
          <p:cNvCxnSpPr>
            <a:cxnSpLocks/>
          </p:cNvCxnSpPr>
          <p:nvPr/>
        </p:nvCxnSpPr>
        <p:spPr>
          <a:xfrm flipV="1">
            <a:off x="8509375" y="3747247"/>
            <a:ext cx="0" cy="10219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F1C86-B544-7CDC-949F-4046DA486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79C67-D3B5-F2BD-6159-45C176EC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S/LLM needs to be trained for that…</a:t>
            </a:r>
          </a:p>
        </p:txBody>
      </p:sp>
      <p:pic>
        <p:nvPicPr>
          <p:cNvPr id="3" name="Obraz 2">
            <a:hlinkClick r:id="rId2"/>
            <a:extLst>
              <a:ext uri="{FF2B5EF4-FFF2-40B4-BE49-F238E27FC236}">
                <a16:creationId xmlns:a16="http://schemas.microsoft.com/office/drawing/2014/main" id="{5D05A9C0-02E9-EDF5-6476-9F9E86F0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94" y="734435"/>
            <a:ext cx="6096000" cy="53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D03D-9B8E-C267-9A53-7144B3AE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91770-04FD-6E76-91A4-2BD60AB8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„Raw” function calling is tedious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D953E3-42A1-B383-1E13-2A5648E9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16" y="0"/>
            <a:ext cx="544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6366-C147-33EE-5425-87644EFE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2F06A-EC4A-FAE0-D72C-D4966480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Fortunately, „there is an app for that” </a:t>
            </a:r>
            <a:r>
              <a:rPr lang="pl-PL" sz="4800">
                <a:sym typeface="Wingdings" pitchFamily="2" charset="2"/>
              </a:rPr>
              <a:t></a:t>
            </a:r>
            <a:endParaRPr lang="pl-PL" sz="480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465CDB2-2F2C-39FC-8DC8-81C17B5D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15" y="928525"/>
            <a:ext cx="6454588" cy="50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62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2135</TotalTime>
  <Words>97</Words>
  <Application>Microsoft Macintosh PowerPoint</Application>
  <PresentationFormat>Panoramiczny</PresentationFormat>
  <Paragraphs>15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 Condensed</vt:lpstr>
      <vt:lpstr>Wingdings</vt:lpstr>
      <vt:lpstr>motyw_aw</vt:lpstr>
      <vt:lpstr>Tools and Agents</vt:lpstr>
      <vt:lpstr>Prezentacja programu PowerPoint</vt:lpstr>
      <vt:lpstr>Prezentacja programu PowerPoint</vt:lpstr>
      <vt:lpstr>Models themselves are just (unplugged) neural networks</vt:lpstr>
      <vt:lpstr>How to open it to the world?</vt:lpstr>
      <vt:lpstr>Teach it to call functions!</vt:lpstr>
      <vt:lpstr>S/LLM needs to be trained for that…</vt:lpstr>
      <vt:lpstr>„Raw” function calling is tedious</vt:lpstr>
      <vt:lpstr>Fortunately, „there is an app for that” </vt:lpstr>
      <vt:lpstr>Prezentacja programu PowerPoint</vt:lpstr>
      <vt:lpstr>Prezentacja programu PowerPoint</vt:lpstr>
      <vt:lpstr>But you can create Your own!</vt:lpstr>
      <vt:lpstr>Prezentacja programu PowerPoint</vt:lpstr>
      <vt:lpstr>Prezentacja programu PowerPoint</vt:lpstr>
      <vt:lpstr>The smartest are ReAct Agents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156</cp:revision>
  <dcterms:created xsi:type="dcterms:W3CDTF">2023-03-27T08:30:38Z</dcterms:created>
  <dcterms:modified xsi:type="dcterms:W3CDTF">2025-10-05T07:18:10Z</dcterms:modified>
</cp:coreProperties>
</file>