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76" r:id="rId7"/>
    <p:sldId id="277" r:id="rId8"/>
    <p:sldId id="278" r:id="rId9"/>
    <p:sldId id="262" r:id="rId10"/>
    <p:sldId id="266" r:id="rId11"/>
    <p:sldId id="268" r:id="rId12"/>
    <p:sldId id="280" r:id="rId13"/>
    <p:sldId id="269" r:id="rId14"/>
    <p:sldId id="270" r:id="rId15"/>
    <p:sldId id="271" r:id="rId16"/>
    <p:sldId id="274" r:id="rId17"/>
    <p:sldId id="275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086A9-24E6-4E99-96FD-DE53EE6DE38B}" v="3" dt="2018-12-01T16:05:3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Gupta2" userId="1077032d-222d-44c0-b8ed-951850c74bff" providerId="ADAL" clId="{A98086A9-24E6-4E99-96FD-DE53EE6DE38B}"/>
    <pc:docChg chg="modSld">
      <pc:chgData name="Deepti Gupta2" userId="1077032d-222d-44c0-b8ed-951850c74bff" providerId="ADAL" clId="{A98086A9-24E6-4E99-96FD-DE53EE6DE38B}" dt="2018-12-01T16:05:33.269" v="2"/>
      <pc:docMkLst>
        <pc:docMk/>
      </pc:docMkLst>
      <pc:sldChg chg="addSp modSp">
        <pc:chgData name="Deepti Gupta2" userId="1077032d-222d-44c0-b8ed-951850c74bff" providerId="ADAL" clId="{A98086A9-24E6-4E99-96FD-DE53EE6DE38B}" dt="2018-12-01T16:05:33.269" v="2"/>
        <pc:sldMkLst>
          <pc:docMk/>
          <pc:sldMk cId="1709954469" sldId="279"/>
        </pc:sldMkLst>
        <pc:picChg chg="add mod">
          <ac:chgData name="Deepti Gupta2" userId="1077032d-222d-44c0-b8ed-951850c74bff" providerId="ADAL" clId="{A98086A9-24E6-4E99-96FD-DE53EE6DE38B}" dt="2018-12-01T16:04:54.876" v="1" actId="931"/>
          <ac:picMkLst>
            <pc:docMk/>
            <pc:sldMk cId="1709954469" sldId="279"/>
            <ac:picMk id="3" creationId="{5D2B0F14-CCA8-49F0-AB0E-216F6A111251}"/>
          </ac:picMkLst>
        </pc:picChg>
        <pc:picChg chg="add">
          <ac:chgData name="Deepti Gupta2" userId="1077032d-222d-44c0-b8ed-951850c74bff" providerId="ADAL" clId="{A98086A9-24E6-4E99-96FD-DE53EE6DE38B}" dt="2018-12-01T16:04:20.008" v="0"/>
          <ac:picMkLst>
            <pc:docMk/>
            <pc:sldMk cId="1709954469" sldId="279"/>
            <ac:picMk id="1026" creationId="{1317BA14-CCE5-4CA0-9599-D63F56A3BF80}"/>
          </ac:picMkLst>
        </pc:picChg>
        <pc:picChg chg="add">
          <ac:chgData name="Deepti Gupta2" userId="1077032d-222d-44c0-b8ed-951850c74bff" providerId="ADAL" clId="{A98086A9-24E6-4E99-96FD-DE53EE6DE38B}" dt="2018-12-01T16:05:33.269" v="2"/>
          <ac:picMkLst>
            <pc:docMk/>
            <pc:sldMk cId="1709954469" sldId="279"/>
            <ac:picMk id="1028" creationId="{3235429E-35E8-4AFE-97A3-482DD8F3D9C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4EA50-E9A2-487C-972F-B45837C89DC9}" type="doc">
      <dgm:prSet loTypeId="urn:microsoft.com/office/officeart/2005/8/layout/chevron2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2CEF6F-A21D-4D58-A568-10E103904DF4}">
      <dgm:prSet phldrT="[Text]" custT="1"/>
      <dgm:spPr/>
      <dgm:t>
        <a:bodyPr/>
        <a:lstStyle/>
        <a:p>
          <a:r>
            <a:rPr lang="en-US" sz="2400"/>
            <a:t>1</a:t>
          </a:r>
          <a:endParaRPr lang="en-US" sz="2400" dirty="0"/>
        </a:p>
      </dgm:t>
    </dgm:pt>
    <dgm:pt modelId="{29FD6E79-5B19-438F-8CD4-7F06CBB88B84}" type="parTrans" cxnId="{B89DFF6C-77D0-47A6-99CB-17CCCD3868F7}">
      <dgm:prSet/>
      <dgm:spPr/>
      <dgm:t>
        <a:bodyPr/>
        <a:lstStyle/>
        <a:p>
          <a:endParaRPr lang="en-US" sz="2400"/>
        </a:p>
      </dgm:t>
    </dgm:pt>
    <dgm:pt modelId="{788CFF66-1278-454A-991E-AD42E19A8BD5}" type="sibTrans" cxnId="{B89DFF6C-77D0-47A6-99CB-17CCCD3868F7}">
      <dgm:prSet/>
      <dgm:spPr/>
      <dgm:t>
        <a:bodyPr/>
        <a:lstStyle/>
        <a:p>
          <a:endParaRPr lang="en-US" sz="2400"/>
        </a:p>
      </dgm:t>
    </dgm:pt>
    <dgm:pt modelId="{7B58C458-3EBB-42A2-88D8-89D36A8B986D}">
      <dgm:prSet phldrT="[Text]" custT="1"/>
      <dgm:spPr/>
      <dgm:t>
        <a:bodyPr/>
        <a:lstStyle/>
        <a:p>
          <a:r>
            <a:rPr lang="en-US" sz="2400"/>
            <a:t>2</a:t>
          </a:r>
          <a:endParaRPr lang="en-US" sz="2400" dirty="0"/>
        </a:p>
      </dgm:t>
    </dgm:pt>
    <dgm:pt modelId="{94FA9632-4C6D-45D9-A4B9-E15DD92A43D4}" type="parTrans" cxnId="{59165075-1512-4AC8-8B06-285AC5BFCAA3}">
      <dgm:prSet/>
      <dgm:spPr/>
      <dgm:t>
        <a:bodyPr/>
        <a:lstStyle/>
        <a:p>
          <a:endParaRPr lang="en-US" sz="2400"/>
        </a:p>
      </dgm:t>
    </dgm:pt>
    <dgm:pt modelId="{E297D639-D7C1-49ED-8DBA-EEE404AD721C}" type="sibTrans" cxnId="{59165075-1512-4AC8-8B06-285AC5BFCAA3}">
      <dgm:prSet/>
      <dgm:spPr/>
      <dgm:t>
        <a:bodyPr/>
        <a:lstStyle/>
        <a:p>
          <a:endParaRPr lang="en-US" sz="2400"/>
        </a:p>
      </dgm:t>
    </dgm:pt>
    <dgm:pt modelId="{9BC3F2C6-A631-41B2-922F-7FB3331C826B}">
      <dgm:prSet phldrT="[Text]" custT="1"/>
      <dgm:spPr/>
      <dgm:t>
        <a:bodyPr/>
        <a:lstStyle/>
        <a:p>
          <a:pPr>
            <a:buNone/>
          </a:pPr>
          <a:r>
            <a:rPr lang="en-US" sz="2400" dirty="0"/>
            <a:t>Data Cleaning</a:t>
          </a:r>
        </a:p>
      </dgm:t>
    </dgm:pt>
    <dgm:pt modelId="{C6C117B4-F64F-458D-9534-AE05B84087CE}" type="parTrans" cxnId="{8FD39132-EC5E-4349-A30B-CF4953FCD7E7}">
      <dgm:prSet/>
      <dgm:spPr/>
      <dgm:t>
        <a:bodyPr/>
        <a:lstStyle/>
        <a:p>
          <a:endParaRPr lang="en-US" sz="2400"/>
        </a:p>
      </dgm:t>
    </dgm:pt>
    <dgm:pt modelId="{7E1738EF-D3AA-4350-BAC3-A9B05706AA59}" type="sibTrans" cxnId="{8FD39132-EC5E-4349-A30B-CF4953FCD7E7}">
      <dgm:prSet/>
      <dgm:spPr/>
      <dgm:t>
        <a:bodyPr/>
        <a:lstStyle/>
        <a:p>
          <a:endParaRPr lang="en-US" sz="2400"/>
        </a:p>
      </dgm:t>
    </dgm:pt>
    <dgm:pt modelId="{D94B2589-8DD0-40A8-B2D4-DEF07A325D24}">
      <dgm:prSet phldrT="[Text]" custT="1"/>
      <dgm:spPr/>
      <dgm:t>
        <a:bodyPr/>
        <a:lstStyle/>
        <a:p>
          <a:r>
            <a:rPr lang="en-US" sz="2400" dirty="0"/>
            <a:t>3</a:t>
          </a:r>
        </a:p>
      </dgm:t>
    </dgm:pt>
    <dgm:pt modelId="{6E1B069A-4229-4E07-8283-BADE067A73C1}" type="parTrans" cxnId="{8EBECE00-9EA4-4512-A047-5F6A636D9A66}">
      <dgm:prSet/>
      <dgm:spPr/>
      <dgm:t>
        <a:bodyPr/>
        <a:lstStyle/>
        <a:p>
          <a:endParaRPr lang="en-US" sz="2400"/>
        </a:p>
      </dgm:t>
    </dgm:pt>
    <dgm:pt modelId="{75798BCF-61A5-4F30-AA7D-BE9B6080A122}" type="sibTrans" cxnId="{8EBECE00-9EA4-4512-A047-5F6A636D9A66}">
      <dgm:prSet/>
      <dgm:spPr/>
      <dgm:t>
        <a:bodyPr/>
        <a:lstStyle/>
        <a:p>
          <a:endParaRPr lang="en-US" sz="2400"/>
        </a:p>
      </dgm:t>
    </dgm:pt>
    <dgm:pt modelId="{8B229632-0729-4B3F-A228-0F4AD7DABABC}">
      <dgm:prSet phldrT="[Text]" custT="1"/>
      <dgm:spPr/>
      <dgm:t>
        <a:bodyPr/>
        <a:lstStyle/>
        <a:p>
          <a:pPr>
            <a:buNone/>
          </a:pPr>
          <a:r>
            <a:rPr lang="en-US" sz="2400" dirty="0"/>
            <a:t>Exploratory Data Analysis</a:t>
          </a:r>
        </a:p>
      </dgm:t>
    </dgm:pt>
    <dgm:pt modelId="{801961C5-6A16-4D94-9283-8CC3A40C6243}" type="parTrans" cxnId="{7880AA40-423C-4417-B63A-703B282E8361}">
      <dgm:prSet/>
      <dgm:spPr/>
      <dgm:t>
        <a:bodyPr/>
        <a:lstStyle/>
        <a:p>
          <a:endParaRPr lang="en-US" sz="2400"/>
        </a:p>
      </dgm:t>
    </dgm:pt>
    <dgm:pt modelId="{75DB3996-E83D-4D0A-A1B4-C6BF89317A53}" type="sibTrans" cxnId="{7880AA40-423C-4417-B63A-703B282E8361}">
      <dgm:prSet/>
      <dgm:spPr/>
      <dgm:t>
        <a:bodyPr/>
        <a:lstStyle/>
        <a:p>
          <a:endParaRPr lang="en-US" sz="2400"/>
        </a:p>
      </dgm:t>
    </dgm:pt>
    <dgm:pt modelId="{0E2935E9-F456-4618-B873-DF0359FE9C08}">
      <dgm:prSet phldrT="[Text]" custT="1"/>
      <dgm:spPr/>
      <dgm:t>
        <a:bodyPr/>
        <a:lstStyle/>
        <a:p>
          <a:r>
            <a:rPr lang="en-US" sz="2400"/>
            <a:t>4    </a:t>
          </a:r>
        </a:p>
      </dgm:t>
    </dgm:pt>
    <dgm:pt modelId="{5C2B7630-185E-4CEC-80E9-02D5B6F270A0}" type="parTrans" cxnId="{3AD141A4-FC4B-4366-88FB-508B56A55070}">
      <dgm:prSet/>
      <dgm:spPr/>
      <dgm:t>
        <a:bodyPr/>
        <a:lstStyle/>
        <a:p>
          <a:endParaRPr lang="en-US" sz="2400"/>
        </a:p>
      </dgm:t>
    </dgm:pt>
    <dgm:pt modelId="{1376AD94-6ACF-467A-85E7-073A8301E5E2}" type="sibTrans" cxnId="{3AD141A4-FC4B-4366-88FB-508B56A55070}">
      <dgm:prSet/>
      <dgm:spPr/>
      <dgm:t>
        <a:bodyPr/>
        <a:lstStyle/>
        <a:p>
          <a:endParaRPr lang="en-US" sz="2400"/>
        </a:p>
      </dgm:t>
    </dgm:pt>
    <dgm:pt modelId="{01135B6B-A9C2-4235-83E4-473E225482DA}">
      <dgm:prSet phldrT="[Text]" custT="1"/>
      <dgm:spPr/>
      <dgm:t>
        <a:bodyPr/>
        <a:lstStyle/>
        <a:p>
          <a:r>
            <a:rPr lang="en-US" sz="2400"/>
            <a:t> 5</a:t>
          </a:r>
        </a:p>
      </dgm:t>
    </dgm:pt>
    <dgm:pt modelId="{C5CEC4FB-4F01-4470-AE74-B362CB178A37}" type="parTrans" cxnId="{375FCC8B-02D1-4CEC-8C0F-C20AE46F0BF7}">
      <dgm:prSet/>
      <dgm:spPr/>
      <dgm:t>
        <a:bodyPr/>
        <a:lstStyle/>
        <a:p>
          <a:endParaRPr lang="en-US" sz="2400"/>
        </a:p>
      </dgm:t>
    </dgm:pt>
    <dgm:pt modelId="{939790C7-F09E-4BB8-927D-5EB3C048316C}" type="sibTrans" cxnId="{375FCC8B-02D1-4CEC-8C0F-C20AE46F0BF7}">
      <dgm:prSet/>
      <dgm:spPr/>
      <dgm:t>
        <a:bodyPr/>
        <a:lstStyle/>
        <a:p>
          <a:endParaRPr lang="en-US" sz="2400"/>
        </a:p>
      </dgm:t>
    </dgm:pt>
    <dgm:pt modelId="{4FD978EF-8818-4172-ACEE-D20E9D09EA8F}">
      <dgm:prSet custT="1"/>
      <dgm:spPr/>
      <dgm:t>
        <a:bodyPr/>
        <a:lstStyle/>
        <a:p>
          <a:pPr>
            <a:buNone/>
          </a:pPr>
          <a:r>
            <a:rPr lang="en-US" sz="2400" dirty="0"/>
            <a:t>Models/Methods</a:t>
          </a:r>
        </a:p>
      </dgm:t>
    </dgm:pt>
    <dgm:pt modelId="{48A5A1BA-E251-449C-BA7F-25949E3AA457}" type="parTrans" cxnId="{A64AE7DE-88BF-42AF-90A1-65D8D3755B0D}">
      <dgm:prSet/>
      <dgm:spPr/>
      <dgm:t>
        <a:bodyPr/>
        <a:lstStyle/>
        <a:p>
          <a:endParaRPr lang="en-US" sz="2400"/>
        </a:p>
      </dgm:t>
    </dgm:pt>
    <dgm:pt modelId="{D2E8FB65-BB10-4AD4-B04C-08D7CFE5B2EA}" type="sibTrans" cxnId="{A64AE7DE-88BF-42AF-90A1-65D8D3755B0D}">
      <dgm:prSet/>
      <dgm:spPr/>
      <dgm:t>
        <a:bodyPr/>
        <a:lstStyle/>
        <a:p>
          <a:endParaRPr lang="en-US" sz="2400"/>
        </a:p>
      </dgm:t>
    </dgm:pt>
    <dgm:pt modelId="{91C373C7-3A1C-4CC2-ADAD-A2927A84A23F}">
      <dgm:prSet custT="1"/>
      <dgm:spPr/>
      <dgm:t>
        <a:bodyPr/>
        <a:lstStyle/>
        <a:p>
          <a:pPr>
            <a:buNone/>
          </a:pPr>
          <a:r>
            <a:rPr lang="en-US" sz="2400" dirty="0"/>
            <a:t>Evaluation</a:t>
          </a:r>
        </a:p>
      </dgm:t>
    </dgm:pt>
    <dgm:pt modelId="{2189E4D3-5606-4A4C-B5EA-363ED468C7AE}" type="parTrans" cxnId="{F254E246-ED0C-42C8-A741-997CC0CD3307}">
      <dgm:prSet/>
      <dgm:spPr/>
      <dgm:t>
        <a:bodyPr/>
        <a:lstStyle/>
        <a:p>
          <a:endParaRPr lang="en-US" sz="2400"/>
        </a:p>
      </dgm:t>
    </dgm:pt>
    <dgm:pt modelId="{B7743EE0-9AA3-489E-B82C-5C5B0A878986}" type="sibTrans" cxnId="{F254E246-ED0C-42C8-A741-997CC0CD3307}">
      <dgm:prSet/>
      <dgm:spPr/>
      <dgm:t>
        <a:bodyPr/>
        <a:lstStyle/>
        <a:p>
          <a:endParaRPr lang="en-US" sz="2400"/>
        </a:p>
      </dgm:t>
    </dgm:pt>
    <dgm:pt modelId="{70F780D0-B82C-493F-AFD9-ECFEC0460AAC}">
      <dgm:prSet phldrT="[Text]" custT="1"/>
      <dgm:spPr/>
      <dgm:t>
        <a:bodyPr/>
        <a:lstStyle/>
        <a:p>
          <a:pPr>
            <a:buNone/>
          </a:pPr>
          <a:r>
            <a:rPr lang="en-US" sz="2400" dirty="0"/>
            <a:t>Preprocessing</a:t>
          </a:r>
        </a:p>
      </dgm:t>
    </dgm:pt>
    <dgm:pt modelId="{A52C399C-2DA3-4A56-8D81-A9FA37457405}" type="sibTrans" cxnId="{071F97AD-49A5-4D4E-8ED7-3CA8FF7549FA}">
      <dgm:prSet/>
      <dgm:spPr/>
      <dgm:t>
        <a:bodyPr/>
        <a:lstStyle/>
        <a:p>
          <a:endParaRPr lang="en-US" sz="2400"/>
        </a:p>
      </dgm:t>
    </dgm:pt>
    <dgm:pt modelId="{204E8018-2909-4150-BF00-DD043570878A}" type="parTrans" cxnId="{071F97AD-49A5-4D4E-8ED7-3CA8FF7549FA}">
      <dgm:prSet/>
      <dgm:spPr/>
      <dgm:t>
        <a:bodyPr/>
        <a:lstStyle/>
        <a:p>
          <a:endParaRPr lang="en-US" sz="2400"/>
        </a:p>
      </dgm:t>
    </dgm:pt>
    <dgm:pt modelId="{1102E049-208E-4132-B665-72244334E252}" type="pres">
      <dgm:prSet presAssocID="{A154EA50-E9A2-487C-972F-B45837C89DC9}" presName="linearFlow" presStyleCnt="0">
        <dgm:presLayoutVars>
          <dgm:dir/>
          <dgm:animLvl val="lvl"/>
          <dgm:resizeHandles val="exact"/>
        </dgm:presLayoutVars>
      </dgm:prSet>
      <dgm:spPr/>
    </dgm:pt>
    <dgm:pt modelId="{F4EF7F2C-A17D-4313-AB09-3FF14F64E116}" type="pres">
      <dgm:prSet presAssocID="{1C2CEF6F-A21D-4D58-A568-10E103904DF4}" presName="composite" presStyleCnt="0"/>
      <dgm:spPr/>
    </dgm:pt>
    <dgm:pt modelId="{ACFAC7DD-29FE-4180-8F7D-1F51BC553D03}" type="pres">
      <dgm:prSet presAssocID="{1C2CEF6F-A21D-4D58-A568-10E103904DF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9556ECA-40A7-40AD-960F-790C059B522E}" type="pres">
      <dgm:prSet presAssocID="{1C2CEF6F-A21D-4D58-A568-10E103904DF4}" presName="descendantText" presStyleLbl="alignAcc1" presStyleIdx="0" presStyleCnt="5" custLinFactNeighborX="4" custLinFactNeighborY="-2388">
        <dgm:presLayoutVars>
          <dgm:bulletEnabled val="1"/>
        </dgm:presLayoutVars>
      </dgm:prSet>
      <dgm:spPr/>
    </dgm:pt>
    <dgm:pt modelId="{11D57F67-4D84-43E5-BB64-9E6B5D183054}" type="pres">
      <dgm:prSet presAssocID="{788CFF66-1278-454A-991E-AD42E19A8BD5}" presName="sp" presStyleCnt="0"/>
      <dgm:spPr/>
    </dgm:pt>
    <dgm:pt modelId="{BFDC77F9-18CB-41C3-B620-FB3D7B4571ED}" type="pres">
      <dgm:prSet presAssocID="{7B58C458-3EBB-42A2-88D8-89D36A8B986D}" presName="composite" presStyleCnt="0"/>
      <dgm:spPr/>
    </dgm:pt>
    <dgm:pt modelId="{80F1CDA6-168B-4C90-A10B-EF659DF8F766}" type="pres">
      <dgm:prSet presAssocID="{7B58C458-3EBB-42A2-88D8-89D36A8B986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1DF88F6-AB13-40B7-9D88-14A017F8C233}" type="pres">
      <dgm:prSet presAssocID="{7B58C458-3EBB-42A2-88D8-89D36A8B986D}" presName="descendantText" presStyleLbl="alignAcc1" presStyleIdx="1" presStyleCnt="5">
        <dgm:presLayoutVars>
          <dgm:bulletEnabled val="1"/>
        </dgm:presLayoutVars>
      </dgm:prSet>
      <dgm:spPr/>
    </dgm:pt>
    <dgm:pt modelId="{77E57C19-F758-448C-8F4F-EE30A4B8F642}" type="pres">
      <dgm:prSet presAssocID="{E297D639-D7C1-49ED-8DBA-EEE404AD721C}" presName="sp" presStyleCnt="0"/>
      <dgm:spPr/>
    </dgm:pt>
    <dgm:pt modelId="{ED982CEF-F6B3-4281-8EE4-BF9FD8413F43}" type="pres">
      <dgm:prSet presAssocID="{D94B2589-8DD0-40A8-B2D4-DEF07A325D24}" presName="composite" presStyleCnt="0"/>
      <dgm:spPr/>
    </dgm:pt>
    <dgm:pt modelId="{C7D460AA-CD2C-4BE0-9F68-D671772E2E5C}" type="pres">
      <dgm:prSet presAssocID="{D94B2589-8DD0-40A8-B2D4-DEF07A325D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A620E2B-BE07-46C6-B1A6-5863682919E9}" type="pres">
      <dgm:prSet presAssocID="{D94B2589-8DD0-40A8-B2D4-DEF07A325D24}" presName="descendantText" presStyleLbl="alignAcc1" presStyleIdx="2" presStyleCnt="5">
        <dgm:presLayoutVars>
          <dgm:bulletEnabled val="1"/>
        </dgm:presLayoutVars>
      </dgm:prSet>
      <dgm:spPr/>
    </dgm:pt>
    <dgm:pt modelId="{48C2322F-BC02-4D40-AA1B-39DD72A78DDD}" type="pres">
      <dgm:prSet presAssocID="{75798BCF-61A5-4F30-AA7D-BE9B6080A122}" presName="sp" presStyleCnt="0"/>
      <dgm:spPr/>
    </dgm:pt>
    <dgm:pt modelId="{5518A68D-C5C2-456C-8392-B5B3212003F5}" type="pres">
      <dgm:prSet presAssocID="{0E2935E9-F456-4618-B873-DF0359FE9C08}" presName="composite" presStyleCnt="0"/>
      <dgm:spPr/>
    </dgm:pt>
    <dgm:pt modelId="{3313E077-55C4-4622-ABDD-A989FB83C77E}" type="pres">
      <dgm:prSet presAssocID="{0E2935E9-F456-4618-B873-DF0359FE9C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F0BDFA3-020E-4A72-8DC9-A7BDC49CCF64}" type="pres">
      <dgm:prSet presAssocID="{0E2935E9-F456-4618-B873-DF0359FE9C08}" presName="descendantText" presStyleLbl="alignAcc1" presStyleIdx="3" presStyleCnt="5">
        <dgm:presLayoutVars>
          <dgm:bulletEnabled val="1"/>
        </dgm:presLayoutVars>
      </dgm:prSet>
      <dgm:spPr/>
    </dgm:pt>
    <dgm:pt modelId="{38CDB7B1-822F-440E-923E-B52C01A8A079}" type="pres">
      <dgm:prSet presAssocID="{1376AD94-6ACF-467A-85E7-073A8301E5E2}" presName="sp" presStyleCnt="0"/>
      <dgm:spPr/>
    </dgm:pt>
    <dgm:pt modelId="{BFEEA605-AE01-492C-AC80-D5EAAEBB1875}" type="pres">
      <dgm:prSet presAssocID="{01135B6B-A9C2-4235-83E4-473E225482DA}" presName="composite" presStyleCnt="0"/>
      <dgm:spPr/>
    </dgm:pt>
    <dgm:pt modelId="{FAD16286-F91D-4001-A908-B49398F3531F}" type="pres">
      <dgm:prSet presAssocID="{01135B6B-A9C2-4235-83E4-473E225482D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2CCC7FA-A7FF-46CA-8027-630FCD0C0B23}" type="pres">
      <dgm:prSet presAssocID="{01135B6B-A9C2-4235-83E4-473E225482D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EBECE00-9EA4-4512-A047-5F6A636D9A66}" srcId="{A154EA50-E9A2-487C-972F-B45837C89DC9}" destId="{D94B2589-8DD0-40A8-B2D4-DEF07A325D24}" srcOrd="2" destOrd="0" parTransId="{6E1B069A-4229-4E07-8283-BADE067A73C1}" sibTransId="{75798BCF-61A5-4F30-AA7D-BE9B6080A122}"/>
    <dgm:cxn modelId="{D3C29608-7CFF-4335-9E5A-A441700F701C}" type="presOf" srcId="{1C2CEF6F-A21D-4D58-A568-10E103904DF4}" destId="{ACFAC7DD-29FE-4180-8F7D-1F51BC553D03}" srcOrd="0" destOrd="0" presId="urn:microsoft.com/office/officeart/2005/8/layout/chevron2"/>
    <dgm:cxn modelId="{58DA810F-ED5D-4895-89DE-3F602E12430E}" type="presOf" srcId="{91C373C7-3A1C-4CC2-ADAD-A2927A84A23F}" destId="{B2CCC7FA-A7FF-46CA-8027-630FCD0C0B23}" srcOrd="0" destOrd="0" presId="urn:microsoft.com/office/officeart/2005/8/layout/chevron2"/>
    <dgm:cxn modelId="{04F3B61C-96AE-4B13-95D4-EA80B9051A5D}" type="presOf" srcId="{D94B2589-8DD0-40A8-B2D4-DEF07A325D24}" destId="{C7D460AA-CD2C-4BE0-9F68-D671772E2E5C}" srcOrd="0" destOrd="0" presId="urn:microsoft.com/office/officeart/2005/8/layout/chevron2"/>
    <dgm:cxn modelId="{2A7AF524-9FF4-4202-93E9-6972D49EB17C}" type="presOf" srcId="{0E2935E9-F456-4618-B873-DF0359FE9C08}" destId="{3313E077-55C4-4622-ABDD-A989FB83C77E}" srcOrd="0" destOrd="0" presId="urn:microsoft.com/office/officeart/2005/8/layout/chevron2"/>
    <dgm:cxn modelId="{8FD39132-EC5E-4349-A30B-CF4953FCD7E7}" srcId="{7B58C458-3EBB-42A2-88D8-89D36A8B986D}" destId="{9BC3F2C6-A631-41B2-922F-7FB3331C826B}" srcOrd="0" destOrd="0" parTransId="{C6C117B4-F64F-458D-9534-AE05B84087CE}" sibTransId="{7E1738EF-D3AA-4350-BAC3-A9B05706AA59}"/>
    <dgm:cxn modelId="{7880AA40-423C-4417-B63A-703B282E8361}" srcId="{D94B2589-8DD0-40A8-B2D4-DEF07A325D24}" destId="{8B229632-0729-4B3F-A228-0F4AD7DABABC}" srcOrd="0" destOrd="0" parTransId="{801961C5-6A16-4D94-9283-8CC3A40C6243}" sibTransId="{75DB3996-E83D-4D0A-A1B4-C6BF89317A53}"/>
    <dgm:cxn modelId="{F46FE845-70EA-45B1-A699-AC2BD1229C57}" type="presOf" srcId="{01135B6B-A9C2-4235-83E4-473E225482DA}" destId="{FAD16286-F91D-4001-A908-B49398F3531F}" srcOrd="0" destOrd="0" presId="urn:microsoft.com/office/officeart/2005/8/layout/chevron2"/>
    <dgm:cxn modelId="{F254E246-ED0C-42C8-A741-997CC0CD3307}" srcId="{01135B6B-A9C2-4235-83E4-473E225482DA}" destId="{91C373C7-3A1C-4CC2-ADAD-A2927A84A23F}" srcOrd="0" destOrd="0" parTransId="{2189E4D3-5606-4A4C-B5EA-363ED468C7AE}" sibTransId="{B7743EE0-9AA3-489E-B82C-5C5B0A878986}"/>
    <dgm:cxn modelId="{B89DFF6C-77D0-47A6-99CB-17CCCD3868F7}" srcId="{A154EA50-E9A2-487C-972F-B45837C89DC9}" destId="{1C2CEF6F-A21D-4D58-A568-10E103904DF4}" srcOrd="0" destOrd="0" parTransId="{29FD6E79-5B19-438F-8CD4-7F06CBB88B84}" sibTransId="{788CFF66-1278-454A-991E-AD42E19A8BD5}"/>
    <dgm:cxn modelId="{93BB4D6E-4C4C-4AE9-AB7B-65F4BD9282A0}" type="presOf" srcId="{8B229632-0729-4B3F-A228-0F4AD7DABABC}" destId="{0A620E2B-BE07-46C6-B1A6-5863682919E9}" srcOrd="0" destOrd="0" presId="urn:microsoft.com/office/officeart/2005/8/layout/chevron2"/>
    <dgm:cxn modelId="{FB793D74-F969-48E3-8634-83E3B3496600}" type="presOf" srcId="{9BC3F2C6-A631-41B2-922F-7FB3331C826B}" destId="{81DF88F6-AB13-40B7-9D88-14A017F8C233}" srcOrd="0" destOrd="0" presId="urn:microsoft.com/office/officeart/2005/8/layout/chevron2"/>
    <dgm:cxn modelId="{59165075-1512-4AC8-8B06-285AC5BFCAA3}" srcId="{A154EA50-E9A2-487C-972F-B45837C89DC9}" destId="{7B58C458-3EBB-42A2-88D8-89D36A8B986D}" srcOrd="1" destOrd="0" parTransId="{94FA9632-4C6D-45D9-A4B9-E15DD92A43D4}" sibTransId="{E297D639-D7C1-49ED-8DBA-EEE404AD721C}"/>
    <dgm:cxn modelId="{A30E2285-32EC-49ED-B9F2-BFB988A3E805}" type="presOf" srcId="{A154EA50-E9A2-487C-972F-B45837C89DC9}" destId="{1102E049-208E-4132-B665-72244334E252}" srcOrd="0" destOrd="0" presId="urn:microsoft.com/office/officeart/2005/8/layout/chevron2"/>
    <dgm:cxn modelId="{375FCC8B-02D1-4CEC-8C0F-C20AE46F0BF7}" srcId="{A154EA50-E9A2-487C-972F-B45837C89DC9}" destId="{01135B6B-A9C2-4235-83E4-473E225482DA}" srcOrd="4" destOrd="0" parTransId="{C5CEC4FB-4F01-4470-AE74-B362CB178A37}" sibTransId="{939790C7-F09E-4BB8-927D-5EB3C048316C}"/>
    <dgm:cxn modelId="{730DE89B-ED57-436F-AB6A-F8C9815F345A}" type="presOf" srcId="{4FD978EF-8818-4172-ACEE-D20E9D09EA8F}" destId="{BF0BDFA3-020E-4A72-8DC9-A7BDC49CCF64}" srcOrd="0" destOrd="0" presId="urn:microsoft.com/office/officeart/2005/8/layout/chevron2"/>
    <dgm:cxn modelId="{3AD141A4-FC4B-4366-88FB-508B56A55070}" srcId="{A154EA50-E9A2-487C-972F-B45837C89DC9}" destId="{0E2935E9-F456-4618-B873-DF0359FE9C08}" srcOrd="3" destOrd="0" parTransId="{5C2B7630-185E-4CEC-80E9-02D5B6F270A0}" sibTransId="{1376AD94-6ACF-467A-85E7-073A8301E5E2}"/>
    <dgm:cxn modelId="{071F97AD-49A5-4D4E-8ED7-3CA8FF7549FA}" srcId="{1C2CEF6F-A21D-4D58-A568-10E103904DF4}" destId="{70F780D0-B82C-493F-AFD9-ECFEC0460AAC}" srcOrd="0" destOrd="0" parTransId="{204E8018-2909-4150-BF00-DD043570878A}" sibTransId="{A52C399C-2DA3-4A56-8D81-A9FA37457405}"/>
    <dgm:cxn modelId="{768CA6BA-2F30-4598-B671-4D9017D8E302}" type="presOf" srcId="{70F780D0-B82C-493F-AFD9-ECFEC0460AAC}" destId="{C9556ECA-40A7-40AD-960F-790C059B522E}" srcOrd="0" destOrd="0" presId="urn:microsoft.com/office/officeart/2005/8/layout/chevron2"/>
    <dgm:cxn modelId="{A64AE7DE-88BF-42AF-90A1-65D8D3755B0D}" srcId="{0E2935E9-F456-4618-B873-DF0359FE9C08}" destId="{4FD978EF-8818-4172-ACEE-D20E9D09EA8F}" srcOrd="0" destOrd="0" parTransId="{48A5A1BA-E251-449C-BA7F-25949E3AA457}" sibTransId="{D2E8FB65-BB10-4AD4-B04C-08D7CFE5B2EA}"/>
    <dgm:cxn modelId="{DE4C39FD-0369-41D4-A49F-8D56D4EEDDE2}" type="presOf" srcId="{7B58C458-3EBB-42A2-88D8-89D36A8B986D}" destId="{80F1CDA6-168B-4C90-A10B-EF659DF8F766}" srcOrd="0" destOrd="0" presId="urn:microsoft.com/office/officeart/2005/8/layout/chevron2"/>
    <dgm:cxn modelId="{1C1E4055-5F25-4898-BD41-7648BDFA6B42}" type="presParOf" srcId="{1102E049-208E-4132-B665-72244334E252}" destId="{F4EF7F2C-A17D-4313-AB09-3FF14F64E116}" srcOrd="0" destOrd="0" presId="urn:microsoft.com/office/officeart/2005/8/layout/chevron2"/>
    <dgm:cxn modelId="{D2514B8B-546D-4E41-AC30-31762F204AEE}" type="presParOf" srcId="{F4EF7F2C-A17D-4313-AB09-3FF14F64E116}" destId="{ACFAC7DD-29FE-4180-8F7D-1F51BC553D03}" srcOrd="0" destOrd="0" presId="urn:microsoft.com/office/officeart/2005/8/layout/chevron2"/>
    <dgm:cxn modelId="{06C3DCAD-6F72-4282-9D85-B421A1BE7261}" type="presParOf" srcId="{F4EF7F2C-A17D-4313-AB09-3FF14F64E116}" destId="{C9556ECA-40A7-40AD-960F-790C059B522E}" srcOrd="1" destOrd="0" presId="urn:microsoft.com/office/officeart/2005/8/layout/chevron2"/>
    <dgm:cxn modelId="{EEB9FEE2-2DA2-40B4-AA25-DBD79BE86B1C}" type="presParOf" srcId="{1102E049-208E-4132-B665-72244334E252}" destId="{11D57F67-4D84-43E5-BB64-9E6B5D183054}" srcOrd="1" destOrd="0" presId="urn:microsoft.com/office/officeart/2005/8/layout/chevron2"/>
    <dgm:cxn modelId="{7913BCFB-927E-428C-8FD1-34970C929B5A}" type="presParOf" srcId="{1102E049-208E-4132-B665-72244334E252}" destId="{BFDC77F9-18CB-41C3-B620-FB3D7B4571ED}" srcOrd="2" destOrd="0" presId="urn:microsoft.com/office/officeart/2005/8/layout/chevron2"/>
    <dgm:cxn modelId="{548C4542-EC7E-489F-B6B7-9EE61385673F}" type="presParOf" srcId="{BFDC77F9-18CB-41C3-B620-FB3D7B4571ED}" destId="{80F1CDA6-168B-4C90-A10B-EF659DF8F766}" srcOrd="0" destOrd="0" presId="urn:microsoft.com/office/officeart/2005/8/layout/chevron2"/>
    <dgm:cxn modelId="{90DAEF69-2A44-4675-BB79-DFECF439036C}" type="presParOf" srcId="{BFDC77F9-18CB-41C3-B620-FB3D7B4571ED}" destId="{81DF88F6-AB13-40B7-9D88-14A017F8C233}" srcOrd="1" destOrd="0" presId="urn:microsoft.com/office/officeart/2005/8/layout/chevron2"/>
    <dgm:cxn modelId="{004ECD3F-A22B-4A12-AEF0-7F0BDC8EA7D3}" type="presParOf" srcId="{1102E049-208E-4132-B665-72244334E252}" destId="{77E57C19-F758-448C-8F4F-EE30A4B8F642}" srcOrd="3" destOrd="0" presId="urn:microsoft.com/office/officeart/2005/8/layout/chevron2"/>
    <dgm:cxn modelId="{085F6EC0-4838-4BD5-B573-1597B2EA461D}" type="presParOf" srcId="{1102E049-208E-4132-B665-72244334E252}" destId="{ED982CEF-F6B3-4281-8EE4-BF9FD8413F43}" srcOrd="4" destOrd="0" presId="urn:microsoft.com/office/officeart/2005/8/layout/chevron2"/>
    <dgm:cxn modelId="{083D6463-677D-434B-B4B7-009E7AA5EAC5}" type="presParOf" srcId="{ED982CEF-F6B3-4281-8EE4-BF9FD8413F43}" destId="{C7D460AA-CD2C-4BE0-9F68-D671772E2E5C}" srcOrd="0" destOrd="0" presId="urn:microsoft.com/office/officeart/2005/8/layout/chevron2"/>
    <dgm:cxn modelId="{692D4F42-0629-4C35-9889-CC0F4DADBE75}" type="presParOf" srcId="{ED982CEF-F6B3-4281-8EE4-BF9FD8413F43}" destId="{0A620E2B-BE07-46C6-B1A6-5863682919E9}" srcOrd="1" destOrd="0" presId="urn:microsoft.com/office/officeart/2005/8/layout/chevron2"/>
    <dgm:cxn modelId="{AF0089CE-9BCE-4CD0-B82D-4D8158E5F416}" type="presParOf" srcId="{1102E049-208E-4132-B665-72244334E252}" destId="{48C2322F-BC02-4D40-AA1B-39DD72A78DDD}" srcOrd="5" destOrd="0" presId="urn:microsoft.com/office/officeart/2005/8/layout/chevron2"/>
    <dgm:cxn modelId="{C0612D6D-3C6F-488B-93D0-435E49E9ACF2}" type="presParOf" srcId="{1102E049-208E-4132-B665-72244334E252}" destId="{5518A68D-C5C2-456C-8392-B5B3212003F5}" srcOrd="6" destOrd="0" presId="urn:microsoft.com/office/officeart/2005/8/layout/chevron2"/>
    <dgm:cxn modelId="{CA7F5A24-5BD5-47B2-A139-A41904EE9EF9}" type="presParOf" srcId="{5518A68D-C5C2-456C-8392-B5B3212003F5}" destId="{3313E077-55C4-4622-ABDD-A989FB83C77E}" srcOrd="0" destOrd="0" presId="urn:microsoft.com/office/officeart/2005/8/layout/chevron2"/>
    <dgm:cxn modelId="{46C78C25-2AA5-464D-A970-3B34840E0736}" type="presParOf" srcId="{5518A68D-C5C2-456C-8392-B5B3212003F5}" destId="{BF0BDFA3-020E-4A72-8DC9-A7BDC49CCF64}" srcOrd="1" destOrd="0" presId="urn:microsoft.com/office/officeart/2005/8/layout/chevron2"/>
    <dgm:cxn modelId="{45FA7CCE-2B7B-40E8-B6B7-CFB6FB04001A}" type="presParOf" srcId="{1102E049-208E-4132-B665-72244334E252}" destId="{38CDB7B1-822F-440E-923E-B52C01A8A079}" srcOrd="7" destOrd="0" presId="urn:microsoft.com/office/officeart/2005/8/layout/chevron2"/>
    <dgm:cxn modelId="{833BBADC-7A2D-45AC-ACD8-451BB47A2817}" type="presParOf" srcId="{1102E049-208E-4132-B665-72244334E252}" destId="{BFEEA605-AE01-492C-AC80-D5EAAEBB1875}" srcOrd="8" destOrd="0" presId="urn:microsoft.com/office/officeart/2005/8/layout/chevron2"/>
    <dgm:cxn modelId="{D33E2DF2-C69B-46E0-8541-D5EA04D787DE}" type="presParOf" srcId="{BFEEA605-AE01-492C-AC80-D5EAAEBB1875}" destId="{FAD16286-F91D-4001-A908-B49398F3531F}" srcOrd="0" destOrd="0" presId="urn:microsoft.com/office/officeart/2005/8/layout/chevron2"/>
    <dgm:cxn modelId="{C50BCF9F-7FB2-44D1-B7DD-8B321A2C52EA}" type="presParOf" srcId="{BFEEA605-AE01-492C-AC80-D5EAAEBB1875}" destId="{B2CCC7FA-A7FF-46CA-8027-630FCD0C0B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AC7DD-29FE-4180-8F7D-1F51BC553D03}">
      <dsp:nvSpPr>
        <dsp:cNvPr id="0" name=""/>
        <dsp:cNvSpPr/>
      </dsp:nvSpPr>
      <dsp:spPr>
        <a:xfrm rot="5400000">
          <a:off x="-135791" y="139913"/>
          <a:ext cx="905276" cy="63369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  <a:endParaRPr lang="en-US" sz="2400" kern="1200" dirty="0"/>
        </a:p>
      </dsp:txBody>
      <dsp:txXfrm rot="-5400000">
        <a:off x="1" y="320969"/>
        <a:ext cx="633693" cy="271583"/>
      </dsp:txXfrm>
    </dsp:sp>
    <dsp:sp modelId="{C9556ECA-40A7-40AD-960F-790C059B522E}">
      <dsp:nvSpPr>
        <dsp:cNvPr id="0" name=""/>
        <dsp:cNvSpPr/>
      </dsp:nvSpPr>
      <dsp:spPr>
        <a:xfrm rot="5400000">
          <a:off x="4724653" y="-4090959"/>
          <a:ext cx="588739" cy="877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Preprocessing</a:t>
          </a:r>
        </a:p>
      </dsp:txBody>
      <dsp:txXfrm rot="-5400000">
        <a:off x="633694" y="28740"/>
        <a:ext cx="8741918" cy="531259"/>
      </dsp:txXfrm>
    </dsp:sp>
    <dsp:sp modelId="{80F1CDA6-168B-4C90-A10B-EF659DF8F766}">
      <dsp:nvSpPr>
        <dsp:cNvPr id="0" name=""/>
        <dsp:cNvSpPr/>
      </dsp:nvSpPr>
      <dsp:spPr>
        <a:xfrm rot="5400000">
          <a:off x="-135791" y="925641"/>
          <a:ext cx="905276" cy="633693"/>
        </a:xfrm>
        <a:prstGeom prst="chevron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  <a:endParaRPr lang="en-US" sz="2400" kern="1200" dirty="0"/>
        </a:p>
      </dsp:txBody>
      <dsp:txXfrm rot="-5400000">
        <a:off x="1" y="1106697"/>
        <a:ext cx="633693" cy="271583"/>
      </dsp:txXfrm>
    </dsp:sp>
    <dsp:sp modelId="{81DF88F6-AB13-40B7-9D88-14A017F8C233}">
      <dsp:nvSpPr>
        <dsp:cNvPr id="0" name=""/>
        <dsp:cNvSpPr/>
      </dsp:nvSpPr>
      <dsp:spPr>
        <a:xfrm rot="5400000">
          <a:off x="4724807" y="-3301264"/>
          <a:ext cx="588429" cy="877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Data Cleaning</a:t>
          </a:r>
        </a:p>
      </dsp:txBody>
      <dsp:txXfrm rot="-5400000">
        <a:off x="633693" y="818575"/>
        <a:ext cx="8741933" cy="530979"/>
      </dsp:txXfrm>
    </dsp:sp>
    <dsp:sp modelId="{C7D460AA-CD2C-4BE0-9F68-D671772E2E5C}">
      <dsp:nvSpPr>
        <dsp:cNvPr id="0" name=""/>
        <dsp:cNvSpPr/>
      </dsp:nvSpPr>
      <dsp:spPr>
        <a:xfrm rot="5400000">
          <a:off x="-135791" y="1711370"/>
          <a:ext cx="905276" cy="633693"/>
        </a:xfrm>
        <a:prstGeom prst="chevron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 rot="-5400000">
        <a:off x="1" y="1892426"/>
        <a:ext cx="633693" cy="271583"/>
      </dsp:txXfrm>
    </dsp:sp>
    <dsp:sp modelId="{0A620E2B-BE07-46C6-B1A6-5863682919E9}">
      <dsp:nvSpPr>
        <dsp:cNvPr id="0" name=""/>
        <dsp:cNvSpPr/>
      </dsp:nvSpPr>
      <dsp:spPr>
        <a:xfrm rot="5400000">
          <a:off x="4724807" y="-2515535"/>
          <a:ext cx="588429" cy="877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Exploratory Data Analysis</a:t>
          </a:r>
        </a:p>
      </dsp:txBody>
      <dsp:txXfrm rot="-5400000">
        <a:off x="633693" y="1604304"/>
        <a:ext cx="8741933" cy="530979"/>
      </dsp:txXfrm>
    </dsp:sp>
    <dsp:sp modelId="{3313E077-55C4-4622-ABDD-A989FB83C77E}">
      <dsp:nvSpPr>
        <dsp:cNvPr id="0" name=""/>
        <dsp:cNvSpPr/>
      </dsp:nvSpPr>
      <dsp:spPr>
        <a:xfrm rot="5400000">
          <a:off x="-135791" y="2497098"/>
          <a:ext cx="905276" cy="633693"/>
        </a:xfrm>
        <a:prstGeom prst="chevron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    </a:t>
          </a:r>
        </a:p>
      </dsp:txBody>
      <dsp:txXfrm rot="-5400000">
        <a:off x="1" y="2678154"/>
        <a:ext cx="633693" cy="271583"/>
      </dsp:txXfrm>
    </dsp:sp>
    <dsp:sp modelId="{BF0BDFA3-020E-4A72-8DC9-A7BDC49CCF64}">
      <dsp:nvSpPr>
        <dsp:cNvPr id="0" name=""/>
        <dsp:cNvSpPr/>
      </dsp:nvSpPr>
      <dsp:spPr>
        <a:xfrm rot="5400000">
          <a:off x="4724807" y="-1729807"/>
          <a:ext cx="588429" cy="877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Models/Methods</a:t>
          </a:r>
        </a:p>
      </dsp:txBody>
      <dsp:txXfrm rot="-5400000">
        <a:off x="633693" y="2390032"/>
        <a:ext cx="8741933" cy="530979"/>
      </dsp:txXfrm>
    </dsp:sp>
    <dsp:sp modelId="{FAD16286-F91D-4001-A908-B49398F3531F}">
      <dsp:nvSpPr>
        <dsp:cNvPr id="0" name=""/>
        <dsp:cNvSpPr/>
      </dsp:nvSpPr>
      <dsp:spPr>
        <a:xfrm rot="5400000">
          <a:off x="-135791" y="3282827"/>
          <a:ext cx="905276" cy="633693"/>
        </a:xfrm>
        <a:prstGeom prst="chevron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5</a:t>
          </a:r>
        </a:p>
      </dsp:txBody>
      <dsp:txXfrm rot="-5400000">
        <a:off x="1" y="3463883"/>
        <a:ext cx="633693" cy="271583"/>
      </dsp:txXfrm>
    </dsp:sp>
    <dsp:sp modelId="{B2CCC7FA-A7FF-46CA-8027-630FCD0C0B23}">
      <dsp:nvSpPr>
        <dsp:cNvPr id="0" name=""/>
        <dsp:cNvSpPr/>
      </dsp:nvSpPr>
      <dsp:spPr>
        <a:xfrm rot="5400000">
          <a:off x="4724807" y="-944078"/>
          <a:ext cx="588429" cy="877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Evaluation</a:t>
          </a:r>
        </a:p>
      </dsp:txBody>
      <dsp:txXfrm rot="-5400000">
        <a:off x="633693" y="3175761"/>
        <a:ext cx="8741933" cy="530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135F1-9048-4B8E-9A65-EFEDA61B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 Crime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40EC-01DF-400E-94C7-55FDFD59A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Presented by </a:t>
            </a:r>
          </a:p>
          <a:p>
            <a:r>
              <a:rPr lang="en-US" dirty="0">
                <a:solidFill>
                  <a:srgbClr val="EBEBEB"/>
                </a:solidFill>
              </a:rPr>
              <a:t>- Deepti Gupta</a:t>
            </a:r>
          </a:p>
          <a:p>
            <a:r>
              <a:rPr lang="en-US" dirty="0">
                <a:solidFill>
                  <a:srgbClr val="EBEBEB"/>
                </a:solidFill>
              </a:rPr>
              <a:t>- Madhu </a:t>
            </a:r>
            <a:r>
              <a:rPr lang="en-US" dirty="0" err="1">
                <a:solidFill>
                  <a:srgbClr val="EBEBEB"/>
                </a:solidFill>
              </a:rPr>
              <a:t>shri</a:t>
            </a:r>
            <a:r>
              <a:rPr lang="en-US" dirty="0">
                <a:solidFill>
                  <a:srgbClr val="EBEBEB"/>
                </a:solidFill>
              </a:rPr>
              <a:t> Rajagopalan</a:t>
            </a:r>
          </a:p>
          <a:p>
            <a:r>
              <a:rPr lang="en-US" dirty="0">
                <a:solidFill>
                  <a:srgbClr val="EBEBEB"/>
                </a:solidFill>
              </a:rPr>
              <a:t>- Pallava </a:t>
            </a:r>
            <a:r>
              <a:rPr lang="en-US" dirty="0" err="1">
                <a:solidFill>
                  <a:srgbClr val="EBEBEB"/>
                </a:solidFill>
              </a:rPr>
              <a:t>ArAsu</a:t>
            </a:r>
            <a:r>
              <a:rPr lang="en-US" dirty="0">
                <a:solidFill>
                  <a:srgbClr val="EBEBEB"/>
                </a:solidFill>
              </a:rPr>
              <a:t> Pari </a:t>
            </a:r>
          </a:p>
          <a:p>
            <a:r>
              <a:rPr lang="en-US" dirty="0">
                <a:solidFill>
                  <a:srgbClr val="EBEBEB"/>
                </a:solidFill>
              </a:rPr>
              <a:t>- Rahul </a:t>
            </a:r>
          </a:p>
          <a:p>
            <a:r>
              <a:rPr lang="en-US" dirty="0">
                <a:solidFill>
                  <a:srgbClr val="EBEBEB"/>
                </a:solidFill>
              </a:rPr>
              <a:t>- Shriya </a:t>
            </a:r>
          </a:p>
          <a:p>
            <a:r>
              <a:rPr lang="en-US" dirty="0">
                <a:solidFill>
                  <a:srgbClr val="EBEBEB"/>
                </a:solidFill>
              </a:rPr>
              <a:t>      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Police">
            <a:extLst>
              <a:ext uri="{FF2B5EF4-FFF2-40B4-BE49-F238E27FC236}">
                <a16:creationId xmlns:a16="http://schemas.microsoft.com/office/drawing/2014/main" id="{EEDE606F-E7DA-4AFA-A37A-81D016A98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831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7FEC6-1174-43FD-AECD-8F03EDBB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Method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86029-A231-4C36-8447-048DC4DC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K-means clustering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Population based Clustering Data Preparation </a:t>
            </a:r>
          </a:p>
          <a:p>
            <a:r>
              <a:rPr lang="en-US" dirty="0"/>
              <a:t>Variable Selection </a:t>
            </a:r>
          </a:p>
          <a:p>
            <a:r>
              <a:rPr lang="en-US" dirty="0"/>
              <a:t>Distance Matrix</a:t>
            </a:r>
          </a:p>
          <a:p>
            <a:r>
              <a:rPr lang="en-US" dirty="0"/>
              <a:t>Estimating number of Subgroups (k)</a:t>
            </a:r>
          </a:p>
          <a:p>
            <a:r>
              <a:rPr lang="en-US" dirty="0"/>
              <a:t>Cluster Plotting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514350"/>
            <a:ext cx="3108626" cy="16478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Clustering Data Preparation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815549"/>
            <a:ext cx="3304254" cy="42042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Before performing k-means clustering on the entire data, for obtaining better clusters depending on our variables of interest, we grouped states into three based on mean population.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Group 1 – States that have a mean population of less than 33,000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Group 2 – States  that have a mean population between 34,000 and 50,000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Group 3 – States that have a population greater than 50,000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3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445099-3DD5-490C-B58F-A2AF3A8B0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-908" r="38570" b="29640"/>
          <a:stretch/>
        </p:blipFill>
        <p:spPr>
          <a:xfrm>
            <a:off x="4474741" y="1351722"/>
            <a:ext cx="7069557" cy="50934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268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FEC6-1174-43FD-AECD-8F03EDBB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K-means</a:t>
            </a:r>
            <a:br>
              <a:rPr lang="en-US" dirty="0"/>
            </a:br>
            <a:r>
              <a:rPr lang="en-US" dirty="0"/>
              <a:t>Clustering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86029-A231-4C36-8447-048DC4DC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Variable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Poverty </a:t>
            </a:r>
          </a:p>
          <a:p>
            <a:r>
              <a:rPr lang="en-US" dirty="0"/>
              <a:t>Education </a:t>
            </a:r>
          </a:p>
          <a:p>
            <a:r>
              <a:rPr lang="en-US" dirty="0"/>
              <a:t> Employment </a:t>
            </a:r>
          </a:p>
          <a:p>
            <a:r>
              <a:rPr lang="en-US" dirty="0"/>
              <a:t>Overall Crime 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states based on level of poverty, number of high school and middle school dropouts, number unemployed and overall violent crime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7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33350"/>
            <a:ext cx="4165580" cy="171989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Clustering States with Mean Population &lt; 33k</a:t>
            </a: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From the distance matrix, the gradient scale  ranges with three different dominant colors, hence performing clustering with k=2/3 will group the states of similar characteristics together.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1- States MS,WV,KY,AR, SC show similar trends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2 – States ID,ME,ND,NJ,SD,MN,WY,NH,UT ,DE show similar trends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8A639B-259D-4869-849F-772F1CCD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92" y="0"/>
            <a:ext cx="5334000" cy="329184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7A45B17-CFF9-482D-99E8-E8D229FD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91" y="3291840"/>
            <a:ext cx="5924133" cy="3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33349"/>
            <a:ext cx="4165580" cy="2209801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Clustering States with Mean Population between 33k-50k</a:t>
            </a: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31521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From the distance matrix, the gradient scale  ranges with three different dominant colors, hence performing clustering with k=2/3 will group the states of similar characteristics together.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1- States GA,AL,TN,NC show similar trends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2 – States RI,MO,PA,WI,CT,IA,MA,OR,WA,OH,OK show similar trends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CBB78C94-D668-453F-8641-4185F79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77" y="0"/>
            <a:ext cx="5885558" cy="329184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F649F4A-8DD1-4D97-AF5D-CF18B0F9E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92" y="3282359"/>
            <a:ext cx="6457533" cy="35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33349"/>
            <a:ext cx="4165580" cy="2209801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Clustering States with Mean Population between &gt;50k</a:t>
            </a: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31521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From the distance matrix, the gradient scale  ranges with three different dominant colors, hence performing clustering with k=2/3 will group the states of similar characteristics together.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1- States Ak, CO, NV show similar trends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2 – States IN,VA,AZ,NY,CA,FL,MD,TX show similar trends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Cluster 3 – States NM,LA show similarities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0D88754-02F1-47FE-B49E-2BFDC083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82" y="0"/>
            <a:ext cx="5334000" cy="329184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066BD8C-E5B3-4DAA-B3C8-3C797BCF7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249" y="3291840"/>
            <a:ext cx="614682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851"/>
            <a:ext cx="3105075" cy="10382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Evaluation</a:t>
            </a:r>
          </a:p>
        </p:txBody>
      </p:sp>
      <p:sp>
        <p:nvSpPr>
          <p:cNvPr id="74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1FB980-46B6-4AC9-8CE1-BF797296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ACFEAD09-CD3A-41D6-B303-BD1187C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4BAE5DC-B445-4BC5-8E81-B558DBB5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41" y="809625"/>
            <a:ext cx="3755033" cy="2704377"/>
          </a:xfrm>
          <a:prstGeom prst="rect">
            <a:avLst/>
          </a:prstGeom>
          <a:effectLst/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3D139E8-0A60-4C6D-8B4C-B9BEFBD5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82" y="3709642"/>
            <a:ext cx="3755032" cy="2872134"/>
          </a:xfrm>
          <a:prstGeom prst="rect">
            <a:avLst/>
          </a:prstGeom>
          <a:effectLst/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AA470A7-A11E-4659-B04B-A855573E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74" y="2124076"/>
            <a:ext cx="3755033" cy="3000374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10A27F-8DD4-4C74-AEB4-4E8AEB2A72AA}"/>
              </a:ext>
            </a:extLst>
          </p:cNvPr>
          <p:cNvSpPr/>
          <p:nvPr/>
        </p:nvSpPr>
        <p:spPr>
          <a:xfrm>
            <a:off x="512056" y="2271677"/>
            <a:ext cx="284370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Using the elbow method for evaluating the optimal number of cluster, we can see that the optimal number of cluster is 5 for all the groups. </a:t>
            </a:r>
          </a:p>
        </p:txBody>
      </p:sp>
    </p:spTree>
    <p:extLst>
      <p:ext uri="{BB962C8B-B14F-4D97-AF65-F5344CB8AC3E}">
        <p14:creationId xmlns:p14="http://schemas.microsoft.com/office/powerpoint/2010/main" val="174593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E79D-45A0-4A57-A39B-70AD1EB2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Updating K based on Optimal value</a:t>
            </a: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981FB980-46B6-4AC9-8CE1-BF797296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CFEAD09-CD3A-41D6-B303-BD1187C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D926D4-4390-4A82-99D4-2C3DA8E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The states for all the groups are now clustered into 5</a:t>
            </a:r>
          </a:p>
          <a:p>
            <a:r>
              <a:rPr lang="en-US" sz="1600" dirty="0"/>
              <a:t>The updated clusters group will now have the sum of squared errors less than the previous clusters with k = 3</a:t>
            </a:r>
          </a:p>
          <a:p>
            <a:endParaRPr lang="en-US" sz="1600" dirty="0"/>
          </a:p>
        </p:txBody>
      </p:sp>
      <p:pic>
        <p:nvPicPr>
          <p:cNvPr id="1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38F312-6382-4BF0-BBDD-18BAADF6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3" y="73539"/>
            <a:ext cx="4090036" cy="3154714"/>
          </a:xfrm>
          <a:prstGeom prst="rect">
            <a:avLst/>
          </a:prstGeom>
          <a:effectLst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47CC0E7-7495-45A4-8A71-E722983F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66" y="3301792"/>
            <a:ext cx="4002862" cy="3201842"/>
          </a:xfrm>
          <a:prstGeom prst="rect">
            <a:avLst/>
          </a:prstGeom>
          <a:effectLst/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FC98A74-E15A-409C-BFF0-D1D9AFBCC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902" y="2170173"/>
            <a:ext cx="4002863" cy="29584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37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30-AC60-4342-A5F6-C223DDF8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70D7-2BF0-4870-84CE-6E59F496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6522"/>
            <a:ext cx="8946541" cy="4591877"/>
          </a:xfrm>
        </p:spPr>
        <p:txBody>
          <a:bodyPr>
            <a:normAutofit/>
          </a:bodyPr>
          <a:lstStyle/>
          <a:p>
            <a:r>
              <a:rPr lang="en-US" dirty="0"/>
              <a:t>Ethnicity – From the top 10 states with highest crime rate, Asian population seems to be the least in those states when compared with other races</a:t>
            </a:r>
          </a:p>
          <a:p>
            <a:r>
              <a:rPr lang="en-US" dirty="0"/>
              <a:t>Type of Crime – Burglary is the most common crime committed in higher numbers followed by assault and robberies</a:t>
            </a:r>
          </a:p>
          <a:p>
            <a:r>
              <a:rPr lang="en-US" dirty="0"/>
              <a:t>Poverty – From the top ten states with high crime rate, four states -</a:t>
            </a:r>
            <a:r>
              <a:rPr lang="en-US" dirty="0">
                <a:solidFill>
                  <a:srgbClr val="FFFFFF"/>
                </a:solidFill>
              </a:rPr>
              <a:t>LA, AL, GA and NC were common with the states with high poverty levels</a:t>
            </a:r>
          </a:p>
          <a:p>
            <a:r>
              <a:rPr lang="en-US" dirty="0">
                <a:solidFill>
                  <a:srgbClr val="FFFFFF"/>
                </a:solidFill>
              </a:rPr>
              <a:t>Education – Interestingly, like poverty, f</a:t>
            </a:r>
            <a:r>
              <a:rPr lang="en-US" dirty="0"/>
              <a:t>rom the top ten states with high crime rate, four states -</a:t>
            </a:r>
            <a:r>
              <a:rPr lang="en-US" dirty="0">
                <a:solidFill>
                  <a:srgbClr val="FFFFFF"/>
                </a:solidFill>
              </a:rPr>
              <a:t>LA, AL, GA and NC were common with the states with low level of education </a:t>
            </a:r>
          </a:p>
          <a:p>
            <a:r>
              <a:rPr lang="en-US" dirty="0">
                <a:solidFill>
                  <a:srgbClr val="FFFFFF"/>
                </a:solidFill>
              </a:rPr>
              <a:t>Addressing the issues like poverty and education might help in curbing the crimes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t's all folks">
            <a:extLst>
              <a:ext uri="{FF2B5EF4-FFF2-40B4-BE49-F238E27FC236}">
                <a16:creationId xmlns:a16="http://schemas.microsoft.com/office/drawing/2014/main" id="{3235429E-35E8-4AFE-97A3-482DD8F3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5" y="1311964"/>
            <a:ext cx="7927746" cy="4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5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1B62-7D55-4A13-8DD5-2F4A3133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AFAF-F231-4A0D-BDE0-D0A9C32F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9159274" cy="4395151"/>
          </a:xfrm>
        </p:spPr>
        <p:txBody>
          <a:bodyPr/>
          <a:lstStyle/>
          <a:p>
            <a:r>
              <a:rPr lang="en-US" dirty="0"/>
              <a:t>Crime in the United States is a very important issue and as a data analyst, it is an interesting topic to analyze and find crime patterns and factors  influencing crime</a:t>
            </a:r>
          </a:p>
          <a:p>
            <a:r>
              <a:rPr lang="en-US" dirty="0"/>
              <a:t>The data was collected by combining  crime data from 1995 FBI UCR and the socio-economic data from 1990 census </a:t>
            </a:r>
          </a:p>
          <a:p>
            <a:r>
              <a:rPr lang="en-US" dirty="0"/>
              <a:t>In this project, we were interested in analyzing the factors namely, Education, Poverty, Ethnicity, Type of crime and their influence on crime rates</a:t>
            </a:r>
          </a:p>
          <a:p>
            <a:r>
              <a:rPr lang="en-US" dirty="0"/>
              <a:t>We will be using clustering methods to classify states based on the values of crime attributes.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7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386-52F7-4B25-9EBB-C3364E28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STEPS IN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9B5C26-E4EF-4702-A9E9-731CF8062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3241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61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7FEC6-1174-43FD-AECD-8F03EDBB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Exploratory Data Analysis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86029-A231-4C36-8447-048DC4DC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Variables of Interest </a:t>
            </a:r>
            <a:endParaRPr lang="en-US" dirty="0"/>
          </a:p>
          <a:p>
            <a:r>
              <a:rPr lang="en-US" dirty="0"/>
              <a:t>Ethnicity</a:t>
            </a:r>
          </a:p>
          <a:p>
            <a:r>
              <a:rPr lang="en-US" dirty="0"/>
              <a:t>Poverty</a:t>
            </a:r>
          </a:p>
          <a:p>
            <a:r>
              <a:rPr lang="en-US" dirty="0"/>
              <a:t>Education </a:t>
            </a:r>
          </a:p>
          <a:p>
            <a:r>
              <a:rPr lang="en-US" dirty="0"/>
              <a:t>Type of Crime </a:t>
            </a:r>
          </a:p>
          <a:p>
            <a:r>
              <a:rPr lang="en-US" dirty="0"/>
              <a:t>Overall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325225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26F0-3A8C-4540-95DE-C61392C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60" y="905257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ETHNICITY AND THE TOP 10 STATES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998276-BBF9-4654-8AA7-BF614286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7" y="2678490"/>
            <a:ext cx="3528082" cy="34972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Averaging the racial population of each state for the four major ethnicities separately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Ranking the states population-wise and deriving top 10 states for each ethnicity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Next step is to compare the crime rate of these states with national average of crime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25716-68C1-4BFC-B1FC-E31131AB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06" y="1238250"/>
            <a:ext cx="6750139" cy="54673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827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26F0-3A8C-4540-95DE-C61392C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011701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NATIONAL CRIME RATE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998276-BBF9-4654-8AA7-BF614286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87" y="2630659"/>
            <a:ext cx="3108625" cy="3389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Comparing the national top 10 crime rated states with the ones where the four ethnicities are most populated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Results show that the state with maximum occupancy by Asians are only 2 in common with the national top 10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Next, studying the crime rate on the granular level by analyzing on the type of the crime for the top 10 racial states.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564CE-5647-4907-AAA7-A19D4E44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562708"/>
            <a:ext cx="6046942" cy="6105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802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26F0-3A8C-4540-95DE-C61392C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4" y="438152"/>
            <a:ext cx="3699368" cy="11906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CRIME RATE AND TYPE OF CRIME</a:t>
            </a:r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6E2CD-A98A-49AF-AEA0-E598700E0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6" r="7627" b="12537"/>
          <a:stretch/>
        </p:blipFill>
        <p:spPr>
          <a:xfrm>
            <a:off x="5766691" y="985187"/>
            <a:ext cx="5777190" cy="1736122"/>
          </a:xfrm>
          <a:prstGeom prst="rect">
            <a:avLst/>
          </a:prstGeom>
          <a:effectLst/>
        </p:spPr>
      </p:pic>
      <p:sp>
        <p:nvSpPr>
          <p:cNvPr id="48" name="Rectangle 42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998276-BBF9-4654-8AA7-BF614286A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628776"/>
            <a:ext cx="3699369" cy="46196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800" dirty="0"/>
              <a:t>Comparing Crime rates based on the type of crime across different states in the US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Burglary is the top type of crime committed followed by assault and robberies in most of the states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Interestingly, same plot based on different ethnicity groups showed   that’s crime rate of Asians were much lesser than other races.</a:t>
            </a:r>
          </a:p>
        </p:txBody>
      </p:sp>
      <p:pic>
        <p:nvPicPr>
          <p:cNvPr id="32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752F7F91-3148-4ED2-9022-5A2BED3C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930" y="2857500"/>
            <a:ext cx="6726070" cy="34584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612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83D6-254E-4C6A-94FB-275E01E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719091"/>
            <a:ext cx="3108626" cy="1331651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POVERTY AND CRIME RATE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CCAA6A-20B0-4357-86FB-0D7DB898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121763"/>
            <a:ext cx="3108057" cy="38980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Comparing top 10 states with highest crime rate with top ten states with highest level of poverty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Four states – LA, AL, GA and NC were common and had more crimes and higher poverty levels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Interestingly, the top 10 states with high level of poverty had less Asian population.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50273DA-61DA-418B-B537-16F85779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562708"/>
            <a:ext cx="5716834" cy="60705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986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CE015-8CBF-48A2-8187-54BEFFD1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35131"/>
            <a:ext cx="3108626" cy="182879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EDUCATION AND CRIME RATE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C31AEF-A754-434E-8F10-C1DAF4C4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063931"/>
            <a:ext cx="3108057" cy="3955869"/>
          </a:xfrm>
        </p:spPr>
        <p:txBody>
          <a:bodyPr>
            <a:normAutofit fontScale="92500" lnSpcReduction="2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Comparing top 10 states with highest crime rate with top ten states with highest number of people with level of education below 9</a:t>
            </a:r>
            <a:r>
              <a:rPr lang="en-US" sz="1700" baseline="30000" dirty="0">
                <a:solidFill>
                  <a:srgbClr val="FFFFFF"/>
                </a:solidFill>
              </a:rPr>
              <a:t>th</a:t>
            </a:r>
            <a:r>
              <a:rPr lang="en-US" sz="1700" dirty="0">
                <a:solidFill>
                  <a:srgbClr val="FFFFFF"/>
                </a:solidFill>
              </a:rPr>
              <a:t> grade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Four states – LA, AL, GA and NC were common and had more crimes and more less educated people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Interestingly, the top 10 states with more less educated people had less Asian population.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991933-473C-43B1-B859-2C410EE5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550416"/>
            <a:ext cx="5717029" cy="60307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902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1007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US Crime Data Analysis </vt:lpstr>
      <vt:lpstr>INTRODUCTION</vt:lpstr>
      <vt:lpstr>STEPS IN ANALYSIS</vt:lpstr>
      <vt:lpstr>Exploratory Data Analysis </vt:lpstr>
      <vt:lpstr>ETHNICITY AND THE TOP 10 STATES</vt:lpstr>
      <vt:lpstr>NATIONAL CRIME RATE</vt:lpstr>
      <vt:lpstr>CRIME RATE AND TYPE OF CRIME</vt:lpstr>
      <vt:lpstr>POVERTY AND CRIME RATE</vt:lpstr>
      <vt:lpstr>EDUCATION AND CRIME RATE</vt:lpstr>
      <vt:lpstr>Method  And Evaluation</vt:lpstr>
      <vt:lpstr>Clustering Data Preparation </vt:lpstr>
      <vt:lpstr>K-means Clustering </vt:lpstr>
      <vt:lpstr>Clustering States with Mean Population &lt; 33k</vt:lpstr>
      <vt:lpstr>Clustering States with Mean Population between 33k-50k</vt:lpstr>
      <vt:lpstr>Clustering States with Mean Population between &gt;50k</vt:lpstr>
      <vt:lpstr>Evaluation</vt:lpstr>
      <vt:lpstr>Updating K based on Optimal value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Crime Data Analysis </dc:title>
  <dc:creator>Deepti Gupta2</dc:creator>
  <cp:lastModifiedBy>Deepti Gupta2</cp:lastModifiedBy>
  <cp:revision>7</cp:revision>
  <dcterms:created xsi:type="dcterms:W3CDTF">2018-12-01T15:46:22Z</dcterms:created>
  <dcterms:modified xsi:type="dcterms:W3CDTF">2018-12-01T16:09:48Z</dcterms:modified>
</cp:coreProperties>
</file>