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65" r:id="rId2"/>
    <p:sldId id="257" r:id="rId3"/>
    <p:sldId id="277" r:id="rId4"/>
    <p:sldId id="268" r:id="rId5"/>
    <p:sldId id="278" r:id="rId6"/>
    <p:sldId id="279" r:id="rId7"/>
    <p:sldId id="280" r:id="rId8"/>
    <p:sldId id="281" r:id="rId9"/>
    <p:sldId id="282" r:id="rId10"/>
    <p:sldId id="283" r:id="rId11"/>
    <p:sldId id="284" r:id="rId12"/>
    <p:sldId id="285" r:id="rId13"/>
    <p:sldId id="286" r:id="rId14"/>
    <p:sldId id="287" r:id="rId15"/>
    <p:sldId id="288" r:id="rId16"/>
    <p:sldId id="291" r:id="rId17"/>
    <p:sldId id="290" r:id="rId18"/>
    <p:sldId id="26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p:restoredTop sz="94655"/>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2.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9.png"/><Relationship Id="rId7" Type="http://schemas.openxmlformats.org/officeDocument/2006/relationships/image" Target="../media/image21.png"/><Relationship Id="rId12" Type="http://schemas.openxmlformats.org/officeDocument/2006/relationships/image" Target="../media/image26.sv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4.svg"/><Relationship Id="rId11" Type="http://schemas.openxmlformats.org/officeDocument/2006/relationships/image" Target="../media/image25.png"/><Relationship Id="rId5" Type="http://schemas.openxmlformats.org/officeDocument/2006/relationships/image" Target="../media/image3.png"/><Relationship Id="rId10" Type="http://schemas.openxmlformats.org/officeDocument/2006/relationships/image" Target="../media/image24.svg"/><Relationship Id="rId4" Type="http://schemas.openxmlformats.org/officeDocument/2006/relationships/image" Target="../media/image20.svg"/><Relationship Id="rId9" Type="http://schemas.openxmlformats.org/officeDocument/2006/relationships/image" Target="../media/image23.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9.png"/><Relationship Id="rId7" Type="http://schemas.openxmlformats.org/officeDocument/2006/relationships/image" Target="../media/image21.png"/><Relationship Id="rId12" Type="http://schemas.openxmlformats.org/officeDocument/2006/relationships/image" Target="../media/image26.sv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4.svg"/><Relationship Id="rId11" Type="http://schemas.openxmlformats.org/officeDocument/2006/relationships/image" Target="../media/image25.png"/><Relationship Id="rId5" Type="http://schemas.openxmlformats.org/officeDocument/2006/relationships/image" Target="../media/image3.png"/><Relationship Id="rId10" Type="http://schemas.openxmlformats.org/officeDocument/2006/relationships/image" Target="../media/image24.svg"/><Relationship Id="rId4" Type="http://schemas.openxmlformats.org/officeDocument/2006/relationships/image" Target="../media/image20.svg"/><Relationship Id="rId9" Type="http://schemas.openxmlformats.org/officeDocument/2006/relationships/image" Target="../media/image2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63CEDE-32EA-415D-8C30-7ACFFDEA4F6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FA760606-CF13-4E3B-AB0B-E2F400932297}">
      <dgm:prSet/>
      <dgm:spPr/>
      <dgm:t>
        <a:bodyPr/>
        <a:lstStyle/>
        <a:p>
          <a:r>
            <a:rPr lang="en-US" dirty="0">
              <a:latin typeface="Times New Roman" panose="02020603050405020304" pitchFamily="18" charset="0"/>
              <a:cs typeface="Times New Roman" panose="02020603050405020304" pitchFamily="18" charset="0"/>
            </a:rPr>
            <a:t>One of the best selections of mobile applications is the Google Play Store, which offers millions of programs to billions of users worldwide. </a:t>
          </a:r>
        </a:p>
      </dgm:t>
    </dgm:pt>
    <dgm:pt modelId="{EC5FD805-789F-4FE9-84FB-F9D3536373A6}" type="parTrans" cxnId="{CA5D7A63-F549-4BBA-8E47-33B3BB9E5DDC}">
      <dgm:prSet/>
      <dgm:spPr/>
      <dgm:t>
        <a:bodyPr/>
        <a:lstStyle/>
        <a:p>
          <a:endParaRPr lang="en-US"/>
        </a:p>
      </dgm:t>
    </dgm:pt>
    <dgm:pt modelId="{9C1B42F4-6F89-4FD1-8D57-B01CFD9ADDFD}" type="sibTrans" cxnId="{CA5D7A63-F549-4BBA-8E47-33B3BB9E5DDC}">
      <dgm:prSet/>
      <dgm:spPr/>
      <dgm:t>
        <a:bodyPr/>
        <a:lstStyle/>
        <a:p>
          <a:endParaRPr lang="en-US"/>
        </a:p>
      </dgm:t>
    </dgm:pt>
    <dgm:pt modelId="{B1152188-9C56-4690-9D6A-E6F4952F4866}">
      <dgm:prSet/>
      <dgm:spPr/>
      <dgm:t>
        <a:bodyPr/>
        <a:lstStyle/>
        <a:p>
          <a:r>
            <a:rPr lang="en-US" dirty="0">
              <a:latin typeface="Times New Roman" panose="02020603050405020304" pitchFamily="18" charset="0"/>
              <a:cs typeface="Times New Roman" panose="02020603050405020304" pitchFamily="18" charset="0"/>
            </a:rPr>
            <a:t>To find out more about user preferences, market trends, and app performance, one can access a wealth of data that is concealed within this massive ecosystem. </a:t>
          </a:r>
        </a:p>
      </dgm:t>
    </dgm:pt>
    <dgm:pt modelId="{F07A8502-013C-44F8-A315-9AF4DB796613}" type="parTrans" cxnId="{3A9EA810-6665-4500-A709-A97B0976E624}">
      <dgm:prSet/>
      <dgm:spPr/>
      <dgm:t>
        <a:bodyPr/>
        <a:lstStyle/>
        <a:p>
          <a:endParaRPr lang="en-US"/>
        </a:p>
      </dgm:t>
    </dgm:pt>
    <dgm:pt modelId="{7794FBCC-6C0B-4101-A366-3068E8EF78D3}" type="sibTrans" cxnId="{3A9EA810-6665-4500-A709-A97B0976E624}">
      <dgm:prSet/>
      <dgm:spPr/>
      <dgm:t>
        <a:bodyPr/>
        <a:lstStyle/>
        <a:p>
          <a:endParaRPr lang="en-US"/>
        </a:p>
      </dgm:t>
    </dgm:pt>
    <dgm:pt modelId="{5036C397-D09E-403E-AE96-950133C98AB7}">
      <dgm:prSet/>
      <dgm:spPr/>
      <dgm:t>
        <a:bodyPr/>
        <a:lstStyle/>
        <a:p>
          <a:r>
            <a:rPr lang="en-US" dirty="0">
              <a:latin typeface="Times New Roman" panose="02020603050405020304" pitchFamily="18" charset="0"/>
              <a:cs typeface="Times New Roman" panose="02020603050405020304" pitchFamily="18" charset="0"/>
            </a:rPr>
            <a:t>To make sense of this data and extract crucial information, data analysis tools like </a:t>
          </a:r>
          <a:r>
            <a:rPr lang="en-US" dirty="0" err="1">
              <a:latin typeface="Times New Roman" panose="02020603050405020304" pitchFamily="18" charset="0"/>
              <a:cs typeface="Times New Roman" panose="02020603050405020304" pitchFamily="18" charset="0"/>
            </a:rPr>
            <a:t>PySpark</a:t>
          </a:r>
          <a:r>
            <a:rPr lang="en-US" dirty="0">
              <a:latin typeface="Times New Roman" panose="02020603050405020304" pitchFamily="18" charset="0"/>
              <a:cs typeface="Times New Roman" panose="02020603050405020304" pitchFamily="18" charset="0"/>
            </a:rPr>
            <a:t> are employed.</a:t>
          </a:r>
        </a:p>
      </dgm:t>
    </dgm:pt>
    <dgm:pt modelId="{1B8993ED-00B1-4771-8A49-C68764CB07A9}" type="parTrans" cxnId="{87E22EC4-3DDC-43EF-A08A-BC34295E625C}">
      <dgm:prSet/>
      <dgm:spPr/>
      <dgm:t>
        <a:bodyPr/>
        <a:lstStyle/>
        <a:p>
          <a:endParaRPr lang="en-US"/>
        </a:p>
      </dgm:t>
    </dgm:pt>
    <dgm:pt modelId="{3FBD4A66-6D12-45D4-9A37-7437FF1565B7}" type="sibTrans" cxnId="{87E22EC4-3DDC-43EF-A08A-BC34295E625C}">
      <dgm:prSet/>
      <dgm:spPr/>
      <dgm:t>
        <a:bodyPr/>
        <a:lstStyle/>
        <a:p>
          <a:endParaRPr lang="en-US"/>
        </a:p>
      </dgm:t>
    </dgm:pt>
    <dgm:pt modelId="{4CA352E3-691C-49F8-9EA0-B4E40A1465D9}">
      <dgm:prSet/>
      <dgm:spPr/>
      <dgm:t>
        <a:bodyPr/>
        <a:lstStyle/>
        <a:p>
          <a:r>
            <a:rPr lang="en-US" dirty="0" err="1">
              <a:latin typeface="Times New Roman" panose="02020603050405020304" pitchFamily="18" charset="0"/>
              <a:cs typeface="Times New Roman" panose="02020603050405020304" pitchFamily="18" charset="0"/>
            </a:rPr>
            <a:t>PySpark</a:t>
          </a:r>
          <a:r>
            <a:rPr lang="en-US" dirty="0">
              <a:latin typeface="Times New Roman" panose="02020603050405020304" pitchFamily="18" charset="0"/>
              <a:cs typeface="Times New Roman" panose="02020603050405020304" pitchFamily="18" charset="0"/>
            </a:rPr>
            <a:t> is an Apache Spark framework-interfacing Python module that is a powerful tool for processing large datasets in a distributed and parallelized manner. </a:t>
          </a:r>
        </a:p>
      </dgm:t>
    </dgm:pt>
    <dgm:pt modelId="{6FD12727-6C9D-4986-811F-4E0E7621D0AE}" type="parTrans" cxnId="{955BADF4-8D86-47F8-BBBF-77D3B5918ADF}">
      <dgm:prSet/>
      <dgm:spPr/>
      <dgm:t>
        <a:bodyPr/>
        <a:lstStyle/>
        <a:p>
          <a:endParaRPr lang="en-US"/>
        </a:p>
      </dgm:t>
    </dgm:pt>
    <dgm:pt modelId="{6974A3D2-F9E4-41AA-8C16-04B2A829BF4A}" type="sibTrans" cxnId="{955BADF4-8D86-47F8-BBBF-77D3B5918ADF}">
      <dgm:prSet/>
      <dgm:spPr/>
      <dgm:t>
        <a:bodyPr/>
        <a:lstStyle/>
        <a:p>
          <a:endParaRPr lang="en-US"/>
        </a:p>
      </dgm:t>
    </dgm:pt>
    <dgm:pt modelId="{501AF58C-5FD8-4C81-9409-E8B60210EBC7}">
      <dgm:prSet/>
      <dgm:spPr/>
      <dgm:t>
        <a:bodyPr/>
        <a:lstStyle/>
        <a:p>
          <a:r>
            <a:rPr lang="en-US" dirty="0">
              <a:latin typeface="Times New Roman" panose="02020603050405020304" pitchFamily="18" charset="0"/>
              <a:cs typeface="Times New Roman" panose="02020603050405020304" pitchFamily="18" charset="0"/>
            </a:rPr>
            <a:t>It refers to the process of examining, transforming, and analyzing the substantial dataset that was downloaded from the Google Play Store in this particular instance using </a:t>
          </a:r>
          <a:r>
            <a:rPr lang="en-US" dirty="0" err="1">
              <a:latin typeface="Times New Roman" panose="02020603050405020304" pitchFamily="18" charset="0"/>
              <a:cs typeface="Times New Roman" panose="02020603050405020304" pitchFamily="18" charset="0"/>
            </a:rPr>
            <a:t>PySpark</a:t>
          </a:r>
          <a:r>
            <a:rPr lang="en-US" dirty="0">
              <a:latin typeface="Times New Roman" panose="02020603050405020304" pitchFamily="18" charset="0"/>
              <a:cs typeface="Times New Roman" panose="02020603050405020304" pitchFamily="18" charset="0"/>
            </a:rPr>
            <a:t>. </a:t>
          </a:r>
        </a:p>
      </dgm:t>
    </dgm:pt>
    <dgm:pt modelId="{7BC68D53-3808-4F48-9FA4-B5B06D672630}" type="parTrans" cxnId="{9C2B116F-F6F2-469E-957A-14B913FA87BC}">
      <dgm:prSet/>
      <dgm:spPr/>
      <dgm:t>
        <a:bodyPr/>
        <a:lstStyle/>
        <a:p>
          <a:endParaRPr lang="en-US"/>
        </a:p>
      </dgm:t>
    </dgm:pt>
    <dgm:pt modelId="{1C351AD2-8B3C-48B5-B433-71282873F369}" type="sibTrans" cxnId="{9C2B116F-F6F2-469E-957A-14B913FA87BC}">
      <dgm:prSet/>
      <dgm:spPr/>
      <dgm:t>
        <a:bodyPr/>
        <a:lstStyle/>
        <a:p>
          <a:endParaRPr lang="en-US"/>
        </a:p>
      </dgm:t>
    </dgm:pt>
    <dgm:pt modelId="{F39FDD21-9A4C-4A2E-B46E-E184A319EEA4}" type="pres">
      <dgm:prSet presAssocID="{4163CEDE-32EA-415D-8C30-7ACFFDEA4F60}" presName="linear" presStyleCnt="0">
        <dgm:presLayoutVars>
          <dgm:animLvl val="lvl"/>
          <dgm:resizeHandles val="exact"/>
        </dgm:presLayoutVars>
      </dgm:prSet>
      <dgm:spPr/>
    </dgm:pt>
    <dgm:pt modelId="{29FA0AB9-307B-4E52-BAE8-79A4856B72ED}" type="pres">
      <dgm:prSet presAssocID="{FA760606-CF13-4E3B-AB0B-E2F400932297}" presName="parentText" presStyleLbl="node1" presStyleIdx="0" presStyleCnt="5" custLinFactNeighborX="-1369" custLinFactNeighborY="56029">
        <dgm:presLayoutVars>
          <dgm:chMax val="0"/>
          <dgm:bulletEnabled val="1"/>
        </dgm:presLayoutVars>
      </dgm:prSet>
      <dgm:spPr/>
    </dgm:pt>
    <dgm:pt modelId="{18CA94A3-B8D3-4268-B001-F551C1C3F3E8}" type="pres">
      <dgm:prSet presAssocID="{9C1B42F4-6F89-4FD1-8D57-B01CFD9ADDFD}" presName="spacer" presStyleCnt="0"/>
      <dgm:spPr/>
    </dgm:pt>
    <dgm:pt modelId="{D4B716D5-A2B7-4D27-9F20-7EA49CA7FA47}" type="pres">
      <dgm:prSet presAssocID="{B1152188-9C56-4690-9D6A-E6F4952F4866}" presName="parentText" presStyleLbl="node1" presStyleIdx="1" presStyleCnt="5">
        <dgm:presLayoutVars>
          <dgm:chMax val="0"/>
          <dgm:bulletEnabled val="1"/>
        </dgm:presLayoutVars>
      </dgm:prSet>
      <dgm:spPr/>
    </dgm:pt>
    <dgm:pt modelId="{F8F6F622-84E8-4247-9AC2-5C7E35B3F0D6}" type="pres">
      <dgm:prSet presAssocID="{7794FBCC-6C0B-4101-A366-3068E8EF78D3}" presName="spacer" presStyleCnt="0"/>
      <dgm:spPr/>
    </dgm:pt>
    <dgm:pt modelId="{57267D57-C564-4FEC-B65C-65F554BCFCD9}" type="pres">
      <dgm:prSet presAssocID="{5036C397-D09E-403E-AE96-950133C98AB7}" presName="parentText" presStyleLbl="node1" presStyleIdx="2" presStyleCnt="5">
        <dgm:presLayoutVars>
          <dgm:chMax val="0"/>
          <dgm:bulletEnabled val="1"/>
        </dgm:presLayoutVars>
      </dgm:prSet>
      <dgm:spPr/>
    </dgm:pt>
    <dgm:pt modelId="{F97AE1C7-7C8E-4163-9009-09A5AC7E0AC2}" type="pres">
      <dgm:prSet presAssocID="{3FBD4A66-6D12-45D4-9A37-7437FF1565B7}" presName="spacer" presStyleCnt="0"/>
      <dgm:spPr/>
    </dgm:pt>
    <dgm:pt modelId="{7C51B87D-2CC9-46B3-A1E8-316054FEFCBF}" type="pres">
      <dgm:prSet presAssocID="{4CA352E3-691C-49F8-9EA0-B4E40A1465D9}" presName="parentText" presStyleLbl="node1" presStyleIdx="3" presStyleCnt="5">
        <dgm:presLayoutVars>
          <dgm:chMax val="0"/>
          <dgm:bulletEnabled val="1"/>
        </dgm:presLayoutVars>
      </dgm:prSet>
      <dgm:spPr/>
    </dgm:pt>
    <dgm:pt modelId="{BED5061C-8282-41AB-9F25-ECEA058CE253}" type="pres">
      <dgm:prSet presAssocID="{6974A3D2-F9E4-41AA-8C16-04B2A829BF4A}" presName="spacer" presStyleCnt="0"/>
      <dgm:spPr/>
    </dgm:pt>
    <dgm:pt modelId="{DB7B8860-7E2E-4110-A453-7274C389ABFE}" type="pres">
      <dgm:prSet presAssocID="{501AF58C-5FD8-4C81-9409-E8B60210EBC7}" presName="parentText" presStyleLbl="node1" presStyleIdx="4" presStyleCnt="5">
        <dgm:presLayoutVars>
          <dgm:chMax val="0"/>
          <dgm:bulletEnabled val="1"/>
        </dgm:presLayoutVars>
      </dgm:prSet>
      <dgm:spPr/>
    </dgm:pt>
  </dgm:ptLst>
  <dgm:cxnLst>
    <dgm:cxn modelId="{3A9EA810-6665-4500-A709-A97B0976E624}" srcId="{4163CEDE-32EA-415D-8C30-7ACFFDEA4F60}" destId="{B1152188-9C56-4690-9D6A-E6F4952F4866}" srcOrd="1" destOrd="0" parTransId="{F07A8502-013C-44F8-A315-9AF4DB796613}" sibTransId="{7794FBCC-6C0B-4101-A366-3068E8EF78D3}"/>
    <dgm:cxn modelId="{851C2721-C4CA-45C8-A125-B196D21E1DEA}" type="presOf" srcId="{B1152188-9C56-4690-9D6A-E6F4952F4866}" destId="{D4B716D5-A2B7-4D27-9F20-7EA49CA7FA47}" srcOrd="0" destOrd="0" presId="urn:microsoft.com/office/officeart/2005/8/layout/vList2"/>
    <dgm:cxn modelId="{CA5D7A63-F549-4BBA-8E47-33B3BB9E5DDC}" srcId="{4163CEDE-32EA-415D-8C30-7ACFFDEA4F60}" destId="{FA760606-CF13-4E3B-AB0B-E2F400932297}" srcOrd="0" destOrd="0" parTransId="{EC5FD805-789F-4FE9-84FB-F9D3536373A6}" sibTransId="{9C1B42F4-6F89-4FD1-8D57-B01CFD9ADDFD}"/>
    <dgm:cxn modelId="{9C2B116F-F6F2-469E-957A-14B913FA87BC}" srcId="{4163CEDE-32EA-415D-8C30-7ACFFDEA4F60}" destId="{501AF58C-5FD8-4C81-9409-E8B60210EBC7}" srcOrd="4" destOrd="0" parTransId="{7BC68D53-3808-4F48-9FA4-B5B06D672630}" sibTransId="{1C351AD2-8B3C-48B5-B433-71282873F369}"/>
    <dgm:cxn modelId="{84C5CC9F-CCD4-4554-AF5C-55BAE58CC8B8}" type="presOf" srcId="{5036C397-D09E-403E-AE96-950133C98AB7}" destId="{57267D57-C564-4FEC-B65C-65F554BCFCD9}" srcOrd="0" destOrd="0" presId="urn:microsoft.com/office/officeart/2005/8/layout/vList2"/>
    <dgm:cxn modelId="{537212A7-4012-47D6-AE59-D76D4A9242C5}" type="presOf" srcId="{4163CEDE-32EA-415D-8C30-7ACFFDEA4F60}" destId="{F39FDD21-9A4C-4A2E-B46E-E184A319EEA4}" srcOrd="0" destOrd="0" presId="urn:microsoft.com/office/officeart/2005/8/layout/vList2"/>
    <dgm:cxn modelId="{B9C148AB-3090-4DC7-942D-8F06D0BA12B1}" type="presOf" srcId="{4CA352E3-691C-49F8-9EA0-B4E40A1465D9}" destId="{7C51B87D-2CC9-46B3-A1E8-316054FEFCBF}" srcOrd="0" destOrd="0" presId="urn:microsoft.com/office/officeart/2005/8/layout/vList2"/>
    <dgm:cxn modelId="{90BB37B6-4D0F-49E0-986E-E0B6432AE97F}" type="presOf" srcId="{FA760606-CF13-4E3B-AB0B-E2F400932297}" destId="{29FA0AB9-307B-4E52-BAE8-79A4856B72ED}" srcOrd="0" destOrd="0" presId="urn:microsoft.com/office/officeart/2005/8/layout/vList2"/>
    <dgm:cxn modelId="{87E22EC4-3DDC-43EF-A08A-BC34295E625C}" srcId="{4163CEDE-32EA-415D-8C30-7ACFFDEA4F60}" destId="{5036C397-D09E-403E-AE96-950133C98AB7}" srcOrd="2" destOrd="0" parTransId="{1B8993ED-00B1-4771-8A49-C68764CB07A9}" sibTransId="{3FBD4A66-6D12-45D4-9A37-7437FF1565B7}"/>
    <dgm:cxn modelId="{820128D6-F145-437D-9B12-243A3A50F734}" type="presOf" srcId="{501AF58C-5FD8-4C81-9409-E8B60210EBC7}" destId="{DB7B8860-7E2E-4110-A453-7274C389ABFE}" srcOrd="0" destOrd="0" presId="urn:microsoft.com/office/officeart/2005/8/layout/vList2"/>
    <dgm:cxn modelId="{955BADF4-8D86-47F8-BBBF-77D3B5918ADF}" srcId="{4163CEDE-32EA-415D-8C30-7ACFFDEA4F60}" destId="{4CA352E3-691C-49F8-9EA0-B4E40A1465D9}" srcOrd="3" destOrd="0" parTransId="{6FD12727-6C9D-4986-811F-4E0E7621D0AE}" sibTransId="{6974A3D2-F9E4-41AA-8C16-04B2A829BF4A}"/>
    <dgm:cxn modelId="{42E95721-C8D7-4878-9741-49B1985B9EF6}" type="presParOf" srcId="{F39FDD21-9A4C-4A2E-B46E-E184A319EEA4}" destId="{29FA0AB9-307B-4E52-BAE8-79A4856B72ED}" srcOrd="0" destOrd="0" presId="urn:microsoft.com/office/officeart/2005/8/layout/vList2"/>
    <dgm:cxn modelId="{446FA29C-1F8D-4577-8E87-68CAD5A6BA1B}" type="presParOf" srcId="{F39FDD21-9A4C-4A2E-B46E-E184A319EEA4}" destId="{18CA94A3-B8D3-4268-B001-F551C1C3F3E8}" srcOrd="1" destOrd="0" presId="urn:microsoft.com/office/officeart/2005/8/layout/vList2"/>
    <dgm:cxn modelId="{1D31437A-4735-40A9-BE0F-13EEF6AC5ABC}" type="presParOf" srcId="{F39FDD21-9A4C-4A2E-B46E-E184A319EEA4}" destId="{D4B716D5-A2B7-4D27-9F20-7EA49CA7FA47}" srcOrd="2" destOrd="0" presId="urn:microsoft.com/office/officeart/2005/8/layout/vList2"/>
    <dgm:cxn modelId="{0E8A4744-AA65-4C28-B8FC-04ADE2C6A69E}" type="presParOf" srcId="{F39FDD21-9A4C-4A2E-B46E-E184A319EEA4}" destId="{F8F6F622-84E8-4247-9AC2-5C7E35B3F0D6}" srcOrd="3" destOrd="0" presId="urn:microsoft.com/office/officeart/2005/8/layout/vList2"/>
    <dgm:cxn modelId="{6DD484A6-DC33-44DF-B4EB-1A27881BEDF1}" type="presParOf" srcId="{F39FDD21-9A4C-4A2E-B46E-E184A319EEA4}" destId="{57267D57-C564-4FEC-B65C-65F554BCFCD9}" srcOrd="4" destOrd="0" presId="urn:microsoft.com/office/officeart/2005/8/layout/vList2"/>
    <dgm:cxn modelId="{DAB06251-7039-4FB1-B097-3EB40326C0BE}" type="presParOf" srcId="{F39FDD21-9A4C-4A2E-B46E-E184A319EEA4}" destId="{F97AE1C7-7C8E-4163-9009-09A5AC7E0AC2}" srcOrd="5" destOrd="0" presId="urn:microsoft.com/office/officeart/2005/8/layout/vList2"/>
    <dgm:cxn modelId="{F1E6959E-FC67-44CE-A82D-6CB8A030DCE7}" type="presParOf" srcId="{F39FDD21-9A4C-4A2E-B46E-E184A319EEA4}" destId="{7C51B87D-2CC9-46B3-A1E8-316054FEFCBF}" srcOrd="6" destOrd="0" presId="urn:microsoft.com/office/officeart/2005/8/layout/vList2"/>
    <dgm:cxn modelId="{A0E6404C-0506-4BF6-9797-42C400D687CB}" type="presParOf" srcId="{F39FDD21-9A4C-4A2E-B46E-E184A319EEA4}" destId="{BED5061C-8282-41AB-9F25-ECEA058CE253}" srcOrd="7" destOrd="0" presId="urn:microsoft.com/office/officeart/2005/8/layout/vList2"/>
    <dgm:cxn modelId="{120EA41C-F736-424A-9CD8-21AA2C3B77DB}" type="presParOf" srcId="{F39FDD21-9A4C-4A2E-B46E-E184A319EEA4}" destId="{DB7B8860-7E2E-4110-A453-7274C389ABFE}"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77AF355-EEF3-4E78-911F-319378A8DEBA}"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0FF1E609-A7C0-4736-9AAA-8272CA4DAD06}">
      <dgm:prSet/>
      <dgm:spPr/>
      <dgm:t>
        <a:bodyPr/>
        <a:lstStyle/>
        <a:p>
          <a:pPr>
            <a:lnSpc>
              <a:spcPct val="100000"/>
            </a:lnSpc>
          </a:pPr>
          <a:r>
            <a:rPr lang="en-US" dirty="0"/>
            <a:t>Languages Used: Python</a:t>
          </a:r>
        </a:p>
      </dgm:t>
    </dgm:pt>
    <dgm:pt modelId="{6ADFD319-9A71-4F25-BD28-EAFB7DC9216F}" type="parTrans" cxnId="{745B162B-9999-4D34-B86F-C0644F76BE24}">
      <dgm:prSet/>
      <dgm:spPr/>
      <dgm:t>
        <a:bodyPr/>
        <a:lstStyle/>
        <a:p>
          <a:endParaRPr lang="en-US"/>
        </a:p>
      </dgm:t>
    </dgm:pt>
    <dgm:pt modelId="{4D4897C7-5590-4CEF-9D90-5EFE84ECE7FC}" type="sibTrans" cxnId="{745B162B-9999-4D34-B86F-C0644F76BE24}">
      <dgm:prSet/>
      <dgm:spPr/>
      <dgm:t>
        <a:bodyPr/>
        <a:lstStyle/>
        <a:p>
          <a:endParaRPr lang="en-US"/>
        </a:p>
      </dgm:t>
    </dgm:pt>
    <dgm:pt modelId="{F8469BE8-CC6F-4687-844E-562165FC3816}">
      <dgm:prSet/>
      <dgm:spPr/>
      <dgm:t>
        <a:bodyPr/>
        <a:lstStyle/>
        <a:p>
          <a:pPr>
            <a:lnSpc>
              <a:spcPct val="100000"/>
            </a:lnSpc>
          </a:pPr>
          <a:r>
            <a:rPr lang="en-US"/>
            <a:t>Cloud Platform: DataBricks</a:t>
          </a:r>
        </a:p>
      </dgm:t>
    </dgm:pt>
    <dgm:pt modelId="{7AC739D6-8F11-4851-A380-7364E96FE661}" type="parTrans" cxnId="{B290132A-1983-4326-A22F-04672623EE17}">
      <dgm:prSet/>
      <dgm:spPr/>
      <dgm:t>
        <a:bodyPr/>
        <a:lstStyle/>
        <a:p>
          <a:endParaRPr lang="en-US"/>
        </a:p>
      </dgm:t>
    </dgm:pt>
    <dgm:pt modelId="{107E534D-FD07-42F5-8647-652E2D4565B1}" type="sibTrans" cxnId="{B290132A-1983-4326-A22F-04672623EE17}">
      <dgm:prSet/>
      <dgm:spPr/>
      <dgm:t>
        <a:bodyPr/>
        <a:lstStyle/>
        <a:p>
          <a:endParaRPr lang="en-US"/>
        </a:p>
      </dgm:t>
    </dgm:pt>
    <dgm:pt modelId="{E4DFC517-EB65-40CF-B202-0594D2684026}">
      <dgm:prSet/>
      <dgm:spPr/>
      <dgm:t>
        <a:bodyPr/>
        <a:lstStyle/>
        <a:p>
          <a:pPr>
            <a:lnSpc>
              <a:spcPct val="100000"/>
            </a:lnSpc>
          </a:pPr>
          <a:r>
            <a:rPr lang="en-US"/>
            <a:t>Cluster: Microsoft Azure Cluster</a:t>
          </a:r>
        </a:p>
      </dgm:t>
    </dgm:pt>
    <dgm:pt modelId="{F787EAE0-D2B9-4498-BB9B-F8AD15E8BFBC}" type="parTrans" cxnId="{20B1FDD7-18B0-41D8-8918-039E3E411E33}">
      <dgm:prSet/>
      <dgm:spPr/>
      <dgm:t>
        <a:bodyPr/>
        <a:lstStyle/>
        <a:p>
          <a:endParaRPr lang="en-US"/>
        </a:p>
      </dgm:t>
    </dgm:pt>
    <dgm:pt modelId="{F35F86DD-4BED-4900-A866-53374D4BBF48}" type="sibTrans" cxnId="{20B1FDD7-18B0-41D8-8918-039E3E411E33}">
      <dgm:prSet/>
      <dgm:spPr/>
      <dgm:t>
        <a:bodyPr/>
        <a:lstStyle/>
        <a:p>
          <a:endParaRPr lang="en-US"/>
        </a:p>
      </dgm:t>
    </dgm:pt>
    <dgm:pt modelId="{8D72A15C-E374-4A37-8A21-658B919B6C6E}">
      <dgm:prSet/>
      <dgm:spPr/>
      <dgm:t>
        <a:bodyPr/>
        <a:lstStyle/>
        <a:p>
          <a:pPr>
            <a:lnSpc>
              <a:spcPct val="100000"/>
            </a:lnSpc>
          </a:pPr>
          <a:r>
            <a:rPr lang="en-US"/>
            <a:t>Storage: DataBricks DBFS</a:t>
          </a:r>
        </a:p>
      </dgm:t>
    </dgm:pt>
    <dgm:pt modelId="{801207E9-52FE-4A18-ABAE-3E768A9779DC}" type="parTrans" cxnId="{BF669B37-C5D9-4B08-AC23-F36060FB06FA}">
      <dgm:prSet/>
      <dgm:spPr/>
      <dgm:t>
        <a:bodyPr/>
        <a:lstStyle/>
        <a:p>
          <a:endParaRPr lang="en-US"/>
        </a:p>
      </dgm:t>
    </dgm:pt>
    <dgm:pt modelId="{7EE6A061-9761-48D7-A190-2337FAF86C84}" type="sibTrans" cxnId="{BF669B37-C5D9-4B08-AC23-F36060FB06FA}">
      <dgm:prSet/>
      <dgm:spPr/>
      <dgm:t>
        <a:bodyPr/>
        <a:lstStyle/>
        <a:p>
          <a:endParaRPr lang="en-US"/>
        </a:p>
      </dgm:t>
    </dgm:pt>
    <dgm:pt modelId="{87B3B8B3-2E40-4AA5-B375-5261E577B42D}">
      <dgm:prSet/>
      <dgm:spPr/>
      <dgm:t>
        <a:bodyPr/>
        <a:lstStyle/>
        <a:p>
          <a:pPr>
            <a:lnSpc>
              <a:spcPct val="100000"/>
            </a:lnSpc>
          </a:pPr>
          <a:r>
            <a:rPr lang="en-US"/>
            <a:t>Machine Learning: PySpark</a:t>
          </a:r>
        </a:p>
      </dgm:t>
    </dgm:pt>
    <dgm:pt modelId="{68AD9480-39CA-40D9-834A-17C20BC5C91D}" type="parTrans" cxnId="{D5B993F8-B216-4FC5-A824-C9B5D938335E}">
      <dgm:prSet/>
      <dgm:spPr/>
      <dgm:t>
        <a:bodyPr/>
        <a:lstStyle/>
        <a:p>
          <a:endParaRPr lang="en-US"/>
        </a:p>
      </dgm:t>
    </dgm:pt>
    <dgm:pt modelId="{F0B63143-CD46-48D0-A150-D34802B7EDF4}" type="sibTrans" cxnId="{D5B993F8-B216-4FC5-A824-C9B5D938335E}">
      <dgm:prSet/>
      <dgm:spPr/>
      <dgm:t>
        <a:bodyPr/>
        <a:lstStyle/>
        <a:p>
          <a:endParaRPr lang="en-US"/>
        </a:p>
      </dgm:t>
    </dgm:pt>
    <dgm:pt modelId="{FD0CB5BD-59E4-4048-A548-87CE8E12BD18}">
      <dgm:prSet/>
      <dgm:spPr/>
      <dgm:t>
        <a:bodyPr/>
        <a:lstStyle/>
        <a:p>
          <a:pPr>
            <a:lnSpc>
              <a:spcPct val="100000"/>
            </a:lnSpc>
          </a:pPr>
          <a:r>
            <a:rPr lang="en-US"/>
            <a:t>Libraries: Matplotlib, Seaborn, LinearRegression, VectorAssembler</a:t>
          </a:r>
        </a:p>
      </dgm:t>
    </dgm:pt>
    <dgm:pt modelId="{3FDB94AE-0AA5-42FE-9E0C-80FE672E6459}" type="parTrans" cxnId="{9BD90E1B-BDF3-41DA-9750-3359DA12E8CA}">
      <dgm:prSet/>
      <dgm:spPr/>
      <dgm:t>
        <a:bodyPr/>
        <a:lstStyle/>
        <a:p>
          <a:endParaRPr lang="en-US"/>
        </a:p>
      </dgm:t>
    </dgm:pt>
    <dgm:pt modelId="{479E90D5-EBEF-4E7A-A9E8-58D02AE7F26F}" type="sibTrans" cxnId="{9BD90E1B-BDF3-41DA-9750-3359DA12E8CA}">
      <dgm:prSet/>
      <dgm:spPr/>
      <dgm:t>
        <a:bodyPr/>
        <a:lstStyle/>
        <a:p>
          <a:endParaRPr lang="en-US"/>
        </a:p>
      </dgm:t>
    </dgm:pt>
    <dgm:pt modelId="{D22B5F64-8514-42DE-B667-F9D9FC834265}" type="pres">
      <dgm:prSet presAssocID="{177AF355-EEF3-4E78-911F-319378A8DEBA}" presName="root" presStyleCnt="0">
        <dgm:presLayoutVars>
          <dgm:dir/>
          <dgm:resizeHandles val="exact"/>
        </dgm:presLayoutVars>
      </dgm:prSet>
      <dgm:spPr/>
    </dgm:pt>
    <dgm:pt modelId="{7D83721D-D110-4E6B-ABBC-58A2783B4296}" type="pres">
      <dgm:prSet presAssocID="{0FF1E609-A7C0-4736-9AAA-8272CA4DAD06}" presName="compNode" presStyleCnt="0"/>
      <dgm:spPr/>
    </dgm:pt>
    <dgm:pt modelId="{B50BB919-5EE3-4017-B843-2A63C61E7A16}" type="pres">
      <dgm:prSet presAssocID="{0FF1E609-A7C0-4736-9AAA-8272CA4DAD06}" presName="bgRect" presStyleLbl="bgShp" presStyleIdx="0" presStyleCnt="6"/>
      <dgm:spPr/>
    </dgm:pt>
    <dgm:pt modelId="{D9524628-07BF-4066-991F-5E10B4305896}" type="pres">
      <dgm:prSet presAssocID="{0FF1E609-A7C0-4736-9AAA-8272CA4DAD06}"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omputer"/>
        </a:ext>
      </dgm:extLst>
    </dgm:pt>
    <dgm:pt modelId="{90135203-00F1-4B91-B387-45B45170CAA6}" type="pres">
      <dgm:prSet presAssocID="{0FF1E609-A7C0-4736-9AAA-8272CA4DAD06}" presName="spaceRect" presStyleCnt="0"/>
      <dgm:spPr/>
    </dgm:pt>
    <dgm:pt modelId="{702BB7C3-E453-4E51-9769-088FC6B080C7}" type="pres">
      <dgm:prSet presAssocID="{0FF1E609-A7C0-4736-9AAA-8272CA4DAD06}" presName="parTx" presStyleLbl="revTx" presStyleIdx="0" presStyleCnt="6">
        <dgm:presLayoutVars>
          <dgm:chMax val="0"/>
          <dgm:chPref val="0"/>
        </dgm:presLayoutVars>
      </dgm:prSet>
      <dgm:spPr/>
    </dgm:pt>
    <dgm:pt modelId="{A48B64B6-6F3D-4604-AD99-DDAF779C2DFF}" type="pres">
      <dgm:prSet presAssocID="{4D4897C7-5590-4CEF-9D90-5EFE84ECE7FC}" presName="sibTrans" presStyleCnt="0"/>
      <dgm:spPr/>
    </dgm:pt>
    <dgm:pt modelId="{05593BCD-D21D-4FAE-B0AF-AC993209B01E}" type="pres">
      <dgm:prSet presAssocID="{F8469BE8-CC6F-4687-844E-562165FC3816}" presName="compNode" presStyleCnt="0"/>
      <dgm:spPr/>
    </dgm:pt>
    <dgm:pt modelId="{5E108179-0439-4DF0-99FB-CA9FBF1C83D6}" type="pres">
      <dgm:prSet presAssocID="{F8469BE8-CC6F-4687-844E-562165FC3816}" presName="bgRect" presStyleLbl="bgShp" presStyleIdx="1" presStyleCnt="6"/>
      <dgm:spPr/>
    </dgm:pt>
    <dgm:pt modelId="{F5FFBD5E-9D03-40CB-8BE3-54550503221F}" type="pres">
      <dgm:prSet presAssocID="{F8469BE8-CC6F-4687-844E-562165FC3816}"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loud"/>
        </a:ext>
      </dgm:extLst>
    </dgm:pt>
    <dgm:pt modelId="{CC667694-58CF-4ECD-A7E6-95A5BE465B0B}" type="pres">
      <dgm:prSet presAssocID="{F8469BE8-CC6F-4687-844E-562165FC3816}" presName="spaceRect" presStyleCnt="0"/>
      <dgm:spPr/>
    </dgm:pt>
    <dgm:pt modelId="{9B5AD8E3-2357-411B-B0B3-2E062A4B8F66}" type="pres">
      <dgm:prSet presAssocID="{F8469BE8-CC6F-4687-844E-562165FC3816}" presName="parTx" presStyleLbl="revTx" presStyleIdx="1" presStyleCnt="6">
        <dgm:presLayoutVars>
          <dgm:chMax val="0"/>
          <dgm:chPref val="0"/>
        </dgm:presLayoutVars>
      </dgm:prSet>
      <dgm:spPr/>
    </dgm:pt>
    <dgm:pt modelId="{C4316BEB-2937-4574-9CCA-B2CC7DBACB60}" type="pres">
      <dgm:prSet presAssocID="{107E534D-FD07-42F5-8647-652E2D4565B1}" presName="sibTrans" presStyleCnt="0"/>
      <dgm:spPr/>
    </dgm:pt>
    <dgm:pt modelId="{D8014406-1F30-4B99-ACAA-066D78289ED9}" type="pres">
      <dgm:prSet presAssocID="{E4DFC517-EB65-40CF-B202-0594D2684026}" presName="compNode" presStyleCnt="0"/>
      <dgm:spPr/>
    </dgm:pt>
    <dgm:pt modelId="{9F85E8DE-9D73-4246-AE4F-FFC34769345A}" type="pres">
      <dgm:prSet presAssocID="{E4DFC517-EB65-40CF-B202-0594D2684026}" presName="bgRect" presStyleLbl="bgShp" presStyleIdx="2" presStyleCnt="6"/>
      <dgm:spPr/>
    </dgm:pt>
    <dgm:pt modelId="{B366A8B6-7D1C-4806-AC74-533C36EBA35D}" type="pres">
      <dgm:prSet presAssocID="{E4DFC517-EB65-40CF-B202-0594D2684026}"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atabase"/>
        </a:ext>
      </dgm:extLst>
    </dgm:pt>
    <dgm:pt modelId="{E365BA0F-A468-447C-8A89-7F8BEF7D0847}" type="pres">
      <dgm:prSet presAssocID="{E4DFC517-EB65-40CF-B202-0594D2684026}" presName="spaceRect" presStyleCnt="0"/>
      <dgm:spPr/>
    </dgm:pt>
    <dgm:pt modelId="{06D90C14-48B7-4A74-B8F8-D79E1A1F8256}" type="pres">
      <dgm:prSet presAssocID="{E4DFC517-EB65-40CF-B202-0594D2684026}" presName="parTx" presStyleLbl="revTx" presStyleIdx="2" presStyleCnt="6">
        <dgm:presLayoutVars>
          <dgm:chMax val="0"/>
          <dgm:chPref val="0"/>
        </dgm:presLayoutVars>
      </dgm:prSet>
      <dgm:spPr/>
    </dgm:pt>
    <dgm:pt modelId="{7E5FA8D7-4DA5-467A-B78C-121E26B46601}" type="pres">
      <dgm:prSet presAssocID="{F35F86DD-4BED-4900-A866-53374D4BBF48}" presName="sibTrans" presStyleCnt="0"/>
      <dgm:spPr/>
    </dgm:pt>
    <dgm:pt modelId="{2EABC2E8-98F0-4A37-9291-A97FC2B686B2}" type="pres">
      <dgm:prSet presAssocID="{8D72A15C-E374-4A37-8A21-658B919B6C6E}" presName="compNode" presStyleCnt="0"/>
      <dgm:spPr/>
    </dgm:pt>
    <dgm:pt modelId="{328B9E5C-4ECC-4009-8161-F5CCB4832111}" type="pres">
      <dgm:prSet presAssocID="{8D72A15C-E374-4A37-8A21-658B919B6C6E}" presName="bgRect" presStyleLbl="bgShp" presStyleIdx="3" presStyleCnt="6"/>
      <dgm:spPr/>
    </dgm:pt>
    <dgm:pt modelId="{39B92C33-98BB-42A6-AE2F-0D2359C1AB35}" type="pres">
      <dgm:prSet presAssocID="{8D72A15C-E374-4A37-8A21-658B919B6C6E}"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ox"/>
        </a:ext>
      </dgm:extLst>
    </dgm:pt>
    <dgm:pt modelId="{17F1ED13-7CC4-443D-8FCE-BE9D72331A52}" type="pres">
      <dgm:prSet presAssocID="{8D72A15C-E374-4A37-8A21-658B919B6C6E}" presName="spaceRect" presStyleCnt="0"/>
      <dgm:spPr/>
    </dgm:pt>
    <dgm:pt modelId="{5A5F90AF-05B3-4C8F-80C3-97D0672B9F4F}" type="pres">
      <dgm:prSet presAssocID="{8D72A15C-E374-4A37-8A21-658B919B6C6E}" presName="parTx" presStyleLbl="revTx" presStyleIdx="3" presStyleCnt="6">
        <dgm:presLayoutVars>
          <dgm:chMax val="0"/>
          <dgm:chPref val="0"/>
        </dgm:presLayoutVars>
      </dgm:prSet>
      <dgm:spPr/>
    </dgm:pt>
    <dgm:pt modelId="{02CD9D2E-F3F4-4347-A967-D22AFF06911A}" type="pres">
      <dgm:prSet presAssocID="{7EE6A061-9761-48D7-A190-2337FAF86C84}" presName="sibTrans" presStyleCnt="0"/>
      <dgm:spPr/>
    </dgm:pt>
    <dgm:pt modelId="{BB246D91-B7A4-46B3-801E-2CAEDB85E0F7}" type="pres">
      <dgm:prSet presAssocID="{87B3B8B3-2E40-4AA5-B375-5261E577B42D}" presName="compNode" presStyleCnt="0"/>
      <dgm:spPr/>
    </dgm:pt>
    <dgm:pt modelId="{E5E7320C-17C1-42D0-9905-BCE61A1905DC}" type="pres">
      <dgm:prSet presAssocID="{87B3B8B3-2E40-4AA5-B375-5261E577B42D}" presName="bgRect" presStyleLbl="bgShp" presStyleIdx="4" presStyleCnt="6"/>
      <dgm:spPr/>
    </dgm:pt>
    <dgm:pt modelId="{DEF41648-1037-42FF-A680-13AB317E7E8F}" type="pres">
      <dgm:prSet presAssocID="{87B3B8B3-2E40-4AA5-B375-5261E577B42D}"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Robot"/>
        </a:ext>
      </dgm:extLst>
    </dgm:pt>
    <dgm:pt modelId="{C8852DB7-B925-48E2-9F73-28C088296A77}" type="pres">
      <dgm:prSet presAssocID="{87B3B8B3-2E40-4AA5-B375-5261E577B42D}" presName="spaceRect" presStyleCnt="0"/>
      <dgm:spPr/>
    </dgm:pt>
    <dgm:pt modelId="{D0FADFC7-D204-41A3-BAD2-1F77200CFCEA}" type="pres">
      <dgm:prSet presAssocID="{87B3B8B3-2E40-4AA5-B375-5261E577B42D}" presName="parTx" presStyleLbl="revTx" presStyleIdx="4" presStyleCnt="6">
        <dgm:presLayoutVars>
          <dgm:chMax val="0"/>
          <dgm:chPref val="0"/>
        </dgm:presLayoutVars>
      </dgm:prSet>
      <dgm:spPr/>
    </dgm:pt>
    <dgm:pt modelId="{64A19F17-285E-4F6A-B19B-12B1C6C04BB6}" type="pres">
      <dgm:prSet presAssocID="{F0B63143-CD46-48D0-A150-D34802B7EDF4}" presName="sibTrans" presStyleCnt="0"/>
      <dgm:spPr/>
    </dgm:pt>
    <dgm:pt modelId="{21A288D6-C854-4E8B-89B7-DC192449855F}" type="pres">
      <dgm:prSet presAssocID="{FD0CB5BD-59E4-4048-A548-87CE8E12BD18}" presName="compNode" presStyleCnt="0"/>
      <dgm:spPr/>
    </dgm:pt>
    <dgm:pt modelId="{8F43F8AD-7F95-404F-B4C3-93F71DE3A4E4}" type="pres">
      <dgm:prSet presAssocID="{FD0CB5BD-59E4-4048-A548-87CE8E12BD18}" presName="bgRect" presStyleLbl="bgShp" presStyleIdx="5" presStyleCnt="6"/>
      <dgm:spPr/>
    </dgm:pt>
    <dgm:pt modelId="{B5674EA0-98FF-4213-8278-58829667DCBA}" type="pres">
      <dgm:prSet presAssocID="{FD0CB5BD-59E4-4048-A548-87CE8E12BD18}"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Books on Shelf"/>
        </a:ext>
      </dgm:extLst>
    </dgm:pt>
    <dgm:pt modelId="{9FDA69D3-4270-4124-848B-27163985D208}" type="pres">
      <dgm:prSet presAssocID="{FD0CB5BD-59E4-4048-A548-87CE8E12BD18}" presName="spaceRect" presStyleCnt="0"/>
      <dgm:spPr/>
    </dgm:pt>
    <dgm:pt modelId="{46FF60E0-F861-4AAD-BD1E-CE28864E4E72}" type="pres">
      <dgm:prSet presAssocID="{FD0CB5BD-59E4-4048-A548-87CE8E12BD18}" presName="parTx" presStyleLbl="revTx" presStyleIdx="5" presStyleCnt="6">
        <dgm:presLayoutVars>
          <dgm:chMax val="0"/>
          <dgm:chPref val="0"/>
        </dgm:presLayoutVars>
      </dgm:prSet>
      <dgm:spPr/>
    </dgm:pt>
  </dgm:ptLst>
  <dgm:cxnLst>
    <dgm:cxn modelId="{9BD90E1B-BDF3-41DA-9750-3359DA12E8CA}" srcId="{177AF355-EEF3-4E78-911F-319378A8DEBA}" destId="{FD0CB5BD-59E4-4048-A548-87CE8E12BD18}" srcOrd="5" destOrd="0" parTransId="{3FDB94AE-0AA5-42FE-9E0C-80FE672E6459}" sibTransId="{479E90D5-EBEF-4E7A-A9E8-58D02AE7F26F}"/>
    <dgm:cxn modelId="{3D71BC1B-D117-4CF2-A6C2-26F65FC2F68B}" type="presOf" srcId="{177AF355-EEF3-4E78-911F-319378A8DEBA}" destId="{D22B5F64-8514-42DE-B667-F9D9FC834265}" srcOrd="0" destOrd="0" presId="urn:microsoft.com/office/officeart/2018/2/layout/IconVerticalSolidList"/>
    <dgm:cxn modelId="{6A0E3723-7F13-41F9-8C86-72F0268248E2}" type="presOf" srcId="{F8469BE8-CC6F-4687-844E-562165FC3816}" destId="{9B5AD8E3-2357-411B-B0B3-2E062A4B8F66}" srcOrd="0" destOrd="0" presId="urn:microsoft.com/office/officeart/2018/2/layout/IconVerticalSolidList"/>
    <dgm:cxn modelId="{B290132A-1983-4326-A22F-04672623EE17}" srcId="{177AF355-EEF3-4E78-911F-319378A8DEBA}" destId="{F8469BE8-CC6F-4687-844E-562165FC3816}" srcOrd="1" destOrd="0" parTransId="{7AC739D6-8F11-4851-A380-7364E96FE661}" sibTransId="{107E534D-FD07-42F5-8647-652E2D4565B1}"/>
    <dgm:cxn modelId="{745B162B-9999-4D34-B86F-C0644F76BE24}" srcId="{177AF355-EEF3-4E78-911F-319378A8DEBA}" destId="{0FF1E609-A7C0-4736-9AAA-8272CA4DAD06}" srcOrd="0" destOrd="0" parTransId="{6ADFD319-9A71-4F25-BD28-EAFB7DC9216F}" sibTransId="{4D4897C7-5590-4CEF-9D90-5EFE84ECE7FC}"/>
    <dgm:cxn modelId="{BF669B37-C5D9-4B08-AC23-F36060FB06FA}" srcId="{177AF355-EEF3-4E78-911F-319378A8DEBA}" destId="{8D72A15C-E374-4A37-8A21-658B919B6C6E}" srcOrd="3" destOrd="0" parTransId="{801207E9-52FE-4A18-ABAE-3E768A9779DC}" sibTransId="{7EE6A061-9761-48D7-A190-2337FAF86C84}"/>
    <dgm:cxn modelId="{47EE5A3C-7A72-4AD3-B0EF-DC10C494C873}" type="presOf" srcId="{FD0CB5BD-59E4-4048-A548-87CE8E12BD18}" destId="{46FF60E0-F861-4AAD-BD1E-CE28864E4E72}" srcOrd="0" destOrd="0" presId="urn:microsoft.com/office/officeart/2018/2/layout/IconVerticalSolidList"/>
    <dgm:cxn modelId="{4116A7AE-FBF8-46A1-87F5-B60E95A1C7CF}" type="presOf" srcId="{E4DFC517-EB65-40CF-B202-0594D2684026}" destId="{06D90C14-48B7-4A74-B8F8-D79E1A1F8256}" srcOrd="0" destOrd="0" presId="urn:microsoft.com/office/officeart/2018/2/layout/IconVerticalSolidList"/>
    <dgm:cxn modelId="{6F5125B2-C3AC-441F-88D5-5D35AD5C0645}" type="presOf" srcId="{87B3B8B3-2E40-4AA5-B375-5261E577B42D}" destId="{D0FADFC7-D204-41A3-BAD2-1F77200CFCEA}" srcOrd="0" destOrd="0" presId="urn:microsoft.com/office/officeart/2018/2/layout/IconVerticalSolidList"/>
    <dgm:cxn modelId="{662C9AD3-959F-4742-8569-B693B8FACB55}" type="presOf" srcId="{0FF1E609-A7C0-4736-9AAA-8272CA4DAD06}" destId="{702BB7C3-E453-4E51-9769-088FC6B080C7}" srcOrd="0" destOrd="0" presId="urn:microsoft.com/office/officeart/2018/2/layout/IconVerticalSolidList"/>
    <dgm:cxn modelId="{20B1FDD7-18B0-41D8-8918-039E3E411E33}" srcId="{177AF355-EEF3-4E78-911F-319378A8DEBA}" destId="{E4DFC517-EB65-40CF-B202-0594D2684026}" srcOrd="2" destOrd="0" parTransId="{F787EAE0-D2B9-4498-BB9B-F8AD15E8BFBC}" sibTransId="{F35F86DD-4BED-4900-A866-53374D4BBF48}"/>
    <dgm:cxn modelId="{D5B993F8-B216-4FC5-A824-C9B5D938335E}" srcId="{177AF355-EEF3-4E78-911F-319378A8DEBA}" destId="{87B3B8B3-2E40-4AA5-B375-5261E577B42D}" srcOrd="4" destOrd="0" parTransId="{68AD9480-39CA-40D9-834A-17C20BC5C91D}" sibTransId="{F0B63143-CD46-48D0-A150-D34802B7EDF4}"/>
    <dgm:cxn modelId="{EFE204FB-18EB-4CE5-93B8-C543FADF8656}" type="presOf" srcId="{8D72A15C-E374-4A37-8A21-658B919B6C6E}" destId="{5A5F90AF-05B3-4C8F-80C3-97D0672B9F4F}" srcOrd="0" destOrd="0" presId="urn:microsoft.com/office/officeart/2018/2/layout/IconVerticalSolidList"/>
    <dgm:cxn modelId="{05D73E66-2762-428D-BB6E-12F4C11751AD}" type="presParOf" srcId="{D22B5F64-8514-42DE-B667-F9D9FC834265}" destId="{7D83721D-D110-4E6B-ABBC-58A2783B4296}" srcOrd="0" destOrd="0" presId="urn:microsoft.com/office/officeart/2018/2/layout/IconVerticalSolidList"/>
    <dgm:cxn modelId="{C4F03BAD-367D-4919-A5A9-227E1F32A41F}" type="presParOf" srcId="{7D83721D-D110-4E6B-ABBC-58A2783B4296}" destId="{B50BB919-5EE3-4017-B843-2A63C61E7A16}" srcOrd="0" destOrd="0" presId="urn:microsoft.com/office/officeart/2018/2/layout/IconVerticalSolidList"/>
    <dgm:cxn modelId="{F58E622C-A121-42AA-96B7-597EA438631C}" type="presParOf" srcId="{7D83721D-D110-4E6B-ABBC-58A2783B4296}" destId="{D9524628-07BF-4066-991F-5E10B4305896}" srcOrd="1" destOrd="0" presId="urn:microsoft.com/office/officeart/2018/2/layout/IconVerticalSolidList"/>
    <dgm:cxn modelId="{BAAB4644-0126-421D-881D-4FF0342462A7}" type="presParOf" srcId="{7D83721D-D110-4E6B-ABBC-58A2783B4296}" destId="{90135203-00F1-4B91-B387-45B45170CAA6}" srcOrd="2" destOrd="0" presId="urn:microsoft.com/office/officeart/2018/2/layout/IconVerticalSolidList"/>
    <dgm:cxn modelId="{962F14BA-8EE2-4E60-82C9-C695A5D9C3E4}" type="presParOf" srcId="{7D83721D-D110-4E6B-ABBC-58A2783B4296}" destId="{702BB7C3-E453-4E51-9769-088FC6B080C7}" srcOrd="3" destOrd="0" presId="urn:microsoft.com/office/officeart/2018/2/layout/IconVerticalSolidList"/>
    <dgm:cxn modelId="{8854F626-2E89-45EA-A0C0-AE34F9D61732}" type="presParOf" srcId="{D22B5F64-8514-42DE-B667-F9D9FC834265}" destId="{A48B64B6-6F3D-4604-AD99-DDAF779C2DFF}" srcOrd="1" destOrd="0" presId="urn:microsoft.com/office/officeart/2018/2/layout/IconVerticalSolidList"/>
    <dgm:cxn modelId="{701778EC-FDC2-4526-BB18-6536431C21C6}" type="presParOf" srcId="{D22B5F64-8514-42DE-B667-F9D9FC834265}" destId="{05593BCD-D21D-4FAE-B0AF-AC993209B01E}" srcOrd="2" destOrd="0" presId="urn:microsoft.com/office/officeart/2018/2/layout/IconVerticalSolidList"/>
    <dgm:cxn modelId="{684258DC-2618-4167-838E-343C5592F3FB}" type="presParOf" srcId="{05593BCD-D21D-4FAE-B0AF-AC993209B01E}" destId="{5E108179-0439-4DF0-99FB-CA9FBF1C83D6}" srcOrd="0" destOrd="0" presId="urn:microsoft.com/office/officeart/2018/2/layout/IconVerticalSolidList"/>
    <dgm:cxn modelId="{24A63F53-4CAE-4693-9E51-81D84E9EA888}" type="presParOf" srcId="{05593BCD-D21D-4FAE-B0AF-AC993209B01E}" destId="{F5FFBD5E-9D03-40CB-8BE3-54550503221F}" srcOrd="1" destOrd="0" presId="urn:microsoft.com/office/officeart/2018/2/layout/IconVerticalSolidList"/>
    <dgm:cxn modelId="{0231A62C-FE27-4CFF-A452-724A9BEE2A1B}" type="presParOf" srcId="{05593BCD-D21D-4FAE-B0AF-AC993209B01E}" destId="{CC667694-58CF-4ECD-A7E6-95A5BE465B0B}" srcOrd="2" destOrd="0" presId="urn:microsoft.com/office/officeart/2018/2/layout/IconVerticalSolidList"/>
    <dgm:cxn modelId="{E10B1F8F-D5AA-452B-861C-D3D380D6B2CE}" type="presParOf" srcId="{05593BCD-D21D-4FAE-B0AF-AC993209B01E}" destId="{9B5AD8E3-2357-411B-B0B3-2E062A4B8F66}" srcOrd="3" destOrd="0" presId="urn:microsoft.com/office/officeart/2018/2/layout/IconVerticalSolidList"/>
    <dgm:cxn modelId="{C6EDEF2E-254D-4C2E-945B-68FE3C092308}" type="presParOf" srcId="{D22B5F64-8514-42DE-B667-F9D9FC834265}" destId="{C4316BEB-2937-4574-9CCA-B2CC7DBACB60}" srcOrd="3" destOrd="0" presId="urn:microsoft.com/office/officeart/2018/2/layout/IconVerticalSolidList"/>
    <dgm:cxn modelId="{5FC6060E-6901-494E-883A-4F157DF01445}" type="presParOf" srcId="{D22B5F64-8514-42DE-B667-F9D9FC834265}" destId="{D8014406-1F30-4B99-ACAA-066D78289ED9}" srcOrd="4" destOrd="0" presId="urn:microsoft.com/office/officeart/2018/2/layout/IconVerticalSolidList"/>
    <dgm:cxn modelId="{6915C7E6-BEB3-4E29-84E1-6EBB20B9ECF9}" type="presParOf" srcId="{D8014406-1F30-4B99-ACAA-066D78289ED9}" destId="{9F85E8DE-9D73-4246-AE4F-FFC34769345A}" srcOrd="0" destOrd="0" presId="urn:microsoft.com/office/officeart/2018/2/layout/IconVerticalSolidList"/>
    <dgm:cxn modelId="{D24BC9A4-38BD-4E38-8225-91AAAA36F3E7}" type="presParOf" srcId="{D8014406-1F30-4B99-ACAA-066D78289ED9}" destId="{B366A8B6-7D1C-4806-AC74-533C36EBA35D}" srcOrd="1" destOrd="0" presId="urn:microsoft.com/office/officeart/2018/2/layout/IconVerticalSolidList"/>
    <dgm:cxn modelId="{4AC9C070-03E8-4AE9-BA09-7BF1016EC1F2}" type="presParOf" srcId="{D8014406-1F30-4B99-ACAA-066D78289ED9}" destId="{E365BA0F-A468-447C-8A89-7F8BEF7D0847}" srcOrd="2" destOrd="0" presId="urn:microsoft.com/office/officeart/2018/2/layout/IconVerticalSolidList"/>
    <dgm:cxn modelId="{F6C188C0-5185-4EAD-8A85-48772783F129}" type="presParOf" srcId="{D8014406-1F30-4B99-ACAA-066D78289ED9}" destId="{06D90C14-48B7-4A74-B8F8-D79E1A1F8256}" srcOrd="3" destOrd="0" presId="urn:microsoft.com/office/officeart/2018/2/layout/IconVerticalSolidList"/>
    <dgm:cxn modelId="{E0F50CA4-F2E7-42A0-AF5E-BAEFE075A2A6}" type="presParOf" srcId="{D22B5F64-8514-42DE-B667-F9D9FC834265}" destId="{7E5FA8D7-4DA5-467A-B78C-121E26B46601}" srcOrd="5" destOrd="0" presId="urn:microsoft.com/office/officeart/2018/2/layout/IconVerticalSolidList"/>
    <dgm:cxn modelId="{16F1FA86-C995-4780-B569-F35127E328CF}" type="presParOf" srcId="{D22B5F64-8514-42DE-B667-F9D9FC834265}" destId="{2EABC2E8-98F0-4A37-9291-A97FC2B686B2}" srcOrd="6" destOrd="0" presId="urn:microsoft.com/office/officeart/2018/2/layout/IconVerticalSolidList"/>
    <dgm:cxn modelId="{3E439CDE-531A-4FBF-AED5-F342AA4E889A}" type="presParOf" srcId="{2EABC2E8-98F0-4A37-9291-A97FC2B686B2}" destId="{328B9E5C-4ECC-4009-8161-F5CCB4832111}" srcOrd="0" destOrd="0" presId="urn:microsoft.com/office/officeart/2018/2/layout/IconVerticalSolidList"/>
    <dgm:cxn modelId="{54B37BDD-CFB6-4EDB-82CD-936D373D8478}" type="presParOf" srcId="{2EABC2E8-98F0-4A37-9291-A97FC2B686B2}" destId="{39B92C33-98BB-42A6-AE2F-0D2359C1AB35}" srcOrd="1" destOrd="0" presId="urn:microsoft.com/office/officeart/2018/2/layout/IconVerticalSolidList"/>
    <dgm:cxn modelId="{7BC53C32-E3C2-4C9E-BF0D-3BF533284A98}" type="presParOf" srcId="{2EABC2E8-98F0-4A37-9291-A97FC2B686B2}" destId="{17F1ED13-7CC4-443D-8FCE-BE9D72331A52}" srcOrd="2" destOrd="0" presId="urn:microsoft.com/office/officeart/2018/2/layout/IconVerticalSolidList"/>
    <dgm:cxn modelId="{A6FA558F-DAD1-48D8-8F6E-87DDF7358AD6}" type="presParOf" srcId="{2EABC2E8-98F0-4A37-9291-A97FC2B686B2}" destId="{5A5F90AF-05B3-4C8F-80C3-97D0672B9F4F}" srcOrd="3" destOrd="0" presId="urn:microsoft.com/office/officeart/2018/2/layout/IconVerticalSolidList"/>
    <dgm:cxn modelId="{A1DB01FE-205B-4512-9A34-A7195CCFF91B}" type="presParOf" srcId="{D22B5F64-8514-42DE-B667-F9D9FC834265}" destId="{02CD9D2E-F3F4-4347-A967-D22AFF06911A}" srcOrd="7" destOrd="0" presId="urn:microsoft.com/office/officeart/2018/2/layout/IconVerticalSolidList"/>
    <dgm:cxn modelId="{FE4E7C6F-E65E-413F-ABE3-5E9CF647E507}" type="presParOf" srcId="{D22B5F64-8514-42DE-B667-F9D9FC834265}" destId="{BB246D91-B7A4-46B3-801E-2CAEDB85E0F7}" srcOrd="8" destOrd="0" presId="urn:microsoft.com/office/officeart/2018/2/layout/IconVerticalSolidList"/>
    <dgm:cxn modelId="{1021DE10-D92E-4151-AE7E-E47C86EF6A35}" type="presParOf" srcId="{BB246D91-B7A4-46B3-801E-2CAEDB85E0F7}" destId="{E5E7320C-17C1-42D0-9905-BCE61A1905DC}" srcOrd="0" destOrd="0" presId="urn:microsoft.com/office/officeart/2018/2/layout/IconVerticalSolidList"/>
    <dgm:cxn modelId="{B2316C4E-68F5-43C3-9A28-05DAE7D270EE}" type="presParOf" srcId="{BB246D91-B7A4-46B3-801E-2CAEDB85E0F7}" destId="{DEF41648-1037-42FF-A680-13AB317E7E8F}" srcOrd="1" destOrd="0" presId="urn:microsoft.com/office/officeart/2018/2/layout/IconVerticalSolidList"/>
    <dgm:cxn modelId="{3F14E49D-6B08-4748-82F2-B1E08E542A40}" type="presParOf" srcId="{BB246D91-B7A4-46B3-801E-2CAEDB85E0F7}" destId="{C8852DB7-B925-48E2-9F73-28C088296A77}" srcOrd="2" destOrd="0" presId="urn:microsoft.com/office/officeart/2018/2/layout/IconVerticalSolidList"/>
    <dgm:cxn modelId="{09603D9D-6EA9-4CA6-8266-EA20FB071E52}" type="presParOf" srcId="{BB246D91-B7A4-46B3-801E-2CAEDB85E0F7}" destId="{D0FADFC7-D204-41A3-BAD2-1F77200CFCEA}" srcOrd="3" destOrd="0" presId="urn:microsoft.com/office/officeart/2018/2/layout/IconVerticalSolidList"/>
    <dgm:cxn modelId="{9F4096A7-A00F-4094-B526-7451A19BAEC0}" type="presParOf" srcId="{D22B5F64-8514-42DE-B667-F9D9FC834265}" destId="{64A19F17-285E-4F6A-B19B-12B1C6C04BB6}" srcOrd="9" destOrd="0" presId="urn:microsoft.com/office/officeart/2018/2/layout/IconVerticalSolidList"/>
    <dgm:cxn modelId="{F9C61321-D23F-425C-B1E0-7D406A95F7E9}" type="presParOf" srcId="{D22B5F64-8514-42DE-B667-F9D9FC834265}" destId="{21A288D6-C854-4E8B-89B7-DC192449855F}" srcOrd="10" destOrd="0" presId="urn:microsoft.com/office/officeart/2018/2/layout/IconVerticalSolidList"/>
    <dgm:cxn modelId="{D5D87A4B-DB84-420B-9414-D45BC881C671}" type="presParOf" srcId="{21A288D6-C854-4E8B-89B7-DC192449855F}" destId="{8F43F8AD-7F95-404F-B4C3-93F71DE3A4E4}" srcOrd="0" destOrd="0" presId="urn:microsoft.com/office/officeart/2018/2/layout/IconVerticalSolidList"/>
    <dgm:cxn modelId="{2C54C49E-9613-44F7-B0B7-D4540FA06141}" type="presParOf" srcId="{21A288D6-C854-4E8B-89B7-DC192449855F}" destId="{B5674EA0-98FF-4213-8278-58829667DCBA}" srcOrd="1" destOrd="0" presId="urn:microsoft.com/office/officeart/2018/2/layout/IconVerticalSolidList"/>
    <dgm:cxn modelId="{14B6BFDE-C56A-4F9D-8C51-F51345F68A02}" type="presParOf" srcId="{21A288D6-C854-4E8B-89B7-DC192449855F}" destId="{9FDA69D3-4270-4124-848B-27163985D208}" srcOrd="2" destOrd="0" presId="urn:microsoft.com/office/officeart/2018/2/layout/IconVerticalSolidList"/>
    <dgm:cxn modelId="{B7100134-0A6B-490E-B916-7408BC4B96C0}" type="presParOf" srcId="{21A288D6-C854-4E8B-89B7-DC192449855F}" destId="{46FF60E0-F861-4AAD-BD1E-CE28864E4E7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FA0AB9-307B-4E52-BAE8-79A4856B72ED}">
      <dsp:nvSpPr>
        <dsp:cNvPr id="0" name=""/>
        <dsp:cNvSpPr/>
      </dsp:nvSpPr>
      <dsp:spPr>
        <a:xfrm>
          <a:off x="0" y="32615"/>
          <a:ext cx="6655904" cy="9476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One of the best selections of mobile applications is the Google Play Store, which offers millions of programs to billions of users worldwide. </a:t>
          </a:r>
        </a:p>
      </dsp:txBody>
      <dsp:txXfrm>
        <a:off x="46263" y="78878"/>
        <a:ext cx="6563378" cy="855173"/>
      </dsp:txXfrm>
    </dsp:sp>
    <dsp:sp modelId="{D4B716D5-A2B7-4D27-9F20-7EA49CA7FA47}">
      <dsp:nvSpPr>
        <dsp:cNvPr id="0" name=""/>
        <dsp:cNvSpPr/>
      </dsp:nvSpPr>
      <dsp:spPr>
        <a:xfrm>
          <a:off x="0" y="1003110"/>
          <a:ext cx="6655904" cy="9476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To find out more about user preferences, market trends, and app performance, one can access a wealth of data that is concealed within this massive ecosystem. </a:t>
          </a:r>
        </a:p>
      </dsp:txBody>
      <dsp:txXfrm>
        <a:off x="46263" y="1049373"/>
        <a:ext cx="6563378" cy="855173"/>
      </dsp:txXfrm>
    </dsp:sp>
    <dsp:sp modelId="{57267D57-C564-4FEC-B65C-65F554BCFCD9}">
      <dsp:nvSpPr>
        <dsp:cNvPr id="0" name=""/>
        <dsp:cNvSpPr/>
      </dsp:nvSpPr>
      <dsp:spPr>
        <a:xfrm>
          <a:off x="0" y="2002650"/>
          <a:ext cx="6655904" cy="9476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To make sense of this data and extract crucial information, data analysis tools like </a:t>
          </a:r>
          <a:r>
            <a:rPr lang="en-US" sz="1800" kern="1200" dirty="0" err="1">
              <a:latin typeface="Times New Roman" panose="02020603050405020304" pitchFamily="18" charset="0"/>
              <a:cs typeface="Times New Roman" panose="02020603050405020304" pitchFamily="18" charset="0"/>
            </a:rPr>
            <a:t>PySpark</a:t>
          </a:r>
          <a:r>
            <a:rPr lang="en-US" sz="1800" kern="1200" dirty="0">
              <a:latin typeface="Times New Roman" panose="02020603050405020304" pitchFamily="18" charset="0"/>
              <a:cs typeface="Times New Roman" panose="02020603050405020304" pitchFamily="18" charset="0"/>
            </a:rPr>
            <a:t> are employed.</a:t>
          </a:r>
        </a:p>
      </dsp:txBody>
      <dsp:txXfrm>
        <a:off x="46263" y="2048913"/>
        <a:ext cx="6563378" cy="855173"/>
      </dsp:txXfrm>
    </dsp:sp>
    <dsp:sp modelId="{7C51B87D-2CC9-46B3-A1E8-316054FEFCBF}">
      <dsp:nvSpPr>
        <dsp:cNvPr id="0" name=""/>
        <dsp:cNvSpPr/>
      </dsp:nvSpPr>
      <dsp:spPr>
        <a:xfrm>
          <a:off x="0" y="3002190"/>
          <a:ext cx="6655904" cy="9476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err="1">
              <a:latin typeface="Times New Roman" panose="02020603050405020304" pitchFamily="18" charset="0"/>
              <a:cs typeface="Times New Roman" panose="02020603050405020304" pitchFamily="18" charset="0"/>
            </a:rPr>
            <a:t>PySpark</a:t>
          </a:r>
          <a:r>
            <a:rPr lang="en-US" sz="1800" kern="1200" dirty="0">
              <a:latin typeface="Times New Roman" panose="02020603050405020304" pitchFamily="18" charset="0"/>
              <a:cs typeface="Times New Roman" panose="02020603050405020304" pitchFamily="18" charset="0"/>
            </a:rPr>
            <a:t> is an Apache Spark framework-interfacing Python module that is a powerful tool for processing large datasets in a distributed and parallelized manner. </a:t>
          </a:r>
        </a:p>
      </dsp:txBody>
      <dsp:txXfrm>
        <a:off x="46263" y="3048453"/>
        <a:ext cx="6563378" cy="855173"/>
      </dsp:txXfrm>
    </dsp:sp>
    <dsp:sp modelId="{DB7B8860-7E2E-4110-A453-7274C389ABFE}">
      <dsp:nvSpPr>
        <dsp:cNvPr id="0" name=""/>
        <dsp:cNvSpPr/>
      </dsp:nvSpPr>
      <dsp:spPr>
        <a:xfrm>
          <a:off x="0" y="4001730"/>
          <a:ext cx="6655904" cy="9476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It refers to the process of examining, transforming, and analyzing the substantial dataset that was downloaded from the Google Play Store in this particular instance using </a:t>
          </a:r>
          <a:r>
            <a:rPr lang="en-US" sz="1800" kern="1200" dirty="0" err="1">
              <a:latin typeface="Times New Roman" panose="02020603050405020304" pitchFamily="18" charset="0"/>
              <a:cs typeface="Times New Roman" panose="02020603050405020304" pitchFamily="18" charset="0"/>
            </a:rPr>
            <a:t>PySpark</a:t>
          </a:r>
          <a:r>
            <a:rPr lang="en-US" sz="1800" kern="1200" dirty="0">
              <a:latin typeface="Times New Roman" panose="02020603050405020304" pitchFamily="18" charset="0"/>
              <a:cs typeface="Times New Roman" panose="02020603050405020304" pitchFamily="18" charset="0"/>
            </a:rPr>
            <a:t>. </a:t>
          </a:r>
        </a:p>
      </dsp:txBody>
      <dsp:txXfrm>
        <a:off x="46263" y="4047993"/>
        <a:ext cx="6563378" cy="8551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0BB919-5EE3-4017-B843-2A63C61E7A16}">
      <dsp:nvSpPr>
        <dsp:cNvPr id="0" name=""/>
        <dsp:cNvSpPr/>
      </dsp:nvSpPr>
      <dsp:spPr>
        <a:xfrm>
          <a:off x="0" y="1407"/>
          <a:ext cx="10515600" cy="5997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524628-07BF-4066-991F-5E10B4305896}">
      <dsp:nvSpPr>
        <dsp:cNvPr id="0" name=""/>
        <dsp:cNvSpPr/>
      </dsp:nvSpPr>
      <dsp:spPr>
        <a:xfrm>
          <a:off x="181438" y="136361"/>
          <a:ext cx="329887" cy="3298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2BB7C3-E453-4E51-9769-088FC6B080C7}">
      <dsp:nvSpPr>
        <dsp:cNvPr id="0" name=""/>
        <dsp:cNvSpPr/>
      </dsp:nvSpPr>
      <dsp:spPr>
        <a:xfrm>
          <a:off x="692764" y="1407"/>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844550">
            <a:lnSpc>
              <a:spcPct val="100000"/>
            </a:lnSpc>
            <a:spcBef>
              <a:spcPct val="0"/>
            </a:spcBef>
            <a:spcAft>
              <a:spcPct val="35000"/>
            </a:spcAft>
            <a:buNone/>
          </a:pPr>
          <a:r>
            <a:rPr lang="en-US" sz="1900" kern="1200" dirty="0"/>
            <a:t>Languages Used: Python</a:t>
          </a:r>
        </a:p>
      </dsp:txBody>
      <dsp:txXfrm>
        <a:off x="692764" y="1407"/>
        <a:ext cx="9822835" cy="599796"/>
      </dsp:txXfrm>
    </dsp:sp>
    <dsp:sp modelId="{5E108179-0439-4DF0-99FB-CA9FBF1C83D6}">
      <dsp:nvSpPr>
        <dsp:cNvPr id="0" name=""/>
        <dsp:cNvSpPr/>
      </dsp:nvSpPr>
      <dsp:spPr>
        <a:xfrm>
          <a:off x="0" y="751152"/>
          <a:ext cx="10515600" cy="5997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FFBD5E-9D03-40CB-8BE3-54550503221F}">
      <dsp:nvSpPr>
        <dsp:cNvPr id="0" name=""/>
        <dsp:cNvSpPr/>
      </dsp:nvSpPr>
      <dsp:spPr>
        <a:xfrm>
          <a:off x="181438" y="886107"/>
          <a:ext cx="329887" cy="3298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5AD8E3-2357-411B-B0B3-2E062A4B8F66}">
      <dsp:nvSpPr>
        <dsp:cNvPr id="0" name=""/>
        <dsp:cNvSpPr/>
      </dsp:nvSpPr>
      <dsp:spPr>
        <a:xfrm>
          <a:off x="692764" y="751152"/>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844550">
            <a:lnSpc>
              <a:spcPct val="100000"/>
            </a:lnSpc>
            <a:spcBef>
              <a:spcPct val="0"/>
            </a:spcBef>
            <a:spcAft>
              <a:spcPct val="35000"/>
            </a:spcAft>
            <a:buNone/>
          </a:pPr>
          <a:r>
            <a:rPr lang="en-US" sz="1900" kern="1200"/>
            <a:t>Cloud Platform: DataBricks</a:t>
          </a:r>
        </a:p>
      </dsp:txBody>
      <dsp:txXfrm>
        <a:off x="692764" y="751152"/>
        <a:ext cx="9822835" cy="599796"/>
      </dsp:txXfrm>
    </dsp:sp>
    <dsp:sp modelId="{9F85E8DE-9D73-4246-AE4F-FFC34769345A}">
      <dsp:nvSpPr>
        <dsp:cNvPr id="0" name=""/>
        <dsp:cNvSpPr/>
      </dsp:nvSpPr>
      <dsp:spPr>
        <a:xfrm>
          <a:off x="0" y="1500898"/>
          <a:ext cx="10515600" cy="5997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66A8B6-7D1C-4806-AC74-533C36EBA35D}">
      <dsp:nvSpPr>
        <dsp:cNvPr id="0" name=""/>
        <dsp:cNvSpPr/>
      </dsp:nvSpPr>
      <dsp:spPr>
        <a:xfrm>
          <a:off x="181438" y="1635852"/>
          <a:ext cx="329887" cy="3298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D90C14-48B7-4A74-B8F8-D79E1A1F8256}">
      <dsp:nvSpPr>
        <dsp:cNvPr id="0" name=""/>
        <dsp:cNvSpPr/>
      </dsp:nvSpPr>
      <dsp:spPr>
        <a:xfrm>
          <a:off x="692764" y="1500898"/>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844550">
            <a:lnSpc>
              <a:spcPct val="100000"/>
            </a:lnSpc>
            <a:spcBef>
              <a:spcPct val="0"/>
            </a:spcBef>
            <a:spcAft>
              <a:spcPct val="35000"/>
            </a:spcAft>
            <a:buNone/>
          </a:pPr>
          <a:r>
            <a:rPr lang="en-US" sz="1900" kern="1200"/>
            <a:t>Cluster: Microsoft Azure Cluster</a:t>
          </a:r>
        </a:p>
      </dsp:txBody>
      <dsp:txXfrm>
        <a:off x="692764" y="1500898"/>
        <a:ext cx="9822835" cy="599796"/>
      </dsp:txXfrm>
    </dsp:sp>
    <dsp:sp modelId="{328B9E5C-4ECC-4009-8161-F5CCB4832111}">
      <dsp:nvSpPr>
        <dsp:cNvPr id="0" name=""/>
        <dsp:cNvSpPr/>
      </dsp:nvSpPr>
      <dsp:spPr>
        <a:xfrm>
          <a:off x="0" y="2250643"/>
          <a:ext cx="10515600" cy="5997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B92C33-98BB-42A6-AE2F-0D2359C1AB35}">
      <dsp:nvSpPr>
        <dsp:cNvPr id="0" name=""/>
        <dsp:cNvSpPr/>
      </dsp:nvSpPr>
      <dsp:spPr>
        <a:xfrm>
          <a:off x="181438" y="2385597"/>
          <a:ext cx="329887" cy="32988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5F90AF-05B3-4C8F-80C3-97D0672B9F4F}">
      <dsp:nvSpPr>
        <dsp:cNvPr id="0" name=""/>
        <dsp:cNvSpPr/>
      </dsp:nvSpPr>
      <dsp:spPr>
        <a:xfrm>
          <a:off x="692764" y="2250643"/>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844550">
            <a:lnSpc>
              <a:spcPct val="100000"/>
            </a:lnSpc>
            <a:spcBef>
              <a:spcPct val="0"/>
            </a:spcBef>
            <a:spcAft>
              <a:spcPct val="35000"/>
            </a:spcAft>
            <a:buNone/>
          </a:pPr>
          <a:r>
            <a:rPr lang="en-US" sz="1900" kern="1200"/>
            <a:t>Storage: DataBricks DBFS</a:t>
          </a:r>
        </a:p>
      </dsp:txBody>
      <dsp:txXfrm>
        <a:off x="692764" y="2250643"/>
        <a:ext cx="9822835" cy="599796"/>
      </dsp:txXfrm>
    </dsp:sp>
    <dsp:sp modelId="{E5E7320C-17C1-42D0-9905-BCE61A1905DC}">
      <dsp:nvSpPr>
        <dsp:cNvPr id="0" name=""/>
        <dsp:cNvSpPr/>
      </dsp:nvSpPr>
      <dsp:spPr>
        <a:xfrm>
          <a:off x="0" y="3000388"/>
          <a:ext cx="10515600" cy="5997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F41648-1037-42FF-A680-13AB317E7E8F}">
      <dsp:nvSpPr>
        <dsp:cNvPr id="0" name=""/>
        <dsp:cNvSpPr/>
      </dsp:nvSpPr>
      <dsp:spPr>
        <a:xfrm>
          <a:off x="181438" y="3135342"/>
          <a:ext cx="329887" cy="32988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0FADFC7-D204-41A3-BAD2-1F77200CFCEA}">
      <dsp:nvSpPr>
        <dsp:cNvPr id="0" name=""/>
        <dsp:cNvSpPr/>
      </dsp:nvSpPr>
      <dsp:spPr>
        <a:xfrm>
          <a:off x="692764" y="3000388"/>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844550">
            <a:lnSpc>
              <a:spcPct val="100000"/>
            </a:lnSpc>
            <a:spcBef>
              <a:spcPct val="0"/>
            </a:spcBef>
            <a:spcAft>
              <a:spcPct val="35000"/>
            </a:spcAft>
            <a:buNone/>
          </a:pPr>
          <a:r>
            <a:rPr lang="en-US" sz="1900" kern="1200"/>
            <a:t>Machine Learning: PySpark</a:t>
          </a:r>
        </a:p>
      </dsp:txBody>
      <dsp:txXfrm>
        <a:off x="692764" y="3000388"/>
        <a:ext cx="9822835" cy="599796"/>
      </dsp:txXfrm>
    </dsp:sp>
    <dsp:sp modelId="{8F43F8AD-7F95-404F-B4C3-93F71DE3A4E4}">
      <dsp:nvSpPr>
        <dsp:cNvPr id="0" name=""/>
        <dsp:cNvSpPr/>
      </dsp:nvSpPr>
      <dsp:spPr>
        <a:xfrm>
          <a:off x="0" y="3750134"/>
          <a:ext cx="10515600" cy="5997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674EA0-98FF-4213-8278-58829667DCBA}">
      <dsp:nvSpPr>
        <dsp:cNvPr id="0" name=""/>
        <dsp:cNvSpPr/>
      </dsp:nvSpPr>
      <dsp:spPr>
        <a:xfrm>
          <a:off x="181438" y="3885088"/>
          <a:ext cx="329887" cy="32988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FF60E0-F861-4AAD-BD1E-CE28864E4E72}">
      <dsp:nvSpPr>
        <dsp:cNvPr id="0" name=""/>
        <dsp:cNvSpPr/>
      </dsp:nvSpPr>
      <dsp:spPr>
        <a:xfrm>
          <a:off x="692764" y="3750134"/>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844550">
            <a:lnSpc>
              <a:spcPct val="100000"/>
            </a:lnSpc>
            <a:spcBef>
              <a:spcPct val="0"/>
            </a:spcBef>
            <a:spcAft>
              <a:spcPct val="35000"/>
            </a:spcAft>
            <a:buNone/>
          </a:pPr>
          <a:r>
            <a:rPr lang="en-US" sz="1900" kern="1200"/>
            <a:t>Libraries: Matplotlib, Seaborn, LinearRegression, VectorAssembler</a:t>
          </a:r>
        </a:p>
      </dsp:txBody>
      <dsp:txXfrm>
        <a:off x="692764" y="3750134"/>
        <a:ext cx="9822835" cy="59979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57915F-F341-4651-B03E-D7AF5CCCF155}" type="datetimeFigureOut">
              <a:rPr lang="en-US" smtClean="0"/>
              <a:t>12/1/2023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8EE77A-BA93-40C4-B08F-07B12DA95FAF}" type="slidenum">
              <a:rPr lang="en-US" smtClean="0"/>
              <a:t>‹#›</a:t>
            </a:fld>
            <a:endParaRPr lang="en-US"/>
          </a:p>
        </p:txBody>
      </p:sp>
    </p:spTree>
    <p:extLst>
      <p:ext uri="{BB962C8B-B14F-4D97-AF65-F5344CB8AC3E}">
        <p14:creationId xmlns:p14="http://schemas.microsoft.com/office/powerpoint/2010/main" val="36959956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8EE77A-BA93-40C4-B08F-07B12DA95FAF}" type="slidenum">
              <a:rPr lang="en-US" smtClean="0"/>
              <a:t>12</a:t>
            </a:fld>
            <a:endParaRPr lang="en-US"/>
          </a:p>
        </p:txBody>
      </p:sp>
    </p:spTree>
    <p:extLst>
      <p:ext uri="{BB962C8B-B14F-4D97-AF65-F5344CB8AC3E}">
        <p14:creationId xmlns:p14="http://schemas.microsoft.com/office/powerpoint/2010/main" val="2071907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29736-7F59-1732-28A5-E7B30DA33B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FDE5514-21D7-0611-3B63-7BF5CB9694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1ABCCD0-689D-3439-A1EB-7D39F0DB385B}"/>
              </a:ext>
            </a:extLst>
          </p:cNvPr>
          <p:cNvSpPr>
            <a:spLocks noGrp="1"/>
          </p:cNvSpPr>
          <p:nvPr>
            <p:ph type="dt" sz="half" idx="10"/>
          </p:nvPr>
        </p:nvSpPr>
        <p:spPr/>
        <p:txBody>
          <a:bodyPr/>
          <a:lstStyle/>
          <a:p>
            <a:fld id="{ECA5FCED-0B3E-2B44-AB5C-E28C07F2CB29}" type="datetimeFigureOut">
              <a:rPr lang="en-US" smtClean="0"/>
              <a:t>12/1/2023</a:t>
            </a:fld>
            <a:endParaRPr lang="en-US"/>
          </a:p>
        </p:txBody>
      </p:sp>
      <p:sp>
        <p:nvSpPr>
          <p:cNvPr id="5" name="Footer Placeholder 4">
            <a:extLst>
              <a:ext uri="{FF2B5EF4-FFF2-40B4-BE49-F238E27FC236}">
                <a16:creationId xmlns:a16="http://schemas.microsoft.com/office/drawing/2014/main" id="{8AE40F82-E095-EA2E-FD5C-C54FC05800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F60454-6C2F-095E-51CE-463850034679}"/>
              </a:ext>
            </a:extLst>
          </p:cNvPr>
          <p:cNvSpPr>
            <a:spLocks noGrp="1"/>
          </p:cNvSpPr>
          <p:nvPr>
            <p:ph type="sldNum" sz="quarter" idx="12"/>
          </p:nvPr>
        </p:nvSpPr>
        <p:spPr/>
        <p:txBody>
          <a:bodyPr/>
          <a:lstStyle/>
          <a:p>
            <a:fld id="{E4D8E571-3BE9-3245-B8A4-6DB3F03F6361}" type="slidenum">
              <a:rPr lang="en-US" smtClean="0"/>
              <a:t>‹#›</a:t>
            </a:fld>
            <a:endParaRPr lang="en-US"/>
          </a:p>
        </p:txBody>
      </p:sp>
    </p:spTree>
    <p:extLst>
      <p:ext uri="{BB962C8B-B14F-4D97-AF65-F5344CB8AC3E}">
        <p14:creationId xmlns:p14="http://schemas.microsoft.com/office/powerpoint/2010/main" val="1526935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05DA4-6BAE-571F-D266-6BCED913C9C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AD4111F-6E4A-E38C-E780-FF406AC1BB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CFA329-8EFD-E7CA-4F63-6DB27612BA48}"/>
              </a:ext>
            </a:extLst>
          </p:cNvPr>
          <p:cNvSpPr>
            <a:spLocks noGrp="1"/>
          </p:cNvSpPr>
          <p:nvPr>
            <p:ph type="dt" sz="half" idx="10"/>
          </p:nvPr>
        </p:nvSpPr>
        <p:spPr/>
        <p:txBody>
          <a:bodyPr/>
          <a:lstStyle/>
          <a:p>
            <a:fld id="{ECA5FCED-0B3E-2B44-AB5C-E28C07F2CB29}" type="datetimeFigureOut">
              <a:rPr lang="en-US" smtClean="0"/>
              <a:t>12/1/2023</a:t>
            </a:fld>
            <a:endParaRPr lang="en-US"/>
          </a:p>
        </p:txBody>
      </p:sp>
      <p:sp>
        <p:nvSpPr>
          <p:cNvPr id="5" name="Footer Placeholder 4">
            <a:extLst>
              <a:ext uri="{FF2B5EF4-FFF2-40B4-BE49-F238E27FC236}">
                <a16:creationId xmlns:a16="http://schemas.microsoft.com/office/drawing/2014/main" id="{FAA96FD6-65D1-4FD5-5341-8771F932DF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ED0E13-84F1-BF4C-935A-E878616EB3BE}"/>
              </a:ext>
            </a:extLst>
          </p:cNvPr>
          <p:cNvSpPr>
            <a:spLocks noGrp="1"/>
          </p:cNvSpPr>
          <p:nvPr>
            <p:ph type="sldNum" sz="quarter" idx="12"/>
          </p:nvPr>
        </p:nvSpPr>
        <p:spPr/>
        <p:txBody>
          <a:bodyPr/>
          <a:lstStyle/>
          <a:p>
            <a:fld id="{E4D8E571-3BE9-3245-B8A4-6DB3F03F6361}" type="slidenum">
              <a:rPr lang="en-US" smtClean="0"/>
              <a:t>‹#›</a:t>
            </a:fld>
            <a:endParaRPr lang="en-US"/>
          </a:p>
        </p:txBody>
      </p:sp>
    </p:spTree>
    <p:extLst>
      <p:ext uri="{BB962C8B-B14F-4D97-AF65-F5344CB8AC3E}">
        <p14:creationId xmlns:p14="http://schemas.microsoft.com/office/powerpoint/2010/main" val="1241650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0D248E-60D1-25A9-1625-5C3EB39DFE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4B97D-EC40-279A-D153-EB1A09D17AA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FC7D6B-B3AD-EA3A-D05B-B5548FE57A44}"/>
              </a:ext>
            </a:extLst>
          </p:cNvPr>
          <p:cNvSpPr>
            <a:spLocks noGrp="1"/>
          </p:cNvSpPr>
          <p:nvPr>
            <p:ph type="dt" sz="half" idx="10"/>
          </p:nvPr>
        </p:nvSpPr>
        <p:spPr/>
        <p:txBody>
          <a:bodyPr/>
          <a:lstStyle/>
          <a:p>
            <a:fld id="{ECA5FCED-0B3E-2B44-AB5C-E28C07F2CB29}" type="datetimeFigureOut">
              <a:rPr lang="en-US" smtClean="0"/>
              <a:t>12/1/2023</a:t>
            </a:fld>
            <a:endParaRPr lang="en-US"/>
          </a:p>
        </p:txBody>
      </p:sp>
      <p:sp>
        <p:nvSpPr>
          <p:cNvPr id="5" name="Footer Placeholder 4">
            <a:extLst>
              <a:ext uri="{FF2B5EF4-FFF2-40B4-BE49-F238E27FC236}">
                <a16:creationId xmlns:a16="http://schemas.microsoft.com/office/drawing/2014/main" id="{568428C4-603C-C852-7327-31CA836C26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98418F-44A7-EC77-21BC-B1C88253945A}"/>
              </a:ext>
            </a:extLst>
          </p:cNvPr>
          <p:cNvSpPr>
            <a:spLocks noGrp="1"/>
          </p:cNvSpPr>
          <p:nvPr>
            <p:ph type="sldNum" sz="quarter" idx="12"/>
          </p:nvPr>
        </p:nvSpPr>
        <p:spPr/>
        <p:txBody>
          <a:bodyPr/>
          <a:lstStyle/>
          <a:p>
            <a:fld id="{E4D8E571-3BE9-3245-B8A4-6DB3F03F6361}" type="slidenum">
              <a:rPr lang="en-US" smtClean="0"/>
              <a:t>‹#›</a:t>
            </a:fld>
            <a:endParaRPr lang="en-US"/>
          </a:p>
        </p:txBody>
      </p:sp>
    </p:spTree>
    <p:extLst>
      <p:ext uri="{BB962C8B-B14F-4D97-AF65-F5344CB8AC3E}">
        <p14:creationId xmlns:p14="http://schemas.microsoft.com/office/powerpoint/2010/main" val="207158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51140-C512-9C1D-ABCF-F2B1009333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E2F095-0DE9-DDF7-7F21-E5E15660BA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3E980-77A1-AA30-7F7D-D35400A91B9E}"/>
              </a:ext>
            </a:extLst>
          </p:cNvPr>
          <p:cNvSpPr>
            <a:spLocks noGrp="1"/>
          </p:cNvSpPr>
          <p:nvPr>
            <p:ph type="dt" sz="half" idx="10"/>
          </p:nvPr>
        </p:nvSpPr>
        <p:spPr/>
        <p:txBody>
          <a:bodyPr/>
          <a:lstStyle/>
          <a:p>
            <a:fld id="{ECA5FCED-0B3E-2B44-AB5C-E28C07F2CB29}" type="datetimeFigureOut">
              <a:rPr lang="en-US" smtClean="0"/>
              <a:t>12/1/2023</a:t>
            </a:fld>
            <a:endParaRPr lang="en-US"/>
          </a:p>
        </p:txBody>
      </p:sp>
      <p:sp>
        <p:nvSpPr>
          <p:cNvPr id="5" name="Footer Placeholder 4">
            <a:extLst>
              <a:ext uri="{FF2B5EF4-FFF2-40B4-BE49-F238E27FC236}">
                <a16:creationId xmlns:a16="http://schemas.microsoft.com/office/drawing/2014/main" id="{CFBB92BF-08C8-2FC0-25C4-C5F5264578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ED4D79-2DAD-78C9-3F64-543219BB1D7E}"/>
              </a:ext>
            </a:extLst>
          </p:cNvPr>
          <p:cNvSpPr>
            <a:spLocks noGrp="1"/>
          </p:cNvSpPr>
          <p:nvPr>
            <p:ph type="sldNum" sz="quarter" idx="12"/>
          </p:nvPr>
        </p:nvSpPr>
        <p:spPr/>
        <p:txBody>
          <a:bodyPr/>
          <a:lstStyle/>
          <a:p>
            <a:fld id="{E4D8E571-3BE9-3245-B8A4-6DB3F03F6361}" type="slidenum">
              <a:rPr lang="en-US" smtClean="0"/>
              <a:t>‹#›</a:t>
            </a:fld>
            <a:endParaRPr lang="en-US"/>
          </a:p>
        </p:txBody>
      </p:sp>
    </p:spTree>
    <p:extLst>
      <p:ext uri="{BB962C8B-B14F-4D97-AF65-F5344CB8AC3E}">
        <p14:creationId xmlns:p14="http://schemas.microsoft.com/office/powerpoint/2010/main" val="51268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40FAF-39C3-5934-8EC2-230BCBCF609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FA797C2-4E09-A4FC-656C-F343E82711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2D08FF-1924-2D42-17D7-650C3F2B8603}"/>
              </a:ext>
            </a:extLst>
          </p:cNvPr>
          <p:cNvSpPr>
            <a:spLocks noGrp="1"/>
          </p:cNvSpPr>
          <p:nvPr>
            <p:ph type="dt" sz="half" idx="10"/>
          </p:nvPr>
        </p:nvSpPr>
        <p:spPr/>
        <p:txBody>
          <a:bodyPr/>
          <a:lstStyle/>
          <a:p>
            <a:fld id="{ECA5FCED-0B3E-2B44-AB5C-E28C07F2CB29}" type="datetimeFigureOut">
              <a:rPr lang="en-US" smtClean="0"/>
              <a:t>12/1/2023</a:t>
            </a:fld>
            <a:endParaRPr lang="en-US"/>
          </a:p>
        </p:txBody>
      </p:sp>
      <p:sp>
        <p:nvSpPr>
          <p:cNvPr id="5" name="Footer Placeholder 4">
            <a:extLst>
              <a:ext uri="{FF2B5EF4-FFF2-40B4-BE49-F238E27FC236}">
                <a16:creationId xmlns:a16="http://schemas.microsoft.com/office/drawing/2014/main" id="{2282379D-69D2-8417-B89E-45A80B0F43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530209-C506-8845-5EDB-CD116B26A1F5}"/>
              </a:ext>
            </a:extLst>
          </p:cNvPr>
          <p:cNvSpPr>
            <a:spLocks noGrp="1"/>
          </p:cNvSpPr>
          <p:nvPr>
            <p:ph type="sldNum" sz="quarter" idx="12"/>
          </p:nvPr>
        </p:nvSpPr>
        <p:spPr/>
        <p:txBody>
          <a:bodyPr/>
          <a:lstStyle/>
          <a:p>
            <a:fld id="{E4D8E571-3BE9-3245-B8A4-6DB3F03F6361}" type="slidenum">
              <a:rPr lang="en-US" smtClean="0"/>
              <a:t>‹#›</a:t>
            </a:fld>
            <a:endParaRPr lang="en-US"/>
          </a:p>
        </p:txBody>
      </p:sp>
    </p:spTree>
    <p:extLst>
      <p:ext uri="{BB962C8B-B14F-4D97-AF65-F5344CB8AC3E}">
        <p14:creationId xmlns:p14="http://schemas.microsoft.com/office/powerpoint/2010/main" val="4088114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D20C9-15B7-90B1-0DA6-491B038237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33F632-5B86-1EF9-40EB-C6A20C4412D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FEFBF55-4DFC-2DFD-0784-E03D3E764C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4111E07-1F0D-DDDA-43A6-0AF4E11AD75A}"/>
              </a:ext>
            </a:extLst>
          </p:cNvPr>
          <p:cNvSpPr>
            <a:spLocks noGrp="1"/>
          </p:cNvSpPr>
          <p:nvPr>
            <p:ph type="dt" sz="half" idx="10"/>
          </p:nvPr>
        </p:nvSpPr>
        <p:spPr/>
        <p:txBody>
          <a:bodyPr/>
          <a:lstStyle/>
          <a:p>
            <a:fld id="{ECA5FCED-0B3E-2B44-AB5C-E28C07F2CB29}" type="datetimeFigureOut">
              <a:rPr lang="en-US" smtClean="0"/>
              <a:t>12/1/2023</a:t>
            </a:fld>
            <a:endParaRPr lang="en-US"/>
          </a:p>
        </p:txBody>
      </p:sp>
      <p:sp>
        <p:nvSpPr>
          <p:cNvPr id="6" name="Footer Placeholder 5">
            <a:extLst>
              <a:ext uri="{FF2B5EF4-FFF2-40B4-BE49-F238E27FC236}">
                <a16:creationId xmlns:a16="http://schemas.microsoft.com/office/drawing/2014/main" id="{3AC3131A-0ED3-F09D-38B0-9BFC550D75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E5D608-E77B-73AF-CF1E-5AF80C75A949}"/>
              </a:ext>
            </a:extLst>
          </p:cNvPr>
          <p:cNvSpPr>
            <a:spLocks noGrp="1"/>
          </p:cNvSpPr>
          <p:nvPr>
            <p:ph type="sldNum" sz="quarter" idx="12"/>
          </p:nvPr>
        </p:nvSpPr>
        <p:spPr/>
        <p:txBody>
          <a:bodyPr/>
          <a:lstStyle/>
          <a:p>
            <a:fld id="{E4D8E571-3BE9-3245-B8A4-6DB3F03F6361}" type="slidenum">
              <a:rPr lang="en-US" smtClean="0"/>
              <a:t>‹#›</a:t>
            </a:fld>
            <a:endParaRPr lang="en-US"/>
          </a:p>
        </p:txBody>
      </p:sp>
    </p:spTree>
    <p:extLst>
      <p:ext uri="{BB962C8B-B14F-4D97-AF65-F5344CB8AC3E}">
        <p14:creationId xmlns:p14="http://schemas.microsoft.com/office/powerpoint/2010/main" val="2367677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D33B1-31F0-C18A-1F0B-AFBC5038CD5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4FB9928-3618-FF48-38B3-F0C4A2EF04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FC9E7BE-D76B-344F-A080-B5EFF55814E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BCA902F-B7A6-51C2-C13F-4452B93F97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6630987-7082-1B24-E481-0BC323F1E98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E64A04A-7D88-A4DF-1158-0A45F865050A}"/>
              </a:ext>
            </a:extLst>
          </p:cNvPr>
          <p:cNvSpPr>
            <a:spLocks noGrp="1"/>
          </p:cNvSpPr>
          <p:nvPr>
            <p:ph type="dt" sz="half" idx="10"/>
          </p:nvPr>
        </p:nvSpPr>
        <p:spPr/>
        <p:txBody>
          <a:bodyPr/>
          <a:lstStyle/>
          <a:p>
            <a:fld id="{ECA5FCED-0B3E-2B44-AB5C-E28C07F2CB29}" type="datetimeFigureOut">
              <a:rPr lang="en-US" smtClean="0"/>
              <a:t>12/1/2023</a:t>
            </a:fld>
            <a:endParaRPr lang="en-US"/>
          </a:p>
        </p:txBody>
      </p:sp>
      <p:sp>
        <p:nvSpPr>
          <p:cNvPr id="8" name="Footer Placeholder 7">
            <a:extLst>
              <a:ext uri="{FF2B5EF4-FFF2-40B4-BE49-F238E27FC236}">
                <a16:creationId xmlns:a16="http://schemas.microsoft.com/office/drawing/2014/main" id="{4E7C5AB2-5F46-0D2D-E6CE-CFFB77A5281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0C1EA98-CBC3-5E08-0A52-FC8F824A945E}"/>
              </a:ext>
            </a:extLst>
          </p:cNvPr>
          <p:cNvSpPr>
            <a:spLocks noGrp="1"/>
          </p:cNvSpPr>
          <p:nvPr>
            <p:ph type="sldNum" sz="quarter" idx="12"/>
          </p:nvPr>
        </p:nvSpPr>
        <p:spPr/>
        <p:txBody>
          <a:bodyPr/>
          <a:lstStyle/>
          <a:p>
            <a:fld id="{E4D8E571-3BE9-3245-B8A4-6DB3F03F6361}" type="slidenum">
              <a:rPr lang="en-US" smtClean="0"/>
              <a:t>‹#›</a:t>
            </a:fld>
            <a:endParaRPr lang="en-US"/>
          </a:p>
        </p:txBody>
      </p:sp>
    </p:spTree>
    <p:extLst>
      <p:ext uri="{BB962C8B-B14F-4D97-AF65-F5344CB8AC3E}">
        <p14:creationId xmlns:p14="http://schemas.microsoft.com/office/powerpoint/2010/main" val="750706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7D82B-5DC2-1C5C-0F5C-2E21768F64C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DE92933-E4D0-E779-757D-5F31F7E2E4A2}"/>
              </a:ext>
            </a:extLst>
          </p:cNvPr>
          <p:cNvSpPr>
            <a:spLocks noGrp="1"/>
          </p:cNvSpPr>
          <p:nvPr>
            <p:ph type="dt" sz="half" idx="10"/>
          </p:nvPr>
        </p:nvSpPr>
        <p:spPr/>
        <p:txBody>
          <a:bodyPr/>
          <a:lstStyle/>
          <a:p>
            <a:fld id="{ECA5FCED-0B3E-2B44-AB5C-E28C07F2CB29}" type="datetimeFigureOut">
              <a:rPr lang="en-US" smtClean="0"/>
              <a:t>12/1/2023</a:t>
            </a:fld>
            <a:endParaRPr lang="en-US"/>
          </a:p>
        </p:txBody>
      </p:sp>
      <p:sp>
        <p:nvSpPr>
          <p:cNvPr id="4" name="Footer Placeholder 3">
            <a:extLst>
              <a:ext uri="{FF2B5EF4-FFF2-40B4-BE49-F238E27FC236}">
                <a16:creationId xmlns:a16="http://schemas.microsoft.com/office/drawing/2014/main" id="{AB432AB2-14EC-92B2-E7F1-875E6AD4511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82D4DC1-FA49-FE4B-27CB-9386628BBF2D}"/>
              </a:ext>
            </a:extLst>
          </p:cNvPr>
          <p:cNvSpPr>
            <a:spLocks noGrp="1"/>
          </p:cNvSpPr>
          <p:nvPr>
            <p:ph type="sldNum" sz="quarter" idx="12"/>
          </p:nvPr>
        </p:nvSpPr>
        <p:spPr/>
        <p:txBody>
          <a:bodyPr/>
          <a:lstStyle/>
          <a:p>
            <a:fld id="{E4D8E571-3BE9-3245-B8A4-6DB3F03F6361}" type="slidenum">
              <a:rPr lang="en-US" smtClean="0"/>
              <a:t>‹#›</a:t>
            </a:fld>
            <a:endParaRPr lang="en-US"/>
          </a:p>
        </p:txBody>
      </p:sp>
    </p:spTree>
    <p:extLst>
      <p:ext uri="{BB962C8B-B14F-4D97-AF65-F5344CB8AC3E}">
        <p14:creationId xmlns:p14="http://schemas.microsoft.com/office/powerpoint/2010/main" val="1602006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F5893E-3D64-ABC2-6FF5-C298948B40F1}"/>
              </a:ext>
            </a:extLst>
          </p:cNvPr>
          <p:cNvSpPr>
            <a:spLocks noGrp="1"/>
          </p:cNvSpPr>
          <p:nvPr>
            <p:ph type="dt" sz="half" idx="10"/>
          </p:nvPr>
        </p:nvSpPr>
        <p:spPr/>
        <p:txBody>
          <a:bodyPr/>
          <a:lstStyle/>
          <a:p>
            <a:fld id="{ECA5FCED-0B3E-2B44-AB5C-E28C07F2CB29}" type="datetimeFigureOut">
              <a:rPr lang="en-US" smtClean="0"/>
              <a:t>12/1/2023</a:t>
            </a:fld>
            <a:endParaRPr lang="en-US"/>
          </a:p>
        </p:txBody>
      </p:sp>
      <p:sp>
        <p:nvSpPr>
          <p:cNvPr id="3" name="Footer Placeholder 2">
            <a:extLst>
              <a:ext uri="{FF2B5EF4-FFF2-40B4-BE49-F238E27FC236}">
                <a16:creationId xmlns:a16="http://schemas.microsoft.com/office/drawing/2014/main" id="{B054649E-80B5-DF9C-968E-336B5562FDA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22F0693-ACC0-7CC8-F0BA-D8C6D11578C4}"/>
              </a:ext>
            </a:extLst>
          </p:cNvPr>
          <p:cNvSpPr>
            <a:spLocks noGrp="1"/>
          </p:cNvSpPr>
          <p:nvPr>
            <p:ph type="sldNum" sz="quarter" idx="12"/>
          </p:nvPr>
        </p:nvSpPr>
        <p:spPr/>
        <p:txBody>
          <a:bodyPr/>
          <a:lstStyle/>
          <a:p>
            <a:fld id="{E4D8E571-3BE9-3245-B8A4-6DB3F03F6361}" type="slidenum">
              <a:rPr lang="en-US" smtClean="0"/>
              <a:t>‹#›</a:t>
            </a:fld>
            <a:endParaRPr lang="en-US"/>
          </a:p>
        </p:txBody>
      </p:sp>
    </p:spTree>
    <p:extLst>
      <p:ext uri="{BB962C8B-B14F-4D97-AF65-F5344CB8AC3E}">
        <p14:creationId xmlns:p14="http://schemas.microsoft.com/office/powerpoint/2010/main" val="980631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24206-8F22-6A05-1C78-8E25001189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B6D5C54-FFD7-7669-4EED-1F2069E674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20DDFB-8889-90AB-8EC1-D7928B130F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F14E1-70FF-799C-14C4-DB46640749EC}"/>
              </a:ext>
            </a:extLst>
          </p:cNvPr>
          <p:cNvSpPr>
            <a:spLocks noGrp="1"/>
          </p:cNvSpPr>
          <p:nvPr>
            <p:ph type="dt" sz="half" idx="10"/>
          </p:nvPr>
        </p:nvSpPr>
        <p:spPr/>
        <p:txBody>
          <a:bodyPr/>
          <a:lstStyle/>
          <a:p>
            <a:fld id="{ECA5FCED-0B3E-2B44-AB5C-E28C07F2CB29}" type="datetimeFigureOut">
              <a:rPr lang="en-US" smtClean="0"/>
              <a:t>12/1/2023</a:t>
            </a:fld>
            <a:endParaRPr lang="en-US"/>
          </a:p>
        </p:txBody>
      </p:sp>
      <p:sp>
        <p:nvSpPr>
          <p:cNvPr id="6" name="Footer Placeholder 5">
            <a:extLst>
              <a:ext uri="{FF2B5EF4-FFF2-40B4-BE49-F238E27FC236}">
                <a16:creationId xmlns:a16="http://schemas.microsoft.com/office/drawing/2014/main" id="{C46F2606-254C-843B-8A65-35D723A41F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62BA18-4061-2866-B056-B6A2A010608B}"/>
              </a:ext>
            </a:extLst>
          </p:cNvPr>
          <p:cNvSpPr>
            <a:spLocks noGrp="1"/>
          </p:cNvSpPr>
          <p:nvPr>
            <p:ph type="sldNum" sz="quarter" idx="12"/>
          </p:nvPr>
        </p:nvSpPr>
        <p:spPr/>
        <p:txBody>
          <a:bodyPr/>
          <a:lstStyle/>
          <a:p>
            <a:fld id="{E4D8E571-3BE9-3245-B8A4-6DB3F03F6361}" type="slidenum">
              <a:rPr lang="en-US" smtClean="0"/>
              <a:t>‹#›</a:t>
            </a:fld>
            <a:endParaRPr lang="en-US"/>
          </a:p>
        </p:txBody>
      </p:sp>
    </p:spTree>
    <p:extLst>
      <p:ext uri="{BB962C8B-B14F-4D97-AF65-F5344CB8AC3E}">
        <p14:creationId xmlns:p14="http://schemas.microsoft.com/office/powerpoint/2010/main" val="336870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35568-154D-14D4-6396-21E236D209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3D88BFF-8EDB-3F74-0407-496BC15400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F496583-E417-4477-4650-161D908F41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0F06BC-4AC1-CFB8-6B7A-5A87D8699509}"/>
              </a:ext>
            </a:extLst>
          </p:cNvPr>
          <p:cNvSpPr>
            <a:spLocks noGrp="1"/>
          </p:cNvSpPr>
          <p:nvPr>
            <p:ph type="dt" sz="half" idx="10"/>
          </p:nvPr>
        </p:nvSpPr>
        <p:spPr/>
        <p:txBody>
          <a:bodyPr/>
          <a:lstStyle/>
          <a:p>
            <a:fld id="{ECA5FCED-0B3E-2B44-AB5C-E28C07F2CB29}" type="datetimeFigureOut">
              <a:rPr lang="en-US" smtClean="0"/>
              <a:t>12/1/2023</a:t>
            </a:fld>
            <a:endParaRPr lang="en-US"/>
          </a:p>
        </p:txBody>
      </p:sp>
      <p:sp>
        <p:nvSpPr>
          <p:cNvPr id="6" name="Footer Placeholder 5">
            <a:extLst>
              <a:ext uri="{FF2B5EF4-FFF2-40B4-BE49-F238E27FC236}">
                <a16:creationId xmlns:a16="http://schemas.microsoft.com/office/drawing/2014/main" id="{2DE30962-3BCF-D2C5-0EC0-1C657A8B2E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9003CC-8135-01FC-62AE-B47C2BC0ED99}"/>
              </a:ext>
            </a:extLst>
          </p:cNvPr>
          <p:cNvSpPr>
            <a:spLocks noGrp="1"/>
          </p:cNvSpPr>
          <p:nvPr>
            <p:ph type="sldNum" sz="quarter" idx="12"/>
          </p:nvPr>
        </p:nvSpPr>
        <p:spPr/>
        <p:txBody>
          <a:bodyPr/>
          <a:lstStyle/>
          <a:p>
            <a:fld id="{E4D8E571-3BE9-3245-B8A4-6DB3F03F6361}" type="slidenum">
              <a:rPr lang="en-US" smtClean="0"/>
              <a:t>‹#›</a:t>
            </a:fld>
            <a:endParaRPr lang="en-US"/>
          </a:p>
        </p:txBody>
      </p:sp>
    </p:spTree>
    <p:extLst>
      <p:ext uri="{BB962C8B-B14F-4D97-AF65-F5344CB8AC3E}">
        <p14:creationId xmlns:p14="http://schemas.microsoft.com/office/powerpoint/2010/main" val="368769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09836D-CB8A-6DB4-F5F3-8496189A6F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AE61EF5-6B9A-507A-F860-2AAEF1AC98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103493-D0FB-F071-81EB-ECDD4403CA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A5FCED-0B3E-2B44-AB5C-E28C07F2CB29}" type="datetimeFigureOut">
              <a:rPr lang="en-US" smtClean="0"/>
              <a:t>12/1/2023</a:t>
            </a:fld>
            <a:endParaRPr lang="en-US"/>
          </a:p>
        </p:txBody>
      </p:sp>
      <p:sp>
        <p:nvSpPr>
          <p:cNvPr id="5" name="Footer Placeholder 4">
            <a:extLst>
              <a:ext uri="{FF2B5EF4-FFF2-40B4-BE49-F238E27FC236}">
                <a16:creationId xmlns:a16="http://schemas.microsoft.com/office/drawing/2014/main" id="{510CFA6F-09E4-7895-8804-9F09266F19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7765ABE-DBA6-968E-5CE0-EE99A26A27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8E571-3BE9-3245-B8A4-6DB3F03F6361}" type="slidenum">
              <a:rPr lang="en-US" smtClean="0"/>
              <a:t>‹#›</a:t>
            </a:fld>
            <a:endParaRPr lang="en-US"/>
          </a:p>
        </p:txBody>
      </p:sp>
    </p:spTree>
    <p:extLst>
      <p:ext uri="{BB962C8B-B14F-4D97-AF65-F5344CB8AC3E}">
        <p14:creationId xmlns:p14="http://schemas.microsoft.com/office/powerpoint/2010/main" val="28749686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9AB3B2-37C5-D2FC-ABA6-3079E72CA077}"/>
              </a:ext>
            </a:extLst>
          </p:cNvPr>
          <p:cNvSpPr>
            <a:spLocks noGrp="1"/>
          </p:cNvSpPr>
          <p:nvPr>
            <p:ph type="title"/>
          </p:nvPr>
        </p:nvSpPr>
        <p:spPr>
          <a:xfrm>
            <a:off x="427175" y="856180"/>
            <a:ext cx="4990802" cy="1128068"/>
          </a:xfrm>
        </p:spPr>
        <p:txBody>
          <a:bodyPr anchor="ctr">
            <a:normAutofit fontScale="90000"/>
          </a:bodyPr>
          <a:lstStyle/>
          <a:p>
            <a:pPr algn="ctr"/>
            <a:r>
              <a:rPr lang="en-US" sz="3100" b="1" i="0" u="none" strike="noStrike" dirty="0">
                <a:effectLst/>
                <a:latin typeface="Times New Roman" panose="02020603050405020304" pitchFamily="18" charset="0"/>
                <a:cs typeface="Times New Roman" panose="02020603050405020304" pitchFamily="18" charset="0"/>
              </a:rPr>
              <a:t>Google Playstore Data Analysis With Pyspark</a:t>
            </a:r>
            <a:br>
              <a:rPr lang="en-US" sz="2500" dirty="0">
                <a:latin typeface="Times New Roman" panose="02020603050405020304" pitchFamily="18" charset="0"/>
                <a:cs typeface="Times New Roman" panose="02020603050405020304" pitchFamily="18" charset="0"/>
              </a:rPr>
            </a:br>
            <a:endParaRPr lang="en-US" sz="2500" dirty="0"/>
          </a:p>
        </p:txBody>
      </p:sp>
      <p:grpSp>
        <p:nvGrpSpPr>
          <p:cNvPr id="62" name="Group 6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58" name="Rectangle 57">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 name="Rectangle 60">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B9A16EE-3CB4-CBF8-4CC5-AF082E351220}"/>
              </a:ext>
            </a:extLst>
          </p:cNvPr>
          <p:cNvSpPr>
            <a:spLocks noGrp="1"/>
          </p:cNvSpPr>
          <p:nvPr>
            <p:ph idx="1"/>
          </p:nvPr>
        </p:nvSpPr>
        <p:spPr>
          <a:xfrm>
            <a:off x="1" y="2330505"/>
            <a:ext cx="6188764" cy="3979585"/>
          </a:xfrm>
        </p:spPr>
        <p:txBody>
          <a:bodyPr anchor="ctr">
            <a:normAutofit/>
          </a:bodyPr>
          <a:lstStyle/>
          <a:p>
            <a:pPr marL="0" indent="0">
              <a:buNone/>
            </a:pPr>
            <a:r>
              <a:rPr lang="en-US" sz="2000" b="1" u="sng" dirty="0">
                <a:latin typeface="Times New Roman" panose="02020603050405020304" pitchFamily="18" charset="0"/>
                <a:cs typeface="Times New Roman" panose="02020603050405020304" pitchFamily="18" charset="0"/>
              </a:rPr>
              <a:t>Submitted by:</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t>
            </a:r>
            <a:endParaRPr lang="en-US" sz="2000" u="sng"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Manan Hasmukhbhai Patel </a:t>
            </a:r>
          </a:p>
          <a:p>
            <a:pPr marL="0" indent="0">
              <a:buNone/>
            </a:pPr>
            <a:r>
              <a:rPr lang="en-US" sz="2000" dirty="0">
                <a:latin typeface="Times New Roman" panose="02020603050405020304" pitchFamily="18" charset="0"/>
                <a:cs typeface="Times New Roman" panose="02020603050405020304" pitchFamily="18" charset="0"/>
              </a:rPr>
              <a:t>    (885226993)</a:t>
            </a:r>
          </a:p>
          <a:p>
            <a:r>
              <a:rPr lang="en-US" sz="2000" dirty="0">
                <a:latin typeface="Times New Roman" panose="02020603050405020304" pitchFamily="18" charset="0"/>
                <a:cs typeface="Times New Roman" panose="02020603050405020304" pitchFamily="18" charset="0"/>
              </a:rPr>
              <a:t>Jeet Ghodasara </a:t>
            </a:r>
          </a:p>
          <a:p>
            <a:pPr marL="0" indent="0">
              <a:buNone/>
            </a:pPr>
            <a:r>
              <a:rPr lang="en-US" sz="2000" dirty="0">
                <a:latin typeface="Times New Roman" panose="02020603050405020304" pitchFamily="18" charset="0"/>
                <a:cs typeface="Times New Roman" panose="02020603050405020304" pitchFamily="18" charset="0"/>
              </a:rPr>
              <a:t>   (</a:t>
            </a:r>
            <a:r>
              <a:rPr lang="en-US" sz="2000" i="0" u="none" strike="noStrike" dirty="0">
                <a:effectLst/>
                <a:latin typeface="Times New Roman" panose="02020603050405020304" pitchFamily="18" charset="0"/>
                <a:cs typeface="Times New Roman" panose="02020603050405020304" pitchFamily="18" charset="0"/>
              </a:rPr>
              <a:t>885867226</a:t>
            </a:r>
            <a:r>
              <a:rPr lang="en-US" sz="2000" dirty="0">
                <a:latin typeface="Times New Roman" panose="02020603050405020304" pitchFamily="18" charset="0"/>
                <a:cs typeface="Times New Roman" panose="02020603050405020304" pitchFamily="18" charset="0"/>
              </a:rPr>
              <a:t>)</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a:p>
            <a:pPr marL="0" indent="0">
              <a:buNone/>
            </a:pPr>
            <a:r>
              <a:rPr lang="en-US" sz="2000" b="1" u="sng" dirty="0">
                <a:latin typeface="Times New Roman" panose="02020603050405020304" pitchFamily="18" charset="0"/>
                <a:cs typeface="Times New Roman" panose="02020603050405020304" pitchFamily="18" charset="0"/>
              </a:rPr>
              <a:t>Prof: </a:t>
            </a:r>
            <a:r>
              <a:rPr lang="en" sz="2000" b="1" u="sng" dirty="0">
                <a:latin typeface="Times New Roman" panose="02020603050405020304" pitchFamily="18" charset="0"/>
                <a:cs typeface="Times New Roman" panose="02020603050405020304" pitchFamily="18" charset="0"/>
              </a:rPr>
              <a:t>TSENG-CHING JAMES SHEN </a:t>
            </a:r>
            <a:endParaRPr lang="en-US" sz="2000" b="1" u="sng" dirty="0">
              <a:latin typeface="Times New Roman" panose="02020603050405020304" pitchFamily="18" charset="0"/>
              <a:cs typeface="Times New Roman" panose="02020603050405020304" pitchFamily="18" charset="0"/>
            </a:endParaRPr>
          </a:p>
        </p:txBody>
      </p:sp>
      <p:sp>
        <p:nvSpPr>
          <p:cNvPr id="63" name="Rectangle 62">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gnifying glass showing decling performance">
            <a:extLst>
              <a:ext uri="{FF2B5EF4-FFF2-40B4-BE49-F238E27FC236}">
                <a16:creationId xmlns:a16="http://schemas.microsoft.com/office/drawing/2014/main" id="{AE2CBD39-42E0-0F3F-5AF0-518623A24BF0}"/>
              </a:ext>
            </a:extLst>
          </p:cNvPr>
          <p:cNvPicPr>
            <a:picLocks noChangeAspect="1"/>
          </p:cNvPicPr>
          <p:nvPr/>
        </p:nvPicPr>
        <p:blipFill rotWithShape="1">
          <a:blip r:embed="rId2"/>
          <a:srcRect l="844" r="30298" b="1"/>
          <a:stretch/>
        </p:blipFill>
        <p:spPr>
          <a:xfrm>
            <a:off x="6270894" y="1083484"/>
            <a:ext cx="5132304" cy="4975164"/>
          </a:xfrm>
          <a:prstGeom prst="rect">
            <a:avLst/>
          </a:prstGeom>
        </p:spPr>
      </p:pic>
    </p:spTree>
    <p:extLst>
      <p:ext uri="{BB962C8B-B14F-4D97-AF65-F5344CB8AC3E}">
        <p14:creationId xmlns:p14="http://schemas.microsoft.com/office/powerpoint/2010/main" val="4058378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CBFF5C-3B03-26F2-9779-8D80C2392CD3}"/>
              </a:ext>
            </a:extLst>
          </p:cNvPr>
          <p:cNvSpPr>
            <a:spLocks noGrp="1"/>
          </p:cNvSpPr>
          <p:nvPr>
            <p:ph type="title"/>
          </p:nvPr>
        </p:nvSpPr>
        <p:spPr>
          <a:xfrm>
            <a:off x="490536" y="643467"/>
            <a:ext cx="11210925" cy="744836"/>
          </a:xfrm>
        </p:spPr>
        <p:txBody>
          <a:bodyPr vert="horz" lIns="91440" tIns="45720" rIns="91440" bIns="45720" rtlCol="0" anchor="ctr">
            <a:normAutofit/>
          </a:bodyPr>
          <a:lstStyle/>
          <a:p>
            <a:pPr algn="ctr"/>
            <a:r>
              <a:rPr lang="en-US" sz="3200" kern="1200" dirty="0">
                <a:solidFill>
                  <a:schemeClr val="bg1"/>
                </a:solidFill>
                <a:latin typeface="Times New Roman" panose="02020603050405020304" pitchFamily="18" charset="0"/>
                <a:cs typeface="Times New Roman" panose="02020603050405020304" pitchFamily="18" charset="0"/>
              </a:rPr>
              <a:t>Number of Reviews and Installs across Categories</a:t>
            </a:r>
          </a:p>
        </p:txBody>
      </p:sp>
      <p:pic>
        <p:nvPicPr>
          <p:cNvPr id="5" name="Content Placeholder 4" descr="A screenshot of a computer&#10;&#10;Description automatically generated">
            <a:extLst>
              <a:ext uri="{FF2B5EF4-FFF2-40B4-BE49-F238E27FC236}">
                <a16:creationId xmlns:a16="http://schemas.microsoft.com/office/drawing/2014/main" id="{07B17813-7369-F2A0-19CA-944514C2E12B}"/>
              </a:ext>
            </a:extLst>
          </p:cNvPr>
          <p:cNvPicPr>
            <a:picLocks noGrp="1" noChangeAspect="1"/>
          </p:cNvPicPr>
          <p:nvPr>
            <p:ph idx="1"/>
          </p:nvPr>
        </p:nvPicPr>
        <p:blipFill>
          <a:blip r:embed="rId2"/>
          <a:stretch>
            <a:fillRect/>
          </a:stretch>
        </p:blipFill>
        <p:spPr>
          <a:xfrm>
            <a:off x="938244" y="1532352"/>
            <a:ext cx="10315511" cy="5106177"/>
          </a:xfrm>
          <a:prstGeom prst="rect">
            <a:avLst/>
          </a:prstGeom>
        </p:spPr>
      </p:pic>
    </p:spTree>
    <p:extLst>
      <p:ext uri="{BB962C8B-B14F-4D97-AF65-F5344CB8AC3E}">
        <p14:creationId xmlns:p14="http://schemas.microsoft.com/office/powerpoint/2010/main" val="1079177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AF519D-4B08-F8ED-045A-49F8B9F7CAE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Times New Roman" panose="02020603050405020304" pitchFamily="18" charset="0"/>
                <a:cs typeface="Times New Roman" panose="02020603050405020304" pitchFamily="18" charset="0"/>
              </a:rPr>
              <a:t>Installs vs Price prediction model</a:t>
            </a:r>
          </a:p>
        </p:txBody>
      </p:sp>
      <p:pic>
        <p:nvPicPr>
          <p:cNvPr id="5" name="Content Placeholder 4" descr="A screenshot of a computer&#10;&#10;Description automatically generated">
            <a:extLst>
              <a:ext uri="{FF2B5EF4-FFF2-40B4-BE49-F238E27FC236}">
                <a16:creationId xmlns:a16="http://schemas.microsoft.com/office/drawing/2014/main" id="{920C7A37-0599-0CA9-8E51-521E10C0C754}"/>
              </a:ext>
            </a:extLst>
          </p:cNvPr>
          <p:cNvPicPr>
            <a:picLocks noGrp="1" noChangeAspect="1"/>
          </p:cNvPicPr>
          <p:nvPr>
            <p:ph idx="1"/>
          </p:nvPr>
        </p:nvPicPr>
        <p:blipFill>
          <a:blip r:embed="rId2"/>
          <a:stretch>
            <a:fillRect/>
          </a:stretch>
        </p:blipFill>
        <p:spPr>
          <a:xfrm>
            <a:off x="758212" y="1559753"/>
            <a:ext cx="10807563" cy="5106573"/>
          </a:xfrm>
          <a:prstGeom prst="rect">
            <a:avLst/>
          </a:prstGeom>
        </p:spPr>
      </p:pic>
    </p:spTree>
    <p:extLst>
      <p:ext uri="{BB962C8B-B14F-4D97-AF65-F5344CB8AC3E}">
        <p14:creationId xmlns:p14="http://schemas.microsoft.com/office/powerpoint/2010/main" val="21421080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Content Placeholder 4" descr="A screenshot of a computer&#10;&#10;Description automatically generated">
            <a:extLst>
              <a:ext uri="{FF2B5EF4-FFF2-40B4-BE49-F238E27FC236}">
                <a16:creationId xmlns:a16="http://schemas.microsoft.com/office/drawing/2014/main" id="{9A632EB6-301D-3134-150C-57F6C6E0F576}"/>
              </a:ext>
            </a:extLst>
          </p:cNvPr>
          <p:cNvPicPr>
            <a:picLocks noGrp="1" noChangeAspect="1"/>
          </p:cNvPicPr>
          <p:nvPr>
            <p:ph idx="1"/>
          </p:nvPr>
        </p:nvPicPr>
        <p:blipFill rotWithShape="1">
          <a:blip r:embed="rId3"/>
          <a:srcRect r="11096" b="1"/>
          <a:stretch/>
        </p:blipFill>
        <p:spPr>
          <a:xfrm>
            <a:off x="20" y="1282"/>
            <a:ext cx="12191980" cy="6856718"/>
          </a:xfrm>
          <a:prstGeom prst="rect">
            <a:avLst/>
          </a:prstGeom>
        </p:spPr>
      </p:pic>
    </p:spTree>
    <p:extLst>
      <p:ext uri="{BB962C8B-B14F-4D97-AF65-F5344CB8AC3E}">
        <p14:creationId xmlns:p14="http://schemas.microsoft.com/office/powerpoint/2010/main" val="3896913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Content Placeholder 4" descr="A screenshot of a computer&#10;&#10;Description automatically generated">
            <a:extLst>
              <a:ext uri="{FF2B5EF4-FFF2-40B4-BE49-F238E27FC236}">
                <a16:creationId xmlns:a16="http://schemas.microsoft.com/office/drawing/2014/main" id="{8B86546C-5914-F3A5-2767-CC377499F35C}"/>
              </a:ext>
            </a:extLst>
          </p:cNvPr>
          <p:cNvPicPr>
            <a:picLocks noGrp="1" noChangeAspect="1"/>
          </p:cNvPicPr>
          <p:nvPr>
            <p:ph idx="1"/>
          </p:nvPr>
        </p:nvPicPr>
        <p:blipFill rotWithShape="1">
          <a:blip r:embed="rId2"/>
          <a:srcRect r="11539"/>
          <a:stretch/>
        </p:blipFill>
        <p:spPr>
          <a:xfrm>
            <a:off x="20" y="1282"/>
            <a:ext cx="12191980" cy="6856718"/>
          </a:xfrm>
          <a:prstGeom prst="rect">
            <a:avLst/>
          </a:prstGeom>
        </p:spPr>
      </p:pic>
    </p:spTree>
    <p:extLst>
      <p:ext uri="{BB962C8B-B14F-4D97-AF65-F5344CB8AC3E}">
        <p14:creationId xmlns:p14="http://schemas.microsoft.com/office/powerpoint/2010/main" val="42891910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A765A9-3334-D7B0-6C4B-CC7972342362}"/>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Times New Roman" panose="02020603050405020304" pitchFamily="18" charset="0"/>
                <a:cs typeface="Times New Roman" panose="02020603050405020304" pitchFamily="18" charset="0"/>
              </a:rPr>
              <a:t>Installs vs Price prediction model (Visualized)</a:t>
            </a:r>
          </a:p>
        </p:txBody>
      </p:sp>
      <p:pic>
        <p:nvPicPr>
          <p:cNvPr id="5" name="Content Placeholder 4" descr="A screenshot of a computer&#10;&#10;Description automatically generated">
            <a:extLst>
              <a:ext uri="{FF2B5EF4-FFF2-40B4-BE49-F238E27FC236}">
                <a16:creationId xmlns:a16="http://schemas.microsoft.com/office/drawing/2014/main" id="{A198B8A8-3062-7CAA-A1A7-A676505ECF43}"/>
              </a:ext>
            </a:extLst>
          </p:cNvPr>
          <p:cNvPicPr>
            <a:picLocks noGrp="1" noChangeAspect="1"/>
          </p:cNvPicPr>
          <p:nvPr>
            <p:ph idx="1"/>
          </p:nvPr>
        </p:nvPicPr>
        <p:blipFill>
          <a:blip r:embed="rId2"/>
          <a:stretch>
            <a:fillRect/>
          </a:stretch>
        </p:blipFill>
        <p:spPr>
          <a:xfrm>
            <a:off x="740714" y="1551402"/>
            <a:ext cx="10710572" cy="5087523"/>
          </a:xfrm>
          <a:prstGeom prst="rect">
            <a:avLst/>
          </a:prstGeom>
        </p:spPr>
      </p:pic>
    </p:spTree>
    <p:extLst>
      <p:ext uri="{BB962C8B-B14F-4D97-AF65-F5344CB8AC3E}">
        <p14:creationId xmlns:p14="http://schemas.microsoft.com/office/powerpoint/2010/main" val="4177987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A765A9-3334-D7B0-6C4B-CC7972342362}"/>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Times New Roman" panose="02020603050405020304" pitchFamily="18" charset="0"/>
                <a:cs typeface="Times New Roman" panose="02020603050405020304" pitchFamily="18" charset="0"/>
              </a:rPr>
              <a:t>Reviews vs Price prediction model (Visualized)</a:t>
            </a:r>
          </a:p>
        </p:txBody>
      </p:sp>
      <p:pic>
        <p:nvPicPr>
          <p:cNvPr id="7" name="Content Placeholder 6" descr="A screenshot of a computer&#10;&#10;Description automatically generated">
            <a:extLst>
              <a:ext uri="{FF2B5EF4-FFF2-40B4-BE49-F238E27FC236}">
                <a16:creationId xmlns:a16="http://schemas.microsoft.com/office/drawing/2014/main" id="{306C3173-E24B-E9F3-B98A-718FBF7E8D34}"/>
              </a:ext>
            </a:extLst>
          </p:cNvPr>
          <p:cNvPicPr>
            <a:picLocks noGrp="1" noChangeAspect="1"/>
          </p:cNvPicPr>
          <p:nvPr>
            <p:ph idx="1"/>
          </p:nvPr>
        </p:nvPicPr>
        <p:blipFill>
          <a:blip r:embed="rId2"/>
          <a:stretch>
            <a:fillRect/>
          </a:stretch>
        </p:blipFill>
        <p:spPr>
          <a:xfrm>
            <a:off x="1011631" y="1637127"/>
            <a:ext cx="10168738" cy="5058948"/>
          </a:xfrm>
          <a:prstGeom prst="rect">
            <a:avLst/>
          </a:prstGeom>
        </p:spPr>
      </p:pic>
    </p:spTree>
    <p:extLst>
      <p:ext uri="{BB962C8B-B14F-4D97-AF65-F5344CB8AC3E}">
        <p14:creationId xmlns:p14="http://schemas.microsoft.com/office/powerpoint/2010/main" val="35472366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FE6E2-C325-2C57-5074-C39108EF45C2}"/>
              </a:ext>
            </a:extLst>
          </p:cNvPr>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Tools and Technologies used</a:t>
            </a:r>
            <a:endParaRPr lang="en-US" sz="3200" dirty="0"/>
          </a:p>
        </p:txBody>
      </p:sp>
      <p:graphicFrame>
        <p:nvGraphicFramePr>
          <p:cNvPr id="5" name="Content Placeholder 2">
            <a:extLst>
              <a:ext uri="{FF2B5EF4-FFF2-40B4-BE49-F238E27FC236}">
                <a16:creationId xmlns:a16="http://schemas.microsoft.com/office/drawing/2014/main" id="{4871001B-0E9C-7B2B-D0FC-B2BB8D716489}"/>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57469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7B2B21-9C20-5A04-C456-E75D96EEB693}"/>
              </a:ext>
            </a:extLst>
          </p:cNvPr>
          <p:cNvSpPr>
            <a:spLocks noGrp="1"/>
          </p:cNvSpPr>
          <p:nvPr>
            <p:ph type="title"/>
          </p:nvPr>
        </p:nvSpPr>
        <p:spPr>
          <a:xfrm>
            <a:off x="4553732" y="0"/>
            <a:ext cx="5742793" cy="733425"/>
          </a:xfrm>
        </p:spPr>
        <p:txBody>
          <a:bodyPr anchor="b">
            <a:normAutofit/>
          </a:bodyPr>
          <a:lstStyle/>
          <a:p>
            <a:r>
              <a:rPr lang="en-US" sz="3200" dirty="0">
                <a:latin typeface="Times New Roman" panose="02020603050405020304" pitchFamily="18" charset="0"/>
                <a:cs typeface="Times New Roman" panose="02020603050405020304" pitchFamily="18" charset="0"/>
              </a:rPr>
              <a:t>Conclusion</a:t>
            </a:r>
          </a:p>
        </p:txBody>
      </p:sp>
      <p:pic>
        <p:nvPicPr>
          <p:cNvPr id="14" name="Picture 13">
            <a:extLst>
              <a:ext uri="{FF2B5EF4-FFF2-40B4-BE49-F238E27FC236}">
                <a16:creationId xmlns:a16="http://schemas.microsoft.com/office/drawing/2014/main" id="{0F019937-91E3-D456-A723-982DAC7EB92F}"/>
              </a:ext>
            </a:extLst>
          </p:cNvPr>
          <p:cNvPicPr>
            <a:picLocks noChangeAspect="1"/>
          </p:cNvPicPr>
          <p:nvPr/>
        </p:nvPicPr>
        <p:blipFill rotWithShape="1">
          <a:blip r:embed="rId2"/>
          <a:srcRect l="16225" r="49355"/>
          <a:stretch/>
        </p:blipFill>
        <p:spPr>
          <a:xfrm>
            <a:off x="1" y="10"/>
            <a:ext cx="4196496" cy="6857990"/>
          </a:xfrm>
          <a:prstGeom prst="rect">
            <a:avLst/>
          </a:prstGeom>
          <a:effectLst/>
        </p:spPr>
      </p:pic>
      <p:sp>
        <p:nvSpPr>
          <p:cNvPr id="15" name="Content Placeholder 2">
            <a:extLst>
              <a:ext uri="{FF2B5EF4-FFF2-40B4-BE49-F238E27FC236}">
                <a16:creationId xmlns:a16="http://schemas.microsoft.com/office/drawing/2014/main" id="{929975E2-DCAE-4774-147A-511E1544ADB7}"/>
              </a:ext>
            </a:extLst>
          </p:cNvPr>
          <p:cNvSpPr>
            <a:spLocks noGrp="1"/>
          </p:cNvSpPr>
          <p:nvPr>
            <p:ph idx="1"/>
          </p:nvPr>
        </p:nvSpPr>
        <p:spPr>
          <a:xfrm>
            <a:off x="4553732" y="975151"/>
            <a:ext cx="6798539" cy="3705217"/>
          </a:xfrm>
        </p:spPr>
        <p:txBody>
          <a:bodyPr>
            <a:noAutofit/>
          </a:bodyPr>
          <a:lstStyle/>
          <a:p>
            <a:pPr marL="514350" indent="-514350">
              <a:buAutoNum type="arabicPeriod"/>
            </a:pPr>
            <a:r>
              <a:rPr lang="en-US" sz="1700" b="1" i="0" dirty="0">
                <a:effectLst/>
                <a:latin typeface="Times New Roman" panose="02020603050405020304" pitchFamily="18" charset="0"/>
                <a:cs typeface="Times New Roman" panose="02020603050405020304" pitchFamily="18" charset="0"/>
              </a:rPr>
              <a:t>Comprehensive Data Analysis: </a:t>
            </a:r>
            <a:r>
              <a:rPr lang="en-US" sz="1700" b="0" i="0" dirty="0">
                <a:effectLst/>
                <a:latin typeface="Times New Roman" panose="02020603050405020304" pitchFamily="18" charset="0"/>
                <a:cs typeface="Times New Roman" panose="02020603050405020304" pitchFamily="18" charset="0"/>
              </a:rPr>
              <a:t>We performed a comprehensive analysis of Google Play Store data using </a:t>
            </a:r>
            <a:r>
              <a:rPr lang="en-US" sz="1700" b="0" i="0" dirty="0" err="1">
                <a:effectLst/>
                <a:latin typeface="Times New Roman" panose="02020603050405020304" pitchFamily="18" charset="0"/>
                <a:cs typeface="Times New Roman" panose="02020603050405020304" pitchFamily="18" charset="0"/>
              </a:rPr>
              <a:t>PySpark</a:t>
            </a:r>
            <a:r>
              <a:rPr lang="en-US" sz="1700" b="0" i="0" dirty="0">
                <a:effectLst/>
                <a:latin typeface="Times New Roman" panose="02020603050405020304" pitchFamily="18" charset="0"/>
                <a:cs typeface="Times New Roman" panose="02020603050405020304" pitchFamily="18" charset="0"/>
              </a:rPr>
              <a:t> on a distributed architecture, and we learned a lot about important parameters including the total installs, reviews, ratings, and price.</a:t>
            </a:r>
          </a:p>
          <a:p>
            <a:pPr marL="514350" indent="-514350">
              <a:buAutoNum type="arabicPeriod"/>
            </a:pPr>
            <a:r>
              <a:rPr lang="en-US" sz="1700" b="1" i="0" dirty="0">
                <a:effectLst/>
                <a:latin typeface="Times New Roman" panose="02020603050405020304" pitchFamily="18" charset="0"/>
                <a:cs typeface="Times New Roman" panose="02020603050405020304" pitchFamily="18" charset="0"/>
              </a:rPr>
              <a:t>Efficient Distributed Computing:</a:t>
            </a:r>
            <a:r>
              <a:rPr lang="en-US" sz="1700" dirty="0">
                <a:latin typeface="Times New Roman" panose="02020603050405020304" pitchFamily="18" charset="0"/>
                <a:cs typeface="Times New Roman" panose="02020603050405020304" pitchFamily="18" charset="0"/>
              </a:rPr>
              <a:t> We were able to process and analyze massive amounts of data quickly and effectively because to the robust computing environment that the Microsoft Azure cluster on </a:t>
            </a:r>
            <a:r>
              <a:rPr lang="en-US" sz="1700" dirty="0" err="1">
                <a:latin typeface="Times New Roman" panose="02020603050405020304" pitchFamily="18" charset="0"/>
                <a:cs typeface="Times New Roman" panose="02020603050405020304" pitchFamily="18" charset="0"/>
              </a:rPr>
              <a:t>DataBricks</a:t>
            </a:r>
            <a:r>
              <a:rPr lang="en-US" sz="1700" dirty="0">
                <a:latin typeface="Times New Roman" panose="02020603050405020304" pitchFamily="18" charset="0"/>
                <a:cs typeface="Times New Roman" panose="02020603050405020304" pitchFamily="18" charset="0"/>
              </a:rPr>
              <a:t> offered. </a:t>
            </a:r>
            <a:r>
              <a:rPr lang="en-US" sz="1700" dirty="0" err="1">
                <a:latin typeface="Times New Roman" panose="02020603050405020304" pitchFamily="18" charset="0"/>
                <a:cs typeface="Times New Roman" panose="02020603050405020304" pitchFamily="18" charset="0"/>
              </a:rPr>
              <a:t>DataBricks'</a:t>
            </a:r>
            <a:r>
              <a:rPr lang="en-US" sz="1700" dirty="0">
                <a:latin typeface="Times New Roman" panose="02020603050405020304" pitchFamily="18" charset="0"/>
                <a:cs typeface="Times New Roman" panose="02020603050405020304" pitchFamily="18" charset="0"/>
              </a:rPr>
              <a:t> distributed file system made it easy to store and retrieve large amounts of data.</a:t>
            </a:r>
          </a:p>
          <a:p>
            <a:pPr marL="514350" indent="-514350">
              <a:buAutoNum type="arabicPeriod"/>
            </a:pPr>
            <a:r>
              <a:rPr lang="en-US" sz="1700" b="1" i="0" dirty="0">
                <a:effectLst/>
                <a:latin typeface="Times New Roman" panose="02020603050405020304" pitchFamily="18" charset="0"/>
                <a:cs typeface="Times New Roman" panose="02020603050405020304" pitchFamily="18" charset="0"/>
              </a:rPr>
              <a:t>Insightful Visualizations: </a:t>
            </a:r>
            <a:r>
              <a:rPr lang="en-US" sz="1700" i="0" dirty="0">
                <a:effectLst/>
                <a:latin typeface="Times New Roman" panose="02020603050405020304" pitchFamily="18" charset="0"/>
                <a:cs typeface="Times New Roman" panose="02020603050405020304" pitchFamily="18" charset="0"/>
              </a:rPr>
              <a:t>Our comprehension of the data trends was improved by the intelligent visuals we created using the Matplotlib and Seaborn packages. Stakeholders were assisted in making decisions by the clear and understandable communication of intricate findings through visualizations.</a:t>
            </a:r>
          </a:p>
          <a:p>
            <a:pPr marL="514350" indent="-514350">
              <a:buAutoNum type="arabicPeriod"/>
            </a:pPr>
            <a:r>
              <a:rPr lang="en-US" sz="1700" b="1" i="0" dirty="0">
                <a:effectLst/>
                <a:latin typeface="Times New Roman" panose="02020603050405020304" pitchFamily="18" charset="0"/>
                <a:cs typeface="Times New Roman" panose="02020603050405020304" pitchFamily="18" charset="0"/>
              </a:rPr>
              <a:t>Predictive Modeling for Installs and Price: </a:t>
            </a:r>
            <a:r>
              <a:rPr lang="en-US" sz="1700" i="0" dirty="0">
                <a:effectLst/>
                <a:latin typeface="Times New Roman" panose="02020603050405020304" pitchFamily="18" charset="0"/>
                <a:cs typeface="Times New Roman" panose="02020603050405020304" pitchFamily="18" charset="0"/>
              </a:rPr>
              <a:t>Based on price data, our </a:t>
            </a:r>
            <a:r>
              <a:rPr lang="en-US" sz="1700" i="0" dirty="0" err="1">
                <a:effectLst/>
                <a:latin typeface="Times New Roman" panose="02020603050405020304" pitchFamily="18" charset="0"/>
                <a:cs typeface="Times New Roman" panose="02020603050405020304" pitchFamily="18" charset="0"/>
              </a:rPr>
              <a:t>PySpark</a:t>
            </a:r>
            <a:r>
              <a:rPr lang="en-US" sz="1700" i="0" dirty="0">
                <a:effectLst/>
                <a:latin typeface="Times New Roman" panose="02020603050405020304" pitchFamily="18" charset="0"/>
                <a:cs typeface="Times New Roman" panose="02020603050405020304" pitchFamily="18" charset="0"/>
              </a:rPr>
              <a:t>-developed machine learning model accurately forecasted the number of installs. Regression modeling is a useful technique for pricing strategy optimization and app performance forecasts.</a:t>
            </a:r>
            <a:endParaRPr lang="en-US"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2139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FD4AD0ED-45F1-4AB2-8C18-7DED238A0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7430622-9855-482E-98A8-1FAECC9090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715C76D5-716D-420A-ABDC-55BF6D9ED2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24" name="Oval 23">
              <a:extLst>
                <a:ext uri="{FF2B5EF4-FFF2-40B4-BE49-F238E27FC236}">
                  <a16:creationId xmlns:a16="http://schemas.microsoft.com/office/drawing/2014/main" id="{79875022-E2DB-4A9E-8832-E7009F0E4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DBFBDCA6-4D2C-451E-8205-8C334DCEE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E395B2B7-3263-461B-8800-669EBE884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A727DC78-6D51-415D-878D-516F840FB6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8405FB7A-34E4-454E-80C1-3AF31F6003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C56EC0F8-CE39-4C95-B52D-033DBF561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A2BC2496-2BA2-9CFA-547E-1BA01505D4C4}"/>
              </a:ext>
            </a:extLst>
          </p:cNvPr>
          <p:cNvSpPr>
            <a:spLocks noGrp="1"/>
          </p:cNvSpPr>
          <p:nvPr>
            <p:ph type="title"/>
          </p:nvPr>
        </p:nvSpPr>
        <p:spPr>
          <a:xfrm>
            <a:off x="2043326" y="609600"/>
            <a:ext cx="8229600" cy="2819399"/>
          </a:xfrm>
          <a:noFill/>
        </p:spPr>
        <p:txBody>
          <a:bodyPr vert="horz" lIns="91440" tIns="45720" rIns="91440" bIns="45720" rtlCol="0" anchor="b">
            <a:normAutofit/>
          </a:bodyPr>
          <a:lstStyle/>
          <a:p>
            <a:pPr algn="ctr"/>
            <a:r>
              <a:rPr lang="en-US" sz="4800" kern="1200">
                <a:solidFill>
                  <a:schemeClr val="bg1"/>
                </a:solidFill>
                <a:latin typeface="+mj-lt"/>
                <a:ea typeface="+mj-ea"/>
                <a:cs typeface="+mj-cs"/>
              </a:rPr>
              <a:t>Any Questions??</a:t>
            </a:r>
          </a:p>
        </p:txBody>
      </p:sp>
      <p:sp>
        <p:nvSpPr>
          <p:cNvPr id="3" name="Content Placeholder 2">
            <a:extLst>
              <a:ext uri="{FF2B5EF4-FFF2-40B4-BE49-F238E27FC236}">
                <a16:creationId xmlns:a16="http://schemas.microsoft.com/office/drawing/2014/main" id="{8142D97E-7B37-203E-4BB6-F54880C6B092}"/>
              </a:ext>
            </a:extLst>
          </p:cNvPr>
          <p:cNvSpPr>
            <a:spLocks noGrp="1"/>
          </p:cNvSpPr>
          <p:nvPr>
            <p:ph idx="1"/>
          </p:nvPr>
        </p:nvSpPr>
        <p:spPr>
          <a:xfrm>
            <a:off x="2043326" y="3522428"/>
            <a:ext cx="8229600" cy="2607079"/>
          </a:xfrm>
          <a:noFill/>
        </p:spPr>
        <p:txBody>
          <a:bodyPr vert="horz" lIns="91440" tIns="45720" rIns="91440" bIns="45720" rtlCol="0" anchor="t">
            <a:normAutofit/>
          </a:bodyPr>
          <a:lstStyle/>
          <a:p>
            <a:pPr marL="0" indent="0" algn="ctr">
              <a:buNone/>
            </a:pPr>
            <a:r>
              <a:rPr lang="en-US" sz="2400" kern="1200">
                <a:solidFill>
                  <a:schemeClr val="bg1"/>
                </a:solidFill>
                <a:latin typeface="+mn-lt"/>
                <a:ea typeface="+mn-ea"/>
                <a:cs typeface="+mn-cs"/>
              </a:rPr>
              <a:t>Thank You!!</a:t>
            </a:r>
          </a:p>
        </p:txBody>
      </p:sp>
      <p:sp>
        <p:nvSpPr>
          <p:cNvPr id="31" name="Rectangle 30">
            <a:extLst>
              <a:ext uri="{FF2B5EF4-FFF2-40B4-BE49-F238E27FC236}">
                <a16:creationId xmlns:a16="http://schemas.microsoft.com/office/drawing/2014/main" id="{73162FBC-1EE8-4355-8B2B-CB9A5B4BD5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C2940EF9-7ECF-49BA-8F14-5EBC7ADE07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4" name="Straight Connector 33">
              <a:extLst>
                <a:ext uri="{FF2B5EF4-FFF2-40B4-BE49-F238E27FC236}">
                  <a16:creationId xmlns:a16="http://schemas.microsoft.com/office/drawing/2014/main" id="{DF9A5AE3-5A1E-4528-BDC2-D32A66EFFD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39C6801-3BB8-4C41-9385-D9CE4F1485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8EA6929-FF51-4E95-8E16-80E9F371AE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BE91CBD-B19A-4299-90BD-CC3AB69766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9" name="Rectangle 38">
            <a:extLst>
              <a:ext uri="{FF2B5EF4-FFF2-40B4-BE49-F238E27FC236}">
                <a16:creationId xmlns:a16="http://schemas.microsoft.com/office/drawing/2014/main" id="{26CE109B-4241-4CF1-B587-868774BB4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DD107650-C271-404F-98D8-BB8E7E0306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42" name="Straight Connector 41">
              <a:extLst>
                <a:ext uri="{FF2B5EF4-FFF2-40B4-BE49-F238E27FC236}">
                  <a16:creationId xmlns:a16="http://schemas.microsoft.com/office/drawing/2014/main" id="{41F01725-EDBB-493E-A610-EF9ACBABB2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C8E2A80-F420-488D-AE39-E20BC61B19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58A20B2-85E4-4C64-A75F-376DA772A4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88BDCE8-2392-4F5E-B6B4-AD19C903B9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43456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7E7D6-BD30-CE0E-5358-DECC7BBE64B2}"/>
              </a:ext>
            </a:extLst>
          </p:cNvPr>
          <p:cNvSpPr>
            <a:spLocks noGrp="1"/>
          </p:cNvSpPr>
          <p:nvPr>
            <p:ph type="title"/>
          </p:nvPr>
        </p:nvSpPr>
        <p:spPr>
          <a:xfrm>
            <a:off x="5444488" y="896000"/>
            <a:ext cx="5444382" cy="1402470"/>
          </a:xfrm>
        </p:spPr>
        <p:txBody>
          <a:bodyPr anchor="t">
            <a:normAutofit/>
          </a:bodyPr>
          <a:lstStyle/>
          <a:p>
            <a:r>
              <a:rPr lang="en-US" sz="3200" dirty="0">
                <a:latin typeface="Times New Roman" panose="02020603050405020304" pitchFamily="18" charset="0"/>
                <a:cs typeface="Times New Roman" panose="02020603050405020304" pitchFamily="18" charset="0"/>
              </a:rPr>
              <a:t>Introduction</a:t>
            </a:r>
          </a:p>
        </p:txBody>
      </p:sp>
      <p:pic>
        <p:nvPicPr>
          <p:cNvPr id="5" name="Picture 4" descr="Mobile device with apps">
            <a:extLst>
              <a:ext uri="{FF2B5EF4-FFF2-40B4-BE49-F238E27FC236}">
                <a16:creationId xmlns:a16="http://schemas.microsoft.com/office/drawing/2014/main" id="{BD36DF1B-E240-B73A-68DB-6E4098D68E50}"/>
              </a:ext>
            </a:extLst>
          </p:cNvPr>
          <p:cNvPicPr>
            <a:picLocks noChangeAspect="1"/>
          </p:cNvPicPr>
          <p:nvPr/>
        </p:nvPicPr>
        <p:blipFill rotWithShape="1">
          <a:blip r:embed="rId2"/>
          <a:srcRect l="48660" r="9089"/>
          <a:stretch/>
        </p:blipFill>
        <p:spPr>
          <a:xfrm>
            <a:off x="-1" y="10"/>
            <a:ext cx="5151179" cy="6857990"/>
          </a:xfrm>
          <a:prstGeom prst="rect">
            <a:avLst/>
          </a:prstGeom>
        </p:spPr>
      </p:pic>
      <p:cxnSp>
        <p:nvCxnSpPr>
          <p:cNvPr id="9"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11" name="Content Placeholder 2">
            <a:extLst>
              <a:ext uri="{FF2B5EF4-FFF2-40B4-BE49-F238E27FC236}">
                <a16:creationId xmlns:a16="http://schemas.microsoft.com/office/drawing/2014/main" id="{A88BF078-9D59-6A26-456A-581862A5607B}"/>
              </a:ext>
            </a:extLst>
          </p:cNvPr>
          <p:cNvGraphicFramePr>
            <a:graphicFrameLocks noGrp="1"/>
          </p:cNvGraphicFramePr>
          <p:nvPr>
            <p:ph idx="1"/>
            <p:extLst>
              <p:ext uri="{D42A27DB-BD31-4B8C-83A1-F6EECF244321}">
                <p14:modId xmlns:p14="http://schemas.microsoft.com/office/powerpoint/2010/main" val="4163888032"/>
              </p:ext>
            </p:extLst>
          </p:nvPr>
        </p:nvGraphicFramePr>
        <p:xfrm>
          <a:off x="5444488" y="1597235"/>
          <a:ext cx="6655904" cy="495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87604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5F7ABCA-A68A-47DD-B732-76FF34C6F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9970D7-80BD-7665-1579-920759432AA7}"/>
              </a:ext>
            </a:extLst>
          </p:cNvPr>
          <p:cNvSpPr>
            <a:spLocks noGrp="1"/>
          </p:cNvSpPr>
          <p:nvPr>
            <p:ph type="title"/>
          </p:nvPr>
        </p:nvSpPr>
        <p:spPr>
          <a:xfrm>
            <a:off x="643465" y="3505199"/>
            <a:ext cx="4809068" cy="2608143"/>
          </a:xfrm>
        </p:spPr>
        <p:txBody>
          <a:bodyPr anchor="t">
            <a:normAutofit/>
          </a:bodyPr>
          <a:lstStyle/>
          <a:p>
            <a:pPr algn="ctr"/>
            <a:r>
              <a:rPr lang="en-US" sz="3200" dirty="0">
                <a:latin typeface="Times New Roman" panose="02020603050405020304" pitchFamily="18" charset="0"/>
                <a:cs typeface="Times New Roman" panose="02020603050405020304" pitchFamily="18" charset="0"/>
              </a:rPr>
              <a:t>Proposed Solution</a:t>
            </a:r>
          </a:p>
        </p:txBody>
      </p:sp>
      <p:pic>
        <p:nvPicPr>
          <p:cNvPr id="7" name="Graphic 6" descr="Database">
            <a:extLst>
              <a:ext uri="{FF2B5EF4-FFF2-40B4-BE49-F238E27FC236}">
                <a16:creationId xmlns:a16="http://schemas.microsoft.com/office/drawing/2014/main" id="{249AF5EC-345C-DAD0-6E4B-03F2B94E6B3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90799" y="2519363"/>
            <a:ext cx="914400" cy="914400"/>
          </a:xfrm>
          <a:prstGeom prst="rect">
            <a:avLst/>
          </a:prstGeom>
        </p:spPr>
      </p:pic>
      <p:sp>
        <p:nvSpPr>
          <p:cNvPr id="3" name="Content Placeholder 2">
            <a:extLst>
              <a:ext uri="{FF2B5EF4-FFF2-40B4-BE49-F238E27FC236}">
                <a16:creationId xmlns:a16="http://schemas.microsoft.com/office/drawing/2014/main" id="{728912CB-EB2E-A998-5D0C-C96F90C3F882}"/>
              </a:ext>
            </a:extLst>
          </p:cNvPr>
          <p:cNvSpPr>
            <a:spLocks noGrp="1"/>
          </p:cNvSpPr>
          <p:nvPr>
            <p:ph idx="1"/>
          </p:nvPr>
        </p:nvSpPr>
        <p:spPr>
          <a:xfrm>
            <a:off x="6007100" y="643467"/>
            <a:ext cx="5668433" cy="5401733"/>
          </a:xfrm>
        </p:spPr>
        <p:txBody>
          <a:bodyPr anchor="ctr">
            <a:normAutofit/>
          </a:bodyPr>
          <a:lstStyle/>
          <a:p>
            <a:r>
              <a:rPr lang="en-US" sz="1700" dirty="0">
                <a:latin typeface="Times New Roman" panose="02020603050405020304" pitchFamily="18" charset="0"/>
                <a:cs typeface="Times New Roman" panose="02020603050405020304" pitchFamily="18" charset="0"/>
              </a:rPr>
              <a:t>Utilizing Python's </a:t>
            </a:r>
            <a:r>
              <a:rPr lang="en-US" sz="1700" dirty="0" err="1">
                <a:latin typeface="Times New Roman" panose="02020603050405020304" pitchFamily="18" charset="0"/>
                <a:cs typeface="Times New Roman" panose="02020603050405020304" pitchFamily="18" charset="0"/>
              </a:rPr>
              <a:t>PySpark</a:t>
            </a:r>
            <a:r>
              <a:rPr lang="en-US" sz="1700" dirty="0">
                <a:latin typeface="Times New Roman" panose="02020603050405020304" pitchFamily="18" charset="0"/>
                <a:cs typeface="Times New Roman" panose="02020603050405020304" pitchFamily="18" charset="0"/>
              </a:rPr>
              <a:t> framework, the project aims to do a thorough data analysis of Google Play Store information.</a:t>
            </a:r>
          </a:p>
          <a:p>
            <a:r>
              <a:rPr lang="en-US" sz="1700" dirty="0">
                <a:latin typeface="Times New Roman" panose="02020603050405020304" pitchFamily="18" charset="0"/>
                <a:cs typeface="Times New Roman" panose="02020603050405020304" pitchFamily="18" charset="0"/>
              </a:rPr>
              <a:t>Using the Google Play Store data in the Kaggle csv file, the project aims to obtain valuable insights on total installs, number of reviews, ratings, and price.</a:t>
            </a:r>
          </a:p>
          <a:p>
            <a:r>
              <a:rPr lang="en-US" sz="1700" dirty="0">
                <a:latin typeface="Times New Roman" panose="02020603050405020304" pitchFamily="18" charset="0"/>
                <a:cs typeface="Times New Roman" panose="02020603050405020304" pitchFamily="18" charset="0"/>
              </a:rPr>
              <a:t>Creating a Microsoft Azure cluster using </a:t>
            </a:r>
            <a:r>
              <a:rPr lang="en-US" sz="1700" dirty="0" err="1">
                <a:latin typeface="Times New Roman" panose="02020603050405020304" pitchFamily="18" charset="0"/>
                <a:cs typeface="Times New Roman" panose="02020603050405020304" pitchFamily="18" charset="0"/>
              </a:rPr>
              <a:t>DataBricks</a:t>
            </a:r>
            <a:r>
              <a:rPr lang="en-US" sz="1700" dirty="0">
                <a:latin typeface="Times New Roman" panose="02020603050405020304" pitchFamily="18" charset="0"/>
                <a:cs typeface="Times New Roman" panose="02020603050405020304" pitchFamily="18" charset="0"/>
              </a:rPr>
              <a:t> and compute the data.</a:t>
            </a:r>
          </a:p>
          <a:p>
            <a:r>
              <a:rPr lang="en-US" sz="1700" dirty="0">
                <a:latin typeface="Times New Roman" panose="02020603050405020304" pitchFamily="18" charset="0"/>
                <a:cs typeface="Times New Roman" panose="02020603050405020304" pitchFamily="18" charset="0"/>
              </a:rPr>
              <a:t>Storing large amount of data on Distributed File System on </a:t>
            </a:r>
            <a:r>
              <a:rPr lang="en-US" sz="1700" dirty="0" err="1">
                <a:latin typeface="Times New Roman" panose="02020603050405020304" pitchFamily="18" charset="0"/>
                <a:cs typeface="Times New Roman" panose="02020603050405020304" pitchFamily="18" charset="0"/>
              </a:rPr>
              <a:t>DataBricks</a:t>
            </a:r>
            <a:r>
              <a:rPr lang="en-US" sz="1700" dirty="0">
                <a:latin typeface="Times New Roman" panose="02020603050405020304" pitchFamily="18" charset="0"/>
                <a:cs typeface="Times New Roman" panose="02020603050405020304" pitchFamily="18" charset="0"/>
              </a:rPr>
              <a:t>.</a:t>
            </a:r>
          </a:p>
          <a:p>
            <a:r>
              <a:rPr lang="en-US" sz="1700" dirty="0">
                <a:latin typeface="Times New Roman" panose="02020603050405020304" pitchFamily="18" charset="0"/>
                <a:cs typeface="Times New Roman" panose="02020603050405020304" pitchFamily="18" charset="0"/>
              </a:rPr>
              <a:t>Using </a:t>
            </a:r>
            <a:r>
              <a:rPr lang="en-US" sz="1700" dirty="0" err="1">
                <a:latin typeface="Times New Roman" panose="02020603050405020304" pitchFamily="18" charset="0"/>
                <a:cs typeface="Times New Roman" panose="02020603050405020304" pitchFamily="18" charset="0"/>
              </a:rPr>
              <a:t>PySpark</a:t>
            </a:r>
            <a:r>
              <a:rPr lang="en-US" sz="1700" dirty="0">
                <a:latin typeface="Times New Roman" panose="02020603050405020304" pitchFamily="18" charset="0"/>
                <a:cs typeface="Times New Roman" panose="02020603050405020304" pitchFamily="18" charset="0"/>
              </a:rPr>
              <a:t>, Cleaning, Analyzing, and Developing a Machine Learning Model in a distributed architecture that can process and analyze enormous amounts of data.</a:t>
            </a:r>
          </a:p>
          <a:p>
            <a:r>
              <a:rPr lang="en-US" sz="1700" dirty="0">
                <a:latin typeface="Times New Roman" panose="02020603050405020304" pitchFamily="18" charset="0"/>
                <a:cs typeface="Times New Roman" panose="02020603050405020304" pitchFamily="18" charset="0"/>
              </a:rPr>
              <a:t>Using Matplotlib, Seaborn libraries to perform analysis. Making a regression model that predicts the number of installs per price.</a:t>
            </a:r>
          </a:p>
          <a:p>
            <a:endParaRPr lang="en-US" sz="1800" dirty="0">
              <a:latin typeface="Times New Roman" panose="02020603050405020304" pitchFamily="18" charset="0"/>
              <a:cs typeface="Times New Roman" panose="02020603050405020304" pitchFamily="18" charset="0"/>
            </a:endParaRPr>
          </a:p>
          <a:p>
            <a:endParaRPr lang="en-US" sz="1800" dirty="0"/>
          </a:p>
        </p:txBody>
      </p:sp>
    </p:spTree>
    <p:extLst>
      <p:ext uri="{BB962C8B-B14F-4D97-AF65-F5344CB8AC3E}">
        <p14:creationId xmlns:p14="http://schemas.microsoft.com/office/powerpoint/2010/main" val="3227663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0DD0A-ED71-3002-C060-D11CA16EAD3B}"/>
              </a:ext>
            </a:extLst>
          </p:cNvPr>
          <p:cNvSpPr>
            <a:spLocks noGrp="1"/>
          </p:cNvSpPr>
          <p:nvPr>
            <p:ph type="title"/>
          </p:nvPr>
        </p:nvSpPr>
        <p:spPr>
          <a:xfrm>
            <a:off x="17194" y="0"/>
            <a:ext cx="10515600" cy="1325563"/>
          </a:xfrm>
        </p:spPr>
        <p:txBody>
          <a:bodyPr>
            <a:normAutofit/>
          </a:bodyPr>
          <a:lstStyle/>
          <a:p>
            <a:pPr algn="ctr"/>
            <a:r>
              <a:rPr lang="en-US" sz="3200" dirty="0">
                <a:latin typeface="Times New Roman" panose="02020603050405020304" pitchFamily="18" charset="0"/>
                <a:cs typeface="Times New Roman" panose="02020603050405020304" pitchFamily="18" charset="0"/>
              </a:rPr>
              <a:t>Google Playstore CSV File </a:t>
            </a:r>
          </a:p>
        </p:txBody>
      </p:sp>
      <p:pic>
        <p:nvPicPr>
          <p:cNvPr id="5" name="Content Placeholder 4" descr="A screenshot of a computer&#10;&#10;Description automatically generated">
            <a:extLst>
              <a:ext uri="{FF2B5EF4-FFF2-40B4-BE49-F238E27FC236}">
                <a16:creationId xmlns:a16="http://schemas.microsoft.com/office/drawing/2014/main" id="{0D49A516-935E-7E74-0BE8-22112B3878CF}"/>
              </a:ext>
            </a:extLst>
          </p:cNvPr>
          <p:cNvPicPr>
            <a:picLocks noGrp="1" noChangeAspect="1"/>
          </p:cNvPicPr>
          <p:nvPr>
            <p:ph idx="1"/>
          </p:nvPr>
        </p:nvPicPr>
        <p:blipFill>
          <a:blip r:embed="rId2"/>
          <a:stretch>
            <a:fillRect/>
          </a:stretch>
        </p:blipFill>
        <p:spPr>
          <a:xfrm>
            <a:off x="63707" y="1096086"/>
            <a:ext cx="12064586" cy="5387009"/>
          </a:xfrm>
        </p:spPr>
      </p:pic>
    </p:spTree>
    <p:extLst>
      <p:ext uri="{BB962C8B-B14F-4D97-AF65-F5344CB8AC3E}">
        <p14:creationId xmlns:p14="http://schemas.microsoft.com/office/powerpoint/2010/main" val="3977528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DC3ED6-9F12-ACAA-DDE1-E439ED3CDE50}"/>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Times New Roman" panose="02020603050405020304" pitchFamily="18" charset="0"/>
                <a:cs typeface="Times New Roman" panose="02020603050405020304" pitchFamily="18" charset="0"/>
              </a:rPr>
              <a:t>Cluster Creation in Azure</a:t>
            </a:r>
          </a:p>
        </p:txBody>
      </p:sp>
      <p:pic>
        <p:nvPicPr>
          <p:cNvPr id="9" name="Content Placeholder 8" descr="A screenshot of a computer&#10;&#10;Description automatically generated">
            <a:extLst>
              <a:ext uri="{FF2B5EF4-FFF2-40B4-BE49-F238E27FC236}">
                <a16:creationId xmlns:a16="http://schemas.microsoft.com/office/drawing/2014/main" id="{AADAB88F-3D08-A79C-E3E4-732B2F6BAF0E}"/>
              </a:ext>
            </a:extLst>
          </p:cNvPr>
          <p:cNvPicPr>
            <a:picLocks noGrp="1" noChangeAspect="1"/>
          </p:cNvPicPr>
          <p:nvPr>
            <p:ph idx="1"/>
          </p:nvPr>
        </p:nvPicPr>
        <p:blipFill>
          <a:blip r:embed="rId2"/>
          <a:stretch>
            <a:fillRect/>
          </a:stretch>
        </p:blipFill>
        <p:spPr>
          <a:xfrm>
            <a:off x="1391305" y="1667004"/>
            <a:ext cx="9409390" cy="4670390"/>
          </a:xfrm>
        </p:spPr>
      </p:pic>
    </p:spTree>
    <p:extLst>
      <p:ext uri="{BB962C8B-B14F-4D97-AF65-F5344CB8AC3E}">
        <p14:creationId xmlns:p14="http://schemas.microsoft.com/office/powerpoint/2010/main" val="4074895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1" name="Rectangle 9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77F026-7F9C-BF0A-739D-428C05CFF7C2}"/>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Times New Roman" panose="02020603050405020304" pitchFamily="18" charset="0"/>
                <a:cs typeface="Times New Roman" panose="02020603050405020304" pitchFamily="18" charset="0"/>
              </a:rPr>
              <a:t>Making a table from the given CSV file</a:t>
            </a:r>
          </a:p>
        </p:txBody>
      </p:sp>
      <p:pic>
        <p:nvPicPr>
          <p:cNvPr id="9" name="Picture 8" descr="A screenshot of a computer&#10;&#10;Description automatically generated">
            <a:extLst>
              <a:ext uri="{FF2B5EF4-FFF2-40B4-BE49-F238E27FC236}">
                <a16:creationId xmlns:a16="http://schemas.microsoft.com/office/drawing/2014/main" id="{89AE566D-BAA8-87B2-2594-FC4593009D5A}"/>
              </a:ext>
            </a:extLst>
          </p:cNvPr>
          <p:cNvPicPr>
            <a:picLocks noChangeAspect="1"/>
          </p:cNvPicPr>
          <p:nvPr/>
        </p:nvPicPr>
        <p:blipFill rotWithShape="1">
          <a:blip r:embed="rId2"/>
          <a:srcRect r="2" b="9998"/>
          <a:stretch/>
        </p:blipFill>
        <p:spPr>
          <a:xfrm>
            <a:off x="1189228" y="1675227"/>
            <a:ext cx="9813543" cy="4394199"/>
          </a:xfrm>
          <a:prstGeom prst="rect">
            <a:avLst/>
          </a:prstGeom>
        </p:spPr>
      </p:pic>
    </p:spTree>
    <p:extLst>
      <p:ext uri="{BB962C8B-B14F-4D97-AF65-F5344CB8AC3E}">
        <p14:creationId xmlns:p14="http://schemas.microsoft.com/office/powerpoint/2010/main" val="2465986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830897-FFA4-BC92-07C2-F314591E18E9}"/>
              </a:ext>
            </a:extLst>
          </p:cNvPr>
          <p:cNvSpPr>
            <a:spLocks noGrp="1"/>
          </p:cNvSpPr>
          <p:nvPr>
            <p:ph type="title"/>
          </p:nvPr>
        </p:nvSpPr>
        <p:spPr>
          <a:xfrm>
            <a:off x="490537" y="643467"/>
            <a:ext cx="11210925" cy="744836"/>
          </a:xfrm>
        </p:spPr>
        <p:txBody>
          <a:bodyPr vert="horz" lIns="91440" tIns="45720" rIns="91440" bIns="45720" rtlCol="0" anchor="ctr">
            <a:normAutofit/>
          </a:bodyPr>
          <a:lstStyle/>
          <a:p>
            <a:pPr algn="ctr"/>
            <a:r>
              <a:rPr lang="en-US" sz="3200" kern="1200" dirty="0">
                <a:solidFill>
                  <a:schemeClr val="bg1"/>
                </a:solidFill>
                <a:latin typeface="Times New Roman" panose="02020603050405020304" pitchFamily="18" charset="0"/>
                <a:cs typeface="Times New Roman" panose="02020603050405020304" pitchFamily="18" charset="0"/>
              </a:rPr>
              <a:t>Creating a Spark Session and </a:t>
            </a:r>
            <a:r>
              <a:rPr lang="en-US" sz="3200" kern="1200" dirty="0" err="1">
                <a:solidFill>
                  <a:schemeClr val="bg1"/>
                </a:solidFill>
                <a:latin typeface="Times New Roman" panose="02020603050405020304" pitchFamily="18" charset="0"/>
                <a:cs typeface="Times New Roman" panose="02020603050405020304" pitchFamily="18" charset="0"/>
              </a:rPr>
              <a:t>Dataframe</a:t>
            </a:r>
            <a:endParaRPr lang="en-US" sz="3200" kern="1200" dirty="0">
              <a:solidFill>
                <a:schemeClr val="bg1"/>
              </a:solidFill>
              <a:latin typeface="Times New Roman" panose="02020603050405020304" pitchFamily="18" charset="0"/>
              <a:cs typeface="Times New Roman" panose="02020603050405020304" pitchFamily="18" charset="0"/>
            </a:endParaRPr>
          </a:p>
        </p:txBody>
      </p:sp>
      <p:pic>
        <p:nvPicPr>
          <p:cNvPr id="9" name="Content Placeholder 8" descr="A screenshot of a computer&#10;&#10;Description automatically generated">
            <a:extLst>
              <a:ext uri="{FF2B5EF4-FFF2-40B4-BE49-F238E27FC236}">
                <a16:creationId xmlns:a16="http://schemas.microsoft.com/office/drawing/2014/main" id="{B7D9622A-0365-84B4-9E09-EA4AF88EF9DA}"/>
              </a:ext>
            </a:extLst>
          </p:cNvPr>
          <p:cNvPicPr>
            <a:picLocks noGrp="1" noChangeAspect="1"/>
          </p:cNvPicPr>
          <p:nvPr>
            <p:ph idx="1"/>
          </p:nvPr>
        </p:nvPicPr>
        <p:blipFill>
          <a:blip r:embed="rId2"/>
          <a:stretch>
            <a:fillRect/>
          </a:stretch>
        </p:blipFill>
        <p:spPr>
          <a:xfrm>
            <a:off x="1657414" y="1675227"/>
            <a:ext cx="8877171" cy="4394199"/>
          </a:xfrm>
          <a:prstGeom prst="rect">
            <a:avLst/>
          </a:prstGeom>
        </p:spPr>
      </p:pic>
    </p:spTree>
    <p:extLst>
      <p:ext uri="{BB962C8B-B14F-4D97-AF65-F5344CB8AC3E}">
        <p14:creationId xmlns:p14="http://schemas.microsoft.com/office/powerpoint/2010/main" val="520522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48F79B-BFE3-E28C-F7A0-77045EFC7D0E}"/>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Times New Roman" panose="02020603050405020304" pitchFamily="18" charset="0"/>
                <a:cs typeface="Times New Roman" panose="02020603050405020304" pitchFamily="18" charset="0"/>
              </a:rPr>
              <a:t>Data Cleaning and Transformation</a:t>
            </a:r>
          </a:p>
        </p:txBody>
      </p:sp>
      <p:pic>
        <p:nvPicPr>
          <p:cNvPr id="18" name="Content Placeholder 17" descr="A screenshot of a computer&#10;&#10;Description automatically generated">
            <a:extLst>
              <a:ext uri="{FF2B5EF4-FFF2-40B4-BE49-F238E27FC236}">
                <a16:creationId xmlns:a16="http://schemas.microsoft.com/office/drawing/2014/main" id="{BC23B2FE-4997-43AC-195F-529B672E7D30}"/>
              </a:ext>
            </a:extLst>
          </p:cNvPr>
          <p:cNvPicPr>
            <a:picLocks noGrp="1" noChangeAspect="1"/>
          </p:cNvPicPr>
          <p:nvPr>
            <p:ph idx="1"/>
          </p:nvPr>
        </p:nvPicPr>
        <p:blipFill>
          <a:blip r:embed="rId2"/>
          <a:stretch>
            <a:fillRect/>
          </a:stretch>
        </p:blipFill>
        <p:spPr>
          <a:xfrm>
            <a:off x="1130802" y="1675227"/>
            <a:ext cx="9930395" cy="4394199"/>
          </a:xfrm>
          <a:prstGeom prst="rect">
            <a:avLst/>
          </a:prstGeom>
        </p:spPr>
      </p:pic>
    </p:spTree>
    <p:extLst>
      <p:ext uri="{BB962C8B-B14F-4D97-AF65-F5344CB8AC3E}">
        <p14:creationId xmlns:p14="http://schemas.microsoft.com/office/powerpoint/2010/main" val="1578850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76B229-9ED2-D3AA-B0E7-0A33206F5ADA}"/>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Times New Roman" panose="02020603050405020304" pitchFamily="18" charset="0"/>
                <a:cs typeface="Times New Roman" panose="02020603050405020304" pitchFamily="18" charset="0"/>
              </a:rPr>
              <a:t>Installs per Categories</a:t>
            </a:r>
          </a:p>
        </p:txBody>
      </p:sp>
      <p:pic>
        <p:nvPicPr>
          <p:cNvPr id="5" name="Content Placeholder 4" descr="A screen shot of a computer&#10;&#10;Description automatically generated">
            <a:extLst>
              <a:ext uri="{FF2B5EF4-FFF2-40B4-BE49-F238E27FC236}">
                <a16:creationId xmlns:a16="http://schemas.microsoft.com/office/drawing/2014/main" id="{7BA32312-2A12-9D1E-370E-D08C34E99B8A}"/>
              </a:ext>
            </a:extLst>
          </p:cNvPr>
          <p:cNvPicPr>
            <a:picLocks noGrp="1" noChangeAspect="1"/>
          </p:cNvPicPr>
          <p:nvPr>
            <p:ph idx="1"/>
          </p:nvPr>
        </p:nvPicPr>
        <p:blipFill>
          <a:blip r:embed="rId2"/>
          <a:stretch>
            <a:fillRect/>
          </a:stretch>
        </p:blipFill>
        <p:spPr>
          <a:xfrm>
            <a:off x="982735" y="1520413"/>
            <a:ext cx="10226529" cy="5087699"/>
          </a:xfrm>
          <a:prstGeom prst="rect">
            <a:avLst/>
          </a:prstGeom>
        </p:spPr>
      </p:pic>
    </p:spTree>
    <p:extLst>
      <p:ext uri="{BB962C8B-B14F-4D97-AF65-F5344CB8AC3E}">
        <p14:creationId xmlns:p14="http://schemas.microsoft.com/office/powerpoint/2010/main" val="23317590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711</TotalTime>
  <Words>560</Words>
  <Application>Microsoft Office PowerPoint</Application>
  <PresentationFormat>Widescreen</PresentationFormat>
  <Paragraphs>45</Paragraphs>
  <Slides>18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Times New Roman</vt:lpstr>
      <vt:lpstr>Office Theme</vt:lpstr>
      <vt:lpstr>Google Playstore Data Analysis With Pyspark </vt:lpstr>
      <vt:lpstr>Introduction</vt:lpstr>
      <vt:lpstr>Proposed Solution</vt:lpstr>
      <vt:lpstr>Google Playstore CSV File </vt:lpstr>
      <vt:lpstr>Cluster Creation in Azure</vt:lpstr>
      <vt:lpstr>Making a table from the given CSV file</vt:lpstr>
      <vt:lpstr>Creating a Spark Session and Dataframe</vt:lpstr>
      <vt:lpstr>Data Cleaning and Transformation</vt:lpstr>
      <vt:lpstr>Installs per Categories</vt:lpstr>
      <vt:lpstr>Number of Reviews and Installs across Categories</vt:lpstr>
      <vt:lpstr>Installs vs Price prediction model</vt:lpstr>
      <vt:lpstr>PowerPoint Presentation</vt:lpstr>
      <vt:lpstr>PowerPoint Presentation</vt:lpstr>
      <vt:lpstr>Installs vs Price prediction model (Visualized)</vt:lpstr>
      <vt:lpstr>Reviews vs Price prediction model (Visualized)</vt:lpstr>
      <vt:lpstr>Tools and Technologies used</vt:lpstr>
      <vt:lpstr>Conclusion</vt:lpstr>
      <vt:lpstr>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Playstore Data Analysis with Pyspark </dc:title>
  <dc:creator>Patel, Manan Hasmukhbhai</dc:creator>
  <cp:lastModifiedBy>Jeet Patel</cp:lastModifiedBy>
  <cp:revision>8</cp:revision>
  <dcterms:created xsi:type="dcterms:W3CDTF">2023-10-13T04:38:33Z</dcterms:created>
  <dcterms:modified xsi:type="dcterms:W3CDTF">2023-12-02T02:25:11Z</dcterms:modified>
</cp:coreProperties>
</file>