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2"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jOFXNNr8X3qJ8pRXmGV/28C63O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ArialBlack-regular.fntdata"/><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customschemas.google.com/relationships/presentationmetadata" Target="metadata"/><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1: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75" name="Google Shape;3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3: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87" name="Google Shape;38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4: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99" name="Google Shape;39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6: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408" name="Google Shape;40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fa68c160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fa68c160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a68c160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fa68c160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fa68c160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fa68c160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fa68c160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fa68c160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7: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449" name="Google Shape;4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8: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457" name="Google Shape;45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03" name="Google Shape;3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15" name="Google Shape;3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5: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25" name="Google Shape;3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6: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38" name="Google Shape;3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7: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46" name="Google Shape;3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8: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54" name="Google Shape;3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0:notes"/>
          <p:cNvSpPr txBox="1"/>
          <p:nvPr>
            <p:ph idx="1" type="body"/>
          </p:nvPr>
        </p:nvSpPr>
        <p:spPr>
          <a:xfrm>
            <a:off x="913772" y="4343714"/>
            <a:ext cx="5030400" cy="4113900"/>
          </a:xfrm>
          <a:prstGeom prst="rect">
            <a:avLst/>
          </a:prstGeom>
          <a:noFill/>
          <a:ln>
            <a:noFill/>
          </a:ln>
        </p:spPr>
        <p:txBody>
          <a:bodyPr anchorCtr="0" anchor="t" bIns="90500" lIns="90500" spcFirstLastPara="1" rIns="90500" wrap="square" tIns="90500">
            <a:noAutofit/>
          </a:bodyPr>
          <a:lstStyle/>
          <a:p>
            <a:pPr indent="0" lvl="0" marL="0" rtl="0" algn="l">
              <a:lnSpc>
                <a:spcPct val="100000"/>
              </a:lnSpc>
              <a:spcBef>
                <a:spcPts val="0"/>
              </a:spcBef>
              <a:spcAft>
                <a:spcPts val="0"/>
              </a:spcAft>
              <a:buSzPts val="1100"/>
              <a:buNone/>
            </a:pPr>
            <a:r>
              <a:t/>
            </a:r>
            <a:endParaRPr/>
          </a:p>
        </p:txBody>
      </p:sp>
      <p:sp>
        <p:nvSpPr>
          <p:cNvPr id="365" name="Google Shape;3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5"/>
          <p:cNvSpPr txBox="1"/>
          <p:nvPr>
            <p:ph type="ctrTitle"/>
          </p:nvPr>
        </p:nvSpPr>
        <p:spPr>
          <a:xfrm>
            <a:off x="427703" y="1784556"/>
            <a:ext cx="8229600" cy="16886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lnSpc>
                <a:spcPct val="100000"/>
              </a:lnSpc>
              <a:spcBef>
                <a:spcPts val="0"/>
              </a:spcBef>
              <a:spcAft>
                <a:spcPts val="0"/>
              </a:spcAft>
              <a:buClr>
                <a:srgbClr val="0070C0"/>
              </a:buClr>
              <a:buSzPts val="3600"/>
              <a:buFont typeface="Calibri"/>
              <a:buNone/>
              <a:defRPr sz="36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 type="subTitle"/>
          </p:nvPr>
        </p:nvSpPr>
        <p:spPr>
          <a:xfrm>
            <a:off x="420328" y="3694468"/>
            <a:ext cx="8229600" cy="678426"/>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chemeClr val="lt1"/>
              </a:buClr>
              <a:buSzPts val="2800"/>
              <a:buNone/>
              <a:defRPr b="0" i="0" sz="2800">
                <a:solidFill>
                  <a:schemeClr val="lt1"/>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2"/>
          <p:cNvSpPr/>
          <p:nvPr>
            <p:ph idx="2" type="pic"/>
          </p:nvPr>
        </p:nvSpPr>
        <p:spPr>
          <a:xfrm>
            <a:off x="1792288" y="459581"/>
            <a:ext cx="5486400" cy="3086100"/>
          </a:xfrm>
          <a:prstGeom prst="rect">
            <a:avLst/>
          </a:prstGeom>
          <a:noFill/>
          <a:ln>
            <a:noFill/>
          </a:ln>
        </p:spPr>
      </p:sp>
      <p:sp>
        <p:nvSpPr>
          <p:cNvPr id="71" name="Google Shape;71;p5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2" name="Google Shape;72;p5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5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4"/>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5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87" name="Google Shape;87;p54"/>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3" name="Google Shape;103;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4" name="Google Shape;10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5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8" name="Google Shape;108;p5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9" name="Google Shape;10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2" name="Google Shape;112;p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3" name="Google Shape;11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6" name="Google Shape;116;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44"/>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rgbClr val="0070C0"/>
              </a:buClr>
              <a:buSzPts val="3600"/>
              <a:buFont typeface="Calibri"/>
              <a:buNone/>
              <a:defRPr sz="36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 type="body"/>
          </p:nvPr>
        </p:nvSpPr>
        <p:spPr>
          <a:xfrm>
            <a:off x="463714" y="1312606"/>
            <a:ext cx="8246070" cy="346587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lt1"/>
              </a:buClr>
              <a:buSzPts val="2800"/>
              <a:buChar char="•"/>
              <a:defRPr sz="2800">
                <a:solidFill>
                  <a:schemeClr val="lt1"/>
                </a:solidFill>
              </a:defRPr>
            </a:lvl1pPr>
            <a:lvl2pPr indent="-406400" lvl="1" marL="914400" algn="l">
              <a:lnSpc>
                <a:spcPct val="100000"/>
              </a:lnSpc>
              <a:spcBef>
                <a:spcPts val="560"/>
              </a:spcBef>
              <a:spcAft>
                <a:spcPts val="0"/>
              </a:spcAft>
              <a:buClr>
                <a:schemeClr val="lt1"/>
              </a:buClr>
              <a:buSzPts val="2800"/>
              <a:buChar char="–"/>
              <a:defRPr>
                <a:solidFill>
                  <a:schemeClr val="lt1"/>
                </a:solidFill>
              </a:defRPr>
            </a:lvl2pPr>
            <a:lvl3pPr indent="-381000" lvl="2" marL="1371600" algn="l">
              <a:lnSpc>
                <a:spcPct val="100000"/>
              </a:lnSpc>
              <a:spcBef>
                <a:spcPts val="480"/>
              </a:spcBef>
              <a:spcAft>
                <a:spcPts val="0"/>
              </a:spcAft>
              <a:buClr>
                <a:schemeClr val="lt1"/>
              </a:buClr>
              <a:buSzPts val="2400"/>
              <a:buChar char="•"/>
              <a:defRPr>
                <a:solidFill>
                  <a:schemeClr val="lt1"/>
                </a:solidFill>
              </a:defRPr>
            </a:lvl3pPr>
            <a:lvl4pPr indent="-355600" lvl="3" marL="1828800" algn="l">
              <a:lnSpc>
                <a:spcPct val="100000"/>
              </a:lnSpc>
              <a:spcBef>
                <a:spcPts val="400"/>
              </a:spcBef>
              <a:spcAft>
                <a:spcPts val="0"/>
              </a:spcAft>
              <a:buClr>
                <a:schemeClr val="lt1"/>
              </a:buClr>
              <a:buSzPts val="2000"/>
              <a:buChar char="–"/>
              <a:defRPr>
                <a:solidFill>
                  <a:schemeClr val="lt1"/>
                </a:solidFill>
              </a:defRPr>
            </a:lvl4pPr>
            <a:lvl5pPr indent="-355600" lvl="4" marL="2286000" algn="l">
              <a:lnSpc>
                <a:spcPct val="100000"/>
              </a:lnSpc>
              <a:spcBef>
                <a:spcPts val="400"/>
              </a:spcBef>
              <a:spcAft>
                <a:spcPts val="0"/>
              </a:spcAft>
              <a:buClr>
                <a:schemeClr val="lt1"/>
              </a:buClr>
              <a:buSzPts val="2000"/>
              <a:buChar char="»"/>
              <a:defRPr>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4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sp>
        <p:nvSpPr>
          <p:cNvPr id="118" name="Google Shape;118;p5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0" name="Google Shape;120;p5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1" name="Google Shape;121;p5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22" name="Google Shape;12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3" name="Shape 123"/>
        <p:cNvGrpSpPr/>
        <p:nvPr/>
      </p:nvGrpSpPr>
      <p:grpSpPr>
        <a:xfrm>
          <a:off x="0" y="0"/>
          <a:ext cx="0" cy="0"/>
          <a:chOff x="0" y="0"/>
          <a:chExt cx="0" cy="0"/>
        </a:xfrm>
      </p:grpSpPr>
      <p:sp>
        <p:nvSpPr>
          <p:cNvPr id="124" name="Google Shape;124;p6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5" name="Google Shape;12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6" name="Shape 126"/>
        <p:cNvGrpSpPr/>
        <p:nvPr/>
      </p:nvGrpSpPr>
      <p:grpSpPr>
        <a:xfrm>
          <a:off x="0" y="0"/>
          <a:ext cx="0" cy="0"/>
          <a:chOff x="0" y="0"/>
          <a:chExt cx="0" cy="0"/>
        </a:xfrm>
      </p:grpSpPr>
      <p:sp>
        <p:nvSpPr>
          <p:cNvPr id="127" name="Google Shape;127;p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8" name="Google Shape;128;p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9" name="Google Shape;129;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29"/>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9"/>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9"/>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0" name="Shape 140"/>
        <p:cNvGrpSpPr/>
        <p:nvPr/>
      </p:nvGrpSpPr>
      <p:grpSpPr>
        <a:xfrm>
          <a:off x="0" y="0"/>
          <a:ext cx="0" cy="0"/>
          <a:chOff x="0" y="0"/>
          <a:chExt cx="0" cy="0"/>
        </a:xfrm>
      </p:grpSpPr>
      <p:sp>
        <p:nvSpPr>
          <p:cNvPr id="141" name="Google Shape;141;p34"/>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34"/>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lt1"/>
              </a:buClr>
              <a:buSzPts val="2800"/>
              <a:buFont typeface="Times New Roman"/>
              <a:buChar char="•"/>
              <a:defRPr sz="2800"/>
            </a:lvl1pPr>
            <a:lvl2pPr indent="-381000" lvl="1" marL="914400" algn="l">
              <a:lnSpc>
                <a:spcPct val="100000"/>
              </a:lnSpc>
              <a:spcBef>
                <a:spcPts val="480"/>
              </a:spcBef>
              <a:spcAft>
                <a:spcPts val="0"/>
              </a:spcAft>
              <a:buClr>
                <a:schemeClr val="lt1"/>
              </a:buClr>
              <a:buSzPts val="2400"/>
              <a:buFont typeface="Times New Roman"/>
              <a:buChar char="–"/>
              <a:defRPr sz="2400"/>
            </a:lvl2pPr>
            <a:lvl3pPr indent="-355600" lvl="2" marL="1371600" algn="l">
              <a:lnSpc>
                <a:spcPct val="100000"/>
              </a:lnSpc>
              <a:spcBef>
                <a:spcPts val="400"/>
              </a:spcBef>
              <a:spcAft>
                <a:spcPts val="0"/>
              </a:spcAft>
              <a:buClr>
                <a:schemeClr val="lt1"/>
              </a:buClr>
              <a:buSzPts val="2000"/>
              <a:buFont typeface="Times New Roman"/>
              <a:buChar char="•"/>
              <a:defRPr sz="2000"/>
            </a:lvl3pPr>
            <a:lvl4pPr indent="-342900" lvl="3" marL="1828800" algn="l">
              <a:lnSpc>
                <a:spcPct val="100000"/>
              </a:lnSpc>
              <a:spcBef>
                <a:spcPts val="360"/>
              </a:spcBef>
              <a:spcAft>
                <a:spcPts val="0"/>
              </a:spcAft>
              <a:buClr>
                <a:schemeClr val="lt1"/>
              </a:buClr>
              <a:buSzPts val="1800"/>
              <a:buFont typeface="Times New Roman"/>
              <a:buChar char="–"/>
              <a:defRPr sz="1800"/>
            </a:lvl4pPr>
            <a:lvl5pPr indent="-342900" lvl="4" marL="2286000" algn="l">
              <a:lnSpc>
                <a:spcPct val="100000"/>
              </a:lnSpc>
              <a:spcBef>
                <a:spcPts val="360"/>
              </a:spcBef>
              <a:spcAft>
                <a:spcPts val="0"/>
              </a:spcAft>
              <a:buClr>
                <a:schemeClr val="lt1"/>
              </a:buClr>
              <a:buSzPts val="1800"/>
              <a:buFont typeface="Times New Roman"/>
              <a:buChar char="»"/>
              <a:defRPr sz="1800"/>
            </a:lvl5pPr>
            <a:lvl6pPr indent="-342900" lvl="5" marL="2743200" algn="l">
              <a:lnSpc>
                <a:spcPct val="100000"/>
              </a:lnSpc>
              <a:spcBef>
                <a:spcPts val="360"/>
              </a:spcBef>
              <a:spcAft>
                <a:spcPts val="0"/>
              </a:spcAft>
              <a:buClr>
                <a:schemeClr val="lt1"/>
              </a:buClr>
              <a:buSzPts val="1800"/>
              <a:buFont typeface="Times New Roman"/>
              <a:buChar char="»"/>
              <a:defRPr sz="1800"/>
            </a:lvl6pPr>
            <a:lvl7pPr indent="-342900" lvl="6" marL="3200400" algn="l">
              <a:lnSpc>
                <a:spcPct val="100000"/>
              </a:lnSpc>
              <a:spcBef>
                <a:spcPts val="360"/>
              </a:spcBef>
              <a:spcAft>
                <a:spcPts val="0"/>
              </a:spcAft>
              <a:buClr>
                <a:schemeClr val="lt1"/>
              </a:buClr>
              <a:buSzPts val="1800"/>
              <a:buFont typeface="Times New Roman"/>
              <a:buChar char="»"/>
              <a:defRPr sz="1800"/>
            </a:lvl7pPr>
            <a:lvl8pPr indent="-342900" lvl="7" marL="3657600" algn="l">
              <a:lnSpc>
                <a:spcPct val="100000"/>
              </a:lnSpc>
              <a:spcBef>
                <a:spcPts val="360"/>
              </a:spcBef>
              <a:spcAft>
                <a:spcPts val="0"/>
              </a:spcAft>
              <a:buClr>
                <a:schemeClr val="lt1"/>
              </a:buClr>
              <a:buSzPts val="1800"/>
              <a:buFont typeface="Times New Roman"/>
              <a:buChar char="»"/>
              <a:defRPr sz="1800"/>
            </a:lvl8pPr>
            <a:lvl9pPr indent="-342900" lvl="8" marL="4114800" algn="l">
              <a:lnSpc>
                <a:spcPct val="100000"/>
              </a:lnSpc>
              <a:spcBef>
                <a:spcPts val="360"/>
              </a:spcBef>
              <a:spcAft>
                <a:spcPts val="0"/>
              </a:spcAft>
              <a:buClr>
                <a:schemeClr val="lt1"/>
              </a:buClr>
              <a:buSzPts val="1800"/>
              <a:buFont typeface="Times New Roman"/>
              <a:buChar char="»"/>
              <a:defRPr sz="1800"/>
            </a:lvl9pPr>
          </a:lstStyle>
          <a:p/>
        </p:txBody>
      </p:sp>
      <p:sp>
        <p:nvSpPr>
          <p:cNvPr id="143" name="Google Shape;143;p34"/>
          <p:cNvSpPr txBox="1"/>
          <p:nvPr>
            <p:ph idx="2" type="body"/>
          </p:nvPr>
        </p:nvSpPr>
        <p:spPr>
          <a:xfrm>
            <a:off x="4648200" y="1485900"/>
            <a:ext cx="3810000"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lt1"/>
              </a:buClr>
              <a:buSzPts val="2800"/>
              <a:buFont typeface="Times New Roman"/>
              <a:buChar char="•"/>
              <a:defRPr sz="2800"/>
            </a:lvl1pPr>
            <a:lvl2pPr indent="-381000" lvl="1" marL="914400" algn="l">
              <a:lnSpc>
                <a:spcPct val="100000"/>
              </a:lnSpc>
              <a:spcBef>
                <a:spcPts val="480"/>
              </a:spcBef>
              <a:spcAft>
                <a:spcPts val="0"/>
              </a:spcAft>
              <a:buClr>
                <a:schemeClr val="lt1"/>
              </a:buClr>
              <a:buSzPts val="2400"/>
              <a:buFont typeface="Times New Roman"/>
              <a:buChar char="–"/>
              <a:defRPr sz="2400"/>
            </a:lvl2pPr>
            <a:lvl3pPr indent="-355600" lvl="2" marL="1371600" algn="l">
              <a:lnSpc>
                <a:spcPct val="100000"/>
              </a:lnSpc>
              <a:spcBef>
                <a:spcPts val="400"/>
              </a:spcBef>
              <a:spcAft>
                <a:spcPts val="0"/>
              </a:spcAft>
              <a:buClr>
                <a:schemeClr val="lt1"/>
              </a:buClr>
              <a:buSzPts val="2000"/>
              <a:buFont typeface="Times New Roman"/>
              <a:buChar char="•"/>
              <a:defRPr sz="2000"/>
            </a:lvl3pPr>
            <a:lvl4pPr indent="-342900" lvl="3" marL="1828800" algn="l">
              <a:lnSpc>
                <a:spcPct val="100000"/>
              </a:lnSpc>
              <a:spcBef>
                <a:spcPts val="360"/>
              </a:spcBef>
              <a:spcAft>
                <a:spcPts val="0"/>
              </a:spcAft>
              <a:buClr>
                <a:schemeClr val="lt1"/>
              </a:buClr>
              <a:buSzPts val="1800"/>
              <a:buFont typeface="Times New Roman"/>
              <a:buChar char="–"/>
              <a:defRPr sz="1800"/>
            </a:lvl4pPr>
            <a:lvl5pPr indent="-342900" lvl="4" marL="2286000" algn="l">
              <a:lnSpc>
                <a:spcPct val="100000"/>
              </a:lnSpc>
              <a:spcBef>
                <a:spcPts val="360"/>
              </a:spcBef>
              <a:spcAft>
                <a:spcPts val="0"/>
              </a:spcAft>
              <a:buClr>
                <a:schemeClr val="lt1"/>
              </a:buClr>
              <a:buSzPts val="1800"/>
              <a:buFont typeface="Times New Roman"/>
              <a:buChar char="»"/>
              <a:defRPr sz="1800"/>
            </a:lvl5pPr>
            <a:lvl6pPr indent="-342900" lvl="5" marL="2743200" algn="l">
              <a:lnSpc>
                <a:spcPct val="100000"/>
              </a:lnSpc>
              <a:spcBef>
                <a:spcPts val="360"/>
              </a:spcBef>
              <a:spcAft>
                <a:spcPts val="0"/>
              </a:spcAft>
              <a:buClr>
                <a:schemeClr val="lt1"/>
              </a:buClr>
              <a:buSzPts val="1800"/>
              <a:buFont typeface="Times New Roman"/>
              <a:buChar char="»"/>
              <a:defRPr sz="1800"/>
            </a:lvl6pPr>
            <a:lvl7pPr indent="-342900" lvl="6" marL="3200400" algn="l">
              <a:lnSpc>
                <a:spcPct val="100000"/>
              </a:lnSpc>
              <a:spcBef>
                <a:spcPts val="360"/>
              </a:spcBef>
              <a:spcAft>
                <a:spcPts val="0"/>
              </a:spcAft>
              <a:buClr>
                <a:schemeClr val="lt1"/>
              </a:buClr>
              <a:buSzPts val="1800"/>
              <a:buFont typeface="Times New Roman"/>
              <a:buChar char="»"/>
              <a:defRPr sz="1800"/>
            </a:lvl7pPr>
            <a:lvl8pPr indent="-342900" lvl="7" marL="3657600" algn="l">
              <a:lnSpc>
                <a:spcPct val="100000"/>
              </a:lnSpc>
              <a:spcBef>
                <a:spcPts val="360"/>
              </a:spcBef>
              <a:spcAft>
                <a:spcPts val="0"/>
              </a:spcAft>
              <a:buClr>
                <a:schemeClr val="lt1"/>
              </a:buClr>
              <a:buSzPts val="1800"/>
              <a:buFont typeface="Times New Roman"/>
              <a:buChar char="»"/>
              <a:defRPr sz="1800"/>
            </a:lvl8pPr>
            <a:lvl9pPr indent="-342900" lvl="8" marL="4114800" algn="l">
              <a:lnSpc>
                <a:spcPct val="100000"/>
              </a:lnSpc>
              <a:spcBef>
                <a:spcPts val="360"/>
              </a:spcBef>
              <a:spcAft>
                <a:spcPts val="0"/>
              </a:spcAft>
              <a:buClr>
                <a:schemeClr val="lt1"/>
              </a:buClr>
              <a:buSzPts val="1800"/>
              <a:buFont typeface="Times New Roman"/>
              <a:buChar char="»"/>
              <a:defRPr sz="1800"/>
            </a:lvl9pPr>
          </a:lstStyle>
          <a:p/>
        </p:txBody>
      </p:sp>
      <p:sp>
        <p:nvSpPr>
          <p:cNvPr id="144" name="Google Shape;144;p34"/>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4"/>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4"/>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7" name="Shape 147"/>
        <p:cNvGrpSpPr/>
        <p:nvPr/>
      </p:nvGrpSpPr>
      <p:grpSpPr>
        <a:xfrm>
          <a:off x="0" y="0"/>
          <a:ext cx="0" cy="0"/>
          <a:chOff x="0" y="0"/>
          <a:chExt cx="0" cy="0"/>
        </a:xfrm>
      </p:grpSpPr>
      <p:sp>
        <p:nvSpPr>
          <p:cNvPr id="148" name="Google Shape;148;p35"/>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35"/>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50" name="Google Shape;150;p35"/>
          <p:cNvSpPr txBox="1"/>
          <p:nvPr>
            <p:ph idx="2" type="body"/>
          </p:nvPr>
        </p:nvSpPr>
        <p:spPr>
          <a:xfrm>
            <a:off x="4648200" y="1485900"/>
            <a:ext cx="3810000" cy="1485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51" name="Google Shape;151;p35"/>
          <p:cNvSpPr txBox="1"/>
          <p:nvPr>
            <p:ph idx="3" type="body"/>
          </p:nvPr>
        </p:nvSpPr>
        <p:spPr>
          <a:xfrm>
            <a:off x="4648200" y="3086100"/>
            <a:ext cx="3810000" cy="1485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52" name="Google Shape;152;p35"/>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5"/>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5"/>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36"/>
          <p:cNvSpPr txBox="1"/>
          <p:nvPr>
            <p:ph type="title"/>
          </p:nvPr>
        </p:nvSpPr>
        <p:spPr>
          <a:xfrm rot="5400000">
            <a:off x="5429250" y="1543050"/>
            <a:ext cx="41148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36"/>
          <p:cNvSpPr txBox="1"/>
          <p:nvPr>
            <p:ph idx="1" type="body"/>
          </p:nvPr>
        </p:nvSpPr>
        <p:spPr>
          <a:xfrm rot="5400000">
            <a:off x="1466850" y="-323850"/>
            <a:ext cx="41148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58" name="Google Shape;158;p36"/>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6"/>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6"/>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1" name="Shape 161"/>
        <p:cNvGrpSpPr/>
        <p:nvPr/>
      </p:nvGrpSpPr>
      <p:grpSpPr>
        <a:xfrm>
          <a:off x="0" y="0"/>
          <a:ext cx="0" cy="0"/>
          <a:chOff x="0" y="0"/>
          <a:chExt cx="0" cy="0"/>
        </a:xfrm>
      </p:grpSpPr>
      <p:sp>
        <p:nvSpPr>
          <p:cNvPr id="162" name="Google Shape;162;p37"/>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p37"/>
          <p:cNvSpPr txBox="1"/>
          <p:nvPr>
            <p:ph idx="1" type="body"/>
          </p:nvPr>
        </p:nvSpPr>
        <p:spPr>
          <a:xfrm rot="5400000">
            <a:off x="3028950" y="-857250"/>
            <a:ext cx="30861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64" name="Google Shape;164;p37"/>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37"/>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7" name="Shape 167"/>
        <p:cNvGrpSpPr/>
        <p:nvPr/>
      </p:nvGrpSpPr>
      <p:grpSpPr>
        <a:xfrm>
          <a:off x="0" y="0"/>
          <a:ext cx="0" cy="0"/>
          <a:chOff x="0" y="0"/>
          <a:chExt cx="0" cy="0"/>
        </a:xfrm>
      </p:grpSpPr>
      <p:sp>
        <p:nvSpPr>
          <p:cNvPr id="168" name="Google Shape;168;p38"/>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38"/>
          <p:cNvSpPr/>
          <p:nvPr>
            <p:ph idx="2" type="pic"/>
          </p:nvPr>
        </p:nvSpPr>
        <p:spPr>
          <a:xfrm>
            <a:off x="1792288" y="459581"/>
            <a:ext cx="5486400" cy="3086100"/>
          </a:xfrm>
          <a:prstGeom prst="rect">
            <a:avLst/>
          </a:prstGeom>
          <a:noFill/>
          <a:ln>
            <a:noFill/>
          </a:ln>
        </p:spPr>
      </p:sp>
      <p:sp>
        <p:nvSpPr>
          <p:cNvPr id="170" name="Google Shape;170;p38"/>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lt1"/>
              </a:buClr>
              <a:buSzPts val="1400"/>
              <a:buFont typeface="Times New Roman"/>
              <a:buNone/>
              <a:defRPr sz="1400"/>
            </a:lvl1pPr>
            <a:lvl2pPr indent="-228600" lvl="1" marL="914400" algn="l">
              <a:lnSpc>
                <a:spcPct val="100000"/>
              </a:lnSpc>
              <a:spcBef>
                <a:spcPts val="240"/>
              </a:spcBef>
              <a:spcAft>
                <a:spcPts val="0"/>
              </a:spcAft>
              <a:buClr>
                <a:schemeClr val="lt1"/>
              </a:buClr>
              <a:buSzPts val="1200"/>
              <a:buFont typeface="Times New Roman"/>
              <a:buNone/>
              <a:defRPr sz="1200"/>
            </a:lvl2pPr>
            <a:lvl3pPr indent="-228600" lvl="2" marL="1371600" algn="l">
              <a:lnSpc>
                <a:spcPct val="100000"/>
              </a:lnSpc>
              <a:spcBef>
                <a:spcPts val="200"/>
              </a:spcBef>
              <a:spcAft>
                <a:spcPts val="0"/>
              </a:spcAft>
              <a:buClr>
                <a:schemeClr val="lt1"/>
              </a:buClr>
              <a:buSzPts val="1000"/>
              <a:buFont typeface="Times New Roman"/>
              <a:buNone/>
              <a:defRPr sz="1000"/>
            </a:lvl3pPr>
            <a:lvl4pPr indent="-228600" lvl="3" marL="1828800" algn="l">
              <a:lnSpc>
                <a:spcPct val="100000"/>
              </a:lnSpc>
              <a:spcBef>
                <a:spcPts val="180"/>
              </a:spcBef>
              <a:spcAft>
                <a:spcPts val="0"/>
              </a:spcAft>
              <a:buClr>
                <a:schemeClr val="lt1"/>
              </a:buClr>
              <a:buSzPts val="900"/>
              <a:buFont typeface="Times New Roman"/>
              <a:buNone/>
              <a:defRPr sz="900"/>
            </a:lvl4pPr>
            <a:lvl5pPr indent="-228600" lvl="4" marL="2286000" algn="l">
              <a:lnSpc>
                <a:spcPct val="100000"/>
              </a:lnSpc>
              <a:spcBef>
                <a:spcPts val="180"/>
              </a:spcBef>
              <a:spcAft>
                <a:spcPts val="0"/>
              </a:spcAft>
              <a:buClr>
                <a:schemeClr val="lt1"/>
              </a:buClr>
              <a:buSzPts val="900"/>
              <a:buFont typeface="Times New Roman"/>
              <a:buNone/>
              <a:defRPr sz="900"/>
            </a:lvl5pPr>
            <a:lvl6pPr indent="-228600" lvl="5" marL="2743200" algn="l">
              <a:lnSpc>
                <a:spcPct val="100000"/>
              </a:lnSpc>
              <a:spcBef>
                <a:spcPts val="180"/>
              </a:spcBef>
              <a:spcAft>
                <a:spcPts val="0"/>
              </a:spcAft>
              <a:buClr>
                <a:schemeClr val="lt1"/>
              </a:buClr>
              <a:buSzPts val="900"/>
              <a:buFont typeface="Times New Roman"/>
              <a:buNone/>
              <a:defRPr sz="900"/>
            </a:lvl6pPr>
            <a:lvl7pPr indent="-228600" lvl="6" marL="3200400" algn="l">
              <a:lnSpc>
                <a:spcPct val="100000"/>
              </a:lnSpc>
              <a:spcBef>
                <a:spcPts val="180"/>
              </a:spcBef>
              <a:spcAft>
                <a:spcPts val="0"/>
              </a:spcAft>
              <a:buClr>
                <a:schemeClr val="lt1"/>
              </a:buClr>
              <a:buSzPts val="900"/>
              <a:buFont typeface="Times New Roman"/>
              <a:buNone/>
              <a:defRPr sz="900"/>
            </a:lvl7pPr>
            <a:lvl8pPr indent="-228600" lvl="7" marL="3657600" algn="l">
              <a:lnSpc>
                <a:spcPct val="100000"/>
              </a:lnSpc>
              <a:spcBef>
                <a:spcPts val="180"/>
              </a:spcBef>
              <a:spcAft>
                <a:spcPts val="0"/>
              </a:spcAft>
              <a:buClr>
                <a:schemeClr val="lt1"/>
              </a:buClr>
              <a:buSzPts val="900"/>
              <a:buFont typeface="Times New Roman"/>
              <a:buNone/>
              <a:defRPr sz="900"/>
            </a:lvl8pPr>
            <a:lvl9pPr indent="-228600" lvl="8" marL="4114800" algn="l">
              <a:lnSpc>
                <a:spcPct val="100000"/>
              </a:lnSpc>
              <a:spcBef>
                <a:spcPts val="180"/>
              </a:spcBef>
              <a:spcAft>
                <a:spcPts val="0"/>
              </a:spcAft>
              <a:buClr>
                <a:schemeClr val="lt1"/>
              </a:buClr>
              <a:buSzPts val="900"/>
              <a:buFont typeface="Times New Roman"/>
              <a:buNone/>
              <a:defRPr sz="900"/>
            </a:lvl9pPr>
          </a:lstStyle>
          <a:p/>
        </p:txBody>
      </p:sp>
      <p:sp>
        <p:nvSpPr>
          <p:cNvPr id="171" name="Google Shape;171;p38"/>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38"/>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8"/>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3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3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lt1"/>
              </a:buClr>
              <a:buSzPts val="3200"/>
              <a:buFont typeface="Times New Roman"/>
              <a:buChar char="•"/>
              <a:defRPr sz="3200"/>
            </a:lvl1pPr>
            <a:lvl2pPr indent="-406400" lvl="1" marL="914400" algn="l">
              <a:lnSpc>
                <a:spcPct val="100000"/>
              </a:lnSpc>
              <a:spcBef>
                <a:spcPts val="560"/>
              </a:spcBef>
              <a:spcAft>
                <a:spcPts val="0"/>
              </a:spcAft>
              <a:buClr>
                <a:schemeClr val="lt1"/>
              </a:buClr>
              <a:buSzPts val="2800"/>
              <a:buFont typeface="Times New Roman"/>
              <a:buChar char="–"/>
              <a:defRPr sz="2800"/>
            </a:lvl2pPr>
            <a:lvl3pPr indent="-381000" lvl="2" marL="1371600" algn="l">
              <a:lnSpc>
                <a:spcPct val="100000"/>
              </a:lnSpc>
              <a:spcBef>
                <a:spcPts val="480"/>
              </a:spcBef>
              <a:spcAft>
                <a:spcPts val="0"/>
              </a:spcAft>
              <a:buClr>
                <a:schemeClr val="lt1"/>
              </a:buClr>
              <a:buSzPts val="2400"/>
              <a:buFont typeface="Times New Roman"/>
              <a:buChar char="•"/>
              <a:defRPr sz="2400"/>
            </a:lvl3pPr>
            <a:lvl4pPr indent="-355600" lvl="3" marL="1828800" algn="l">
              <a:lnSpc>
                <a:spcPct val="100000"/>
              </a:lnSpc>
              <a:spcBef>
                <a:spcPts val="400"/>
              </a:spcBef>
              <a:spcAft>
                <a:spcPts val="0"/>
              </a:spcAft>
              <a:buClr>
                <a:schemeClr val="lt1"/>
              </a:buClr>
              <a:buSzPts val="2000"/>
              <a:buFont typeface="Times New Roman"/>
              <a:buChar char="–"/>
              <a:defRPr sz="2000"/>
            </a:lvl4pPr>
            <a:lvl5pPr indent="-355600" lvl="4" marL="2286000" algn="l">
              <a:lnSpc>
                <a:spcPct val="100000"/>
              </a:lnSpc>
              <a:spcBef>
                <a:spcPts val="400"/>
              </a:spcBef>
              <a:spcAft>
                <a:spcPts val="0"/>
              </a:spcAft>
              <a:buClr>
                <a:schemeClr val="lt1"/>
              </a:buClr>
              <a:buSzPts val="2000"/>
              <a:buFont typeface="Times New Roman"/>
              <a:buChar char="»"/>
              <a:defRPr sz="2000"/>
            </a:lvl5pPr>
            <a:lvl6pPr indent="-355600" lvl="5" marL="2743200" algn="l">
              <a:lnSpc>
                <a:spcPct val="100000"/>
              </a:lnSpc>
              <a:spcBef>
                <a:spcPts val="400"/>
              </a:spcBef>
              <a:spcAft>
                <a:spcPts val="0"/>
              </a:spcAft>
              <a:buClr>
                <a:schemeClr val="lt1"/>
              </a:buClr>
              <a:buSzPts val="2000"/>
              <a:buFont typeface="Times New Roman"/>
              <a:buChar char="»"/>
              <a:defRPr sz="2000"/>
            </a:lvl6pPr>
            <a:lvl7pPr indent="-355600" lvl="6" marL="3200400" algn="l">
              <a:lnSpc>
                <a:spcPct val="100000"/>
              </a:lnSpc>
              <a:spcBef>
                <a:spcPts val="400"/>
              </a:spcBef>
              <a:spcAft>
                <a:spcPts val="0"/>
              </a:spcAft>
              <a:buClr>
                <a:schemeClr val="lt1"/>
              </a:buClr>
              <a:buSzPts val="2000"/>
              <a:buFont typeface="Times New Roman"/>
              <a:buChar char="»"/>
              <a:defRPr sz="2000"/>
            </a:lvl7pPr>
            <a:lvl8pPr indent="-355600" lvl="7" marL="3657600" algn="l">
              <a:lnSpc>
                <a:spcPct val="100000"/>
              </a:lnSpc>
              <a:spcBef>
                <a:spcPts val="400"/>
              </a:spcBef>
              <a:spcAft>
                <a:spcPts val="0"/>
              </a:spcAft>
              <a:buClr>
                <a:schemeClr val="lt1"/>
              </a:buClr>
              <a:buSzPts val="2000"/>
              <a:buFont typeface="Times New Roman"/>
              <a:buChar char="»"/>
              <a:defRPr sz="2000"/>
            </a:lvl8pPr>
            <a:lvl9pPr indent="-355600" lvl="8" marL="4114800" algn="l">
              <a:lnSpc>
                <a:spcPct val="100000"/>
              </a:lnSpc>
              <a:spcBef>
                <a:spcPts val="400"/>
              </a:spcBef>
              <a:spcAft>
                <a:spcPts val="0"/>
              </a:spcAft>
              <a:buClr>
                <a:schemeClr val="lt1"/>
              </a:buClr>
              <a:buSzPts val="2000"/>
              <a:buFont typeface="Times New Roman"/>
              <a:buChar char="»"/>
              <a:defRPr sz="2000"/>
            </a:lvl9pPr>
          </a:lstStyle>
          <a:p/>
        </p:txBody>
      </p:sp>
      <p:sp>
        <p:nvSpPr>
          <p:cNvPr id="177" name="Google Shape;177;p3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lt1"/>
              </a:buClr>
              <a:buSzPts val="1400"/>
              <a:buFont typeface="Times New Roman"/>
              <a:buNone/>
              <a:defRPr sz="1400"/>
            </a:lvl1pPr>
            <a:lvl2pPr indent="-228600" lvl="1" marL="914400" algn="l">
              <a:lnSpc>
                <a:spcPct val="100000"/>
              </a:lnSpc>
              <a:spcBef>
                <a:spcPts val="240"/>
              </a:spcBef>
              <a:spcAft>
                <a:spcPts val="0"/>
              </a:spcAft>
              <a:buClr>
                <a:schemeClr val="lt1"/>
              </a:buClr>
              <a:buSzPts val="1200"/>
              <a:buFont typeface="Times New Roman"/>
              <a:buNone/>
              <a:defRPr sz="1200"/>
            </a:lvl2pPr>
            <a:lvl3pPr indent="-228600" lvl="2" marL="1371600" algn="l">
              <a:lnSpc>
                <a:spcPct val="100000"/>
              </a:lnSpc>
              <a:spcBef>
                <a:spcPts val="200"/>
              </a:spcBef>
              <a:spcAft>
                <a:spcPts val="0"/>
              </a:spcAft>
              <a:buClr>
                <a:schemeClr val="lt1"/>
              </a:buClr>
              <a:buSzPts val="1000"/>
              <a:buFont typeface="Times New Roman"/>
              <a:buNone/>
              <a:defRPr sz="1000"/>
            </a:lvl3pPr>
            <a:lvl4pPr indent="-228600" lvl="3" marL="1828800" algn="l">
              <a:lnSpc>
                <a:spcPct val="100000"/>
              </a:lnSpc>
              <a:spcBef>
                <a:spcPts val="180"/>
              </a:spcBef>
              <a:spcAft>
                <a:spcPts val="0"/>
              </a:spcAft>
              <a:buClr>
                <a:schemeClr val="lt1"/>
              </a:buClr>
              <a:buSzPts val="900"/>
              <a:buFont typeface="Times New Roman"/>
              <a:buNone/>
              <a:defRPr sz="900"/>
            </a:lvl4pPr>
            <a:lvl5pPr indent="-228600" lvl="4" marL="2286000" algn="l">
              <a:lnSpc>
                <a:spcPct val="100000"/>
              </a:lnSpc>
              <a:spcBef>
                <a:spcPts val="180"/>
              </a:spcBef>
              <a:spcAft>
                <a:spcPts val="0"/>
              </a:spcAft>
              <a:buClr>
                <a:schemeClr val="lt1"/>
              </a:buClr>
              <a:buSzPts val="900"/>
              <a:buFont typeface="Times New Roman"/>
              <a:buNone/>
              <a:defRPr sz="900"/>
            </a:lvl5pPr>
            <a:lvl6pPr indent="-228600" lvl="5" marL="2743200" algn="l">
              <a:lnSpc>
                <a:spcPct val="100000"/>
              </a:lnSpc>
              <a:spcBef>
                <a:spcPts val="180"/>
              </a:spcBef>
              <a:spcAft>
                <a:spcPts val="0"/>
              </a:spcAft>
              <a:buClr>
                <a:schemeClr val="lt1"/>
              </a:buClr>
              <a:buSzPts val="900"/>
              <a:buFont typeface="Times New Roman"/>
              <a:buNone/>
              <a:defRPr sz="900"/>
            </a:lvl6pPr>
            <a:lvl7pPr indent="-228600" lvl="6" marL="3200400" algn="l">
              <a:lnSpc>
                <a:spcPct val="100000"/>
              </a:lnSpc>
              <a:spcBef>
                <a:spcPts val="180"/>
              </a:spcBef>
              <a:spcAft>
                <a:spcPts val="0"/>
              </a:spcAft>
              <a:buClr>
                <a:schemeClr val="lt1"/>
              </a:buClr>
              <a:buSzPts val="900"/>
              <a:buFont typeface="Times New Roman"/>
              <a:buNone/>
              <a:defRPr sz="900"/>
            </a:lvl7pPr>
            <a:lvl8pPr indent="-228600" lvl="7" marL="3657600" algn="l">
              <a:lnSpc>
                <a:spcPct val="100000"/>
              </a:lnSpc>
              <a:spcBef>
                <a:spcPts val="180"/>
              </a:spcBef>
              <a:spcAft>
                <a:spcPts val="0"/>
              </a:spcAft>
              <a:buClr>
                <a:schemeClr val="lt1"/>
              </a:buClr>
              <a:buSzPts val="900"/>
              <a:buFont typeface="Times New Roman"/>
              <a:buNone/>
              <a:defRPr sz="900"/>
            </a:lvl8pPr>
            <a:lvl9pPr indent="-228600" lvl="8" marL="4114800" algn="l">
              <a:lnSpc>
                <a:spcPct val="100000"/>
              </a:lnSpc>
              <a:spcBef>
                <a:spcPts val="180"/>
              </a:spcBef>
              <a:spcAft>
                <a:spcPts val="0"/>
              </a:spcAft>
              <a:buClr>
                <a:schemeClr val="lt1"/>
              </a:buClr>
              <a:buSzPts val="900"/>
              <a:buFont typeface="Times New Roman"/>
              <a:buNone/>
              <a:defRPr sz="900"/>
            </a:lvl9pPr>
          </a:lstStyle>
          <a:p/>
        </p:txBody>
      </p:sp>
      <p:sp>
        <p:nvSpPr>
          <p:cNvPr id="178" name="Google Shape;178;p39"/>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39"/>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39"/>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40"/>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 name="Google Shape;183;p40"/>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0"/>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40"/>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6" name="Shape 186"/>
        <p:cNvGrpSpPr/>
        <p:nvPr/>
      </p:nvGrpSpPr>
      <p:grpSpPr>
        <a:xfrm>
          <a:off x="0" y="0"/>
          <a:ext cx="0" cy="0"/>
          <a:chOff x="0" y="0"/>
          <a:chExt cx="0" cy="0"/>
        </a:xfrm>
      </p:grpSpPr>
      <p:sp>
        <p:nvSpPr>
          <p:cNvPr id="187" name="Google Shape;187;p4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41"/>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lt1"/>
              </a:buClr>
              <a:buSzPts val="2400"/>
              <a:buFont typeface="Times New Roman"/>
              <a:buNone/>
              <a:defRPr b="1" sz="2400"/>
            </a:lvl1pPr>
            <a:lvl2pPr indent="-228600" lvl="1" marL="914400" algn="l">
              <a:lnSpc>
                <a:spcPct val="100000"/>
              </a:lnSpc>
              <a:spcBef>
                <a:spcPts val="400"/>
              </a:spcBef>
              <a:spcAft>
                <a:spcPts val="0"/>
              </a:spcAft>
              <a:buClr>
                <a:schemeClr val="lt1"/>
              </a:buClr>
              <a:buSzPts val="2000"/>
              <a:buFont typeface="Times New Roman"/>
              <a:buNone/>
              <a:defRPr b="1" sz="2000"/>
            </a:lvl2pPr>
            <a:lvl3pPr indent="-228600" lvl="2" marL="1371600" algn="l">
              <a:lnSpc>
                <a:spcPct val="100000"/>
              </a:lnSpc>
              <a:spcBef>
                <a:spcPts val="360"/>
              </a:spcBef>
              <a:spcAft>
                <a:spcPts val="0"/>
              </a:spcAft>
              <a:buClr>
                <a:schemeClr val="lt1"/>
              </a:buClr>
              <a:buSzPts val="1800"/>
              <a:buFont typeface="Times New Roman"/>
              <a:buNone/>
              <a:defRPr b="1" sz="1800"/>
            </a:lvl3pPr>
            <a:lvl4pPr indent="-228600" lvl="3" marL="1828800" algn="l">
              <a:lnSpc>
                <a:spcPct val="100000"/>
              </a:lnSpc>
              <a:spcBef>
                <a:spcPts val="320"/>
              </a:spcBef>
              <a:spcAft>
                <a:spcPts val="0"/>
              </a:spcAft>
              <a:buClr>
                <a:schemeClr val="lt1"/>
              </a:buClr>
              <a:buSzPts val="1600"/>
              <a:buFont typeface="Times New Roman"/>
              <a:buNone/>
              <a:defRPr b="1" sz="1600"/>
            </a:lvl4pPr>
            <a:lvl5pPr indent="-228600" lvl="4" marL="2286000" algn="l">
              <a:lnSpc>
                <a:spcPct val="100000"/>
              </a:lnSpc>
              <a:spcBef>
                <a:spcPts val="320"/>
              </a:spcBef>
              <a:spcAft>
                <a:spcPts val="0"/>
              </a:spcAft>
              <a:buClr>
                <a:schemeClr val="lt1"/>
              </a:buClr>
              <a:buSzPts val="1600"/>
              <a:buFont typeface="Times New Roman"/>
              <a:buNone/>
              <a:defRPr b="1" sz="1600"/>
            </a:lvl5pPr>
            <a:lvl6pPr indent="-228600" lvl="5" marL="2743200" algn="l">
              <a:lnSpc>
                <a:spcPct val="100000"/>
              </a:lnSpc>
              <a:spcBef>
                <a:spcPts val="320"/>
              </a:spcBef>
              <a:spcAft>
                <a:spcPts val="0"/>
              </a:spcAft>
              <a:buClr>
                <a:schemeClr val="lt1"/>
              </a:buClr>
              <a:buSzPts val="1600"/>
              <a:buFont typeface="Times New Roman"/>
              <a:buNone/>
              <a:defRPr b="1" sz="1600"/>
            </a:lvl6pPr>
            <a:lvl7pPr indent="-228600" lvl="6" marL="3200400" algn="l">
              <a:lnSpc>
                <a:spcPct val="100000"/>
              </a:lnSpc>
              <a:spcBef>
                <a:spcPts val="320"/>
              </a:spcBef>
              <a:spcAft>
                <a:spcPts val="0"/>
              </a:spcAft>
              <a:buClr>
                <a:schemeClr val="lt1"/>
              </a:buClr>
              <a:buSzPts val="1600"/>
              <a:buFont typeface="Times New Roman"/>
              <a:buNone/>
              <a:defRPr b="1" sz="1600"/>
            </a:lvl7pPr>
            <a:lvl8pPr indent="-228600" lvl="7" marL="3657600" algn="l">
              <a:lnSpc>
                <a:spcPct val="100000"/>
              </a:lnSpc>
              <a:spcBef>
                <a:spcPts val="320"/>
              </a:spcBef>
              <a:spcAft>
                <a:spcPts val="0"/>
              </a:spcAft>
              <a:buClr>
                <a:schemeClr val="lt1"/>
              </a:buClr>
              <a:buSzPts val="1600"/>
              <a:buFont typeface="Times New Roman"/>
              <a:buNone/>
              <a:defRPr b="1" sz="1600"/>
            </a:lvl8pPr>
            <a:lvl9pPr indent="-228600" lvl="8" marL="4114800" algn="l">
              <a:lnSpc>
                <a:spcPct val="100000"/>
              </a:lnSpc>
              <a:spcBef>
                <a:spcPts val="320"/>
              </a:spcBef>
              <a:spcAft>
                <a:spcPts val="0"/>
              </a:spcAft>
              <a:buClr>
                <a:schemeClr val="lt1"/>
              </a:buClr>
              <a:buSzPts val="1600"/>
              <a:buFont typeface="Times New Roman"/>
              <a:buNone/>
              <a:defRPr b="1" sz="1600"/>
            </a:lvl9pPr>
          </a:lstStyle>
          <a:p/>
        </p:txBody>
      </p:sp>
      <p:sp>
        <p:nvSpPr>
          <p:cNvPr id="189" name="Google Shape;189;p41"/>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lt1"/>
              </a:buClr>
              <a:buSzPts val="2400"/>
              <a:buFont typeface="Times New Roman"/>
              <a:buChar char="•"/>
              <a:defRPr sz="2400"/>
            </a:lvl1pPr>
            <a:lvl2pPr indent="-355600" lvl="1" marL="914400" algn="l">
              <a:lnSpc>
                <a:spcPct val="100000"/>
              </a:lnSpc>
              <a:spcBef>
                <a:spcPts val="400"/>
              </a:spcBef>
              <a:spcAft>
                <a:spcPts val="0"/>
              </a:spcAft>
              <a:buClr>
                <a:schemeClr val="lt1"/>
              </a:buClr>
              <a:buSzPts val="2000"/>
              <a:buFont typeface="Times New Roman"/>
              <a:buChar char="–"/>
              <a:defRPr sz="2000"/>
            </a:lvl2pPr>
            <a:lvl3pPr indent="-342900" lvl="2" marL="1371600" algn="l">
              <a:lnSpc>
                <a:spcPct val="100000"/>
              </a:lnSpc>
              <a:spcBef>
                <a:spcPts val="360"/>
              </a:spcBef>
              <a:spcAft>
                <a:spcPts val="0"/>
              </a:spcAft>
              <a:buClr>
                <a:schemeClr val="lt1"/>
              </a:buClr>
              <a:buSzPts val="1800"/>
              <a:buFont typeface="Times New Roman"/>
              <a:buChar char="•"/>
              <a:defRPr sz="1800"/>
            </a:lvl3pPr>
            <a:lvl4pPr indent="-330200" lvl="3" marL="1828800" algn="l">
              <a:lnSpc>
                <a:spcPct val="100000"/>
              </a:lnSpc>
              <a:spcBef>
                <a:spcPts val="320"/>
              </a:spcBef>
              <a:spcAft>
                <a:spcPts val="0"/>
              </a:spcAft>
              <a:buClr>
                <a:schemeClr val="lt1"/>
              </a:buClr>
              <a:buSzPts val="1600"/>
              <a:buFont typeface="Times New Roman"/>
              <a:buChar char="–"/>
              <a:defRPr sz="1600"/>
            </a:lvl4pPr>
            <a:lvl5pPr indent="-330200" lvl="4" marL="2286000" algn="l">
              <a:lnSpc>
                <a:spcPct val="100000"/>
              </a:lnSpc>
              <a:spcBef>
                <a:spcPts val="320"/>
              </a:spcBef>
              <a:spcAft>
                <a:spcPts val="0"/>
              </a:spcAft>
              <a:buClr>
                <a:schemeClr val="lt1"/>
              </a:buClr>
              <a:buSzPts val="1600"/>
              <a:buFont typeface="Times New Roman"/>
              <a:buChar char="»"/>
              <a:defRPr sz="1600"/>
            </a:lvl5pPr>
            <a:lvl6pPr indent="-330200" lvl="5" marL="2743200" algn="l">
              <a:lnSpc>
                <a:spcPct val="100000"/>
              </a:lnSpc>
              <a:spcBef>
                <a:spcPts val="320"/>
              </a:spcBef>
              <a:spcAft>
                <a:spcPts val="0"/>
              </a:spcAft>
              <a:buClr>
                <a:schemeClr val="lt1"/>
              </a:buClr>
              <a:buSzPts val="1600"/>
              <a:buFont typeface="Times New Roman"/>
              <a:buChar char="»"/>
              <a:defRPr sz="1600"/>
            </a:lvl6pPr>
            <a:lvl7pPr indent="-330200" lvl="6" marL="3200400" algn="l">
              <a:lnSpc>
                <a:spcPct val="100000"/>
              </a:lnSpc>
              <a:spcBef>
                <a:spcPts val="320"/>
              </a:spcBef>
              <a:spcAft>
                <a:spcPts val="0"/>
              </a:spcAft>
              <a:buClr>
                <a:schemeClr val="lt1"/>
              </a:buClr>
              <a:buSzPts val="1600"/>
              <a:buFont typeface="Times New Roman"/>
              <a:buChar char="»"/>
              <a:defRPr sz="1600"/>
            </a:lvl7pPr>
            <a:lvl8pPr indent="-330200" lvl="7" marL="3657600" algn="l">
              <a:lnSpc>
                <a:spcPct val="100000"/>
              </a:lnSpc>
              <a:spcBef>
                <a:spcPts val="320"/>
              </a:spcBef>
              <a:spcAft>
                <a:spcPts val="0"/>
              </a:spcAft>
              <a:buClr>
                <a:schemeClr val="lt1"/>
              </a:buClr>
              <a:buSzPts val="1600"/>
              <a:buFont typeface="Times New Roman"/>
              <a:buChar char="»"/>
              <a:defRPr sz="1600"/>
            </a:lvl8pPr>
            <a:lvl9pPr indent="-330200" lvl="8" marL="4114800" algn="l">
              <a:lnSpc>
                <a:spcPct val="100000"/>
              </a:lnSpc>
              <a:spcBef>
                <a:spcPts val="320"/>
              </a:spcBef>
              <a:spcAft>
                <a:spcPts val="0"/>
              </a:spcAft>
              <a:buClr>
                <a:schemeClr val="lt1"/>
              </a:buClr>
              <a:buSzPts val="1600"/>
              <a:buFont typeface="Times New Roman"/>
              <a:buChar char="»"/>
              <a:defRPr sz="1600"/>
            </a:lvl9pPr>
          </a:lstStyle>
          <a:p/>
        </p:txBody>
      </p:sp>
      <p:sp>
        <p:nvSpPr>
          <p:cNvPr id="190" name="Google Shape;190;p41"/>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lt1"/>
              </a:buClr>
              <a:buSzPts val="2400"/>
              <a:buFont typeface="Times New Roman"/>
              <a:buNone/>
              <a:defRPr b="1" sz="2400"/>
            </a:lvl1pPr>
            <a:lvl2pPr indent="-228600" lvl="1" marL="914400" algn="l">
              <a:lnSpc>
                <a:spcPct val="100000"/>
              </a:lnSpc>
              <a:spcBef>
                <a:spcPts val="400"/>
              </a:spcBef>
              <a:spcAft>
                <a:spcPts val="0"/>
              </a:spcAft>
              <a:buClr>
                <a:schemeClr val="lt1"/>
              </a:buClr>
              <a:buSzPts val="2000"/>
              <a:buFont typeface="Times New Roman"/>
              <a:buNone/>
              <a:defRPr b="1" sz="2000"/>
            </a:lvl2pPr>
            <a:lvl3pPr indent="-228600" lvl="2" marL="1371600" algn="l">
              <a:lnSpc>
                <a:spcPct val="100000"/>
              </a:lnSpc>
              <a:spcBef>
                <a:spcPts val="360"/>
              </a:spcBef>
              <a:spcAft>
                <a:spcPts val="0"/>
              </a:spcAft>
              <a:buClr>
                <a:schemeClr val="lt1"/>
              </a:buClr>
              <a:buSzPts val="1800"/>
              <a:buFont typeface="Times New Roman"/>
              <a:buNone/>
              <a:defRPr b="1" sz="1800"/>
            </a:lvl3pPr>
            <a:lvl4pPr indent="-228600" lvl="3" marL="1828800" algn="l">
              <a:lnSpc>
                <a:spcPct val="100000"/>
              </a:lnSpc>
              <a:spcBef>
                <a:spcPts val="320"/>
              </a:spcBef>
              <a:spcAft>
                <a:spcPts val="0"/>
              </a:spcAft>
              <a:buClr>
                <a:schemeClr val="lt1"/>
              </a:buClr>
              <a:buSzPts val="1600"/>
              <a:buFont typeface="Times New Roman"/>
              <a:buNone/>
              <a:defRPr b="1" sz="1600"/>
            </a:lvl4pPr>
            <a:lvl5pPr indent="-228600" lvl="4" marL="2286000" algn="l">
              <a:lnSpc>
                <a:spcPct val="100000"/>
              </a:lnSpc>
              <a:spcBef>
                <a:spcPts val="320"/>
              </a:spcBef>
              <a:spcAft>
                <a:spcPts val="0"/>
              </a:spcAft>
              <a:buClr>
                <a:schemeClr val="lt1"/>
              </a:buClr>
              <a:buSzPts val="1600"/>
              <a:buFont typeface="Times New Roman"/>
              <a:buNone/>
              <a:defRPr b="1" sz="1600"/>
            </a:lvl5pPr>
            <a:lvl6pPr indent="-228600" lvl="5" marL="2743200" algn="l">
              <a:lnSpc>
                <a:spcPct val="100000"/>
              </a:lnSpc>
              <a:spcBef>
                <a:spcPts val="320"/>
              </a:spcBef>
              <a:spcAft>
                <a:spcPts val="0"/>
              </a:spcAft>
              <a:buClr>
                <a:schemeClr val="lt1"/>
              </a:buClr>
              <a:buSzPts val="1600"/>
              <a:buFont typeface="Times New Roman"/>
              <a:buNone/>
              <a:defRPr b="1" sz="1600"/>
            </a:lvl6pPr>
            <a:lvl7pPr indent="-228600" lvl="6" marL="3200400" algn="l">
              <a:lnSpc>
                <a:spcPct val="100000"/>
              </a:lnSpc>
              <a:spcBef>
                <a:spcPts val="320"/>
              </a:spcBef>
              <a:spcAft>
                <a:spcPts val="0"/>
              </a:spcAft>
              <a:buClr>
                <a:schemeClr val="lt1"/>
              </a:buClr>
              <a:buSzPts val="1600"/>
              <a:buFont typeface="Times New Roman"/>
              <a:buNone/>
              <a:defRPr b="1" sz="1600"/>
            </a:lvl7pPr>
            <a:lvl8pPr indent="-228600" lvl="7" marL="3657600" algn="l">
              <a:lnSpc>
                <a:spcPct val="100000"/>
              </a:lnSpc>
              <a:spcBef>
                <a:spcPts val="320"/>
              </a:spcBef>
              <a:spcAft>
                <a:spcPts val="0"/>
              </a:spcAft>
              <a:buClr>
                <a:schemeClr val="lt1"/>
              </a:buClr>
              <a:buSzPts val="1600"/>
              <a:buFont typeface="Times New Roman"/>
              <a:buNone/>
              <a:defRPr b="1" sz="1600"/>
            </a:lvl8pPr>
            <a:lvl9pPr indent="-228600" lvl="8" marL="4114800" algn="l">
              <a:lnSpc>
                <a:spcPct val="100000"/>
              </a:lnSpc>
              <a:spcBef>
                <a:spcPts val="320"/>
              </a:spcBef>
              <a:spcAft>
                <a:spcPts val="0"/>
              </a:spcAft>
              <a:buClr>
                <a:schemeClr val="lt1"/>
              </a:buClr>
              <a:buSzPts val="1600"/>
              <a:buFont typeface="Times New Roman"/>
              <a:buNone/>
              <a:defRPr b="1" sz="1600"/>
            </a:lvl9pPr>
          </a:lstStyle>
          <a:p/>
        </p:txBody>
      </p:sp>
      <p:sp>
        <p:nvSpPr>
          <p:cNvPr id="191" name="Google Shape;191;p41"/>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lt1"/>
              </a:buClr>
              <a:buSzPts val="2400"/>
              <a:buFont typeface="Times New Roman"/>
              <a:buChar char="•"/>
              <a:defRPr sz="2400"/>
            </a:lvl1pPr>
            <a:lvl2pPr indent="-355600" lvl="1" marL="914400" algn="l">
              <a:lnSpc>
                <a:spcPct val="100000"/>
              </a:lnSpc>
              <a:spcBef>
                <a:spcPts val="400"/>
              </a:spcBef>
              <a:spcAft>
                <a:spcPts val="0"/>
              </a:spcAft>
              <a:buClr>
                <a:schemeClr val="lt1"/>
              </a:buClr>
              <a:buSzPts val="2000"/>
              <a:buFont typeface="Times New Roman"/>
              <a:buChar char="–"/>
              <a:defRPr sz="2000"/>
            </a:lvl2pPr>
            <a:lvl3pPr indent="-342900" lvl="2" marL="1371600" algn="l">
              <a:lnSpc>
                <a:spcPct val="100000"/>
              </a:lnSpc>
              <a:spcBef>
                <a:spcPts val="360"/>
              </a:spcBef>
              <a:spcAft>
                <a:spcPts val="0"/>
              </a:spcAft>
              <a:buClr>
                <a:schemeClr val="lt1"/>
              </a:buClr>
              <a:buSzPts val="1800"/>
              <a:buFont typeface="Times New Roman"/>
              <a:buChar char="•"/>
              <a:defRPr sz="1800"/>
            </a:lvl3pPr>
            <a:lvl4pPr indent="-330200" lvl="3" marL="1828800" algn="l">
              <a:lnSpc>
                <a:spcPct val="100000"/>
              </a:lnSpc>
              <a:spcBef>
                <a:spcPts val="320"/>
              </a:spcBef>
              <a:spcAft>
                <a:spcPts val="0"/>
              </a:spcAft>
              <a:buClr>
                <a:schemeClr val="lt1"/>
              </a:buClr>
              <a:buSzPts val="1600"/>
              <a:buFont typeface="Times New Roman"/>
              <a:buChar char="–"/>
              <a:defRPr sz="1600"/>
            </a:lvl4pPr>
            <a:lvl5pPr indent="-330200" lvl="4" marL="2286000" algn="l">
              <a:lnSpc>
                <a:spcPct val="100000"/>
              </a:lnSpc>
              <a:spcBef>
                <a:spcPts val="320"/>
              </a:spcBef>
              <a:spcAft>
                <a:spcPts val="0"/>
              </a:spcAft>
              <a:buClr>
                <a:schemeClr val="lt1"/>
              </a:buClr>
              <a:buSzPts val="1600"/>
              <a:buFont typeface="Times New Roman"/>
              <a:buChar char="»"/>
              <a:defRPr sz="1600"/>
            </a:lvl5pPr>
            <a:lvl6pPr indent="-330200" lvl="5" marL="2743200" algn="l">
              <a:lnSpc>
                <a:spcPct val="100000"/>
              </a:lnSpc>
              <a:spcBef>
                <a:spcPts val="320"/>
              </a:spcBef>
              <a:spcAft>
                <a:spcPts val="0"/>
              </a:spcAft>
              <a:buClr>
                <a:schemeClr val="lt1"/>
              </a:buClr>
              <a:buSzPts val="1600"/>
              <a:buFont typeface="Times New Roman"/>
              <a:buChar char="»"/>
              <a:defRPr sz="1600"/>
            </a:lvl6pPr>
            <a:lvl7pPr indent="-330200" lvl="6" marL="3200400" algn="l">
              <a:lnSpc>
                <a:spcPct val="100000"/>
              </a:lnSpc>
              <a:spcBef>
                <a:spcPts val="320"/>
              </a:spcBef>
              <a:spcAft>
                <a:spcPts val="0"/>
              </a:spcAft>
              <a:buClr>
                <a:schemeClr val="lt1"/>
              </a:buClr>
              <a:buSzPts val="1600"/>
              <a:buFont typeface="Times New Roman"/>
              <a:buChar char="»"/>
              <a:defRPr sz="1600"/>
            </a:lvl7pPr>
            <a:lvl8pPr indent="-330200" lvl="7" marL="3657600" algn="l">
              <a:lnSpc>
                <a:spcPct val="100000"/>
              </a:lnSpc>
              <a:spcBef>
                <a:spcPts val="320"/>
              </a:spcBef>
              <a:spcAft>
                <a:spcPts val="0"/>
              </a:spcAft>
              <a:buClr>
                <a:schemeClr val="lt1"/>
              </a:buClr>
              <a:buSzPts val="1600"/>
              <a:buFont typeface="Times New Roman"/>
              <a:buChar char="»"/>
              <a:defRPr sz="1600"/>
            </a:lvl8pPr>
            <a:lvl9pPr indent="-330200" lvl="8" marL="4114800" algn="l">
              <a:lnSpc>
                <a:spcPct val="100000"/>
              </a:lnSpc>
              <a:spcBef>
                <a:spcPts val="320"/>
              </a:spcBef>
              <a:spcAft>
                <a:spcPts val="0"/>
              </a:spcAft>
              <a:buClr>
                <a:schemeClr val="lt1"/>
              </a:buClr>
              <a:buSzPts val="1600"/>
              <a:buFont typeface="Times New Roman"/>
              <a:buChar char="»"/>
              <a:defRPr sz="1600"/>
            </a:lvl9pPr>
          </a:lstStyle>
          <a:p/>
        </p:txBody>
      </p:sp>
      <p:sp>
        <p:nvSpPr>
          <p:cNvPr id="192" name="Google Shape;192;p41"/>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41"/>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41"/>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5" name="Shape 195"/>
        <p:cNvGrpSpPr/>
        <p:nvPr/>
      </p:nvGrpSpPr>
      <p:grpSpPr>
        <a:xfrm>
          <a:off x="0" y="0"/>
          <a:ext cx="0" cy="0"/>
          <a:chOff x="0" y="0"/>
          <a:chExt cx="0" cy="0"/>
        </a:xfrm>
      </p:grpSpPr>
      <p:sp>
        <p:nvSpPr>
          <p:cNvPr id="196" name="Google Shape;196;p42"/>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7" name="Google Shape;197;p42"/>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lt1"/>
              </a:buClr>
              <a:buSzPts val="2000"/>
              <a:buFont typeface="Times New Roman"/>
              <a:buNone/>
              <a:defRPr sz="2000"/>
            </a:lvl1pPr>
            <a:lvl2pPr indent="-228600" lvl="1" marL="914400" algn="l">
              <a:lnSpc>
                <a:spcPct val="100000"/>
              </a:lnSpc>
              <a:spcBef>
                <a:spcPts val="360"/>
              </a:spcBef>
              <a:spcAft>
                <a:spcPts val="0"/>
              </a:spcAft>
              <a:buClr>
                <a:schemeClr val="lt1"/>
              </a:buClr>
              <a:buSzPts val="1800"/>
              <a:buFont typeface="Times New Roman"/>
              <a:buNone/>
              <a:defRPr sz="1800"/>
            </a:lvl2pPr>
            <a:lvl3pPr indent="-228600" lvl="2" marL="1371600" algn="l">
              <a:lnSpc>
                <a:spcPct val="100000"/>
              </a:lnSpc>
              <a:spcBef>
                <a:spcPts val="320"/>
              </a:spcBef>
              <a:spcAft>
                <a:spcPts val="0"/>
              </a:spcAft>
              <a:buClr>
                <a:schemeClr val="lt1"/>
              </a:buClr>
              <a:buSzPts val="1600"/>
              <a:buFont typeface="Times New Roman"/>
              <a:buNone/>
              <a:defRPr sz="1600"/>
            </a:lvl3pPr>
            <a:lvl4pPr indent="-228600" lvl="3" marL="1828800" algn="l">
              <a:lnSpc>
                <a:spcPct val="100000"/>
              </a:lnSpc>
              <a:spcBef>
                <a:spcPts val="280"/>
              </a:spcBef>
              <a:spcAft>
                <a:spcPts val="0"/>
              </a:spcAft>
              <a:buClr>
                <a:schemeClr val="lt1"/>
              </a:buClr>
              <a:buSzPts val="1400"/>
              <a:buFont typeface="Times New Roman"/>
              <a:buNone/>
              <a:defRPr sz="1400"/>
            </a:lvl4pPr>
            <a:lvl5pPr indent="-228600" lvl="4" marL="2286000" algn="l">
              <a:lnSpc>
                <a:spcPct val="100000"/>
              </a:lnSpc>
              <a:spcBef>
                <a:spcPts val="280"/>
              </a:spcBef>
              <a:spcAft>
                <a:spcPts val="0"/>
              </a:spcAft>
              <a:buClr>
                <a:schemeClr val="lt1"/>
              </a:buClr>
              <a:buSzPts val="1400"/>
              <a:buFont typeface="Times New Roman"/>
              <a:buNone/>
              <a:defRPr sz="1400"/>
            </a:lvl5pPr>
            <a:lvl6pPr indent="-228600" lvl="5" marL="2743200" algn="l">
              <a:lnSpc>
                <a:spcPct val="100000"/>
              </a:lnSpc>
              <a:spcBef>
                <a:spcPts val="280"/>
              </a:spcBef>
              <a:spcAft>
                <a:spcPts val="0"/>
              </a:spcAft>
              <a:buClr>
                <a:schemeClr val="lt1"/>
              </a:buClr>
              <a:buSzPts val="1400"/>
              <a:buFont typeface="Times New Roman"/>
              <a:buNone/>
              <a:defRPr sz="1400"/>
            </a:lvl6pPr>
            <a:lvl7pPr indent="-228600" lvl="6" marL="3200400" algn="l">
              <a:lnSpc>
                <a:spcPct val="100000"/>
              </a:lnSpc>
              <a:spcBef>
                <a:spcPts val="280"/>
              </a:spcBef>
              <a:spcAft>
                <a:spcPts val="0"/>
              </a:spcAft>
              <a:buClr>
                <a:schemeClr val="lt1"/>
              </a:buClr>
              <a:buSzPts val="1400"/>
              <a:buFont typeface="Times New Roman"/>
              <a:buNone/>
              <a:defRPr sz="1400"/>
            </a:lvl7pPr>
            <a:lvl8pPr indent="-228600" lvl="7" marL="3657600" algn="l">
              <a:lnSpc>
                <a:spcPct val="100000"/>
              </a:lnSpc>
              <a:spcBef>
                <a:spcPts val="280"/>
              </a:spcBef>
              <a:spcAft>
                <a:spcPts val="0"/>
              </a:spcAft>
              <a:buClr>
                <a:schemeClr val="lt1"/>
              </a:buClr>
              <a:buSzPts val="1400"/>
              <a:buFont typeface="Times New Roman"/>
              <a:buNone/>
              <a:defRPr sz="1400"/>
            </a:lvl8pPr>
            <a:lvl9pPr indent="-228600" lvl="8" marL="4114800" algn="l">
              <a:lnSpc>
                <a:spcPct val="100000"/>
              </a:lnSpc>
              <a:spcBef>
                <a:spcPts val="280"/>
              </a:spcBef>
              <a:spcAft>
                <a:spcPts val="0"/>
              </a:spcAft>
              <a:buClr>
                <a:schemeClr val="lt1"/>
              </a:buClr>
              <a:buSzPts val="1400"/>
              <a:buFont typeface="Times New Roman"/>
              <a:buNone/>
              <a:defRPr sz="1400"/>
            </a:lvl9pPr>
          </a:lstStyle>
          <a:p/>
        </p:txBody>
      </p:sp>
      <p:sp>
        <p:nvSpPr>
          <p:cNvPr id="198" name="Google Shape;198;p42"/>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42"/>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42"/>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1" name="Shape 201"/>
        <p:cNvGrpSpPr/>
        <p:nvPr/>
      </p:nvGrpSpPr>
      <p:grpSpPr>
        <a:xfrm>
          <a:off x="0" y="0"/>
          <a:ext cx="0" cy="0"/>
          <a:chOff x="0" y="0"/>
          <a:chExt cx="0" cy="0"/>
        </a:xfrm>
      </p:grpSpPr>
      <p:sp>
        <p:nvSpPr>
          <p:cNvPr id="202" name="Google Shape;202;p43"/>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43"/>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lt1"/>
              </a:buClr>
              <a:buSzPts val="3200"/>
              <a:buFont typeface="Times New Roman"/>
              <a:buNone/>
              <a:defRPr/>
            </a:lvl1pPr>
            <a:lvl2pPr lvl="1" algn="ctr">
              <a:lnSpc>
                <a:spcPct val="100000"/>
              </a:lnSpc>
              <a:spcBef>
                <a:spcPts val="560"/>
              </a:spcBef>
              <a:spcAft>
                <a:spcPts val="0"/>
              </a:spcAft>
              <a:buClr>
                <a:schemeClr val="lt1"/>
              </a:buClr>
              <a:buSzPts val="2800"/>
              <a:buFont typeface="Times New Roman"/>
              <a:buNone/>
              <a:defRPr/>
            </a:lvl2pPr>
            <a:lvl3pPr lvl="2" algn="ctr">
              <a:lnSpc>
                <a:spcPct val="100000"/>
              </a:lnSpc>
              <a:spcBef>
                <a:spcPts val="480"/>
              </a:spcBef>
              <a:spcAft>
                <a:spcPts val="0"/>
              </a:spcAft>
              <a:buClr>
                <a:schemeClr val="lt1"/>
              </a:buClr>
              <a:buSzPts val="2400"/>
              <a:buFont typeface="Times New Roman"/>
              <a:buNone/>
              <a:defRPr/>
            </a:lvl3pPr>
            <a:lvl4pPr lvl="3" algn="ctr">
              <a:lnSpc>
                <a:spcPct val="100000"/>
              </a:lnSpc>
              <a:spcBef>
                <a:spcPts val="400"/>
              </a:spcBef>
              <a:spcAft>
                <a:spcPts val="0"/>
              </a:spcAft>
              <a:buClr>
                <a:schemeClr val="lt1"/>
              </a:buClr>
              <a:buSzPts val="2000"/>
              <a:buFont typeface="Times New Roman"/>
              <a:buNone/>
              <a:defRPr/>
            </a:lvl4pPr>
            <a:lvl5pPr lvl="4" algn="ctr">
              <a:lnSpc>
                <a:spcPct val="100000"/>
              </a:lnSpc>
              <a:spcBef>
                <a:spcPts val="400"/>
              </a:spcBef>
              <a:spcAft>
                <a:spcPts val="0"/>
              </a:spcAft>
              <a:buClr>
                <a:schemeClr val="lt1"/>
              </a:buClr>
              <a:buSzPts val="2000"/>
              <a:buFont typeface="Times New Roman"/>
              <a:buNone/>
              <a:defRPr/>
            </a:lvl5pPr>
            <a:lvl6pPr lvl="5" algn="ctr">
              <a:lnSpc>
                <a:spcPct val="100000"/>
              </a:lnSpc>
              <a:spcBef>
                <a:spcPts val="400"/>
              </a:spcBef>
              <a:spcAft>
                <a:spcPts val="0"/>
              </a:spcAft>
              <a:buClr>
                <a:schemeClr val="lt1"/>
              </a:buClr>
              <a:buSzPts val="2000"/>
              <a:buFont typeface="Times New Roman"/>
              <a:buNone/>
              <a:defRPr/>
            </a:lvl6pPr>
            <a:lvl7pPr lvl="6" algn="ctr">
              <a:lnSpc>
                <a:spcPct val="100000"/>
              </a:lnSpc>
              <a:spcBef>
                <a:spcPts val="400"/>
              </a:spcBef>
              <a:spcAft>
                <a:spcPts val="0"/>
              </a:spcAft>
              <a:buClr>
                <a:schemeClr val="lt1"/>
              </a:buClr>
              <a:buSzPts val="2000"/>
              <a:buFont typeface="Times New Roman"/>
              <a:buNone/>
              <a:defRPr/>
            </a:lvl7pPr>
            <a:lvl8pPr lvl="7" algn="ctr">
              <a:lnSpc>
                <a:spcPct val="100000"/>
              </a:lnSpc>
              <a:spcBef>
                <a:spcPts val="400"/>
              </a:spcBef>
              <a:spcAft>
                <a:spcPts val="0"/>
              </a:spcAft>
              <a:buClr>
                <a:schemeClr val="lt1"/>
              </a:buClr>
              <a:buSzPts val="2000"/>
              <a:buFont typeface="Times New Roman"/>
              <a:buNone/>
              <a:defRPr/>
            </a:lvl8pPr>
            <a:lvl9pPr lvl="8" algn="ctr">
              <a:lnSpc>
                <a:spcPct val="100000"/>
              </a:lnSpc>
              <a:spcBef>
                <a:spcPts val="400"/>
              </a:spcBef>
              <a:spcAft>
                <a:spcPts val="0"/>
              </a:spcAft>
              <a:buClr>
                <a:schemeClr val="lt1"/>
              </a:buClr>
              <a:buSzPts val="2000"/>
              <a:buFont typeface="Times New Roman"/>
              <a:buNone/>
              <a:defRPr/>
            </a:lvl9pPr>
          </a:lstStyle>
          <a:p/>
        </p:txBody>
      </p:sp>
      <p:sp>
        <p:nvSpPr>
          <p:cNvPr id="204" name="Google Shape;204;p43"/>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43"/>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43"/>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31"/>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31"/>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31"/>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62"/>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9" name="Google Shape;219;p62"/>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lt1"/>
              </a:buClr>
              <a:buSzPts val="2800"/>
              <a:buFont typeface="Times New Roman"/>
              <a:buChar char="•"/>
              <a:defRPr sz="2800"/>
            </a:lvl1pPr>
            <a:lvl2pPr indent="-381000" lvl="1" marL="914400" algn="l">
              <a:lnSpc>
                <a:spcPct val="100000"/>
              </a:lnSpc>
              <a:spcBef>
                <a:spcPts val="480"/>
              </a:spcBef>
              <a:spcAft>
                <a:spcPts val="0"/>
              </a:spcAft>
              <a:buClr>
                <a:schemeClr val="lt1"/>
              </a:buClr>
              <a:buSzPts val="2400"/>
              <a:buFont typeface="Times New Roman"/>
              <a:buChar char="–"/>
              <a:defRPr sz="2400"/>
            </a:lvl2pPr>
            <a:lvl3pPr indent="-355600" lvl="2" marL="1371600" algn="l">
              <a:lnSpc>
                <a:spcPct val="100000"/>
              </a:lnSpc>
              <a:spcBef>
                <a:spcPts val="400"/>
              </a:spcBef>
              <a:spcAft>
                <a:spcPts val="0"/>
              </a:spcAft>
              <a:buClr>
                <a:schemeClr val="lt1"/>
              </a:buClr>
              <a:buSzPts val="2000"/>
              <a:buFont typeface="Times New Roman"/>
              <a:buChar char="•"/>
              <a:defRPr sz="2000"/>
            </a:lvl3pPr>
            <a:lvl4pPr indent="-342900" lvl="3" marL="1828800" algn="l">
              <a:lnSpc>
                <a:spcPct val="100000"/>
              </a:lnSpc>
              <a:spcBef>
                <a:spcPts val="360"/>
              </a:spcBef>
              <a:spcAft>
                <a:spcPts val="0"/>
              </a:spcAft>
              <a:buClr>
                <a:schemeClr val="lt1"/>
              </a:buClr>
              <a:buSzPts val="1800"/>
              <a:buFont typeface="Times New Roman"/>
              <a:buChar char="–"/>
              <a:defRPr sz="1800"/>
            </a:lvl4pPr>
            <a:lvl5pPr indent="-342900" lvl="4" marL="2286000" algn="l">
              <a:lnSpc>
                <a:spcPct val="100000"/>
              </a:lnSpc>
              <a:spcBef>
                <a:spcPts val="360"/>
              </a:spcBef>
              <a:spcAft>
                <a:spcPts val="0"/>
              </a:spcAft>
              <a:buClr>
                <a:schemeClr val="lt1"/>
              </a:buClr>
              <a:buSzPts val="1800"/>
              <a:buFont typeface="Times New Roman"/>
              <a:buChar char="»"/>
              <a:defRPr sz="1800"/>
            </a:lvl5pPr>
            <a:lvl6pPr indent="-342900" lvl="5" marL="2743200" algn="l">
              <a:lnSpc>
                <a:spcPct val="100000"/>
              </a:lnSpc>
              <a:spcBef>
                <a:spcPts val="360"/>
              </a:spcBef>
              <a:spcAft>
                <a:spcPts val="0"/>
              </a:spcAft>
              <a:buClr>
                <a:schemeClr val="lt1"/>
              </a:buClr>
              <a:buSzPts val="1800"/>
              <a:buFont typeface="Times New Roman"/>
              <a:buChar char="»"/>
              <a:defRPr sz="1800"/>
            </a:lvl6pPr>
            <a:lvl7pPr indent="-342900" lvl="6" marL="3200400" algn="l">
              <a:lnSpc>
                <a:spcPct val="100000"/>
              </a:lnSpc>
              <a:spcBef>
                <a:spcPts val="360"/>
              </a:spcBef>
              <a:spcAft>
                <a:spcPts val="0"/>
              </a:spcAft>
              <a:buClr>
                <a:schemeClr val="lt1"/>
              </a:buClr>
              <a:buSzPts val="1800"/>
              <a:buFont typeface="Times New Roman"/>
              <a:buChar char="»"/>
              <a:defRPr sz="1800"/>
            </a:lvl7pPr>
            <a:lvl8pPr indent="-342900" lvl="7" marL="3657600" algn="l">
              <a:lnSpc>
                <a:spcPct val="100000"/>
              </a:lnSpc>
              <a:spcBef>
                <a:spcPts val="360"/>
              </a:spcBef>
              <a:spcAft>
                <a:spcPts val="0"/>
              </a:spcAft>
              <a:buClr>
                <a:schemeClr val="lt1"/>
              </a:buClr>
              <a:buSzPts val="1800"/>
              <a:buFont typeface="Times New Roman"/>
              <a:buChar char="»"/>
              <a:defRPr sz="1800"/>
            </a:lvl8pPr>
            <a:lvl9pPr indent="-342900" lvl="8" marL="4114800" algn="l">
              <a:lnSpc>
                <a:spcPct val="100000"/>
              </a:lnSpc>
              <a:spcBef>
                <a:spcPts val="360"/>
              </a:spcBef>
              <a:spcAft>
                <a:spcPts val="0"/>
              </a:spcAft>
              <a:buClr>
                <a:schemeClr val="lt1"/>
              </a:buClr>
              <a:buSzPts val="1800"/>
              <a:buFont typeface="Times New Roman"/>
              <a:buChar char="»"/>
              <a:defRPr sz="1800"/>
            </a:lvl9pPr>
          </a:lstStyle>
          <a:p/>
        </p:txBody>
      </p:sp>
      <p:sp>
        <p:nvSpPr>
          <p:cNvPr id="220" name="Google Shape;220;p62"/>
          <p:cNvSpPr txBox="1"/>
          <p:nvPr>
            <p:ph idx="2" type="body"/>
          </p:nvPr>
        </p:nvSpPr>
        <p:spPr>
          <a:xfrm>
            <a:off x="4648200" y="1485900"/>
            <a:ext cx="3810000"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lt1"/>
              </a:buClr>
              <a:buSzPts val="2800"/>
              <a:buFont typeface="Times New Roman"/>
              <a:buChar char="•"/>
              <a:defRPr sz="2800"/>
            </a:lvl1pPr>
            <a:lvl2pPr indent="-381000" lvl="1" marL="914400" algn="l">
              <a:lnSpc>
                <a:spcPct val="100000"/>
              </a:lnSpc>
              <a:spcBef>
                <a:spcPts val="480"/>
              </a:spcBef>
              <a:spcAft>
                <a:spcPts val="0"/>
              </a:spcAft>
              <a:buClr>
                <a:schemeClr val="lt1"/>
              </a:buClr>
              <a:buSzPts val="2400"/>
              <a:buFont typeface="Times New Roman"/>
              <a:buChar char="–"/>
              <a:defRPr sz="2400"/>
            </a:lvl2pPr>
            <a:lvl3pPr indent="-355600" lvl="2" marL="1371600" algn="l">
              <a:lnSpc>
                <a:spcPct val="100000"/>
              </a:lnSpc>
              <a:spcBef>
                <a:spcPts val="400"/>
              </a:spcBef>
              <a:spcAft>
                <a:spcPts val="0"/>
              </a:spcAft>
              <a:buClr>
                <a:schemeClr val="lt1"/>
              </a:buClr>
              <a:buSzPts val="2000"/>
              <a:buFont typeface="Times New Roman"/>
              <a:buChar char="•"/>
              <a:defRPr sz="2000"/>
            </a:lvl3pPr>
            <a:lvl4pPr indent="-342900" lvl="3" marL="1828800" algn="l">
              <a:lnSpc>
                <a:spcPct val="100000"/>
              </a:lnSpc>
              <a:spcBef>
                <a:spcPts val="360"/>
              </a:spcBef>
              <a:spcAft>
                <a:spcPts val="0"/>
              </a:spcAft>
              <a:buClr>
                <a:schemeClr val="lt1"/>
              </a:buClr>
              <a:buSzPts val="1800"/>
              <a:buFont typeface="Times New Roman"/>
              <a:buChar char="–"/>
              <a:defRPr sz="1800"/>
            </a:lvl4pPr>
            <a:lvl5pPr indent="-342900" lvl="4" marL="2286000" algn="l">
              <a:lnSpc>
                <a:spcPct val="100000"/>
              </a:lnSpc>
              <a:spcBef>
                <a:spcPts val="360"/>
              </a:spcBef>
              <a:spcAft>
                <a:spcPts val="0"/>
              </a:spcAft>
              <a:buClr>
                <a:schemeClr val="lt1"/>
              </a:buClr>
              <a:buSzPts val="1800"/>
              <a:buFont typeface="Times New Roman"/>
              <a:buChar char="»"/>
              <a:defRPr sz="1800"/>
            </a:lvl5pPr>
            <a:lvl6pPr indent="-342900" lvl="5" marL="2743200" algn="l">
              <a:lnSpc>
                <a:spcPct val="100000"/>
              </a:lnSpc>
              <a:spcBef>
                <a:spcPts val="360"/>
              </a:spcBef>
              <a:spcAft>
                <a:spcPts val="0"/>
              </a:spcAft>
              <a:buClr>
                <a:schemeClr val="lt1"/>
              </a:buClr>
              <a:buSzPts val="1800"/>
              <a:buFont typeface="Times New Roman"/>
              <a:buChar char="»"/>
              <a:defRPr sz="1800"/>
            </a:lvl6pPr>
            <a:lvl7pPr indent="-342900" lvl="6" marL="3200400" algn="l">
              <a:lnSpc>
                <a:spcPct val="100000"/>
              </a:lnSpc>
              <a:spcBef>
                <a:spcPts val="360"/>
              </a:spcBef>
              <a:spcAft>
                <a:spcPts val="0"/>
              </a:spcAft>
              <a:buClr>
                <a:schemeClr val="lt1"/>
              </a:buClr>
              <a:buSzPts val="1800"/>
              <a:buFont typeface="Times New Roman"/>
              <a:buChar char="»"/>
              <a:defRPr sz="1800"/>
            </a:lvl7pPr>
            <a:lvl8pPr indent="-342900" lvl="7" marL="3657600" algn="l">
              <a:lnSpc>
                <a:spcPct val="100000"/>
              </a:lnSpc>
              <a:spcBef>
                <a:spcPts val="360"/>
              </a:spcBef>
              <a:spcAft>
                <a:spcPts val="0"/>
              </a:spcAft>
              <a:buClr>
                <a:schemeClr val="lt1"/>
              </a:buClr>
              <a:buSzPts val="1800"/>
              <a:buFont typeface="Times New Roman"/>
              <a:buChar char="»"/>
              <a:defRPr sz="1800"/>
            </a:lvl8pPr>
            <a:lvl9pPr indent="-342900" lvl="8" marL="4114800" algn="l">
              <a:lnSpc>
                <a:spcPct val="100000"/>
              </a:lnSpc>
              <a:spcBef>
                <a:spcPts val="360"/>
              </a:spcBef>
              <a:spcAft>
                <a:spcPts val="0"/>
              </a:spcAft>
              <a:buClr>
                <a:schemeClr val="lt1"/>
              </a:buClr>
              <a:buSzPts val="1800"/>
              <a:buFont typeface="Times New Roman"/>
              <a:buChar char="»"/>
              <a:defRPr sz="1800"/>
            </a:lvl9pPr>
          </a:lstStyle>
          <a:p/>
        </p:txBody>
      </p:sp>
      <p:sp>
        <p:nvSpPr>
          <p:cNvPr id="221" name="Google Shape;221;p62"/>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62"/>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62"/>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24" name="Shape 224"/>
        <p:cNvGrpSpPr/>
        <p:nvPr/>
      </p:nvGrpSpPr>
      <p:grpSpPr>
        <a:xfrm>
          <a:off x="0" y="0"/>
          <a:ext cx="0" cy="0"/>
          <a:chOff x="0" y="0"/>
          <a:chExt cx="0" cy="0"/>
        </a:xfrm>
      </p:grpSpPr>
      <p:sp>
        <p:nvSpPr>
          <p:cNvPr id="225" name="Google Shape;225;p63"/>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 name="Google Shape;226;p63"/>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227" name="Google Shape;227;p63"/>
          <p:cNvSpPr txBox="1"/>
          <p:nvPr>
            <p:ph idx="2" type="body"/>
          </p:nvPr>
        </p:nvSpPr>
        <p:spPr>
          <a:xfrm>
            <a:off x="4648200" y="1485900"/>
            <a:ext cx="3810000" cy="1485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228" name="Google Shape;228;p63"/>
          <p:cNvSpPr txBox="1"/>
          <p:nvPr>
            <p:ph idx="3" type="body"/>
          </p:nvPr>
        </p:nvSpPr>
        <p:spPr>
          <a:xfrm>
            <a:off x="4648200" y="3086100"/>
            <a:ext cx="3810000" cy="1485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229" name="Google Shape;229;p63"/>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63"/>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63"/>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2" name="Shape 232"/>
        <p:cNvGrpSpPr/>
        <p:nvPr/>
      </p:nvGrpSpPr>
      <p:grpSpPr>
        <a:xfrm>
          <a:off x="0" y="0"/>
          <a:ext cx="0" cy="0"/>
          <a:chOff x="0" y="0"/>
          <a:chExt cx="0" cy="0"/>
        </a:xfrm>
      </p:grpSpPr>
      <p:sp>
        <p:nvSpPr>
          <p:cNvPr id="233" name="Google Shape;233;p64"/>
          <p:cNvSpPr txBox="1"/>
          <p:nvPr>
            <p:ph type="title"/>
          </p:nvPr>
        </p:nvSpPr>
        <p:spPr>
          <a:xfrm rot="5400000">
            <a:off x="5429250" y="1543050"/>
            <a:ext cx="41148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64"/>
          <p:cNvSpPr txBox="1"/>
          <p:nvPr>
            <p:ph idx="1" type="body"/>
          </p:nvPr>
        </p:nvSpPr>
        <p:spPr>
          <a:xfrm rot="5400000">
            <a:off x="1466850" y="-323850"/>
            <a:ext cx="41148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235" name="Google Shape;235;p64"/>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64"/>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64"/>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sp>
        <p:nvSpPr>
          <p:cNvPr id="239" name="Google Shape;239;p65"/>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0" name="Google Shape;240;p65"/>
          <p:cNvSpPr txBox="1"/>
          <p:nvPr>
            <p:ph idx="1" type="body"/>
          </p:nvPr>
        </p:nvSpPr>
        <p:spPr>
          <a:xfrm rot="5400000">
            <a:off x="3028950" y="-857250"/>
            <a:ext cx="30861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241" name="Google Shape;241;p65"/>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65"/>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65"/>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4" name="Shape 244"/>
        <p:cNvGrpSpPr/>
        <p:nvPr/>
      </p:nvGrpSpPr>
      <p:grpSpPr>
        <a:xfrm>
          <a:off x="0" y="0"/>
          <a:ext cx="0" cy="0"/>
          <a:chOff x="0" y="0"/>
          <a:chExt cx="0" cy="0"/>
        </a:xfrm>
      </p:grpSpPr>
      <p:sp>
        <p:nvSpPr>
          <p:cNvPr id="245" name="Google Shape;245;p6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66"/>
          <p:cNvSpPr/>
          <p:nvPr>
            <p:ph idx="2" type="pic"/>
          </p:nvPr>
        </p:nvSpPr>
        <p:spPr>
          <a:xfrm>
            <a:off x="1792288" y="459581"/>
            <a:ext cx="5486400" cy="3086100"/>
          </a:xfrm>
          <a:prstGeom prst="rect">
            <a:avLst/>
          </a:prstGeom>
          <a:noFill/>
          <a:ln>
            <a:noFill/>
          </a:ln>
        </p:spPr>
      </p:sp>
      <p:sp>
        <p:nvSpPr>
          <p:cNvPr id="247" name="Google Shape;247;p6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lt1"/>
              </a:buClr>
              <a:buSzPts val="1400"/>
              <a:buFont typeface="Times New Roman"/>
              <a:buNone/>
              <a:defRPr sz="1400"/>
            </a:lvl1pPr>
            <a:lvl2pPr indent="-228600" lvl="1" marL="914400" algn="l">
              <a:lnSpc>
                <a:spcPct val="100000"/>
              </a:lnSpc>
              <a:spcBef>
                <a:spcPts val="240"/>
              </a:spcBef>
              <a:spcAft>
                <a:spcPts val="0"/>
              </a:spcAft>
              <a:buClr>
                <a:schemeClr val="lt1"/>
              </a:buClr>
              <a:buSzPts val="1200"/>
              <a:buFont typeface="Times New Roman"/>
              <a:buNone/>
              <a:defRPr sz="1200"/>
            </a:lvl2pPr>
            <a:lvl3pPr indent="-228600" lvl="2" marL="1371600" algn="l">
              <a:lnSpc>
                <a:spcPct val="100000"/>
              </a:lnSpc>
              <a:spcBef>
                <a:spcPts val="200"/>
              </a:spcBef>
              <a:spcAft>
                <a:spcPts val="0"/>
              </a:spcAft>
              <a:buClr>
                <a:schemeClr val="lt1"/>
              </a:buClr>
              <a:buSzPts val="1000"/>
              <a:buFont typeface="Times New Roman"/>
              <a:buNone/>
              <a:defRPr sz="1000"/>
            </a:lvl3pPr>
            <a:lvl4pPr indent="-228600" lvl="3" marL="1828800" algn="l">
              <a:lnSpc>
                <a:spcPct val="100000"/>
              </a:lnSpc>
              <a:spcBef>
                <a:spcPts val="180"/>
              </a:spcBef>
              <a:spcAft>
                <a:spcPts val="0"/>
              </a:spcAft>
              <a:buClr>
                <a:schemeClr val="lt1"/>
              </a:buClr>
              <a:buSzPts val="900"/>
              <a:buFont typeface="Times New Roman"/>
              <a:buNone/>
              <a:defRPr sz="900"/>
            </a:lvl4pPr>
            <a:lvl5pPr indent="-228600" lvl="4" marL="2286000" algn="l">
              <a:lnSpc>
                <a:spcPct val="100000"/>
              </a:lnSpc>
              <a:spcBef>
                <a:spcPts val="180"/>
              </a:spcBef>
              <a:spcAft>
                <a:spcPts val="0"/>
              </a:spcAft>
              <a:buClr>
                <a:schemeClr val="lt1"/>
              </a:buClr>
              <a:buSzPts val="900"/>
              <a:buFont typeface="Times New Roman"/>
              <a:buNone/>
              <a:defRPr sz="900"/>
            </a:lvl5pPr>
            <a:lvl6pPr indent="-228600" lvl="5" marL="2743200" algn="l">
              <a:lnSpc>
                <a:spcPct val="100000"/>
              </a:lnSpc>
              <a:spcBef>
                <a:spcPts val="180"/>
              </a:spcBef>
              <a:spcAft>
                <a:spcPts val="0"/>
              </a:spcAft>
              <a:buClr>
                <a:schemeClr val="lt1"/>
              </a:buClr>
              <a:buSzPts val="900"/>
              <a:buFont typeface="Times New Roman"/>
              <a:buNone/>
              <a:defRPr sz="900"/>
            </a:lvl6pPr>
            <a:lvl7pPr indent="-228600" lvl="6" marL="3200400" algn="l">
              <a:lnSpc>
                <a:spcPct val="100000"/>
              </a:lnSpc>
              <a:spcBef>
                <a:spcPts val="180"/>
              </a:spcBef>
              <a:spcAft>
                <a:spcPts val="0"/>
              </a:spcAft>
              <a:buClr>
                <a:schemeClr val="lt1"/>
              </a:buClr>
              <a:buSzPts val="900"/>
              <a:buFont typeface="Times New Roman"/>
              <a:buNone/>
              <a:defRPr sz="900"/>
            </a:lvl7pPr>
            <a:lvl8pPr indent="-228600" lvl="7" marL="3657600" algn="l">
              <a:lnSpc>
                <a:spcPct val="100000"/>
              </a:lnSpc>
              <a:spcBef>
                <a:spcPts val="180"/>
              </a:spcBef>
              <a:spcAft>
                <a:spcPts val="0"/>
              </a:spcAft>
              <a:buClr>
                <a:schemeClr val="lt1"/>
              </a:buClr>
              <a:buSzPts val="900"/>
              <a:buFont typeface="Times New Roman"/>
              <a:buNone/>
              <a:defRPr sz="900"/>
            </a:lvl8pPr>
            <a:lvl9pPr indent="-228600" lvl="8" marL="4114800" algn="l">
              <a:lnSpc>
                <a:spcPct val="100000"/>
              </a:lnSpc>
              <a:spcBef>
                <a:spcPts val="180"/>
              </a:spcBef>
              <a:spcAft>
                <a:spcPts val="0"/>
              </a:spcAft>
              <a:buClr>
                <a:schemeClr val="lt1"/>
              </a:buClr>
              <a:buSzPts val="900"/>
              <a:buFont typeface="Times New Roman"/>
              <a:buNone/>
              <a:defRPr sz="900"/>
            </a:lvl9pPr>
          </a:lstStyle>
          <a:p/>
        </p:txBody>
      </p:sp>
      <p:sp>
        <p:nvSpPr>
          <p:cNvPr id="248" name="Google Shape;248;p66"/>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66"/>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66"/>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6"/>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070C0"/>
              </a:buClr>
              <a:buSzPts val="3600"/>
              <a:buFont typeface="Calibri"/>
              <a:buNone/>
              <a:defRPr sz="36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6"/>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002060"/>
              </a:buClr>
              <a:buSzPts val="2800"/>
              <a:buChar char="•"/>
              <a:defRPr sz="2800">
                <a:solidFill>
                  <a:srgbClr val="002060"/>
                </a:solidFill>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81000" lvl="2" marL="1371600" algn="l">
              <a:lnSpc>
                <a:spcPct val="100000"/>
              </a:lnSpc>
              <a:spcBef>
                <a:spcPts val="480"/>
              </a:spcBef>
              <a:spcAft>
                <a:spcPts val="0"/>
              </a:spcAft>
              <a:buClr>
                <a:srgbClr val="002060"/>
              </a:buClr>
              <a:buSzPts val="2400"/>
              <a:buChar char="•"/>
              <a:defRPr>
                <a:solidFill>
                  <a:srgbClr val="002060"/>
                </a:solidFill>
              </a:defRPr>
            </a:lvl3pPr>
            <a:lvl4pPr indent="-355600" lvl="3" marL="1828800" algn="l">
              <a:lnSpc>
                <a:spcPct val="100000"/>
              </a:lnSpc>
              <a:spcBef>
                <a:spcPts val="400"/>
              </a:spcBef>
              <a:spcAft>
                <a:spcPts val="0"/>
              </a:spcAft>
              <a:buClr>
                <a:srgbClr val="002060"/>
              </a:buClr>
              <a:buSzPts val="2000"/>
              <a:buChar char="–"/>
              <a:defRPr>
                <a:solidFill>
                  <a:srgbClr val="002060"/>
                </a:solidFill>
              </a:defRPr>
            </a:lvl4pPr>
            <a:lvl5pPr indent="-355600" lvl="4" marL="2286000" algn="l">
              <a:lnSpc>
                <a:spcPct val="100000"/>
              </a:lnSpc>
              <a:spcBef>
                <a:spcPts val="400"/>
              </a:spcBef>
              <a:spcAft>
                <a:spcPts val="0"/>
              </a:spcAft>
              <a:buClr>
                <a:srgbClr val="002060"/>
              </a:buClr>
              <a:buSzPts val="2000"/>
              <a:buChar char="»"/>
              <a:defRPr>
                <a:solidFill>
                  <a:srgbClr val="002060"/>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1" name="Shape 251"/>
        <p:cNvGrpSpPr/>
        <p:nvPr/>
      </p:nvGrpSpPr>
      <p:grpSpPr>
        <a:xfrm>
          <a:off x="0" y="0"/>
          <a:ext cx="0" cy="0"/>
          <a:chOff x="0" y="0"/>
          <a:chExt cx="0" cy="0"/>
        </a:xfrm>
      </p:grpSpPr>
      <p:sp>
        <p:nvSpPr>
          <p:cNvPr id="252" name="Google Shape;252;p67"/>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 name="Google Shape;253;p6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lt1"/>
              </a:buClr>
              <a:buSzPts val="3200"/>
              <a:buFont typeface="Times New Roman"/>
              <a:buChar char="•"/>
              <a:defRPr sz="3200"/>
            </a:lvl1pPr>
            <a:lvl2pPr indent="-406400" lvl="1" marL="914400" algn="l">
              <a:lnSpc>
                <a:spcPct val="100000"/>
              </a:lnSpc>
              <a:spcBef>
                <a:spcPts val="560"/>
              </a:spcBef>
              <a:spcAft>
                <a:spcPts val="0"/>
              </a:spcAft>
              <a:buClr>
                <a:schemeClr val="lt1"/>
              </a:buClr>
              <a:buSzPts val="2800"/>
              <a:buFont typeface="Times New Roman"/>
              <a:buChar char="–"/>
              <a:defRPr sz="2800"/>
            </a:lvl2pPr>
            <a:lvl3pPr indent="-381000" lvl="2" marL="1371600" algn="l">
              <a:lnSpc>
                <a:spcPct val="100000"/>
              </a:lnSpc>
              <a:spcBef>
                <a:spcPts val="480"/>
              </a:spcBef>
              <a:spcAft>
                <a:spcPts val="0"/>
              </a:spcAft>
              <a:buClr>
                <a:schemeClr val="lt1"/>
              </a:buClr>
              <a:buSzPts val="2400"/>
              <a:buFont typeface="Times New Roman"/>
              <a:buChar char="•"/>
              <a:defRPr sz="2400"/>
            </a:lvl3pPr>
            <a:lvl4pPr indent="-355600" lvl="3" marL="1828800" algn="l">
              <a:lnSpc>
                <a:spcPct val="100000"/>
              </a:lnSpc>
              <a:spcBef>
                <a:spcPts val="400"/>
              </a:spcBef>
              <a:spcAft>
                <a:spcPts val="0"/>
              </a:spcAft>
              <a:buClr>
                <a:schemeClr val="lt1"/>
              </a:buClr>
              <a:buSzPts val="2000"/>
              <a:buFont typeface="Times New Roman"/>
              <a:buChar char="–"/>
              <a:defRPr sz="2000"/>
            </a:lvl4pPr>
            <a:lvl5pPr indent="-355600" lvl="4" marL="2286000" algn="l">
              <a:lnSpc>
                <a:spcPct val="100000"/>
              </a:lnSpc>
              <a:spcBef>
                <a:spcPts val="400"/>
              </a:spcBef>
              <a:spcAft>
                <a:spcPts val="0"/>
              </a:spcAft>
              <a:buClr>
                <a:schemeClr val="lt1"/>
              </a:buClr>
              <a:buSzPts val="2000"/>
              <a:buFont typeface="Times New Roman"/>
              <a:buChar char="»"/>
              <a:defRPr sz="2000"/>
            </a:lvl5pPr>
            <a:lvl6pPr indent="-355600" lvl="5" marL="2743200" algn="l">
              <a:lnSpc>
                <a:spcPct val="100000"/>
              </a:lnSpc>
              <a:spcBef>
                <a:spcPts val="400"/>
              </a:spcBef>
              <a:spcAft>
                <a:spcPts val="0"/>
              </a:spcAft>
              <a:buClr>
                <a:schemeClr val="lt1"/>
              </a:buClr>
              <a:buSzPts val="2000"/>
              <a:buFont typeface="Times New Roman"/>
              <a:buChar char="»"/>
              <a:defRPr sz="2000"/>
            </a:lvl6pPr>
            <a:lvl7pPr indent="-355600" lvl="6" marL="3200400" algn="l">
              <a:lnSpc>
                <a:spcPct val="100000"/>
              </a:lnSpc>
              <a:spcBef>
                <a:spcPts val="400"/>
              </a:spcBef>
              <a:spcAft>
                <a:spcPts val="0"/>
              </a:spcAft>
              <a:buClr>
                <a:schemeClr val="lt1"/>
              </a:buClr>
              <a:buSzPts val="2000"/>
              <a:buFont typeface="Times New Roman"/>
              <a:buChar char="»"/>
              <a:defRPr sz="2000"/>
            </a:lvl7pPr>
            <a:lvl8pPr indent="-355600" lvl="7" marL="3657600" algn="l">
              <a:lnSpc>
                <a:spcPct val="100000"/>
              </a:lnSpc>
              <a:spcBef>
                <a:spcPts val="400"/>
              </a:spcBef>
              <a:spcAft>
                <a:spcPts val="0"/>
              </a:spcAft>
              <a:buClr>
                <a:schemeClr val="lt1"/>
              </a:buClr>
              <a:buSzPts val="2000"/>
              <a:buFont typeface="Times New Roman"/>
              <a:buChar char="»"/>
              <a:defRPr sz="2000"/>
            </a:lvl8pPr>
            <a:lvl9pPr indent="-355600" lvl="8" marL="4114800" algn="l">
              <a:lnSpc>
                <a:spcPct val="100000"/>
              </a:lnSpc>
              <a:spcBef>
                <a:spcPts val="400"/>
              </a:spcBef>
              <a:spcAft>
                <a:spcPts val="0"/>
              </a:spcAft>
              <a:buClr>
                <a:schemeClr val="lt1"/>
              </a:buClr>
              <a:buSzPts val="2000"/>
              <a:buFont typeface="Times New Roman"/>
              <a:buChar char="»"/>
              <a:defRPr sz="2000"/>
            </a:lvl9pPr>
          </a:lstStyle>
          <a:p/>
        </p:txBody>
      </p:sp>
      <p:sp>
        <p:nvSpPr>
          <p:cNvPr id="254" name="Google Shape;254;p67"/>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lt1"/>
              </a:buClr>
              <a:buSzPts val="1400"/>
              <a:buFont typeface="Times New Roman"/>
              <a:buNone/>
              <a:defRPr sz="1400"/>
            </a:lvl1pPr>
            <a:lvl2pPr indent="-228600" lvl="1" marL="914400" algn="l">
              <a:lnSpc>
                <a:spcPct val="100000"/>
              </a:lnSpc>
              <a:spcBef>
                <a:spcPts val="240"/>
              </a:spcBef>
              <a:spcAft>
                <a:spcPts val="0"/>
              </a:spcAft>
              <a:buClr>
                <a:schemeClr val="lt1"/>
              </a:buClr>
              <a:buSzPts val="1200"/>
              <a:buFont typeface="Times New Roman"/>
              <a:buNone/>
              <a:defRPr sz="1200"/>
            </a:lvl2pPr>
            <a:lvl3pPr indent="-228600" lvl="2" marL="1371600" algn="l">
              <a:lnSpc>
                <a:spcPct val="100000"/>
              </a:lnSpc>
              <a:spcBef>
                <a:spcPts val="200"/>
              </a:spcBef>
              <a:spcAft>
                <a:spcPts val="0"/>
              </a:spcAft>
              <a:buClr>
                <a:schemeClr val="lt1"/>
              </a:buClr>
              <a:buSzPts val="1000"/>
              <a:buFont typeface="Times New Roman"/>
              <a:buNone/>
              <a:defRPr sz="1000"/>
            </a:lvl3pPr>
            <a:lvl4pPr indent="-228600" lvl="3" marL="1828800" algn="l">
              <a:lnSpc>
                <a:spcPct val="100000"/>
              </a:lnSpc>
              <a:spcBef>
                <a:spcPts val="180"/>
              </a:spcBef>
              <a:spcAft>
                <a:spcPts val="0"/>
              </a:spcAft>
              <a:buClr>
                <a:schemeClr val="lt1"/>
              </a:buClr>
              <a:buSzPts val="900"/>
              <a:buFont typeface="Times New Roman"/>
              <a:buNone/>
              <a:defRPr sz="900"/>
            </a:lvl4pPr>
            <a:lvl5pPr indent="-228600" lvl="4" marL="2286000" algn="l">
              <a:lnSpc>
                <a:spcPct val="100000"/>
              </a:lnSpc>
              <a:spcBef>
                <a:spcPts val="180"/>
              </a:spcBef>
              <a:spcAft>
                <a:spcPts val="0"/>
              </a:spcAft>
              <a:buClr>
                <a:schemeClr val="lt1"/>
              </a:buClr>
              <a:buSzPts val="900"/>
              <a:buFont typeface="Times New Roman"/>
              <a:buNone/>
              <a:defRPr sz="900"/>
            </a:lvl5pPr>
            <a:lvl6pPr indent="-228600" lvl="5" marL="2743200" algn="l">
              <a:lnSpc>
                <a:spcPct val="100000"/>
              </a:lnSpc>
              <a:spcBef>
                <a:spcPts val="180"/>
              </a:spcBef>
              <a:spcAft>
                <a:spcPts val="0"/>
              </a:spcAft>
              <a:buClr>
                <a:schemeClr val="lt1"/>
              </a:buClr>
              <a:buSzPts val="900"/>
              <a:buFont typeface="Times New Roman"/>
              <a:buNone/>
              <a:defRPr sz="900"/>
            </a:lvl6pPr>
            <a:lvl7pPr indent="-228600" lvl="6" marL="3200400" algn="l">
              <a:lnSpc>
                <a:spcPct val="100000"/>
              </a:lnSpc>
              <a:spcBef>
                <a:spcPts val="180"/>
              </a:spcBef>
              <a:spcAft>
                <a:spcPts val="0"/>
              </a:spcAft>
              <a:buClr>
                <a:schemeClr val="lt1"/>
              </a:buClr>
              <a:buSzPts val="900"/>
              <a:buFont typeface="Times New Roman"/>
              <a:buNone/>
              <a:defRPr sz="900"/>
            </a:lvl7pPr>
            <a:lvl8pPr indent="-228600" lvl="7" marL="3657600" algn="l">
              <a:lnSpc>
                <a:spcPct val="100000"/>
              </a:lnSpc>
              <a:spcBef>
                <a:spcPts val="180"/>
              </a:spcBef>
              <a:spcAft>
                <a:spcPts val="0"/>
              </a:spcAft>
              <a:buClr>
                <a:schemeClr val="lt1"/>
              </a:buClr>
              <a:buSzPts val="900"/>
              <a:buFont typeface="Times New Roman"/>
              <a:buNone/>
              <a:defRPr sz="900"/>
            </a:lvl8pPr>
            <a:lvl9pPr indent="-228600" lvl="8" marL="4114800" algn="l">
              <a:lnSpc>
                <a:spcPct val="100000"/>
              </a:lnSpc>
              <a:spcBef>
                <a:spcPts val="180"/>
              </a:spcBef>
              <a:spcAft>
                <a:spcPts val="0"/>
              </a:spcAft>
              <a:buClr>
                <a:schemeClr val="lt1"/>
              </a:buClr>
              <a:buSzPts val="900"/>
              <a:buFont typeface="Times New Roman"/>
              <a:buNone/>
              <a:defRPr sz="900"/>
            </a:lvl9pPr>
          </a:lstStyle>
          <a:p/>
        </p:txBody>
      </p:sp>
      <p:sp>
        <p:nvSpPr>
          <p:cNvPr id="255" name="Google Shape;255;p67"/>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67"/>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6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8" name="Shape 258"/>
        <p:cNvGrpSpPr/>
        <p:nvPr/>
      </p:nvGrpSpPr>
      <p:grpSpPr>
        <a:xfrm>
          <a:off x="0" y="0"/>
          <a:ext cx="0" cy="0"/>
          <a:chOff x="0" y="0"/>
          <a:chExt cx="0" cy="0"/>
        </a:xfrm>
      </p:grpSpPr>
      <p:sp>
        <p:nvSpPr>
          <p:cNvPr id="259" name="Google Shape;259;p68"/>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0" name="Google Shape;260;p68"/>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68"/>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8"/>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5" name="Google Shape;265;p6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lt1"/>
              </a:buClr>
              <a:buSzPts val="2400"/>
              <a:buFont typeface="Times New Roman"/>
              <a:buNone/>
              <a:defRPr b="1" sz="2400"/>
            </a:lvl1pPr>
            <a:lvl2pPr indent="-228600" lvl="1" marL="914400" algn="l">
              <a:lnSpc>
                <a:spcPct val="100000"/>
              </a:lnSpc>
              <a:spcBef>
                <a:spcPts val="400"/>
              </a:spcBef>
              <a:spcAft>
                <a:spcPts val="0"/>
              </a:spcAft>
              <a:buClr>
                <a:schemeClr val="lt1"/>
              </a:buClr>
              <a:buSzPts val="2000"/>
              <a:buFont typeface="Times New Roman"/>
              <a:buNone/>
              <a:defRPr b="1" sz="2000"/>
            </a:lvl2pPr>
            <a:lvl3pPr indent="-228600" lvl="2" marL="1371600" algn="l">
              <a:lnSpc>
                <a:spcPct val="100000"/>
              </a:lnSpc>
              <a:spcBef>
                <a:spcPts val="360"/>
              </a:spcBef>
              <a:spcAft>
                <a:spcPts val="0"/>
              </a:spcAft>
              <a:buClr>
                <a:schemeClr val="lt1"/>
              </a:buClr>
              <a:buSzPts val="1800"/>
              <a:buFont typeface="Times New Roman"/>
              <a:buNone/>
              <a:defRPr b="1" sz="1800"/>
            </a:lvl3pPr>
            <a:lvl4pPr indent="-228600" lvl="3" marL="1828800" algn="l">
              <a:lnSpc>
                <a:spcPct val="100000"/>
              </a:lnSpc>
              <a:spcBef>
                <a:spcPts val="320"/>
              </a:spcBef>
              <a:spcAft>
                <a:spcPts val="0"/>
              </a:spcAft>
              <a:buClr>
                <a:schemeClr val="lt1"/>
              </a:buClr>
              <a:buSzPts val="1600"/>
              <a:buFont typeface="Times New Roman"/>
              <a:buNone/>
              <a:defRPr b="1" sz="1600"/>
            </a:lvl4pPr>
            <a:lvl5pPr indent="-228600" lvl="4" marL="2286000" algn="l">
              <a:lnSpc>
                <a:spcPct val="100000"/>
              </a:lnSpc>
              <a:spcBef>
                <a:spcPts val="320"/>
              </a:spcBef>
              <a:spcAft>
                <a:spcPts val="0"/>
              </a:spcAft>
              <a:buClr>
                <a:schemeClr val="lt1"/>
              </a:buClr>
              <a:buSzPts val="1600"/>
              <a:buFont typeface="Times New Roman"/>
              <a:buNone/>
              <a:defRPr b="1" sz="1600"/>
            </a:lvl5pPr>
            <a:lvl6pPr indent="-228600" lvl="5" marL="2743200" algn="l">
              <a:lnSpc>
                <a:spcPct val="100000"/>
              </a:lnSpc>
              <a:spcBef>
                <a:spcPts val="320"/>
              </a:spcBef>
              <a:spcAft>
                <a:spcPts val="0"/>
              </a:spcAft>
              <a:buClr>
                <a:schemeClr val="lt1"/>
              </a:buClr>
              <a:buSzPts val="1600"/>
              <a:buFont typeface="Times New Roman"/>
              <a:buNone/>
              <a:defRPr b="1" sz="1600"/>
            </a:lvl6pPr>
            <a:lvl7pPr indent="-228600" lvl="6" marL="3200400" algn="l">
              <a:lnSpc>
                <a:spcPct val="100000"/>
              </a:lnSpc>
              <a:spcBef>
                <a:spcPts val="320"/>
              </a:spcBef>
              <a:spcAft>
                <a:spcPts val="0"/>
              </a:spcAft>
              <a:buClr>
                <a:schemeClr val="lt1"/>
              </a:buClr>
              <a:buSzPts val="1600"/>
              <a:buFont typeface="Times New Roman"/>
              <a:buNone/>
              <a:defRPr b="1" sz="1600"/>
            </a:lvl7pPr>
            <a:lvl8pPr indent="-228600" lvl="7" marL="3657600" algn="l">
              <a:lnSpc>
                <a:spcPct val="100000"/>
              </a:lnSpc>
              <a:spcBef>
                <a:spcPts val="320"/>
              </a:spcBef>
              <a:spcAft>
                <a:spcPts val="0"/>
              </a:spcAft>
              <a:buClr>
                <a:schemeClr val="lt1"/>
              </a:buClr>
              <a:buSzPts val="1600"/>
              <a:buFont typeface="Times New Roman"/>
              <a:buNone/>
              <a:defRPr b="1" sz="1600"/>
            </a:lvl8pPr>
            <a:lvl9pPr indent="-228600" lvl="8" marL="4114800" algn="l">
              <a:lnSpc>
                <a:spcPct val="100000"/>
              </a:lnSpc>
              <a:spcBef>
                <a:spcPts val="320"/>
              </a:spcBef>
              <a:spcAft>
                <a:spcPts val="0"/>
              </a:spcAft>
              <a:buClr>
                <a:schemeClr val="lt1"/>
              </a:buClr>
              <a:buSzPts val="1600"/>
              <a:buFont typeface="Times New Roman"/>
              <a:buNone/>
              <a:defRPr b="1" sz="1600"/>
            </a:lvl9pPr>
          </a:lstStyle>
          <a:p/>
        </p:txBody>
      </p:sp>
      <p:sp>
        <p:nvSpPr>
          <p:cNvPr id="266" name="Google Shape;266;p6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lt1"/>
              </a:buClr>
              <a:buSzPts val="2400"/>
              <a:buFont typeface="Times New Roman"/>
              <a:buChar char="•"/>
              <a:defRPr sz="2400"/>
            </a:lvl1pPr>
            <a:lvl2pPr indent="-355600" lvl="1" marL="914400" algn="l">
              <a:lnSpc>
                <a:spcPct val="100000"/>
              </a:lnSpc>
              <a:spcBef>
                <a:spcPts val="400"/>
              </a:spcBef>
              <a:spcAft>
                <a:spcPts val="0"/>
              </a:spcAft>
              <a:buClr>
                <a:schemeClr val="lt1"/>
              </a:buClr>
              <a:buSzPts val="2000"/>
              <a:buFont typeface="Times New Roman"/>
              <a:buChar char="–"/>
              <a:defRPr sz="2000"/>
            </a:lvl2pPr>
            <a:lvl3pPr indent="-342900" lvl="2" marL="1371600" algn="l">
              <a:lnSpc>
                <a:spcPct val="100000"/>
              </a:lnSpc>
              <a:spcBef>
                <a:spcPts val="360"/>
              </a:spcBef>
              <a:spcAft>
                <a:spcPts val="0"/>
              </a:spcAft>
              <a:buClr>
                <a:schemeClr val="lt1"/>
              </a:buClr>
              <a:buSzPts val="1800"/>
              <a:buFont typeface="Times New Roman"/>
              <a:buChar char="•"/>
              <a:defRPr sz="1800"/>
            </a:lvl3pPr>
            <a:lvl4pPr indent="-330200" lvl="3" marL="1828800" algn="l">
              <a:lnSpc>
                <a:spcPct val="100000"/>
              </a:lnSpc>
              <a:spcBef>
                <a:spcPts val="320"/>
              </a:spcBef>
              <a:spcAft>
                <a:spcPts val="0"/>
              </a:spcAft>
              <a:buClr>
                <a:schemeClr val="lt1"/>
              </a:buClr>
              <a:buSzPts val="1600"/>
              <a:buFont typeface="Times New Roman"/>
              <a:buChar char="–"/>
              <a:defRPr sz="1600"/>
            </a:lvl4pPr>
            <a:lvl5pPr indent="-330200" lvl="4" marL="2286000" algn="l">
              <a:lnSpc>
                <a:spcPct val="100000"/>
              </a:lnSpc>
              <a:spcBef>
                <a:spcPts val="320"/>
              </a:spcBef>
              <a:spcAft>
                <a:spcPts val="0"/>
              </a:spcAft>
              <a:buClr>
                <a:schemeClr val="lt1"/>
              </a:buClr>
              <a:buSzPts val="1600"/>
              <a:buFont typeface="Times New Roman"/>
              <a:buChar char="»"/>
              <a:defRPr sz="1600"/>
            </a:lvl5pPr>
            <a:lvl6pPr indent="-330200" lvl="5" marL="2743200" algn="l">
              <a:lnSpc>
                <a:spcPct val="100000"/>
              </a:lnSpc>
              <a:spcBef>
                <a:spcPts val="320"/>
              </a:spcBef>
              <a:spcAft>
                <a:spcPts val="0"/>
              </a:spcAft>
              <a:buClr>
                <a:schemeClr val="lt1"/>
              </a:buClr>
              <a:buSzPts val="1600"/>
              <a:buFont typeface="Times New Roman"/>
              <a:buChar char="»"/>
              <a:defRPr sz="1600"/>
            </a:lvl6pPr>
            <a:lvl7pPr indent="-330200" lvl="6" marL="3200400" algn="l">
              <a:lnSpc>
                <a:spcPct val="100000"/>
              </a:lnSpc>
              <a:spcBef>
                <a:spcPts val="320"/>
              </a:spcBef>
              <a:spcAft>
                <a:spcPts val="0"/>
              </a:spcAft>
              <a:buClr>
                <a:schemeClr val="lt1"/>
              </a:buClr>
              <a:buSzPts val="1600"/>
              <a:buFont typeface="Times New Roman"/>
              <a:buChar char="»"/>
              <a:defRPr sz="1600"/>
            </a:lvl7pPr>
            <a:lvl8pPr indent="-330200" lvl="7" marL="3657600" algn="l">
              <a:lnSpc>
                <a:spcPct val="100000"/>
              </a:lnSpc>
              <a:spcBef>
                <a:spcPts val="320"/>
              </a:spcBef>
              <a:spcAft>
                <a:spcPts val="0"/>
              </a:spcAft>
              <a:buClr>
                <a:schemeClr val="lt1"/>
              </a:buClr>
              <a:buSzPts val="1600"/>
              <a:buFont typeface="Times New Roman"/>
              <a:buChar char="»"/>
              <a:defRPr sz="1600"/>
            </a:lvl8pPr>
            <a:lvl9pPr indent="-330200" lvl="8" marL="4114800" algn="l">
              <a:lnSpc>
                <a:spcPct val="100000"/>
              </a:lnSpc>
              <a:spcBef>
                <a:spcPts val="320"/>
              </a:spcBef>
              <a:spcAft>
                <a:spcPts val="0"/>
              </a:spcAft>
              <a:buClr>
                <a:schemeClr val="lt1"/>
              </a:buClr>
              <a:buSzPts val="1600"/>
              <a:buFont typeface="Times New Roman"/>
              <a:buChar char="»"/>
              <a:defRPr sz="1600"/>
            </a:lvl9pPr>
          </a:lstStyle>
          <a:p/>
        </p:txBody>
      </p:sp>
      <p:sp>
        <p:nvSpPr>
          <p:cNvPr id="267" name="Google Shape;267;p6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lt1"/>
              </a:buClr>
              <a:buSzPts val="2400"/>
              <a:buFont typeface="Times New Roman"/>
              <a:buNone/>
              <a:defRPr b="1" sz="2400"/>
            </a:lvl1pPr>
            <a:lvl2pPr indent="-228600" lvl="1" marL="914400" algn="l">
              <a:lnSpc>
                <a:spcPct val="100000"/>
              </a:lnSpc>
              <a:spcBef>
                <a:spcPts val="400"/>
              </a:spcBef>
              <a:spcAft>
                <a:spcPts val="0"/>
              </a:spcAft>
              <a:buClr>
                <a:schemeClr val="lt1"/>
              </a:buClr>
              <a:buSzPts val="2000"/>
              <a:buFont typeface="Times New Roman"/>
              <a:buNone/>
              <a:defRPr b="1" sz="2000"/>
            </a:lvl2pPr>
            <a:lvl3pPr indent="-228600" lvl="2" marL="1371600" algn="l">
              <a:lnSpc>
                <a:spcPct val="100000"/>
              </a:lnSpc>
              <a:spcBef>
                <a:spcPts val="360"/>
              </a:spcBef>
              <a:spcAft>
                <a:spcPts val="0"/>
              </a:spcAft>
              <a:buClr>
                <a:schemeClr val="lt1"/>
              </a:buClr>
              <a:buSzPts val="1800"/>
              <a:buFont typeface="Times New Roman"/>
              <a:buNone/>
              <a:defRPr b="1" sz="1800"/>
            </a:lvl3pPr>
            <a:lvl4pPr indent="-228600" lvl="3" marL="1828800" algn="l">
              <a:lnSpc>
                <a:spcPct val="100000"/>
              </a:lnSpc>
              <a:spcBef>
                <a:spcPts val="320"/>
              </a:spcBef>
              <a:spcAft>
                <a:spcPts val="0"/>
              </a:spcAft>
              <a:buClr>
                <a:schemeClr val="lt1"/>
              </a:buClr>
              <a:buSzPts val="1600"/>
              <a:buFont typeface="Times New Roman"/>
              <a:buNone/>
              <a:defRPr b="1" sz="1600"/>
            </a:lvl4pPr>
            <a:lvl5pPr indent="-228600" lvl="4" marL="2286000" algn="l">
              <a:lnSpc>
                <a:spcPct val="100000"/>
              </a:lnSpc>
              <a:spcBef>
                <a:spcPts val="320"/>
              </a:spcBef>
              <a:spcAft>
                <a:spcPts val="0"/>
              </a:spcAft>
              <a:buClr>
                <a:schemeClr val="lt1"/>
              </a:buClr>
              <a:buSzPts val="1600"/>
              <a:buFont typeface="Times New Roman"/>
              <a:buNone/>
              <a:defRPr b="1" sz="1600"/>
            </a:lvl5pPr>
            <a:lvl6pPr indent="-228600" lvl="5" marL="2743200" algn="l">
              <a:lnSpc>
                <a:spcPct val="100000"/>
              </a:lnSpc>
              <a:spcBef>
                <a:spcPts val="320"/>
              </a:spcBef>
              <a:spcAft>
                <a:spcPts val="0"/>
              </a:spcAft>
              <a:buClr>
                <a:schemeClr val="lt1"/>
              </a:buClr>
              <a:buSzPts val="1600"/>
              <a:buFont typeface="Times New Roman"/>
              <a:buNone/>
              <a:defRPr b="1" sz="1600"/>
            </a:lvl6pPr>
            <a:lvl7pPr indent="-228600" lvl="6" marL="3200400" algn="l">
              <a:lnSpc>
                <a:spcPct val="100000"/>
              </a:lnSpc>
              <a:spcBef>
                <a:spcPts val="320"/>
              </a:spcBef>
              <a:spcAft>
                <a:spcPts val="0"/>
              </a:spcAft>
              <a:buClr>
                <a:schemeClr val="lt1"/>
              </a:buClr>
              <a:buSzPts val="1600"/>
              <a:buFont typeface="Times New Roman"/>
              <a:buNone/>
              <a:defRPr b="1" sz="1600"/>
            </a:lvl7pPr>
            <a:lvl8pPr indent="-228600" lvl="7" marL="3657600" algn="l">
              <a:lnSpc>
                <a:spcPct val="100000"/>
              </a:lnSpc>
              <a:spcBef>
                <a:spcPts val="320"/>
              </a:spcBef>
              <a:spcAft>
                <a:spcPts val="0"/>
              </a:spcAft>
              <a:buClr>
                <a:schemeClr val="lt1"/>
              </a:buClr>
              <a:buSzPts val="1600"/>
              <a:buFont typeface="Times New Roman"/>
              <a:buNone/>
              <a:defRPr b="1" sz="1600"/>
            </a:lvl8pPr>
            <a:lvl9pPr indent="-228600" lvl="8" marL="4114800" algn="l">
              <a:lnSpc>
                <a:spcPct val="100000"/>
              </a:lnSpc>
              <a:spcBef>
                <a:spcPts val="320"/>
              </a:spcBef>
              <a:spcAft>
                <a:spcPts val="0"/>
              </a:spcAft>
              <a:buClr>
                <a:schemeClr val="lt1"/>
              </a:buClr>
              <a:buSzPts val="1600"/>
              <a:buFont typeface="Times New Roman"/>
              <a:buNone/>
              <a:defRPr b="1" sz="1600"/>
            </a:lvl9pPr>
          </a:lstStyle>
          <a:p/>
        </p:txBody>
      </p:sp>
      <p:sp>
        <p:nvSpPr>
          <p:cNvPr id="268" name="Google Shape;268;p6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lt1"/>
              </a:buClr>
              <a:buSzPts val="2400"/>
              <a:buFont typeface="Times New Roman"/>
              <a:buChar char="•"/>
              <a:defRPr sz="2400"/>
            </a:lvl1pPr>
            <a:lvl2pPr indent="-355600" lvl="1" marL="914400" algn="l">
              <a:lnSpc>
                <a:spcPct val="100000"/>
              </a:lnSpc>
              <a:spcBef>
                <a:spcPts val="400"/>
              </a:spcBef>
              <a:spcAft>
                <a:spcPts val="0"/>
              </a:spcAft>
              <a:buClr>
                <a:schemeClr val="lt1"/>
              </a:buClr>
              <a:buSzPts val="2000"/>
              <a:buFont typeface="Times New Roman"/>
              <a:buChar char="–"/>
              <a:defRPr sz="2000"/>
            </a:lvl2pPr>
            <a:lvl3pPr indent="-342900" lvl="2" marL="1371600" algn="l">
              <a:lnSpc>
                <a:spcPct val="100000"/>
              </a:lnSpc>
              <a:spcBef>
                <a:spcPts val="360"/>
              </a:spcBef>
              <a:spcAft>
                <a:spcPts val="0"/>
              </a:spcAft>
              <a:buClr>
                <a:schemeClr val="lt1"/>
              </a:buClr>
              <a:buSzPts val="1800"/>
              <a:buFont typeface="Times New Roman"/>
              <a:buChar char="•"/>
              <a:defRPr sz="1800"/>
            </a:lvl3pPr>
            <a:lvl4pPr indent="-330200" lvl="3" marL="1828800" algn="l">
              <a:lnSpc>
                <a:spcPct val="100000"/>
              </a:lnSpc>
              <a:spcBef>
                <a:spcPts val="320"/>
              </a:spcBef>
              <a:spcAft>
                <a:spcPts val="0"/>
              </a:spcAft>
              <a:buClr>
                <a:schemeClr val="lt1"/>
              </a:buClr>
              <a:buSzPts val="1600"/>
              <a:buFont typeface="Times New Roman"/>
              <a:buChar char="–"/>
              <a:defRPr sz="1600"/>
            </a:lvl4pPr>
            <a:lvl5pPr indent="-330200" lvl="4" marL="2286000" algn="l">
              <a:lnSpc>
                <a:spcPct val="100000"/>
              </a:lnSpc>
              <a:spcBef>
                <a:spcPts val="320"/>
              </a:spcBef>
              <a:spcAft>
                <a:spcPts val="0"/>
              </a:spcAft>
              <a:buClr>
                <a:schemeClr val="lt1"/>
              </a:buClr>
              <a:buSzPts val="1600"/>
              <a:buFont typeface="Times New Roman"/>
              <a:buChar char="»"/>
              <a:defRPr sz="1600"/>
            </a:lvl5pPr>
            <a:lvl6pPr indent="-330200" lvl="5" marL="2743200" algn="l">
              <a:lnSpc>
                <a:spcPct val="100000"/>
              </a:lnSpc>
              <a:spcBef>
                <a:spcPts val="320"/>
              </a:spcBef>
              <a:spcAft>
                <a:spcPts val="0"/>
              </a:spcAft>
              <a:buClr>
                <a:schemeClr val="lt1"/>
              </a:buClr>
              <a:buSzPts val="1600"/>
              <a:buFont typeface="Times New Roman"/>
              <a:buChar char="»"/>
              <a:defRPr sz="1600"/>
            </a:lvl6pPr>
            <a:lvl7pPr indent="-330200" lvl="6" marL="3200400" algn="l">
              <a:lnSpc>
                <a:spcPct val="100000"/>
              </a:lnSpc>
              <a:spcBef>
                <a:spcPts val="320"/>
              </a:spcBef>
              <a:spcAft>
                <a:spcPts val="0"/>
              </a:spcAft>
              <a:buClr>
                <a:schemeClr val="lt1"/>
              </a:buClr>
              <a:buSzPts val="1600"/>
              <a:buFont typeface="Times New Roman"/>
              <a:buChar char="»"/>
              <a:defRPr sz="1600"/>
            </a:lvl7pPr>
            <a:lvl8pPr indent="-330200" lvl="7" marL="3657600" algn="l">
              <a:lnSpc>
                <a:spcPct val="100000"/>
              </a:lnSpc>
              <a:spcBef>
                <a:spcPts val="320"/>
              </a:spcBef>
              <a:spcAft>
                <a:spcPts val="0"/>
              </a:spcAft>
              <a:buClr>
                <a:schemeClr val="lt1"/>
              </a:buClr>
              <a:buSzPts val="1600"/>
              <a:buFont typeface="Times New Roman"/>
              <a:buChar char="»"/>
              <a:defRPr sz="1600"/>
            </a:lvl8pPr>
            <a:lvl9pPr indent="-330200" lvl="8" marL="4114800" algn="l">
              <a:lnSpc>
                <a:spcPct val="100000"/>
              </a:lnSpc>
              <a:spcBef>
                <a:spcPts val="320"/>
              </a:spcBef>
              <a:spcAft>
                <a:spcPts val="0"/>
              </a:spcAft>
              <a:buClr>
                <a:schemeClr val="lt1"/>
              </a:buClr>
              <a:buSzPts val="1600"/>
              <a:buFont typeface="Times New Roman"/>
              <a:buChar char="»"/>
              <a:defRPr sz="1600"/>
            </a:lvl9pPr>
          </a:lstStyle>
          <a:p/>
        </p:txBody>
      </p:sp>
      <p:sp>
        <p:nvSpPr>
          <p:cNvPr id="269" name="Google Shape;269;p69"/>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69"/>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69"/>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2" name="Shape 272"/>
        <p:cNvGrpSpPr/>
        <p:nvPr/>
      </p:nvGrpSpPr>
      <p:grpSpPr>
        <a:xfrm>
          <a:off x="0" y="0"/>
          <a:ext cx="0" cy="0"/>
          <a:chOff x="0" y="0"/>
          <a:chExt cx="0" cy="0"/>
        </a:xfrm>
      </p:grpSpPr>
      <p:sp>
        <p:nvSpPr>
          <p:cNvPr id="273" name="Google Shape;273;p70"/>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4" name="Google Shape;274;p7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lt1"/>
              </a:buClr>
              <a:buSzPts val="2000"/>
              <a:buFont typeface="Times New Roman"/>
              <a:buNone/>
              <a:defRPr sz="2000"/>
            </a:lvl1pPr>
            <a:lvl2pPr indent="-228600" lvl="1" marL="914400" algn="l">
              <a:lnSpc>
                <a:spcPct val="100000"/>
              </a:lnSpc>
              <a:spcBef>
                <a:spcPts val="360"/>
              </a:spcBef>
              <a:spcAft>
                <a:spcPts val="0"/>
              </a:spcAft>
              <a:buClr>
                <a:schemeClr val="lt1"/>
              </a:buClr>
              <a:buSzPts val="1800"/>
              <a:buFont typeface="Times New Roman"/>
              <a:buNone/>
              <a:defRPr sz="1800"/>
            </a:lvl2pPr>
            <a:lvl3pPr indent="-228600" lvl="2" marL="1371600" algn="l">
              <a:lnSpc>
                <a:spcPct val="100000"/>
              </a:lnSpc>
              <a:spcBef>
                <a:spcPts val="320"/>
              </a:spcBef>
              <a:spcAft>
                <a:spcPts val="0"/>
              </a:spcAft>
              <a:buClr>
                <a:schemeClr val="lt1"/>
              </a:buClr>
              <a:buSzPts val="1600"/>
              <a:buFont typeface="Times New Roman"/>
              <a:buNone/>
              <a:defRPr sz="1600"/>
            </a:lvl3pPr>
            <a:lvl4pPr indent="-228600" lvl="3" marL="1828800" algn="l">
              <a:lnSpc>
                <a:spcPct val="100000"/>
              </a:lnSpc>
              <a:spcBef>
                <a:spcPts val="280"/>
              </a:spcBef>
              <a:spcAft>
                <a:spcPts val="0"/>
              </a:spcAft>
              <a:buClr>
                <a:schemeClr val="lt1"/>
              </a:buClr>
              <a:buSzPts val="1400"/>
              <a:buFont typeface="Times New Roman"/>
              <a:buNone/>
              <a:defRPr sz="1400"/>
            </a:lvl4pPr>
            <a:lvl5pPr indent="-228600" lvl="4" marL="2286000" algn="l">
              <a:lnSpc>
                <a:spcPct val="100000"/>
              </a:lnSpc>
              <a:spcBef>
                <a:spcPts val="280"/>
              </a:spcBef>
              <a:spcAft>
                <a:spcPts val="0"/>
              </a:spcAft>
              <a:buClr>
                <a:schemeClr val="lt1"/>
              </a:buClr>
              <a:buSzPts val="1400"/>
              <a:buFont typeface="Times New Roman"/>
              <a:buNone/>
              <a:defRPr sz="1400"/>
            </a:lvl5pPr>
            <a:lvl6pPr indent="-228600" lvl="5" marL="2743200" algn="l">
              <a:lnSpc>
                <a:spcPct val="100000"/>
              </a:lnSpc>
              <a:spcBef>
                <a:spcPts val="280"/>
              </a:spcBef>
              <a:spcAft>
                <a:spcPts val="0"/>
              </a:spcAft>
              <a:buClr>
                <a:schemeClr val="lt1"/>
              </a:buClr>
              <a:buSzPts val="1400"/>
              <a:buFont typeface="Times New Roman"/>
              <a:buNone/>
              <a:defRPr sz="1400"/>
            </a:lvl6pPr>
            <a:lvl7pPr indent="-228600" lvl="6" marL="3200400" algn="l">
              <a:lnSpc>
                <a:spcPct val="100000"/>
              </a:lnSpc>
              <a:spcBef>
                <a:spcPts val="280"/>
              </a:spcBef>
              <a:spcAft>
                <a:spcPts val="0"/>
              </a:spcAft>
              <a:buClr>
                <a:schemeClr val="lt1"/>
              </a:buClr>
              <a:buSzPts val="1400"/>
              <a:buFont typeface="Times New Roman"/>
              <a:buNone/>
              <a:defRPr sz="1400"/>
            </a:lvl7pPr>
            <a:lvl8pPr indent="-228600" lvl="7" marL="3657600" algn="l">
              <a:lnSpc>
                <a:spcPct val="100000"/>
              </a:lnSpc>
              <a:spcBef>
                <a:spcPts val="280"/>
              </a:spcBef>
              <a:spcAft>
                <a:spcPts val="0"/>
              </a:spcAft>
              <a:buClr>
                <a:schemeClr val="lt1"/>
              </a:buClr>
              <a:buSzPts val="1400"/>
              <a:buFont typeface="Times New Roman"/>
              <a:buNone/>
              <a:defRPr sz="1400"/>
            </a:lvl8pPr>
            <a:lvl9pPr indent="-228600" lvl="8" marL="4114800" algn="l">
              <a:lnSpc>
                <a:spcPct val="100000"/>
              </a:lnSpc>
              <a:spcBef>
                <a:spcPts val="280"/>
              </a:spcBef>
              <a:spcAft>
                <a:spcPts val="0"/>
              </a:spcAft>
              <a:buClr>
                <a:schemeClr val="lt1"/>
              </a:buClr>
              <a:buSzPts val="1400"/>
              <a:buFont typeface="Times New Roman"/>
              <a:buNone/>
              <a:defRPr sz="1400"/>
            </a:lvl9pPr>
          </a:lstStyle>
          <a:p/>
        </p:txBody>
      </p:sp>
      <p:sp>
        <p:nvSpPr>
          <p:cNvPr id="275" name="Google Shape;275;p70"/>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70"/>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70"/>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8" name="Shape 278"/>
        <p:cNvGrpSpPr/>
        <p:nvPr/>
      </p:nvGrpSpPr>
      <p:grpSpPr>
        <a:xfrm>
          <a:off x="0" y="0"/>
          <a:ext cx="0" cy="0"/>
          <a:chOff x="0" y="0"/>
          <a:chExt cx="0" cy="0"/>
        </a:xfrm>
      </p:grpSpPr>
      <p:sp>
        <p:nvSpPr>
          <p:cNvPr id="279" name="Google Shape;279;p7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0" name="Google Shape;280;p71"/>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lt1"/>
              </a:buClr>
              <a:buSzPts val="3200"/>
              <a:buFont typeface="Times New Roman"/>
              <a:buNone/>
              <a:defRPr/>
            </a:lvl1pPr>
            <a:lvl2pPr lvl="1" algn="ctr">
              <a:lnSpc>
                <a:spcPct val="100000"/>
              </a:lnSpc>
              <a:spcBef>
                <a:spcPts val="560"/>
              </a:spcBef>
              <a:spcAft>
                <a:spcPts val="0"/>
              </a:spcAft>
              <a:buClr>
                <a:schemeClr val="lt1"/>
              </a:buClr>
              <a:buSzPts val="2800"/>
              <a:buFont typeface="Times New Roman"/>
              <a:buNone/>
              <a:defRPr/>
            </a:lvl2pPr>
            <a:lvl3pPr lvl="2" algn="ctr">
              <a:lnSpc>
                <a:spcPct val="100000"/>
              </a:lnSpc>
              <a:spcBef>
                <a:spcPts val="480"/>
              </a:spcBef>
              <a:spcAft>
                <a:spcPts val="0"/>
              </a:spcAft>
              <a:buClr>
                <a:schemeClr val="lt1"/>
              </a:buClr>
              <a:buSzPts val="2400"/>
              <a:buFont typeface="Times New Roman"/>
              <a:buNone/>
              <a:defRPr/>
            </a:lvl3pPr>
            <a:lvl4pPr lvl="3" algn="ctr">
              <a:lnSpc>
                <a:spcPct val="100000"/>
              </a:lnSpc>
              <a:spcBef>
                <a:spcPts val="400"/>
              </a:spcBef>
              <a:spcAft>
                <a:spcPts val="0"/>
              </a:spcAft>
              <a:buClr>
                <a:schemeClr val="lt1"/>
              </a:buClr>
              <a:buSzPts val="2000"/>
              <a:buFont typeface="Times New Roman"/>
              <a:buNone/>
              <a:defRPr/>
            </a:lvl4pPr>
            <a:lvl5pPr lvl="4" algn="ctr">
              <a:lnSpc>
                <a:spcPct val="100000"/>
              </a:lnSpc>
              <a:spcBef>
                <a:spcPts val="400"/>
              </a:spcBef>
              <a:spcAft>
                <a:spcPts val="0"/>
              </a:spcAft>
              <a:buClr>
                <a:schemeClr val="lt1"/>
              </a:buClr>
              <a:buSzPts val="2000"/>
              <a:buFont typeface="Times New Roman"/>
              <a:buNone/>
              <a:defRPr/>
            </a:lvl5pPr>
            <a:lvl6pPr lvl="5" algn="ctr">
              <a:lnSpc>
                <a:spcPct val="100000"/>
              </a:lnSpc>
              <a:spcBef>
                <a:spcPts val="400"/>
              </a:spcBef>
              <a:spcAft>
                <a:spcPts val="0"/>
              </a:spcAft>
              <a:buClr>
                <a:schemeClr val="lt1"/>
              </a:buClr>
              <a:buSzPts val="2000"/>
              <a:buFont typeface="Times New Roman"/>
              <a:buNone/>
              <a:defRPr/>
            </a:lvl6pPr>
            <a:lvl7pPr lvl="6" algn="ctr">
              <a:lnSpc>
                <a:spcPct val="100000"/>
              </a:lnSpc>
              <a:spcBef>
                <a:spcPts val="400"/>
              </a:spcBef>
              <a:spcAft>
                <a:spcPts val="0"/>
              </a:spcAft>
              <a:buClr>
                <a:schemeClr val="lt1"/>
              </a:buClr>
              <a:buSzPts val="2000"/>
              <a:buFont typeface="Times New Roman"/>
              <a:buNone/>
              <a:defRPr/>
            </a:lvl7pPr>
            <a:lvl8pPr lvl="7" algn="ctr">
              <a:lnSpc>
                <a:spcPct val="100000"/>
              </a:lnSpc>
              <a:spcBef>
                <a:spcPts val="400"/>
              </a:spcBef>
              <a:spcAft>
                <a:spcPts val="0"/>
              </a:spcAft>
              <a:buClr>
                <a:schemeClr val="lt1"/>
              </a:buClr>
              <a:buSzPts val="2000"/>
              <a:buFont typeface="Times New Roman"/>
              <a:buNone/>
              <a:defRPr/>
            </a:lvl8pPr>
            <a:lvl9pPr lvl="8" algn="ctr">
              <a:lnSpc>
                <a:spcPct val="100000"/>
              </a:lnSpc>
              <a:spcBef>
                <a:spcPts val="400"/>
              </a:spcBef>
              <a:spcAft>
                <a:spcPts val="0"/>
              </a:spcAft>
              <a:buClr>
                <a:schemeClr val="lt1"/>
              </a:buClr>
              <a:buSzPts val="2000"/>
              <a:buFont typeface="Times New Roman"/>
              <a:buNone/>
              <a:defRPr/>
            </a:lvl9pPr>
          </a:lstStyle>
          <a:p/>
        </p:txBody>
      </p:sp>
      <p:sp>
        <p:nvSpPr>
          <p:cNvPr id="281" name="Google Shape;281;p71"/>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71"/>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71"/>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4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4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49"/>
          <p:cNvSpPr txBox="1"/>
          <p:nvPr>
            <p:ph type="title"/>
          </p:nvPr>
        </p:nvSpPr>
        <p:spPr>
          <a:xfrm>
            <a:off x="532692" y="271648"/>
            <a:ext cx="8093365" cy="7635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rgbClr val="0070C0"/>
              </a:buClr>
              <a:buSzPts val="3600"/>
              <a:buFont typeface="Calibri"/>
              <a:buNone/>
              <a:defRPr sz="36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9"/>
          <p:cNvSpPr txBox="1"/>
          <p:nvPr>
            <p:ph idx="1" type="body"/>
          </p:nvPr>
        </p:nvSpPr>
        <p:spPr>
          <a:xfrm>
            <a:off x="522131" y="1655517"/>
            <a:ext cx="4040188" cy="479822"/>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480"/>
              </a:spcBef>
              <a:spcAft>
                <a:spcPts val="0"/>
              </a:spcAft>
              <a:buClr>
                <a:schemeClr val="lt1"/>
              </a:buClr>
              <a:buSzPts val="2400"/>
              <a:buNone/>
              <a:defRPr b="1" sz="2400">
                <a:solidFill>
                  <a:schemeClr val="lt1"/>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49"/>
          <p:cNvSpPr txBox="1"/>
          <p:nvPr>
            <p:ph idx="2" type="body"/>
          </p:nvPr>
        </p:nvSpPr>
        <p:spPr>
          <a:xfrm>
            <a:off x="522131" y="2127914"/>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lnSpc>
                <a:spcPct val="100000"/>
              </a:lnSpc>
              <a:spcBef>
                <a:spcPts val="480"/>
              </a:spcBef>
              <a:spcAft>
                <a:spcPts val="0"/>
              </a:spcAft>
              <a:buClr>
                <a:schemeClr val="lt1"/>
              </a:buClr>
              <a:buSzPts val="2400"/>
              <a:buChar char="•"/>
              <a:defRPr sz="2400">
                <a:solidFill>
                  <a:schemeClr val="lt1"/>
                </a:solidFill>
              </a:defRPr>
            </a:lvl1pPr>
            <a:lvl2pPr indent="-355600" lvl="1" marL="914400" algn="ctr">
              <a:lnSpc>
                <a:spcPct val="100000"/>
              </a:lnSpc>
              <a:spcBef>
                <a:spcPts val="400"/>
              </a:spcBef>
              <a:spcAft>
                <a:spcPts val="0"/>
              </a:spcAft>
              <a:buClr>
                <a:schemeClr val="lt1"/>
              </a:buClr>
              <a:buSzPts val="2000"/>
              <a:buChar char="–"/>
              <a:defRPr sz="2000">
                <a:solidFill>
                  <a:schemeClr val="lt1"/>
                </a:solidFill>
              </a:defRPr>
            </a:lvl2pPr>
            <a:lvl3pPr indent="-342900" lvl="2" marL="1371600" algn="ctr">
              <a:lnSpc>
                <a:spcPct val="100000"/>
              </a:lnSpc>
              <a:spcBef>
                <a:spcPts val="360"/>
              </a:spcBef>
              <a:spcAft>
                <a:spcPts val="0"/>
              </a:spcAft>
              <a:buClr>
                <a:schemeClr val="lt1"/>
              </a:buClr>
              <a:buSzPts val="1800"/>
              <a:buChar char="•"/>
              <a:defRPr sz="1800">
                <a:solidFill>
                  <a:schemeClr val="lt1"/>
                </a:solidFill>
              </a:defRPr>
            </a:lvl3pPr>
            <a:lvl4pPr indent="-330200" lvl="3" marL="1828800" algn="ctr">
              <a:lnSpc>
                <a:spcPct val="100000"/>
              </a:lnSpc>
              <a:spcBef>
                <a:spcPts val="320"/>
              </a:spcBef>
              <a:spcAft>
                <a:spcPts val="0"/>
              </a:spcAft>
              <a:buClr>
                <a:schemeClr val="lt1"/>
              </a:buClr>
              <a:buSzPts val="1600"/>
              <a:buChar char="–"/>
              <a:defRPr sz="1600">
                <a:solidFill>
                  <a:schemeClr val="lt1"/>
                </a:solidFill>
              </a:defRPr>
            </a:lvl4pPr>
            <a:lvl5pPr indent="-330200" lvl="4" marL="2286000" algn="ctr">
              <a:lnSpc>
                <a:spcPct val="100000"/>
              </a:lnSpc>
              <a:spcBef>
                <a:spcPts val="320"/>
              </a:spcBef>
              <a:spcAft>
                <a:spcPts val="0"/>
              </a:spcAft>
              <a:buClr>
                <a:schemeClr val="lt1"/>
              </a:buClr>
              <a:buSzPts val="1600"/>
              <a:buChar char="»"/>
              <a:defRPr sz="1600">
                <a:solidFill>
                  <a:schemeClr val="lt1"/>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49"/>
          <p:cNvSpPr txBox="1"/>
          <p:nvPr>
            <p:ph idx="3" type="body"/>
          </p:nvPr>
        </p:nvSpPr>
        <p:spPr>
          <a:xfrm>
            <a:off x="4557252" y="1655517"/>
            <a:ext cx="4041775" cy="479822"/>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480"/>
              </a:spcBef>
              <a:spcAft>
                <a:spcPts val="0"/>
              </a:spcAft>
              <a:buClr>
                <a:schemeClr val="lt1"/>
              </a:buClr>
              <a:buSzPts val="2400"/>
              <a:buNone/>
              <a:defRPr b="1" sz="2400">
                <a:solidFill>
                  <a:schemeClr val="lt1"/>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49"/>
          <p:cNvSpPr txBox="1"/>
          <p:nvPr>
            <p:ph idx="4" type="body"/>
          </p:nvPr>
        </p:nvSpPr>
        <p:spPr>
          <a:xfrm>
            <a:off x="4557252" y="2127914"/>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lnSpc>
                <a:spcPct val="100000"/>
              </a:lnSpc>
              <a:spcBef>
                <a:spcPts val="480"/>
              </a:spcBef>
              <a:spcAft>
                <a:spcPts val="0"/>
              </a:spcAft>
              <a:buClr>
                <a:schemeClr val="lt1"/>
              </a:buClr>
              <a:buSzPts val="2400"/>
              <a:buChar char="•"/>
              <a:defRPr sz="2400">
                <a:solidFill>
                  <a:schemeClr val="lt1"/>
                </a:solidFill>
              </a:defRPr>
            </a:lvl1pPr>
            <a:lvl2pPr indent="-355600" lvl="1" marL="914400" algn="ctr">
              <a:lnSpc>
                <a:spcPct val="100000"/>
              </a:lnSpc>
              <a:spcBef>
                <a:spcPts val="400"/>
              </a:spcBef>
              <a:spcAft>
                <a:spcPts val="0"/>
              </a:spcAft>
              <a:buClr>
                <a:schemeClr val="lt1"/>
              </a:buClr>
              <a:buSzPts val="2000"/>
              <a:buChar char="–"/>
              <a:defRPr sz="2000">
                <a:solidFill>
                  <a:schemeClr val="lt1"/>
                </a:solidFill>
              </a:defRPr>
            </a:lvl2pPr>
            <a:lvl3pPr indent="-342900" lvl="2" marL="1371600" algn="ctr">
              <a:lnSpc>
                <a:spcPct val="100000"/>
              </a:lnSpc>
              <a:spcBef>
                <a:spcPts val="360"/>
              </a:spcBef>
              <a:spcAft>
                <a:spcPts val="0"/>
              </a:spcAft>
              <a:buClr>
                <a:schemeClr val="lt1"/>
              </a:buClr>
              <a:buSzPts val="1800"/>
              <a:buChar char="•"/>
              <a:defRPr sz="1800">
                <a:solidFill>
                  <a:schemeClr val="lt1"/>
                </a:solidFill>
              </a:defRPr>
            </a:lvl3pPr>
            <a:lvl4pPr indent="-330200" lvl="3" marL="1828800" algn="ctr">
              <a:lnSpc>
                <a:spcPct val="100000"/>
              </a:lnSpc>
              <a:spcBef>
                <a:spcPts val="320"/>
              </a:spcBef>
              <a:spcAft>
                <a:spcPts val="0"/>
              </a:spcAft>
              <a:buClr>
                <a:schemeClr val="lt1"/>
              </a:buClr>
              <a:buSzPts val="1600"/>
              <a:buChar char="–"/>
              <a:defRPr sz="1600">
                <a:solidFill>
                  <a:schemeClr val="lt1"/>
                </a:solidFill>
              </a:defRPr>
            </a:lvl4pPr>
            <a:lvl5pPr indent="-330200" lvl="4" marL="2286000" algn="ctr">
              <a:lnSpc>
                <a:spcPct val="100000"/>
              </a:lnSpc>
              <a:spcBef>
                <a:spcPts val="320"/>
              </a:spcBef>
              <a:spcAft>
                <a:spcPts val="0"/>
              </a:spcAft>
              <a:buClr>
                <a:schemeClr val="lt1"/>
              </a:buClr>
              <a:buSzPts val="1600"/>
              <a:buChar char="»"/>
              <a:defRPr sz="1600">
                <a:solidFill>
                  <a:schemeClr val="lt1"/>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4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4" name="Google Shape;64;p5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5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5.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1.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4"/>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5A5A5"/>
                </a:solidFill>
                <a:latin typeface="Calibri"/>
                <a:ea typeface="Calibri"/>
                <a:cs typeface="Calibri"/>
                <a:sym typeface="Calibri"/>
              </a:rPr>
              <a:t>www.free-power-point-templates.com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91" name="Google Shape;9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0" name="Shape 130"/>
        <p:cNvGrpSpPr/>
        <p:nvPr/>
      </p:nvGrpSpPr>
      <p:grpSpPr>
        <a:xfrm>
          <a:off x="0" y="0"/>
          <a:ext cx="0" cy="0"/>
          <a:chOff x="0" y="0"/>
          <a:chExt cx="0" cy="0"/>
        </a:xfrm>
      </p:grpSpPr>
      <p:sp>
        <p:nvSpPr>
          <p:cNvPr id="131" name="Google Shape;131;p28"/>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1pPr>
            <a:lvl2pPr lvl="1"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2pPr>
            <a:lvl3pPr lvl="2"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3pPr>
            <a:lvl4pPr lvl="3"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4pPr>
            <a:lvl5pPr lvl="4"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5pPr>
            <a:lvl6pPr lvl="5"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6pPr>
            <a:lvl7pPr lvl="6"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7pPr>
            <a:lvl8pPr lvl="7"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8pPr>
            <a:lvl9pPr lvl="8" marR="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9pPr>
          </a:lstStyle>
          <a:p/>
        </p:txBody>
      </p:sp>
      <p:sp>
        <p:nvSpPr>
          <p:cNvPr id="132" name="Google Shape;132;p28"/>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algn="l">
              <a:lnSpc>
                <a:spcPct val="100000"/>
              </a:lnSpc>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algn="l">
              <a:lnSpc>
                <a:spcPct val="100000"/>
              </a:lnSpc>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133" name="Google Shape;133;p28"/>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1pPr>
            <a:lvl2pPr lvl="1"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2pPr>
            <a:lvl3pPr lvl="2"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3pPr>
            <a:lvl4pPr lvl="3"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4pPr>
            <a:lvl5pPr lvl="4"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5pPr>
            <a:lvl6pPr lvl="5"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6pPr>
            <a:lvl7pPr lvl="6"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7pPr>
            <a:lvl8pPr lvl="7"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8pPr>
            <a:lvl9pPr lvl="8"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4" name="Google Shape;134;p28"/>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1pPr>
            <a:lvl2pPr lvl="1"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2pPr>
            <a:lvl3pPr lvl="2"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3pPr>
            <a:lvl4pPr lvl="3"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4pPr>
            <a:lvl5pPr lvl="4"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5pPr>
            <a:lvl6pPr lvl="5"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6pPr>
            <a:lvl7pPr lvl="6"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7pPr>
            <a:lvl8pPr lvl="7"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8pPr>
            <a:lvl9pPr lvl="8" marR="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5" name="Google Shape;135;p28"/>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7" name="Shape 207"/>
        <p:cNvGrpSpPr/>
        <p:nvPr/>
      </p:nvGrpSpPr>
      <p:grpSpPr>
        <a:xfrm>
          <a:off x="0" y="0"/>
          <a:ext cx="0" cy="0"/>
          <a:chOff x="0" y="0"/>
          <a:chExt cx="0" cy="0"/>
        </a:xfrm>
      </p:grpSpPr>
      <p:sp>
        <p:nvSpPr>
          <p:cNvPr id="208" name="Google Shape;208;p30"/>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Times New Roman"/>
                <a:ea typeface="Times New Roman"/>
                <a:cs typeface="Times New Roman"/>
                <a:sym typeface="Times New Roman"/>
              </a:defRPr>
            </a:lvl9pPr>
          </a:lstStyle>
          <a:p/>
        </p:txBody>
      </p:sp>
      <p:sp>
        <p:nvSpPr>
          <p:cNvPr id="209" name="Google Shape;209;p30"/>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210" name="Google Shape;210;p30"/>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9pPr>
          </a:lstStyle>
          <a:p/>
        </p:txBody>
      </p:sp>
      <p:sp>
        <p:nvSpPr>
          <p:cNvPr id="211" name="Google Shape;211;p30"/>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Times New Roman"/>
                <a:ea typeface="Times New Roman"/>
                <a:cs typeface="Times New Roman"/>
                <a:sym typeface="Times New Roman"/>
              </a:defRPr>
            </a:lvl9pPr>
          </a:lstStyle>
          <a:p/>
        </p:txBody>
      </p:sp>
      <p:sp>
        <p:nvSpPr>
          <p:cNvPr id="212" name="Google Shape;212;p30"/>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
          <p:cNvSpPr txBox="1"/>
          <p:nvPr>
            <p:ph type="ctrTitle"/>
          </p:nvPr>
        </p:nvSpPr>
        <p:spPr>
          <a:xfrm>
            <a:off x="4135550" y="1654625"/>
            <a:ext cx="4931100" cy="20079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dk1"/>
              </a:buClr>
              <a:buSzPts val="2400"/>
              <a:buFont typeface="Arial Black"/>
              <a:buNone/>
            </a:pPr>
            <a:r>
              <a:rPr lang="en-US" sz="2100">
                <a:solidFill>
                  <a:schemeClr val="dk1"/>
                </a:solidFill>
                <a:latin typeface="Arial Black"/>
                <a:ea typeface="Arial Black"/>
                <a:cs typeface="Arial Black"/>
                <a:sym typeface="Arial Black"/>
              </a:rPr>
              <a:t>Tracking Depression and Elucidating its Mechanisms    using cognitive neuroscience or EEG through Machine Learning</a:t>
            </a:r>
            <a:r>
              <a:rPr lang="en-US" sz="2400">
                <a:solidFill>
                  <a:schemeClr val="dk1"/>
                </a:solidFill>
                <a:latin typeface="Arial Black"/>
                <a:ea typeface="Arial Black"/>
                <a:cs typeface="Arial Black"/>
                <a:sym typeface="Arial Black"/>
              </a:rPr>
              <a:t> </a:t>
            </a:r>
            <a:endParaRPr sz="2400">
              <a:solidFill>
                <a:schemeClr val="dk1"/>
              </a:solidFill>
              <a:latin typeface="Arial Black"/>
              <a:ea typeface="Arial Black"/>
              <a:cs typeface="Arial Black"/>
              <a:sym typeface="Arial Black"/>
            </a:endParaRPr>
          </a:p>
        </p:txBody>
      </p:sp>
      <p:sp>
        <p:nvSpPr>
          <p:cNvPr id="289" name="Google Shape;289;p1"/>
          <p:cNvSpPr txBox="1"/>
          <p:nvPr>
            <p:ph idx="1" type="subTitle"/>
          </p:nvPr>
        </p:nvSpPr>
        <p:spPr>
          <a:xfrm>
            <a:off x="6821713" y="3662438"/>
            <a:ext cx="2119087" cy="10160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just">
              <a:lnSpc>
                <a:spcPct val="100000"/>
              </a:lnSpc>
              <a:spcBef>
                <a:spcPts val="0"/>
              </a:spcBef>
              <a:spcAft>
                <a:spcPts val="0"/>
              </a:spcAft>
              <a:buClr>
                <a:schemeClr val="lt1"/>
              </a:buClr>
              <a:buSzPct val="100000"/>
              <a:buNone/>
            </a:pPr>
            <a:r>
              <a:rPr lang="en-US"/>
              <a:t>  21BT04058 Maitri Parmar</a:t>
            </a:r>
            <a:endParaRPr/>
          </a:p>
          <a:p>
            <a:pPr indent="0" lvl="0" marL="0" rtl="0" algn="just">
              <a:lnSpc>
                <a:spcPct val="100000"/>
              </a:lnSpc>
              <a:spcBef>
                <a:spcPts val="224"/>
              </a:spcBef>
              <a:spcAft>
                <a:spcPts val="0"/>
              </a:spcAft>
              <a:buClr>
                <a:schemeClr val="lt1"/>
              </a:buClr>
              <a:buSzPct val="100000"/>
              <a:buNone/>
            </a:pPr>
            <a:r>
              <a:rPr lang="en-US"/>
              <a:t>  21BT04108 Itisha  Sakhreliya</a:t>
            </a:r>
            <a:endParaRPr/>
          </a:p>
          <a:p>
            <a:pPr indent="0" lvl="0" marL="0" rtl="0" algn="just">
              <a:lnSpc>
                <a:spcPct val="100000"/>
              </a:lnSpc>
              <a:spcBef>
                <a:spcPts val="224"/>
              </a:spcBef>
              <a:spcAft>
                <a:spcPts val="0"/>
              </a:spcAft>
              <a:buClr>
                <a:schemeClr val="lt1"/>
              </a:buClr>
              <a:buSzPct val="100000"/>
              <a:buNone/>
            </a:pPr>
            <a:r>
              <a:rPr lang="en-US"/>
              <a:t>  22BT04D147 Devanshi Dhabalia</a:t>
            </a:r>
            <a:endParaRPr/>
          </a:p>
          <a:p>
            <a:pPr indent="0" lvl="0" marL="0" rtl="0" algn="just">
              <a:lnSpc>
                <a:spcPct val="100000"/>
              </a:lnSpc>
              <a:spcBef>
                <a:spcPts val="224"/>
              </a:spcBef>
              <a:spcAft>
                <a:spcPts val="0"/>
              </a:spcAft>
              <a:buClr>
                <a:schemeClr val="lt1"/>
              </a:buClr>
              <a:buSzPct val="100000"/>
              <a:buNone/>
            </a:pPr>
            <a:r>
              <a:rPr lang="en-US"/>
              <a:t>  22BT04D148 Rina Gohil</a:t>
            </a:r>
            <a:endParaRPr/>
          </a:p>
          <a:p>
            <a:pPr indent="0" lvl="0" marL="0" rtl="0" algn="just">
              <a:lnSpc>
                <a:spcPct val="100000"/>
              </a:lnSpc>
              <a:spcBef>
                <a:spcPts val="224"/>
              </a:spcBef>
              <a:spcAft>
                <a:spcPts val="0"/>
              </a:spcAft>
              <a:buClr>
                <a:schemeClr val="lt1"/>
              </a:buClr>
              <a:buSzPct val="100000"/>
              <a:buNone/>
            </a:pPr>
            <a:r>
              <a:t/>
            </a:r>
            <a:endParaRPr/>
          </a:p>
        </p:txBody>
      </p:sp>
      <p:pic>
        <p:nvPicPr>
          <p:cNvPr id="290" name="Google Shape;290;p1"/>
          <p:cNvPicPr preferRelativeResize="0"/>
          <p:nvPr/>
        </p:nvPicPr>
        <p:blipFill>
          <a:blip r:embed="rId3">
            <a:alphaModFix/>
          </a:blip>
          <a:stretch>
            <a:fillRect/>
          </a:stretch>
        </p:blipFill>
        <p:spPr>
          <a:xfrm>
            <a:off x="7561700" y="91350"/>
            <a:ext cx="1504950" cy="53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76" name="Shape 376"/>
        <p:cNvGrpSpPr/>
        <p:nvPr/>
      </p:nvGrpSpPr>
      <p:grpSpPr>
        <a:xfrm>
          <a:off x="0" y="0"/>
          <a:ext cx="0" cy="0"/>
          <a:chOff x="0" y="0"/>
          <a:chExt cx="0" cy="0"/>
        </a:xfrm>
      </p:grpSpPr>
      <p:sp>
        <p:nvSpPr>
          <p:cNvPr id="377" name="Google Shape;377;p11"/>
          <p:cNvSpPr txBox="1"/>
          <p:nvPr/>
        </p:nvSpPr>
        <p:spPr>
          <a:xfrm>
            <a:off x="625929" y="604158"/>
            <a:ext cx="7745185" cy="307736"/>
          </a:xfrm>
          <a:prstGeom prst="rect">
            <a:avLst/>
          </a:prstGeom>
          <a:solidFill>
            <a:schemeClr val="lt1"/>
          </a:solidFill>
          <a:ln>
            <a:noFill/>
          </a:ln>
        </p:spPr>
        <p:txBody>
          <a:bodyPr anchorCtr="0" anchor="t" bIns="45700" lIns="91425" spcFirstLastPara="1" rIns="91425" wrap="square" tIns="45700">
            <a:sp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1"/>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pic>
        <p:nvPicPr>
          <p:cNvPr id="379" name="Google Shape;379;p11"/>
          <p:cNvPicPr preferRelativeResize="0"/>
          <p:nvPr/>
        </p:nvPicPr>
        <p:blipFill rotWithShape="1">
          <a:blip r:embed="rId3">
            <a:alphaModFix/>
          </a:blip>
          <a:srcRect b="0" l="0" r="0" t="0"/>
          <a:stretch/>
        </p:blipFill>
        <p:spPr>
          <a:xfrm>
            <a:off x="3299950" y="3370569"/>
            <a:ext cx="2397139" cy="1348390"/>
          </a:xfrm>
          <a:prstGeom prst="rect">
            <a:avLst/>
          </a:prstGeom>
          <a:noFill/>
          <a:ln>
            <a:noFill/>
          </a:ln>
        </p:spPr>
      </p:pic>
      <p:sp>
        <p:nvSpPr>
          <p:cNvPr id="380" name="Google Shape;380;p11"/>
          <p:cNvSpPr/>
          <p:nvPr/>
        </p:nvSpPr>
        <p:spPr>
          <a:xfrm>
            <a:off x="359229" y="458479"/>
            <a:ext cx="8305800" cy="4357200"/>
          </a:xfrm>
          <a:prstGeom prst="roundRect">
            <a:avLst>
              <a:gd fmla="val 16667" name="adj"/>
            </a:avLst>
          </a:prstGeom>
          <a:solidFill>
            <a:schemeClr val="lt1"/>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1" name="Google Shape;381;p11"/>
          <p:cNvSpPr/>
          <p:nvPr/>
        </p:nvSpPr>
        <p:spPr>
          <a:xfrm>
            <a:off x="1279350" y="209000"/>
            <a:ext cx="5104500" cy="8817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2" name="Google Shape;382;p11"/>
          <p:cNvSpPr txBox="1"/>
          <p:nvPr/>
        </p:nvSpPr>
        <p:spPr>
          <a:xfrm>
            <a:off x="1279350" y="349700"/>
            <a:ext cx="51933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300">
                <a:solidFill>
                  <a:schemeClr val="lt1"/>
                </a:solidFill>
                <a:latin typeface="Arial Black"/>
                <a:ea typeface="Arial Black"/>
                <a:cs typeface="Arial Black"/>
                <a:sym typeface="Arial Black"/>
              </a:rPr>
              <a:t>Expected Outcomes</a:t>
            </a:r>
            <a:endParaRPr b="0" i="0" sz="3300" u="none" cap="none" strike="noStrike">
              <a:solidFill>
                <a:schemeClr val="lt1"/>
              </a:solidFill>
              <a:latin typeface="Arial Black"/>
              <a:ea typeface="Arial Black"/>
              <a:cs typeface="Arial Black"/>
              <a:sym typeface="Arial Black"/>
            </a:endParaRPr>
          </a:p>
        </p:txBody>
      </p:sp>
      <p:sp>
        <p:nvSpPr>
          <p:cNvPr id="383" name="Google Shape;383;p11"/>
          <p:cNvSpPr txBox="1"/>
          <p:nvPr/>
        </p:nvSpPr>
        <p:spPr>
          <a:xfrm>
            <a:off x="870856" y="911894"/>
            <a:ext cx="7478400" cy="336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196850" lvl="0" marL="285750" rtl="0" algn="l">
              <a:spcBef>
                <a:spcPts val="0"/>
              </a:spcBef>
              <a:spcAft>
                <a:spcPts val="0"/>
              </a:spcAft>
              <a:buNone/>
            </a:pPr>
            <a:r>
              <a:rPr b="1" lang="en-US">
                <a:latin typeface="Times New Roman"/>
                <a:ea typeface="Times New Roman"/>
                <a:cs typeface="Times New Roman"/>
                <a:sym typeface="Times New Roman"/>
              </a:rPr>
              <a:t>Predictions and Classifications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Accurately classify individuals as depressed or non-depressed based on EEG data.</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latin typeface="Times New Roman"/>
                <a:ea typeface="Times New Roman"/>
                <a:cs typeface="Times New Roman"/>
                <a:sym typeface="Times New Roman"/>
              </a:rPr>
              <a:t>Neural Insights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Reveal specific brainwave patterns associated with depression.</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latin typeface="Times New Roman"/>
                <a:ea typeface="Times New Roman"/>
                <a:cs typeface="Times New Roman"/>
                <a:sym typeface="Times New Roman"/>
              </a:rPr>
              <a:t>Applications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Improved diagnostic tools that can detect depression early.</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a:latin typeface="Times New Roman"/>
                <a:ea typeface="Times New Roman"/>
                <a:cs typeface="Times New Roman"/>
                <a:sym typeface="Times New Roman"/>
              </a:rPr>
              <a:t>Basis for developing targeted therapies.</a:t>
            </a:r>
            <a:endParaRPr>
              <a:latin typeface="Times New Roman"/>
              <a:ea typeface="Times New Roman"/>
              <a:cs typeface="Times New Roman"/>
              <a:sym typeface="Times New Roman"/>
            </a:endParaRPr>
          </a:p>
          <a:p>
            <a:pPr indent="-196850" lvl="0" marL="285750" marR="0" rtl="0" algn="l">
              <a:lnSpc>
                <a:spcPct val="100000"/>
              </a:lnSpc>
              <a:spcBef>
                <a:spcPts val="1200"/>
              </a:spcBef>
              <a:spcAft>
                <a:spcPts val="0"/>
              </a:spcAft>
              <a:buClr>
                <a:srgbClr val="000000"/>
              </a:buClr>
              <a:buSzPts val="1400"/>
              <a:buFont typeface="Arial"/>
              <a:buNone/>
            </a:pPr>
            <a:r>
              <a:t/>
            </a:r>
            <a:endParaRPr/>
          </a:p>
        </p:txBody>
      </p:sp>
      <p:pic>
        <p:nvPicPr>
          <p:cNvPr id="384" name="Google Shape;384;p11"/>
          <p:cNvPicPr preferRelativeResize="0"/>
          <p:nvPr/>
        </p:nvPicPr>
        <p:blipFill>
          <a:blip r:embed="rId4">
            <a:alphaModFix/>
          </a:blip>
          <a:stretch>
            <a:fillRect/>
          </a:stretch>
        </p:blipFill>
        <p:spPr>
          <a:xfrm>
            <a:off x="7509000" y="1275"/>
            <a:ext cx="1504950" cy="5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8" name="Shape 388"/>
        <p:cNvGrpSpPr/>
        <p:nvPr/>
      </p:nvGrpSpPr>
      <p:grpSpPr>
        <a:xfrm>
          <a:off x="0" y="0"/>
          <a:ext cx="0" cy="0"/>
          <a:chOff x="0" y="0"/>
          <a:chExt cx="0" cy="0"/>
        </a:xfrm>
      </p:grpSpPr>
      <p:sp>
        <p:nvSpPr>
          <p:cNvPr id="389" name="Google Shape;389;p13"/>
          <p:cNvSpPr/>
          <p:nvPr/>
        </p:nvSpPr>
        <p:spPr>
          <a:xfrm>
            <a:off x="418250" y="211775"/>
            <a:ext cx="8274900" cy="4555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D0D0D"/>
                </a:solidFill>
                <a:latin typeface="Times New Roman"/>
                <a:ea typeface="Times New Roman"/>
                <a:cs typeface="Times New Roman"/>
                <a:sym typeface="Times New Roman"/>
              </a:rPr>
              <a:t>Machine Learning Models:</a:t>
            </a:r>
            <a:r>
              <a:rPr lang="en-US">
                <a:solidFill>
                  <a:srgbClr val="0D0D0D"/>
                </a:solidFill>
                <a:latin typeface="Times New Roman"/>
                <a:ea typeface="Times New Roman"/>
                <a:cs typeface="Times New Roman"/>
                <a:sym typeface="Times New Roman"/>
              </a:rPr>
              <a:t> SNNs, LSTM, CNN, CNN-TCN, CNN-LSTM, SVM,</a:t>
            </a:r>
            <a:endParaRPr>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D0D0D"/>
                </a:solidFill>
                <a:latin typeface="Times New Roman"/>
                <a:ea typeface="Times New Roman"/>
                <a:cs typeface="Times New Roman"/>
                <a:sym typeface="Times New Roman"/>
              </a:rPr>
              <a:t>ANN, Logistic Regression, Random Forest, Decision Tree, KNN, XGBoost, RNN,</a:t>
            </a:r>
            <a:endParaRPr>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D0D0D"/>
                </a:solidFill>
                <a:latin typeface="Times New Roman"/>
                <a:ea typeface="Times New Roman"/>
                <a:cs typeface="Times New Roman"/>
                <a:sym typeface="Times New Roman"/>
              </a:rPr>
              <a:t>DNN, Ensemble Methods</a:t>
            </a:r>
            <a:endParaRPr>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rgbClr val="0D0D0D"/>
                </a:solidFill>
                <a:latin typeface="Times New Roman"/>
                <a:ea typeface="Times New Roman"/>
                <a:cs typeface="Times New Roman"/>
                <a:sym typeface="Times New Roman"/>
              </a:rPr>
              <a:t>Deep Learning Techniques:</a:t>
            </a:r>
            <a:r>
              <a:rPr lang="en-US">
                <a:solidFill>
                  <a:srgbClr val="0D0D0D"/>
                </a:solidFill>
                <a:latin typeface="Times New Roman"/>
                <a:ea typeface="Times New Roman"/>
                <a:cs typeface="Times New Roman"/>
                <a:sym typeface="Times New Roman"/>
              </a:rPr>
              <a:t> Deep Learning, Transfer Learning, Hybrid Models</a:t>
            </a:r>
            <a:endParaRPr>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rgbClr val="0D0D0D"/>
                </a:solidFill>
                <a:latin typeface="Times New Roman"/>
                <a:ea typeface="Times New Roman"/>
                <a:cs typeface="Times New Roman"/>
                <a:sym typeface="Times New Roman"/>
              </a:rPr>
              <a:t>EEG Analysis Techniques: </a:t>
            </a:r>
            <a:r>
              <a:rPr lang="en-US">
                <a:solidFill>
                  <a:srgbClr val="0D0D0D"/>
                </a:solidFill>
                <a:latin typeface="Times New Roman"/>
                <a:ea typeface="Times New Roman"/>
                <a:cs typeface="Times New Roman"/>
                <a:sym typeface="Times New Roman"/>
              </a:rPr>
              <a:t>Resting-state EEG, band power, neural oscillations,</a:t>
            </a:r>
            <a:endParaRPr>
              <a:solidFill>
                <a:srgbClr val="0D0D0D"/>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D0D0D"/>
                </a:solidFill>
                <a:latin typeface="Times New Roman"/>
                <a:ea typeface="Times New Roman"/>
                <a:cs typeface="Times New Roman"/>
                <a:sym typeface="Times New Roman"/>
              </a:rPr>
              <a:t>asymmetry, neurofeedback</a:t>
            </a:r>
            <a:endParaRPr>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a:solidFill>
                <a:srgbClr val="0D0D0D"/>
              </a:solidFill>
              <a:latin typeface="Times New Roman"/>
              <a:ea typeface="Times New Roman"/>
              <a:cs typeface="Times New Roman"/>
              <a:sym typeface="Times New Roman"/>
            </a:endParaRPr>
          </a:p>
        </p:txBody>
      </p:sp>
      <p:sp>
        <p:nvSpPr>
          <p:cNvPr id="390" name="Google Shape;390;p13"/>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391" name="Google Shape;391;p13"/>
          <p:cNvSpPr/>
          <p:nvPr/>
        </p:nvSpPr>
        <p:spPr>
          <a:xfrm>
            <a:off x="0" y="0"/>
            <a:ext cx="53975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92" name="Google Shape;392;p13"/>
          <p:cNvSpPr/>
          <p:nvPr/>
        </p:nvSpPr>
        <p:spPr>
          <a:xfrm>
            <a:off x="152400" y="152400"/>
            <a:ext cx="53975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93" name="Google Shape;393;p13"/>
          <p:cNvSpPr/>
          <p:nvPr/>
        </p:nvSpPr>
        <p:spPr>
          <a:xfrm>
            <a:off x="304800" y="304800"/>
            <a:ext cx="53975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94" name="Google Shape;394;p13"/>
          <p:cNvSpPr/>
          <p:nvPr/>
        </p:nvSpPr>
        <p:spPr>
          <a:xfrm>
            <a:off x="1512425" y="152400"/>
            <a:ext cx="5357100" cy="667800"/>
          </a:xfrm>
          <a:prstGeom prst="round1Rect">
            <a:avLst>
              <a:gd fmla="val 16667" name="adj"/>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300">
                <a:solidFill>
                  <a:schemeClr val="lt1"/>
                </a:solidFill>
                <a:latin typeface="Arial Black"/>
                <a:ea typeface="Arial Black"/>
                <a:cs typeface="Arial Black"/>
                <a:sym typeface="Arial Black"/>
              </a:rPr>
              <a:t>Technologies &amp; Tools</a:t>
            </a:r>
            <a:endParaRPr b="0" i="0" sz="3300" u="none" cap="none" strike="noStrike">
              <a:solidFill>
                <a:schemeClr val="lt1"/>
              </a:solidFill>
              <a:latin typeface="Arial Black"/>
              <a:ea typeface="Arial Black"/>
              <a:cs typeface="Arial Black"/>
              <a:sym typeface="Arial Black"/>
            </a:endParaRPr>
          </a:p>
        </p:txBody>
      </p:sp>
      <p:pic>
        <p:nvPicPr>
          <p:cNvPr id="395" name="Google Shape;395;p13"/>
          <p:cNvPicPr preferRelativeResize="0"/>
          <p:nvPr/>
        </p:nvPicPr>
        <p:blipFill rotWithShape="1">
          <a:blip r:embed="rId3">
            <a:alphaModFix/>
          </a:blip>
          <a:srcRect b="0" l="0" r="0" t="0"/>
          <a:stretch/>
        </p:blipFill>
        <p:spPr>
          <a:xfrm>
            <a:off x="5932025" y="3039175"/>
            <a:ext cx="2761123" cy="1728398"/>
          </a:xfrm>
          <a:prstGeom prst="rect">
            <a:avLst/>
          </a:prstGeom>
          <a:noFill/>
          <a:ln>
            <a:noFill/>
          </a:ln>
        </p:spPr>
      </p:pic>
      <p:pic>
        <p:nvPicPr>
          <p:cNvPr id="396" name="Google Shape;396;p13"/>
          <p:cNvPicPr preferRelativeResize="0"/>
          <p:nvPr/>
        </p:nvPicPr>
        <p:blipFill>
          <a:blip r:embed="rId4">
            <a:alphaModFix/>
          </a:blip>
          <a:stretch>
            <a:fillRect/>
          </a:stretch>
        </p:blipFill>
        <p:spPr>
          <a:xfrm>
            <a:off x="7554775" y="76075"/>
            <a:ext cx="1504950" cy="53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00" name="Shape 400"/>
        <p:cNvGrpSpPr/>
        <p:nvPr/>
      </p:nvGrpSpPr>
      <p:grpSpPr>
        <a:xfrm>
          <a:off x="0" y="0"/>
          <a:ext cx="0" cy="0"/>
          <a:chOff x="0" y="0"/>
          <a:chExt cx="0" cy="0"/>
        </a:xfrm>
      </p:grpSpPr>
      <p:sp>
        <p:nvSpPr>
          <p:cNvPr id="401" name="Google Shape;401;p14"/>
          <p:cNvSpPr/>
          <p:nvPr/>
        </p:nvSpPr>
        <p:spPr>
          <a:xfrm>
            <a:off x="346350" y="547525"/>
            <a:ext cx="8214000" cy="3949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457200" rtl="0" algn="l">
              <a:lnSpc>
                <a:spcPct val="115000"/>
              </a:lnSpc>
              <a:spcBef>
                <a:spcPts val="1200"/>
              </a:spcBef>
              <a:spcAft>
                <a:spcPts val="0"/>
              </a:spcAft>
              <a:buNone/>
            </a:pPr>
            <a:r>
              <a:rPr b="1" lang="en-US">
                <a:latin typeface="Times New Roman"/>
                <a:ea typeface="Times New Roman"/>
                <a:cs typeface="Times New Roman"/>
                <a:sym typeface="Times New Roman"/>
              </a:rPr>
              <a:t>EEG Data Quality</a:t>
            </a:r>
            <a:r>
              <a:rPr lang="en-US">
                <a:latin typeface="Times New Roman"/>
                <a:ea typeface="Times New Roman"/>
                <a:cs typeface="Times New Roman"/>
                <a:sym typeface="Times New Roman"/>
              </a:rPr>
              <a:t>: Highlight issues like noise, artifacts, and variability in EEG signals that can affect data quality and model performance.</a:t>
            </a:r>
            <a:endParaRPr>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US">
                <a:latin typeface="Times New Roman"/>
                <a:ea typeface="Times New Roman"/>
                <a:cs typeface="Times New Roman"/>
                <a:sym typeface="Times New Roman"/>
              </a:rPr>
              <a:t>Generalizability</a:t>
            </a:r>
            <a:r>
              <a:rPr lang="en-US">
                <a:latin typeface="Times New Roman"/>
                <a:ea typeface="Times New Roman"/>
                <a:cs typeface="Times New Roman"/>
                <a:sym typeface="Times New Roman"/>
              </a:rPr>
              <a:t>: Discuss the challenge of generalizing findings across diverse populations, given that depression manifests differently among individuals.</a:t>
            </a:r>
            <a:endParaRPr>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rPr b="1" lang="en-US">
                <a:latin typeface="Times New Roman"/>
                <a:ea typeface="Times New Roman"/>
                <a:cs typeface="Times New Roman"/>
                <a:sym typeface="Times New Roman"/>
              </a:rPr>
              <a:t>Data Privacy and Ethics</a:t>
            </a:r>
            <a:r>
              <a:rPr lang="en-US">
                <a:latin typeface="Times New Roman"/>
                <a:ea typeface="Times New Roman"/>
                <a:cs typeface="Times New Roman"/>
                <a:sym typeface="Times New Roman"/>
              </a:rPr>
              <a:t>: Touch on the ethical considerations in handling sensitive EEG data, including data privacy and consent.</a:t>
            </a:r>
            <a:endParaRPr>
              <a:latin typeface="Times New Roman"/>
              <a:ea typeface="Times New Roman"/>
              <a:cs typeface="Times New Roman"/>
              <a:sym typeface="Times New Roman"/>
            </a:endParaRPr>
          </a:p>
        </p:txBody>
      </p:sp>
      <p:sp>
        <p:nvSpPr>
          <p:cNvPr id="402" name="Google Shape;402;p14"/>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403" name="Google Shape;403;p14"/>
          <p:cNvSpPr/>
          <p:nvPr/>
        </p:nvSpPr>
        <p:spPr>
          <a:xfrm>
            <a:off x="1265976" y="187225"/>
            <a:ext cx="6052800" cy="8223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3600"/>
              <a:buFont typeface="Arial"/>
              <a:buNone/>
            </a:pPr>
            <a:r>
              <a:rPr lang="en-US" sz="3000">
                <a:solidFill>
                  <a:schemeClr val="lt1"/>
                </a:solidFill>
                <a:latin typeface="Arial Black"/>
                <a:ea typeface="Arial Black"/>
                <a:cs typeface="Arial Black"/>
                <a:sym typeface="Arial Black"/>
              </a:rPr>
              <a:t>Challenges and Limitations</a:t>
            </a:r>
            <a:endParaRPr sz="3000">
              <a:solidFill>
                <a:schemeClr val="lt1"/>
              </a:solidFill>
              <a:latin typeface="Arial Black"/>
              <a:ea typeface="Arial Black"/>
              <a:cs typeface="Arial Black"/>
              <a:sym typeface="Arial Black"/>
            </a:endParaRPr>
          </a:p>
        </p:txBody>
      </p:sp>
      <p:pic>
        <p:nvPicPr>
          <p:cNvPr id="404" name="Google Shape;404;p14"/>
          <p:cNvPicPr preferRelativeResize="0"/>
          <p:nvPr/>
        </p:nvPicPr>
        <p:blipFill>
          <a:blip r:embed="rId3">
            <a:alphaModFix/>
          </a:blip>
          <a:stretch>
            <a:fillRect/>
          </a:stretch>
        </p:blipFill>
        <p:spPr>
          <a:xfrm>
            <a:off x="5876928" y="3371850"/>
            <a:ext cx="3267075" cy="1771650"/>
          </a:xfrm>
          <a:prstGeom prst="rect">
            <a:avLst/>
          </a:prstGeom>
          <a:solidFill>
            <a:schemeClr val="lt1"/>
          </a:solidFill>
          <a:ln>
            <a:noFill/>
          </a:ln>
        </p:spPr>
      </p:pic>
      <p:pic>
        <p:nvPicPr>
          <p:cNvPr id="405" name="Google Shape;405;p14"/>
          <p:cNvPicPr preferRelativeResize="0"/>
          <p:nvPr/>
        </p:nvPicPr>
        <p:blipFill>
          <a:blip r:embed="rId4">
            <a:alphaModFix/>
          </a:blip>
          <a:stretch>
            <a:fillRect/>
          </a:stretch>
        </p:blipFill>
        <p:spPr>
          <a:xfrm>
            <a:off x="7554775" y="76075"/>
            <a:ext cx="1504950" cy="53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09" name="Shape 409"/>
        <p:cNvGrpSpPr/>
        <p:nvPr/>
      </p:nvGrpSpPr>
      <p:grpSpPr>
        <a:xfrm>
          <a:off x="0" y="0"/>
          <a:ext cx="0" cy="0"/>
          <a:chOff x="0" y="0"/>
          <a:chExt cx="0" cy="0"/>
        </a:xfrm>
      </p:grpSpPr>
      <p:sp>
        <p:nvSpPr>
          <p:cNvPr id="410" name="Google Shape;410;p16"/>
          <p:cNvSpPr/>
          <p:nvPr/>
        </p:nvSpPr>
        <p:spPr>
          <a:xfrm>
            <a:off x="368257" y="695601"/>
            <a:ext cx="8407500" cy="4200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457200" rtl="0" algn="l">
              <a:lnSpc>
                <a:spcPct val="115000"/>
              </a:lnSpc>
              <a:spcBef>
                <a:spcPts val="1200"/>
              </a:spcBef>
              <a:spcAft>
                <a:spcPts val="1200"/>
              </a:spcAft>
              <a:buNone/>
            </a:pPr>
            <a:r>
              <a:t/>
            </a:r>
            <a:endParaRPr>
              <a:latin typeface="Times New Roman"/>
              <a:ea typeface="Times New Roman"/>
              <a:cs typeface="Times New Roman"/>
              <a:sym typeface="Times New Roman"/>
            </a:endParaRPr>
          </a:p>
        </p:txBody>
      </p:sp>
      <p:sp>
        <p:nvSpPr>
          <p:cNvPr id="411" name="Google Shape;411;p16"/>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412" name="Google Shape;412;p16"/>
          <p:cNvSpPr/>
          <p:nvPr/>
        </p:nvSpPr>
        <p:spPr>
          <a:xfrm>
            <a:off x="2362200" y="130756"/>
            <a:ext cx="3448200" cy="7455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3600"/>
              <a:buFont typeface="Arial"/>
              <a:buNone/>
            </a:pPr>
            <a:r>
              <a:rPr lang="en-US" sz="4000">
                <a:solidFill>
                  <a:schemeClr val="lt1"/>
                </a:solidFill>
                <a:latin typeface="Arial Black"/>
                <a:ea typeface="Arial Black"/>
                <a:cs typeface="Arial Black"/>
                <a:sym typeface="Arial Black"/>
              </a:rPr>
              <a:t>Accuracy</a:t>
            </a:r>
            <a:endParaRPr sz="4000">
              <a:solidFill>
                <a:schemeClr val="lt1"/>
              </a:solidFill>
              <a:latin typeface="Arial Black"/>
              <a:ea typeface="Arial Black"/>
              <a:cs typeface="Arial Black"/>
              <a:sym typeface="Arial Black"/>
            </a:endParaRPr>
          </a:p>
        </p:txBody>
      </p:sp>
      <p:pic>
        <p:nvPicPr>
          <p:cNvPr id="413" name="Google Shape;413;p16"/>
          <p:cNvPicPr preferRelativeResize="0"/>
          <p:nvPr/>
        </p:nvPicPr>
        <p:blipFill>
          <a:blip r:embed="rId3">
            <a:alphaModFix/>
          </a:blip>
          <a:stretch>
            <a:fillRect/>
          </a:stretch>
        </p:blipFill>
        <p:spPr>
          <a:xfrm>
            <a:off x="7554775" y="76075"/>
            <a:ext cx="1504950" cy="533400"/>
          </a:xfrm>
          <a:prstGeom prst="rect">
            <a:avLst/>
          </a:prstGeom>
          <a:noFill/>
          <a:ln>
            <a:noFill/>
          </a:ln>
        </p:spPr>
      </p:pic>
      <p:pic>
        <p:nvPicPr>
          <p:cNvPr id="414" name="Google Shape;414;p16"/>
          <p:cNvPicPr preferRelativeResize="0"/>
          <p:nvPr/>
        </p:nvPicPr>
        <p:blipFill>
          <a:blip r:embed="rId4">
            <a:alphaModFix/>
          </a:blip>
          <a:stretch>
            <a:fillRect/>
          </a:stretch>
        </p:blipFill>
        <p:spPr>
          <a:xfrm>
            <a:off x="1377025" y="1008599"/>
            <a:ext cx="6510574" cy="3456751"/>
          </a:xfrm>
          <a:prstGeom prst="rect">
            <a:avLst/>
          </a:prstGeom>
          <a:solidFill>
            <a:schemeClr val="lt1"/>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8" name="Shape 418"/>
        <p:cNvGrpSpPr/>
        <p:nvPr/>
      </p:nvGrpSpPr>
      <p:grpSpPr>
        <a:xfrm>
          <a:off x="0" y="0"/>
          <a:ext cx="0" cy="0"/>
          <a:chOff x="0" y="0"/>
          <a:chExt cx="0" cy="0"/>
        </a:xfrm>
      </p:grpSpPr>
      <p:sp>
        <p:nvSpPr>
          <p:cNvPr id="419" name="Google Shape;419;g2fa68c160e1_0_18"/>
          <p:cNvSpPr/>
          <p:nvPr/>
        </p:nvSpPr>
        <p:spPr>
          <a:xfrm>
            <a:off x="368257" y="695601"/>
            <a:ext cx="8407500" cy="4200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457200" rtl="0" algn="l">
              <a:lnSpc>
                <a:spcPct val="115000"/>
              </a:lnSpc>
              <a:spcBef>
                <a:spcPts val="1200"/>
              </a:spcBef>
              <a:spcAft>
                <a:spcPts val="1200"/>
              </a:spcAft>
              <a:buNone/>
            </a:pPr>
            <a:r>
              <a:t/>
            </a:r>
            <a:endParaRPr>
              <a:latin typeface="Times New Roman"/>
              <a:ea typeface="Times New Roman"/>
              <a:cs typeface="Times New Roman"/>
              <a:sym typeface="Times New Roman"/>
            </a:endParaRPr>
          </a:p>
        </p:txBody>
      </p:sp>
      <p:sp>
        <p:nvSpPr>
          <p:cNvPr id="420" name="Google Shape;420;g2fa68c160e1_0_18"/>
          <p:cNvSpPr/>
          <p:nvPr/>
        </p:nvSpPr>
        <p:spPr>
          <a:xfrm>
            <a:off x="2362200" y="130750"/>
            <a:ext cx="4553100" cy="7455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3600"/>
              <a:buFont typeface="Arial"/>
              <a:buNone/>
            </a:pPr>
            <a:r>
              <a:rPr lang="en-US" sz="4000">
                <a:solidFill>
                  <a:schemeClr val="lt1"/>
                </a:solidFill>
                <a:latin typeface="Arial Black"/>
                <a:ea typeface="Arial Black"/>
                <a:cs typeface="Arial Black"/>
                <a:sym typeface="Arial Black"/>
              </a:rPr>
              <a:t>KNN Accuracy</a:t>
            </a:r>
            <a:endParaRPr sz="4000">
              <a:solidFill>
                <a:schemeClr val="lt1"/>
              </a:solidFill>
              <a:latin typeface="Arial Black"/>
              <a:ea typeface="Arial Black"/>
              <a:cs typeface="Arial Black"/>
              <a:sym typeface="Arial Black"/>
            </a:endParaRPr>
          </a:p>
        </p:txBody>
      </p:sp>
      <p:pic>
        <p:nvPicPr>
          <p:cNvPr id="421" name="Google Shape;421;g2fa68c160e1_0_18"/>
          <p:cNvPicPr preferRelativeResize="0"/>
          <p:nvPr/>
        </p:nvPicPr>
        <p:blipFill>
          <a:blip r:embed="rId3">
            <a:alphaModFix/>
          </a:blip>
          <a:stretch>
            <a:fillRect/>
          </a:stretch>
        </p:blipFill>
        <p:spPr>
          <a:xfrm>
            <a:off x="1497175" y="964700"/>
            <a:ext cx="6120300" cy="3418825"/>
          </a:xfrm>
          <a:prstGeom prst="rect">
            <a:avLst/>
          </a:prstGeom>
          <a:solidFill>
            <a:schemeClr val="lt1"/>
          </a:solidFill>
          <a:ln>
            <a:noFill/>
          </a:ln>
        </p:spPr>
      </p:pic>
      <p:pic>
        <p:nvPicPr>
          <p:cNvPr id="422" name="Google Shape;422;g2fa68c160e1_0_18"/>
          <p:cNvPicPr preferRelativeResize="0"/>
          <p:nvPr/>
        </p:nvPicPr>
        <p:blipFill>
          <a:blip r:embed="rId4">
            <a:alphaModFix/>
          </a:blip>
          <a:stretch>
            <a:fillRect/>
          </a:stretch>
        </p:blipFill>
        <p:spPr>
          <a:xfrm>
            <a:off x="7554775" y="76075"/>
            <a:ext cx="1504950" cy="5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6" name="Shape 426"/>
        <p:cNvGrpSpPr/>
        <p:nvPr/>
      </p:nvGrpSpPr>
      <p:grpSpPr>
        <a:xfrm>
          <a:off x="0" y="0"/>
          <a:ext cx="0" cy="0"/>
          <a:chOff x="0" y="0"/>
          <a:chExt cx="0" cy="0"/>
        </a:xfrm>
      </p:grpSpPr>
      <p:sp>
        <p:nvSpPr>
          <p:cNvPr id="427" name="Google Shape;427;g2fa68c160e1_0_21"/>
          <p:cNvSpPr/>
          <p:nvPr/>
        </p:nvSpPr>
        <p:spPr>
          <a:xfrm>
            <a:off x="444457" y="695601"/>
            <a:ext cx="8407500" cy="4200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457200" rtl="0" algn="l">
              <a:lnSpc>
                <a:spcPct val="115000"/>
              </a:lnSpc>
              <a:spcBef>
                <a:spcPts val="1200"/>
              </a:spcBef>
              <a:spcAft>
                <a:spcPts val="1200"/>
              </a:spcAft>
              <a:buNone/>
            </a:pPr>
            <a:r>
              <a:t/>
            </a:r>
            <a:endParaRPr>
              <a:latin typeface="Times New Roman"/>
              <a:ea typeface="Times New Roman"/>
              <a:cs typeface="Times New Roman"/>
              <a:sym typeface="Times New Roman"/>
            </a:endParaRPr>
          </a:p>
        </p:txBody>
      </p:sp>
      <p:sp>
        <p:nvSpPr>
          <p:cNvPr id="428" name="Google Shape;428;g2fa68c160e1_0_21"/>
          <p:cNvSpPr/>
          <p:nvPr/>
        </p:nvSpPr>
        <p:spPr>
          <a:xfrm>
            <a:off x="1100350" y="130750"/>
            <a:ext cx="6273000" cy="8493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3600"/>
              <a:buFont typeface="Arial"/>
              <a:buNone/>
            </a:pPr>
            <a:r>
              <a:rPr lang="en-US" sz="3500">
                <a:solidFill>
                  <a:schemeClr val="lt1"/>
                </a:solidFill>
                <a:latin typeface="Arial Black"/>
                <a:ea typeface="Arial Black"/>
                <a:cs typeface="Arial Black"/>
                <a:sym typeface="Arial Black"/>
              </a:rPr>
              <a:t>R</a:t>
            </a:r>
            <a:r>
              <a:rPr lang="en-US" sz="3300">
                <a:solidFill>
                  <a:schemeClr val="lt1"/>
                </a:solidFill>
                <a:latin typeface="Arial Black"/>
                <a:ea typeface="Arial Black"/>
                <a:cs typeface="Arial Black"/>
                <a:sym typeface="Arial Black"/>
              </a:rPr>
              <a:t>einforcement Accuracy</a:t>
            </a:r>
            <a:endParaRPr sz="3300">
              <a:solidFill>
                <a:schemeClr val="lt1"/>
              </a:solidFill>
              <a:latin typeface="Arial Black"/>
              <a:ea typeface="Arial Black"/>
              <a:cs typeface="Arial Black"/>
              <a:sym typeface="Arial Black"/>
            </a:endParaRPr>
          </a:p>
        </p:txBody>
      </p:sp>
      <p:pic>
        <p:nvPicPr>
          <p:cNvPr id="429" name="Google Shape;429;g2fa68c160e1_0_21"/>
          <p:cNvPicPr preferRelativeResize="0"/>
          <p:nvPr/>
        </p:nvPicPr>
        <p:blipFill>
          <a:blip r:embed="rId3">
            <a:alphaModFix/>
          </a:blip>
          <a:stretch>
            <a:fillRect/>
          </a:stretch>
        </p:blipFill>
        <p:spPr>
          <a:xfrm>
            <a:off x="7554775" y="76075"/>
            <a:ext cx="1504950" cy="533400"/>
          </a:xfrm>
          <a:prstGeom prst="rect">
            <a:avLst/>
          </a:prstGeom>
          <a:noFill/>
          <a:ln>
            <a:noFill/>
          </a:ln>
        </p:spPr>
      </p:pic>
      <p:pic>
        <p:nvPicPr>
          <p:cNvPr id="430" name="Google Shape;430;g2fa68c160e1_0_21"/>
          <p:cNvPicPr preferRelativeResize="0"/>
          <p:nvPr/>
        </p:nvPicPr>
        <p:blipFill>
          <a:blip r:embed="rId4">
            <a:alphaModFix/>
          </a:blip>
          <a:stretch>
            <a:fillRect/>
          </a:stretch>
        </p:blipFill>
        <p:spPr>
          <a:xfrm>
            <a:off x="1447800" y="1152525"/>
            <a:ext cx="6248400" cy="2838450"/>
          </a:xfrm>
          <a:prstGeom prst="rect">
            <a:avLst/>
          </a:prstGeom>
          <a:solidFill>
            <a:schemeClr val="lt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34" name="Shape 434"/>
        <p:cNvGrpSpPr/>
        <p:nvPr/>
      </p:nvGrpSpPr>
      <p:grpSpPr>
        <a:xfrm>
          <a:off x="0" y="0"/>
          <a:ext cx="0" cy="0"/>
          <a:chOff x="0" y="0"/>
          <a:chExt cx="0" cy="0"/>
        </a:xfrm>
      </p:grpSpPr>
      <p:sp>
        <p:nvSpPr>
          <p:cNvPr id="435" name="Google Shape;435;g2fa68c160e1_0_15"/>
          <p:cNvSpPr/>
          <p:nvPr/>
        </p:nvSpPr>
        <p:spPr>
          <a:xfrm>
            <a:off x="368257" y="695601"/>
            <a:ext cx="8407500" cy="4200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457200" rtl="0" algn="l">
              <a:lnSpc>
                <a:spcPct val="115000"/>
              </a:lnSpc>
              <a:spcBef>
                <a:spcPts val="1200"/>
              </a:spcBef>
              <a:spcAft>
                <a:spcPts val="1200"/>
              </a:spcAft>
              <a:buNone/>
            </a:pPr>
            <a:r>
              <a:t/>
            </a:r>
            <a:endParaRPr>
              <a:latin typeface="Times New Roman"/>
              <a:ea typeface="Times New Roman"/>
              <a:cs typeface="Times New Roman"/>
              <a:sym typeface="Times New Roman"/>
            </a:endParaRPr>
          </a:p>
        </p:txBody>
      </p:sp>
      <p:sp>
        <p:nvSpPr>
          <p:cNvPr id="436" name="Google Shape;436;g2fa68c160e1_0_15"/>
          <p:cNvSpPr/>
          <p:nvPr/>
        </p:nvSpPr>
        <p:spPr>
          <a:xfrm>
            <a:off x="2362200" y="130750"/>
            <a:ext cx="4522800" cy="7455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3600"/>
              <a:buFont typeface="Arial"/>
              <a:buNone/>
            </a:pPr>
            <a:r>
              <a:rPr lang="en-US" sz="4000">
                <a:solidFill>
                  <a:schemeClr val="lt1"/>
                </a:solidFill>
                <a:latin typeface="Arial Black"/>
                <a:ea typeface="Arial Black"/>
                <a:cs typeface="Arial Black"/>
                <a:sym typeface="Arial Black"/>
              </a:rPr>
              <a:t>RNN Accuracy</a:t>
            </a:r>
            <a:endParaRPr sz="4000">
              <a:solidFill>
                <a:schemeClr val="lt1"/>
              </a:solidFill>
              <a:latin typeface="Arial Black"/>
              <a:ea typeface="Arial Black"/>
              <a:cs typeface="Arial Black"/>
              <a:sym typeface="Arial Black"/>
            </a:endParaRPr>
          </a:p>
        </p:txBody>
      </p:sp>
      <p:pic>
        <p:nvPicPr>
          <p:cNvPr id="437" name="Google Shape;437;g2fa68c160e1_0_15"/>
          <p:cNvPicPr preferRelativeResize="0"/>
          <p:nvPr/>
        </p:nvPicPr>
        <p:blipFill>
          <a:blip r:embed="rId3">
            <a:alphaModFix/>
          </a:blip>
          <a:stretch>
            <a:fillRect/>
          </a:stretch>
        </p:blipFill>
        <p:spPr>
          <a:xfrm>
            <a:off x="1176650" y="1208900"/>
            <a:ext cx="6639250" cy="3159375"/>
          </a:xfrm>
          <a:prstGeom prst="rect">
            <a:avLst/>
          </a:prstGeom>
          <a:noFill/>
          <a:ln>
            <a:noFill/>
          </a:ln>
        </p:spPr>
      </p:pic>
      <p:pic>
        <p:nvPicPr>
          <p:cNvPr id="438" name="Google Shape;438;g2fa68c160e1_0_15"/>
          <p:cNvPicPr preferRelativeResize="0"/>
          <p:nvPr/>
        </p:nvPicPr>
        <p:blipFill>
          <a:blip r:embed="rId4">
            <a:alphaModFix/>
          </a:blip>
          <a:stretch>
            <a:fillRect/>
          </a:stretch>
        </p:blipFill>
        <p:spPr>
          <a:xfrm>
            <a:off x="7554775" y="76075"/>
            <a:ext cx="1504950" cy="53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2" name="Shape 442"/>
        <p:cNvGrpSpPr/>
        <p:nvPr/>
      </p:nvGrpSpPr>
      <p:grpSpPr>
        <a:xfrm>
          <a:off x="0" y="0"/>
          <a:ext cx="0" cy="0"/>
          <a:chOff x="0" y="0"/>
          <a:chExt cx="0" cy="0"/>
        </a:xfrm>
      </p:grpSpPr>
      <p:sp>
        <p:nvSpPr>
          <p:cNvPr id="443" name="Google Shape;443;g2fa68c160e1_0_12"/>
          <p:cNvSpPr/>
          <p:nvPr/>
        </p:nvSpPr>
        <p:spPr>
          <a:xfrm>
            <a:off x="368257" y="695601"/>
            <a:ext cx="8407500" cy="4200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457200" rtl="0" algn="l">
              <a:lnSpc>
                <a:spcPct val="115000"/>
              </a:lnSpc>
              <a:spcBef>
                <a:spcPts val="1200"/>
              </a:spcBef>
              <a:spcAft>
                <a:spcPts val="1200"/>
              </a:spcAft>
              <a:buNone/>
            </a:pPr>
            <a:r>
              <a:t/>
            </a:r>
            <a:endParaRPr>
              <a:latin typeface="Times New Roman"/>
              <a:ea typeface="Times New Roman"/>
              <a:cs typeface="Times New Roman"/>
              <a:sym typeface="Times New Roman"/>
            </a:endParaRPr>
          </a:p>
        </p:txBody>
      </p:sp>
      <p:sp>
        <p:nvSpPr>
          <p:cNvPr id="444" name="Google Shape;444;g2fa68c160e1_0_12"/>
          <p:cNvSpPr/>
          <p:nvPr/>
        </p:nvSpPr>
        <p:spPr>
          <a:xfrm>
            <a:off x="2362200" y="130750"/>
            <a:ext cx="4495800" cy="7455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3600"/>
              <a:buFont typeface="Arial"/>
              <a:buNone/>
            </a:pPr>
            <a:r>
              <a:rPr lang="en-US" sz="4000">
                <a:solidFill>
                  <a:schemeClr val="lt1"/>
                </a:solidFill>
                <a:latin typeface="Arial Black"/>
                <a:ea typeface="Arial Black"/>
                <a:cs typeface="Arial Black"/>
                <a:sym typeface="Arial Black"/>
              </a:rPr>
              <a:t>GRU Accuracy</a:t>
            </a:r>
            <a:endParaRPr sz="4000">
              <a:solidFill>
                <a:schemeClr val="lt1"/>
              </a:solidFill>
              <a:latin typeface="Arial Black"/>
              <a:ea typeface="Arial Black"/>
              <a:cs typeface="Arial Black"/>
              <a:sym typeface="Arial Black"/>
            </a:endParaRPr>
          </a:p>
        </p:txBody>
      </p:sp>
      <p:pic>
        <p:nvPicPr>
          <p:cNvPr id="445" name="Google Shape;445;g2fa68c160e1_0_12"/>
          <p:cNvPicPr preferRelativeResize="0"/>
          <p:nvPr/>
        </p:nvPicPr>
        <p:blipFill>
          <a:blip r:embed="rId3">
            <a:alphaModFix/>
          </a:blip>
          <a:stretch>
            <a:fillRect/>
          </a:stretch>
        </p:blipFill>
        <p:spPr>
          <a:xfrm>
            <a:off x="1191925" y="1381125"/>
            <a:ext cx="6501850" cy="3124500"/>
          </a:xfrm>
          <a:prstGeom prst="rect">
            <a:avLst/>
          </a:prstGeom>
          <a:solidFill>
            <a:schemeClr val="lt1"/>
          </a:solidFill>
          <a:ln>
            <a:noFill/>
          </a:ln>
        </p:spPr>
      </p:pic>
      <p:pic>
        <p:nvPicPr>
          <p:cNvPr id="446" name="Google Shape;446;g2fa68c160e1_0_12"/>
          <p:cNvPicPr preferRelativeResize="0"/>
          <p:nvPr/>
        </p:nvPicPr>
        <p:blipFill>
          <a:blip r:embed="rId4">
            <a:alphaModFix/>
          </a:blip>
          <a:stretch>
            <a:fillRect/>
          </a:stretch>
        </p:blipFill>
        <p:spPr>
          <a:xfrm>
            <a:off x="7554775" y="76075"/>
            <a:ext cx="1504950" cy="533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50" name="Shape 450"/>
        <p:cNvGrpSpPr/>
        <p:nvPr/>
      </p:nvGrpSpPr>
      <p:grpSpPr>
        <a:xfrm>
          <a:off x="0" y="0"/>
          <a:ext cx="0" cy="0"/>
          <a:chOff x="0" y="0"/>
          <a:chExt cx="0" cy="0"/>
        </a:xfrm>
      </p:grpSpPr>
      <p:sp>
        <p:nvSpPr>
          <p:cNvPr id="451" name="Google Shape;451;p17"/>
          <p:cNvSpPr/>
          <p:nvPr/>
        </p:nvSpPr>
        <p:spPr>
          <a:xfrm>
            <a:off x="561975" y="400050"/>
            <a:ext cx="7986600" cy="4086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Diagnostic Improvements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EEG-based tools could provide non-invasive, real-time monitoring of depression.</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latin typeface="Times New Roman"/>
                <a:ea typeface="Times New Roman"/>
                <a:cs typeface="Times New Roman"/>
                <a:sym typeface="Times New Roman"/>
              </a:rPr>
              <a:t>Therapeutic Strategies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Understanding neural mechanisms could lead to more personalized and effective treatments.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latin typeface="Times New Roman"/>
                <a:ea typeface="Times New Roman"/>
                <a:cs typeface="Times New Roman"/>
                <a:sym typeface="Times New Roman"/>
              </a:rPr>
              <a:t>Future Research</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Potential to expand this approach to other mental health disorders.</a:t>
            </a:r>
            <a:endParaRPr>
              <a:latin typeface="Times New Roman"/>
              <a:ea typeface="Times New Roman"/>
              <a:cs typeface="Times New Roman"/>
              <a:sym typeface="Times New Roman"/>
            </a:endParaRPr>
          </a:p>
        </p:txBody>
      </p:sp>
      <p:sp>
        <p:nvSpPr>
          <p:cNvPr id="452" name="Google Shape;452;p17"/>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453" name="Google Shape;453;p17"/>
          <p:cNvSpPr/>
          <p:nvPr/>
        </p:nvSpPr>
        <p:spPr>
          <a:xfrm>
            <a:off x="2698000" y="115500"/>
            <a:ext cx="4080000" cy="7455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3600"/>
              <a:buFont typeface="Arial"/>
              <a:buNone/>
            </a:pPr>
            <a:r>
              <a:rPr lang="en-US" sz="4000">
                <a:solidFill>
                  <a:schemeClr val="lt1"/>
                </a:solidFill>
                <a:latin typeface="Arial Black"/>
                <a:ea typeface="Arial Black"/>
                <a:cs typeface="Arial Black"/>
                <a:sym typeface="Arial Black"/>
              </a:rPr>
              <a:t>Applications</a:t>
            </a:r>
            <a:endParaRPr sz="4000">
              <a:solidFill>
                <a:schemeClr val="lt1"/>
              </a:solidFill>
              <a:latin typeface="Arial Black"/>
              <a:ea typeface="Arial Black"/>
              <a:cs typeface="Arial Black"/>
              <a:sym typeface="Arial Black"/>
            </a:endParaRPr>
          </a:p>
        </p:txBody>
      </p:sp>
      <p:pic>
        <p:nvPicPr>
          <p:cNvPr id="454" name="Google Shape;454;p17"/>
          <p:cNvPicPr preferRelativeResize="0"/>
          <p:nvPr/>
        </p:nvPicPr>
        <p:blipFill>
          <a:blip r:embed="rId3">
            <a:alphaModFix/>
          </a:blip>
          <a:stretch>
            <a:fillRect/>
          </a:stretch>
        </p:blipFill>
        <p:spPr>
          <a:xfrm>
            <a:off x="7554775" y="76075"/>
            <a:ext cx="1504950" cy="53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58" name="Shape 458"/>
        <p:cNvGrpSpPr/>
        <p:nvPr/>
      </p:nvGrpSpPr>
      <p:grpSpPr>
        <a:xfrm>
          <a:off x="0" y="0"/>
          <a:ext cx="0" cy="0"/>
          <a:chOff x="0" y="0"/>
          <a:chExt cx="0" cy="0"/>
        </a:xfrm>
      </p:grpSpPr>
      <p:sp>
        <p:nvSpPr>
          <p:cNvPr id="459" name="Google Shape;459;p18"/>
          <p:cNvSpPr/>
          <p:nvPr/>
        </p:nvSpPr>
        <p:spPr>
          <a:xfrm>
            <a:off x="343505" y="609600"/>
            <a:ext cx="8426820" cy="421015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lang="en-US">
                <a:latin typeface="Times New Roman"/>
                <a:ea typeface="Times New Roman"/>
                <a:cs typeface="Times New Roman"/>
                <a:sym typeface="Times New Roman"/>
              </a:rPr>
              <a:t>This project explores how combining cognitive neuroscience, EEG, and machine learning can improve our understanding and tracking of depression.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a:latin typeface="Times New Roman"/>
                <a:ea typeface="Times New Roman"/>
                <a:cs typeface="Times New Roman"/>
                <a:sym typeface="Times New Roman"/>
              </a:rPr>
              <a:t>By analyzing brain activity patterns, we can identify markers of depression and develop more accurate diagnostic tools. Machine learning helps classify and predict depression levels based on these patterns, allowing for personalized insights.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a:latin typeface="Times New Roman"/>
                <a:ea typeface="Times New Roman"/>
                <a:cs typeface="Times New Roman"/>
                <a:sym typeface="Times New Roman"/>
              </a:rPr>
              <a:t>These advancements have the potential to improve depression diagnosis and treatment, leading to better outcomes for patients. Continued research in this area will enhance mental health care by providing innovative, data-driven strategies.</a:t>
            </a:r>
            <a:endParaRPr>
              <a:latin typeface="Times New Roman"/>
              <a:ea typeface="Times New Roman"/>
              <a:cs typeface="Times New Roman"/>
              <a:sym typeface="Times New Roman"/>
            </a:endParaRPr>
          </a:p>
        </p:txBody>
      </p:sp>
      <p:sp>
        <p:nvSpPr>
          <p:cNvPr id="460" name="Google Shape;460;p18"/>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461" name="Google Shape;461;p18"/>
          <p:cNvSpPr/>
          <p:nvPr/>
        </p:nvSpPr>
        <p:spPr>
          <a:xfrm>
            <a:off x="2595074" y="342900"/>
            <a:ext cx="3614400" cy="735900"/>
          </a:xfrm>
          <a:prstGeom prst="round1Rect">
            <a:avLst>
              <a:gd fmla="val 16667" name="adj"/>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000"/>
              <a:buFont typeface="Arial"/>
              <a:buNone/>
            </a:pPr>
            <a:r>
              <a:rPr lang="en-US" sz="4000">
                <a:solidFill>
                  <a:schemeClr val="lt1"/>
                </a:solidFill>
                <a:latin typeface="Arial Black"/>
                <a:ea typeface="Arial Black"/>
                <a:cs typeface="Arial Black"/>
                <a:sym typeface="Arial Black"/>
              </a:rPr>
              <a:t>Conclusion</a:t>
            </a:r>
            <a:endParaRPr b="0" i="0" sz="3200" u="none" cap="none" strike="noStrike">
              <a:solidFill>
                <a:schemeClr val="lt1"/>
              </a:solidFill>
              <a:latin typeface="Arial Black"/>
              <a:ea typeface="Arial Black"/>
              <a:cs typeface="Arial Black"/>
              <a:sym typeface="Arial Black"/>
            </a:endParaRPr>
          </a:p>
        </p:txBody>
      </p:sp>
      <p:pic>
        <p:nvPicPr>
          <p:cNvPr id="462" name="Google Shape;462;p18"/>
          <p:cNvPicPr preferRelativeResize="0"/>
          <p:nvPr/>
        </p:nvPicPr>
        <p:blipFill>
          <a:blip r:embed="rId3">
            <a:alphaModFix/>
          </a:blip>
          <a:stretch>
            <a:fillRect/>
          </a:stretch>
        </p:blipFill>
        <p:spPr>
          <a:xfrm>
            <a:off x="7554775" y="76075"/>
            <a:ext cx="1504950" cy="53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
          <p:cNvSpPr txBox="1"/>
          <p:nvPr>
            <p:ph idx="1" type="subTitle"/>
          </p:nvPr>
        </p:nvSpPr>
        <p:spPr>
          <a:xfrm>
            <a:off x="311700" y="1385450"/>
            <a:ext cx="4445400" cy="3161100"/>
          </a:xfrm>
          <a:prstGeom prst="rect">
            <a:avLst/>
          </a:prstGeom>
          <a:noFill/>
          <a:ln>
            <a:noFill/>
          </a:ln>
        </p:spPr>
        <p:txBody>
          <a:bodyPr anchorCtr="0" anchor="t" bIns="91425" lIns="91425" spcFirstLastPara="1" rIns="91425" wrap="square" tIns="91425">
            <a:normAutofit fontScale="25000" lnSpcReduction="20000"/>
          </a:bodyPr>
          <a:lstStyle/>
          <a:p>
            <a:pPr indent="-398462" lvl="0" marL="457200" rtl="0" algn="l">
              <a:lnSpc>
                <a:spcPct val="150000"/>
              </a:lnSpc>
              <a:spcBef>
                <a:spcPts val="0"/>
              </a:spcBef>
              <a:spcAft>
                <a:spcPts val="0"/>
              </a:spcAft>
              <a:buSzPct val="100000"/>
              <a:buFont typeface="Times New Roman"/>
              <a:buChar char="•"/>
            </a:pPr>
            <a:r>
              <a:rPr lang="en-US" sz="7500">
                <a:solidFill>
                  <a:schemeClr val="dk1"/>
                </a:solidFill>
                <a:latin typeface="Times New Roman"/>
                <a:ea typeface="Times New Roman"/>
                <a:cs typeface="Times New Roman"/>
                <a:sym typeface="Times New Roman"/>
              </a:rPr>
              <a:t>Introduction</a:t>
            </a:r>
            <a:endParaRPr sz="7500">
              <a:latin typeface="Times New Roman"/>
              <a:ea typeface="Times New Roman"/>
              <a:cs typeface="Times New Roman"/>
              <a:sym typeface="Times New Roman"/>
            </a:endParaRPr>
          </a:p>
          <a:p>
            <a:pPr indent="-398462" lvl="0" marL="457200" rtl="0" algn="l">
              <a:lnSpc>
                <a:spcPct val="150000"/>
              </a:lnSpc>
              <a:spcBef>
                <a:spcPts val="0"/>
              </a:spcBef>
              <a:spcAft>
                <a:spcPts val="0"/>
              </a:spcAft>
              <a:buSzPct val="100000"/>
              <a:buFont typeface="Times New Roman"/>
              <a:buChar char="•"/>
            </a:pPr>
            <a:r>
              <a:rPr lang="en-US" sz="7500">
                <a:solidFill>
                  <a:schemeClr val="dk1"/>
                </a:solidFill>
                <a:latin typeface="Times New Roman"/>
                <a:ea typeface="Times New Roman"/>
                <a:cs typeface="Times New Roman"/>
                <a:sym typeface="Times New Roman"/>
              </a:rPr>
              <a:t>What is EEG?</a:t>
            </a:r>
            <a:endParaRPr sz="7500">
              <a:latin typeface="Times New Roman"/>
              <a:ea typeface="Times New Roman"/>
              <a:cs typeface="Times New Roman"/>
              <a:sym typeface="Times New Roman"/>
            </a:endParaRPr>
          </a:p>
          <a:p>
            <a:pPr indent="-398462" lvl="0" marL="457200" rtl="0" algn="l">
              <a:lnSpc>
                <a:spcPct val="150000"/>
              </a:lnSpc>
              <a:spcBef>
                <a:spcPts val="0"/>
              </a:spcBef>
              <a:spcAft>
                <a:spcPts val="0"/>
              </a:spcAft>
              <a:buSzPct val="100000"/>
              <a:buFont typeface="Times New Roman"/>
              <a:buChar char="•"/>
            </a:pPr>
            <a:r>
              <a:rPr lang="en-US" sz="7500">
                <a:solidFill>
                  <a:schemeClr val="dk1"/>
                </a:solidFill>
                <a:latin typeface="Times New Roman"/>
                <a:ea typeface="Times New Roman"/>
                <a:cs typeface="Times New Roman"/>
                <a:sym typeface="Times New Roman"/>
              </a:rPr>
              <a:t>Depression and Brain</a:t>
            </a:r>
            <a:endParaRPr sz="7500">
              <a:latin typeface="Times New Roman"/>
              <a:ea typeface="Times New Roman"/>
              <a:cs typeface="Times New Roman"/>
              <a:sym typeface="Times New Roman"/>
            </a:endParaRPr>
          </a:p>
          <a:p>
            <a:pPr indent="-398462" lvl="0" marL="457200" rtl="0" algn="l">
              <a:lnSpc>
                <a:spcPct val="150000"/>
              </a:lnSpc>
              <a:spcBef>
                <a:spcPts val="0"/>
              </a:spcBef>
              <a:spcAft>
                <a:spcPts val="0"/>
              </a:spcAft>
              <a:buSzPct val="100000"/>
              <a:buFont typeface="Times New Roman"/>
              <a:buChar char="•"/>
            </a:pPr>
            <a:r>
              <a:rPr lang="en-US" sz="7500">
                <a:solidFill>
                  <a:schemeClr val="dk1"/>
                </a:solidFill>
                <a:latin typeface="Times New Roman"/>
                <a:ea typeface="Times New Roman"/>
                <a:cs typeface="Times New Roman"/>
                <a:sym typeface="Times New Roman"/>
              </a:rPr>
              <a:t>Objective</a:t>
            </a:r>
            <a:endParaRPr sz="7500">
              <a:solidFill>
                <a:schemeClr val="dk1"/>
              </a:solidFill>
              <a:latin typeface="Times New Roman"/>
              <a:ea typeface="Times New Roman"/>
              <a:cs typeface="Times New Roman"/>
              <a:sym typeface="Times New Roman"/>
            </a:endParaRPr>
          </a:p>
          <a:p>
            <a:pPr indent="-398462" lvl="0" marL="457200" rtl="0" algn="l">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Expected Outcomes</a:t>
            </a:r>
            <a:endParaRPr sz="7500">
              <a:solidFill>
                <a:schemeClr val="dk1"/>
              </a:solidFill>
              <a:latin typeface="Times New Roman"/>
              <a:ea typeface="Times New Roman"/>
              <a:cs typeface="Times New Roman"/>
              <a:sym typeface="Times New Roman"/>
            </a:endParaRPr>
          </a:p>
          <a:p>
            <a:pPr indent="-398462" lvl="0" marL="457200" rtl="0" algn="l">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Technology and tools</a:t>
            </a:r>
            <a:endParaRPr sz="7500">
              <a:solidFill>
                <a:schemeClr val="dk1"/>
              </a:solidFill>
              <a:latin typeface="Times New Roman"/>
              <a:ea typeface="Times New Roman"/>
              <a:cs typeface="Times New Roman"/>
              <a:sym typeface="Times New Roman"/>
            </a:endParaRPr>
          </a:p>
          <a:p>
            <a:pPr indent="-398462" lvl="0" marL="457200" rtl="0" algn="l">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Challenges and limitations</a:t>
            </a:r>
            <a:endParaRPr sz="7500">
              <a:solidFill>
                <a:schemeClr val="dk1"/>
              </a:solidFill>
              <a:latin typeface="Times New Roman"/>
              <a:ea typeface="Times New Roman"/>
              <a:cs typeface="Times New Roman"/>
              <a:sym typeface="Times New Roman"/>
            </a:endParaRPr>
          </a:p>
          <a:p>
            <a:pPr indent="-398462" lvl="0" marL="457200" rtl="0" algn="l">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Application</a:t>
            </a:r>
            <a:endParaRPr sz="7500">
              <a:solidFill>
                <a:schemeClr val="dk1"/>
              </a:solidFill>
              <a:latin typeface="Times New Roman"/>
              <a:ea typeface="Times New Roman"/>
              <a:cs typeface="Times New Roman"/>
              <a:sym typeface="Times New Roman"/>
            </a:endParaRPr>
          </a:p>
          <a:p>
            <a:pPr indent="-398462" lvl="0" marL="457200" rtl="0" algn="l">
              <a:lnSpc>
                <a:spcPct val="150000"/>
              </a:lnSpc>
              <a:spcBef>
                <a:spcPts val="0"/>
              </a:spcBef>
              <a:spcAft>
                <a:spcPts val="0"/>
              </a:spcAft>
              <a:buSzPct val="100000"/>
              <a:buFont typeface="Times New Roman"/>
              <a:buChar char="•"/>
            </a:pPr>
            <a:r>
              <a:rPr lang="en-US" sz="7500">
                <a:solidFill>
                  <a:schemeClr val="dk1"/>
                </a:solidFill>
                <a:latin typeface="Times New Roman"/>
                <a:ea typeface="Times New Roman"/>
                <a:cs typeface="Times New Roman"/>
                <a:sym typeface="Times New Roman"/>
              </a:rPr>
              <a:t>Conclusion</a:t>
            </a:r>
            <a:endParaRPr sz="75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p>
          <a:p>
            <a:pPr indent="-279400" lvl="0" marL="457200" rtl="0" algn="l">
              <a:lnSpc>
                <a:spcPct val="15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279400" lvl="0" marL="457200" rtl="0" algn="l">
              <a:lnSpc>
                <a:spcPct val="15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279400" lvl="0" marL="457200" rtl="0" algn="l">
              <a:lnSpc>
                <a:spcPct val="15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279400" lvl="0" marL="457200" rtl="0" algn="l">
              <a:lnSpc>
                <a:spcPct val="15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279400" lvl="0" marL="457200" rtl="0" algn="l">
              <a:lnSpc>
                <a:spcPct val="10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279400" lvl="0" marL="457200" rtl="0" algn="l">
              <a:lnSpc>
                <a:spcPct val="10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279400" lvl="0" marL="457200" rtl="0" algn="l">
              <a:lnSpc>
                <a:spcPct val="10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279400" lvl="0" marL="457200" rtl="0" algn="l">
              <a:lnSpc>
                <a:spcPct val="100000"/>
              </a:lnSpc>
              <a:spcBef>
                <a:spcPts val="0"/>
              </a:spcBef>
              <a:spcAft>
                <a:spcPts val="0"/>
              </a:spcAft>
              <a:buSzPct val="200000"/>
              <a:buFont typeface="Arial"/>
              <a:buNone/>
            </a:pPr>
            <a:r>
              <a:t/>
            </a:r>
            <a:endParaRPr sz="1400">
              <a:solidFill>
                <a:schemeClr val="dk1"/>
              </a:solidFill>
              <a:latin typeface="Arial"/>
              <a:ea typeface="Arial"/>
              <a:cs typeface="Arial"/>
              <a:sym typeface="Arial"/>
            </a:endParaRPr>
          </a:p>
          <a:p>
            <a:pPr indent="0" lvl="0" marL="0" rtl="0" algn="ctr">
              <a:lnSpc>
                <a:spcPct val="100000"/>
              </a:lnSpc>
              <a:spcBef>
                <a:spcPts val="0"/>
              </a:spcBef>
              <a:spcAft>
                <a:spcPts val="0"/>
              </a:spcAft>
              <a:buSzPct val="200000"/>
              <a:buNone/>
            </a:pPr>
            <a:r>
              <a:t/>
            </a:r>
            <a:endParaRPr sz="1400">
              <a:solidFill>
                <a:schemeClr val="dk1"/>
              </a:solidFill>
              <a:latin typeface="Arial"/>
              <a:ea typeface="Arial"/>
              <a:cs typeface="Arial"/>
              <a:sym typeface="Arial"/>
            </a:endParaRPr>
          </a:p>
        </p:txBody>
      </p:sp>
      <p:sp>
        <p:nvSpPr>
          <p:cNvPr id="296" name="Google Shape;296;p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120728" y="228285"/>
            <a:ext cx="5039101" cy="990916"/>
          </a:xfrm>
          <a:prstGeom prst="rect">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8" name="Google Shape;298;p2"/>
          <p:cNvSpPr txBox="1"/>
          <p:nvPr/>
        </p:nvSpPr>
        <p:spPr>
          <a:xfrm>
            <a:off x="311700" y="262078"/>
            <a:ext cx="478825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400" u="none" cap="none" strike="noStrike">
                <a:solidFill>
                  <a:srgbClr val="000000"/>
                </a:solidFill>
                <a:latin typeface="Arial Black"/>
                <a:ea typeface="Arial Black"/>
                <a:cs typeface="Arial Black"/>
                <a:sym typeface="Arial Black"/>
              </a:rPr>
              <a:t>Contents </a:t>
            </a:r>
            <a:endParaRPr b="0" i="0" sz="5400" u="none" cap="none" strike="noStrike">
              <a:solidFill>
                <a:srgbClr val="000000"/>
              </a:solidFill>
              <a:latin typeface="Arial Black"/>
              <a:ea typeface="Arial Black"/>
              <a:cs typeface="Arial Black"/>
              <a:sym typeface="Arial Black"/>
            </a:endParaRPr>
          </a:p>
        </p:txBody>
      </p:sp>
      <p:pic>
        <p:nvPicPr>
          <p:cNvPr id="299" name="Google Shape;299;p2"/>
          <p:cNvPicPr preferRelativeResize="0"/>
          <p:nvPr/>
        </p:nvPicPr>
        <p:blipFill>
          <a:blip r:embed="rId3">
            <a:alphaModFix/>
          </a:blip>
          <a:stretch>
            <a:fillRect/>
          </a:stretch>
        </p:blipFill>
        <p:spPr>
          <a:xfrm>
            <a:off x="5312225" y="152400"/>
            <a:ext cx="3831775" cy="4886675"/>
          </a:xfrm>
          <a:prstGeom prst="rect">
            <a:avLst/>
          </a:prstGeom>
          <a:noFill/>
          <a:ln>
            <a:noFill/>
          </a:ln>
        </p:spPr>
      </p:pic>
      <p:pic>
        <p:nvPicPr>
          <p:cNvPr id="300" name="Google Shape;300;p2"/>
          <p:cNvPicPr preferRelativeResize="0"/>
          <p:nvPr/>
        </p:nvPicPr>
        <p:blipFill>
          <a:blip r:embed="rId4">
            <a:alphaModFix/>
          </a:blip>
          <a:stretch>
            <a:fillRect/>
          </a:stretch>
        </p:blipFill>
        <p:spPr>
          <a:xfrm>
            <a:off x="7554775" y="76075"/>
            <a:ext cx="1504950" cy="53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4" name="Shape 304"/>
        <p:cNvGrpSpPr/>
        <p:nvPr/>
      </p:nvGrpSpPr>
      <p:grpSpPr>
        <a:xfrm>
          <a:off x="0" y="0"/>
          <a:ext cx="0" cy="0"/>
          <a:chOff x="0" y="0"/>
          <a:chExt cx="0" cy="0"/>
        </a:xfrm>
      </p:grpSpPr>
      <p:sp>
        <p:nvSpPr>
          <p:cNvPr id="305" name="Google Shape;305;p3"/>
          <p:cNvSpPr txBox="1"/>
          <p:nvPr/>
        </p:nvSpPr>
        <p:spPr>
          <a:xfrm>
            <a:off x="625929" y="604158"/>
            <a:ext cx="7745185" cy="307736"/>
          </a:xfrm>
          <a:prstGeom prst="rect">
            <a:avLst/>
          </a:prstGeom>
          <a:solidFill>
            <a:schemeClr val="lt1"/>
          </a:solidFill>
          <a:ln>
            <a:noFill/>
          </a:ln>
        </p:spPr>
        <p:txBody>
          <a:bodyPr anchorCtr="0" anchor="t" bIns="45700" lIns="91425" spcFirstLastPara="1" rIns="91425" wrap="square" tIns="45700">
            <a:sp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pic>
        <p:nvPicPr>
          <p:cNvPr id="307" name="Google Shape;307;p3"/>
          <p:cNvPicPr preferRelativeResize="0"/>
          <p:nvPr/>
        </p:nvPicPr>
        <p:blipFill rotWithShape="1">
          <a:blip r:embed="rId3">
            <a:alphaModFix/>
          </a:blip>
          <a:srcRect b="0" l="0" r="0" t="0"/>
          <a:stretch/>
        </p:blipFill>
        <p:spPr>
          <a:xfrm>
            <a:off x="3299950" y="3370569"/>
            <a:ext cx="2397139" cy="1348390"/>
          </a:xfrm>
          <a:prstGeom prst="rect">
            <a:avLst/>
          </a:prstGeom>
          <a:noFill/>
          <a:ln>
            <a:noFill/>
          </a:ln>
        </p:spPr>
      </p:pic>
      <p:sp>
        <p:nvSpPr>
          <p:cNvPr id="308" name="Google Shape;308;p3"/>
          <p:cNvSpPr/>
          <p:nvPr/>
        </p:nvSpPr>
        <p:spPr>
          <a:xfrm>
            <a:off x="359229" y="458479"/>
            <a:ext cx="8305800" cy="4357200"/>
          </a:xfrm>
          <a:prstGeom prst="roundRect">
            <a:avLst>
              <a:gd fmla="val 16667" name="adj"/>
            </a:avLst>
          </a:prstGeom>
          <a:solidFill>
            <a:schemeClr val="lt1"/>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9" name="Google Shape;309;p3"/>
          <p:cNvSpPr/>
          <p:nvPr/>
        </p:nvSpPr>
        <p:spPr>
          <a:xfrm>
            <a:off x="2343149" y="175847"/>
            <a:ext cx="4310743" cy="881743"/>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10" name="Google Shape;310;p3"/>
          <p:cNvSpPr txBox="1"/>
          <p:nvPr/>
        </p:nvSpPr>
        <p:spPr>
          <a:xfrm>
            <a:off x="2596242" y="327675"/>
            <a:ext cx="372291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800" u="none" cap="none" strike="noStrike">
                <a:solidFill>
                  <a:schemeClr val="lt1"/>
                </a:solidFill>
                <a:latin typeface="Arial Black"/>
                <a:ea typeface="Arial Black"/>
                <a:cs typeface="Arial Black"/>
                <a:sym typeface="Arial Black"/>
              </a:rPr>
              <a:t>Introduction</a:t>
            </a:r>
            <a:endParaRPr/>
          </a:p>
        </p:txBody>
      </p:sp>
      <p:sp>
        <p:nvSpPr>
          <p:cNvPr id="311" name="Google Shape;311;p3"/>
          <p:cNvSpPr txBox="1"/>
          <p:nvPr/>
        </p:nvSpPr>
        <p:spPr>
          <a:xfrm>
            <a:off x="772886" y="850895"/>
            <a:ext cx="7478400" cy="327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t/>
            </a:r>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Depression is a leading mental health disorder globally, affecting millions of people.</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Understanding its neural mechanisms is crucial for improving diagnosis and treatment.</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This project explores how cognitive neuroscience and machine learning can be combined to track and analyze depression using EEG data.</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1500">
                <a:latin typeface="Times New Roman"/>
                <a:ea typeface="Times New Roman"/>
                <a:cs typeface="Times New Roman"/>
                <a:sym typeface="Times New Roman"/>
              </a:rPr>
              <a:t>This project integrates cognitive neuroscience and machine learning to track and understand depression using EEG data. </a:t>
            </a:r>
            <a:endParaRPr i="0" sz="1500" u="none" cap="none" strike="noStrike">
              <a:solidFill>
                <a:srgbClr val="000000"/>
              </a:solidFill>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2" name="Google Shape;312;p3"/>
          <p:cNvPicPr preferRelativeResize="0"/>
          <p:nvPr/>
        </p:nvPicPr>
        <p:blipFill>
          <a:blip r:embed="rId4">
            <a:alphaModFix/>
          </a:blip>
          <a:stretch>
            <a:fillRect/>
          </a:stretch>
        </p:blipFill>
        <p:spPr>
          <a:xfrm>
            <a:off x="7532200" y="70750"/>
            <a:ext cx="1504950" cy="53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1515"/>
        </a:solidFill>
      </p:bgPr>
    </p:bg>
    <p:spTree>
      <p:nvGrpSpPr>
        <p:cNvPr id="316" name="Shape 316"/>
        <p:cNvGrpSpPr/>
        <p:nvPr/>
      </p:nvGrpSpPr>
      <p:grpSpPr>
        <a:xfrm>
          <a:off x="0" y="0"/>
          <a:ext cx="0" cy="0"/>
          <a:chOff x="0" y="0"/>
          <a:chExt cx="0" cy="0"/>
        </a:xfrm>
      </p:grpSpPr>
      <p:sp>
        <p:nvSpPr>
          <p:cNvPr id="317" name="Google Shape;317;p4"/>
          <p:cNvSpPr/>
          <p:nvPr/>
        </p:nvSpPr>
        <p:spPr>
          <a:xfrm>
            <a:off x="371850" y="240575"/>
            <a:ext cx="8344500" cy="44787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Clr>
                <a:srgbClr val="000000"/>
              </a:buClr>
              <a:buFont typeface="Arial"/>
              <a:buNone/>
            </a:pPr>
            <a:r>
              <a:rPr lang="en-US" sz="1500">
                <a:latin typeface="Times New Roman"/>
                <a:ea typeface="Times New Roman"/>
                <a:cs typeface="Times New Roman"/>
                <a:sym typeface="Times New Roman"/>
              </a:rPr>
              <a:t>By analyzing brainwave patterns, we aim to identify neural markers and employ machine learning models to classify and predict depression levels. This approach seeks to uncover underlying mechanisms and improve diagnostic and therapeutic strategies for depression</a:t>
            </a:r>
            <a:r>
              <a:rPr lang="en-US" sz="1500"/>
              <a:t>.</a:t>
            </a:r>
            <a:endParaRPr sz="1500"/>
          </a:p>
          <a:p>
            <a:pPr indent="0" lvl="0" marL="0" rtl="0" algn="just">
              <a:lnSpc>
                <a:spcPct val="150000"/>
              </a:lnSpc>
              <a:spcBef>
                <a:spcPts val="0"/>
              </a:spcBef>
              <a:spcAft>
                <a:spcPts val="0"/>
              </a:spcAft>
              <a:buClr>
                <a:srgbClr val="000000"/>
              </a:buClr>
              <a:buFont typeface="Arial"/>
              <a:buNone/>
            </a:pPr>
            <a:r>
              <a:t/>
            </a:r>
            <a:endParaRPr sz="1500"/>
          </a:p>
          <a:p>
            <a:pPr indent="0" lvl="0" marL="0" rtl="0" algn="just">
              <a:lnSpc>
                <a:spcPct val="150000"/>
              </a:lnSpc>
              <a:spcBef>
                <a:spcPts val="0"/>
              </a:spcBef>
              <a:spcAft>
                <a:spcPts val="0"/>
              </a:spcAft>
              <a:buClr>
                <a:srgbClr val="000000"/>
              </a:buClr>
              <a:buFont typeface="Arial"/>
              <a:buNone/>
            </a:pPr>
            <a:r>
              <a:t/>
            </a:r>
            <a:endParaRPr sz="1500"/>
          </a:p>
          <a:p>
            <a:pPr indent="0" lvl="0" marL="0" rtl="0" algn="just">
              <a:lnSpc>
                <a:spcPct val="150000"/>
              </a:lnSpc>
              <a:spcBef>
                <a:spcPts val="0"/>
              </a:spcBef>
              <a:spcAft>
                <a:spcPts val="0"/>
              </a:spcAft>
              <a:buClr>
                <a:srgbClr val="000000"/>
              </a:buClr>
              <a:buFont typeface="Arial"/>
              <a:buNone/>
            </a:pPr>
            <a:r>
              <a:t/>
            </a:r>
            <a:endParaRPr sz="1500"/>
          </a:p>
          <a:p>
            <a:pPr indent="0" lvl="0" marL="0" rtl="0" algn="just">
              <a:lnSpc>
                <a:spcPct val="150000"/>
              </a:lnSpc>
              <a:spcBef>
                <a:spcPts val="0"/>
              </a:spcBef>
              <a:spcAft>
                <a:spcPts val="0"/>
              </a:spcAft>
              <a:buClr>
                <a:srgbClr val="000000"/>
              </a:buClr>
              <a:buFont typeface="Arial"/>
              <a:buNone/>
            </a:pPr>
            <a:r>
              <a:t/>
            </a:r>
            <a:endParaRPr sz="1500"/>
          </a:p>
          <a:p>
            <a:pPr indent="0" lvl="0" marL="0" rtl="0" algn="just">
              <a:lnSpc>
                <a:spcPct val="150000"/>
              </a:lnSpc>
              <a:spcBef>
                <a:spcPts val="0"/>
              </a:spcBef>
              <a:spcAft>
                <a:spcPts val="0"/>
              </a:spcAft>
              <a:buClr>
                <a:srgbClr val="000000"/>
              </a:buClr>
              <a:buFont typeface="Arial"/>
              <a:buNone/>
            </a:pPr>
            <a:r>
              <a:t/>
            </a:r>
            <a:endParaRPr sz="1500"/>
          </a:p>
          <a:p>
            <a:pPr indent="0" lvl="0" marL="0" rtl="0" algn="just">
              <a:lnSpc>
                <a:spcPct val="150000"/>
              </a:lnSpc>
              <a:spcBef>
                <a:spcPts val="0"/>
              </a:spcBef>
              <a:spcAft>
                <a:spcPts val="0"/>
              </a:spcAft>
              <a:buClr>
                <a:srgbClr val="000000"/>
              </a:buClr>
              <a:buFont typeface="Arial"/>
              <a:buNone/>
            </a:pPr>
            <a:r>
              <a:t/>
            </a:r>
            <a:endParaRPr sz="1500"/>
          </a:p>
          <a:p>
            <a:pPr indent="0" lvl="0" marL="0" rtl="0" algn="just">
              <a:lnSpc>
                <a:spcPct val="150000"/>
              </a:lnSpc>
              <a:spcBef>
                <a:spcPts val="0"/>
              </a:spcBef>
              <a:spcAft>
                <a:spcPts val="0"/>
              </a:spcAft>
              <a:buClr>
                <a:srgbClr val="000000"/>
              </a:buClr>
              <a:buFont typeface="Arial"/>
              <a:buNone/>
            </a:pPr>
            <a:r>
              <a:t/>
            </a:r>
            <a:endParaRPr/>
          </a:p>
        </p:txBody>
      </p:sp>
      <p:sp>
        <p:nvSpPr>
          <p:cNvPr id="318" name="Google Shape;318;p4"/>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319" name="Google Shape;319;p4"/>
          <p:cNvSpPr txBox="1"/>
          <p:nvPr/>
        </p:nvSpPr>
        <p:spPr>
          <a:xfrm>
            <a:off x="1349828" y="362062"/>
            <a:ext cx="357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320" name="Google Shape;320;p4"/>
          <p:cNvSpPr txBox="1"/>
          <p:nvPr/>
        </p:nvSpPr>
        <p:spPr>
          <a:xfrm>
            <a:off x="5240603" y="310243"/>
            <a:ext cx="3211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pic>
        <p:nvPicPr>
          <p:cNvPr id="321" name="Google Shape;321;p4"/>
          <p:cNvPicPr preferRelativeResize="0"/>
          <p:nvPr/>
        </p:nvPicPr>
        <p:blipFill>
          <a:blip r:embed="rId3">
            <a:alphaModFix/>
          </a:blip>
          <a:stretch>
            <a:fillRect/>
          </a:stretch>
        </p:blipFill>
        <p:spPr>
          <a:xfrm>
            <a:off x="1947025" y="2064550"/>
            <a:ext cx="5431825" cy="2654725"/>
          </a:xfrm>
          <a:prstGeom prst="rect">
            <a:avLst/>
          </a:prstGeom>
          <a:solidFill>
            <a:schemeClr val="lt1"/>
          </a:solidFill>
          <a:ln>
            <a:noFill/>
          </a:ln>
        </p:spPr>
      </p:pic>
      <p:pic>
        <p:nvPicPr>
          <p:cNvPr id="322" name="Google Shape;322;p4"/>
          <p:cNvPicPr preferRelativeResize="0"/>
          <p:nvPr/>
        </p:nvPicPr>
        <p:blipFill>
          <a:blip r:embed="rId4">
            <a:alphaModFix/>
          </a:blip>
          <a:stretch>
            <a:fillRect/>
          </a:stretch>
        </p:blipFill>
        <p:spPr>
          <a:xfrm>
            <a:off x="7630975" y="76075"/>
            <a:ext cx="1504950" cy="53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6" name="Shape 326"/>
        <p:cNvGrpSpPr/>
        <p:nvPr/>
      </p:nvGrpSpPr>
      <p:grpSpPr>
        <a:xfrm>
          <a:off x="0" y="0"/>
          <a:ext cx="0" cy="0"/>
          <a:chOff x="0" y="0"/>
          <a:chExt cx="0" cy="0"/>
        </a:xfrm>
      </p:grpSpPr>
      <p:sp>
        <p:nvSpPr>
          <p:cNvPr id="327" name="Google Shape;327;p5"/>
          <p:cNvSpPr/>
          <p:nvPr/>
        </p:nvSpPr>
        <p:spPr>
          <a:xfrm>
            <a:off x="370025" y="271150"/>
            <a:ext cx="8400300" cy="4548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8" name="Google Shape;328;p5"/>
          <p:cNvSpPr txBox="1"/>
          <p:nvPr/>
        </p:nvSpPr>
        <p:spPr>
          <a:xfrm>
            <a:off x="1592262" y="3549253"/>
            <a:ext cx="6956400" cy="307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00"/>
              </a:buClr>
              <a:buSzPts val="2200"/>
              <a:buFont typeface="Times New Roman"/>
              <a:buNone/>
            </a:pPr>
            <a:r>
              <a:t/>
            </a:r>
            <a:endParaRPr b="0" i="0" sz="1400" u="none" cap="none" strike="noStrike">
              <a:solidFill>
                <a:srgbClr val="000000"/>
              </a:solidFill>
              <a:latin typeface="Arial"/>
              <a:ea typeface="Arial"/>
              <a:cs typeface="Arial"/>
              <a:sym typeface="Arial"/>
            </a:endParaRPr>
          </a:p>
        </p:txBody>
      </p:sp>
      <p:sp>
        <p:nvSpPr>
          <p:cNvPr id="329" name="Google Shape;329;p5"/>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330" name="Google Shape;330;p5"/>
          <p:cNvSpPr/>
          <p:nvPr/>
        </p:nvSpPr>
        <p:spPr>
          <a:xfrm>
            <a:off x="0" y="0"/>
            <a:ext cx="53975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31" name="Google Shape;331;p5"/>
          <p:cNvSpPr txBox="1"/>
          <p:nvPr/>
        </p:nvSpPr>
        <p:spPr>
          <a:xfrm>
            <a:off x="1018250" y="26175"/>
            <a:ext cx="7369200" cy="2154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51515"/>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50"/>
              <a:buFont typeface="Arial"/>
              <a:buNone/>
            </a:pPr>
            <a:r>
              <a:rPr b="1" lang="en-US" sz="2400">
                <a:solidFill>
                  <a:srgbClr val="151515"/>
                </a:solidFill>
                <a:latin typeface="Arial Black"/>
                <a:ea typeface="Arial Black"/>
                <a:cs typeface="Arial Black"/>
                <a:sym typeface="Arial Black"/>
              </a:rPr>
              <a:t>                 What is EEG?</a:t>
            </a:r>
            <a:endParaRPr b="1" i="0" sz="1050" u="none" cap="none" strike="noStrike">
              <a:solidFill>
                <a:srgbClr val="151515"/>
              </a:solidFill>
              <a:highlight>
                <a:srgbClr val="FFFFFF"/>
              </a:highlight>
              <a:latin typeface="Arial Black"/>
              <a:ea typeface="Arial Black"/>
              <a:cs typeface="Arial Black"/>
              <a:sym typeface="Arial Black"/>
            </a:endParaRPr>
          </a:p>
          <a:p>
            <a:pPr indent="0" lvl="0" marL="0" marR="0" rtl="0" algn="l">
              <a:lnSpc>
                <a:spcPct val="150000"/>
              </a:lnSpc>
              <a:spcBef>
                <a:spcPts val="0"/>
              </a:spcBef>
              <a:spcAft>
                <a:spcPts val="0"/>
              </a:spcAft>
              <a:buClr>
                <a:srgbClr val="0D0D0D"/>
              </a:buClr>
              <a:buSzPts val="1400"/>
              <a:buFont typeface="Arial"/>
              <a:buNone/>
            </a:pPr>
            <a:r>
              <a:rPr lang="en-US">
                <a:solidFill>
                  <a:srgbClr val="151515"/>
                </a:solidFill>
                <a:latin typeface="Times New Roman"/>
                <a:ea typeface="Times New Roman"/>
                <a:cs typeface="Times New Roman"/>
                <a:sym typeface="Times New Roman"/>
              </a:rPr>
              <a:t>EEG, or Electroencephalography, is a non-invasive method used to measure electrical activity in the brain.</a:t>
            </a:r>
            <a:endParaRPr>
              <a:solidFill>
                <a:srgbClr val="151515"/>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D0D0D"/>
              </a:buClr>
              <a:buSzPts val="1400"/>
              <a:buFont typeface="Arial"/>
              <a:buNone/>
            </a:pPr>
            <a:r>
              <a:rPr lang="en-US">
                <a:solidFill>
                  <a:srgbClr val="151515"/>
                </a:solidFill>
                <a:latin typeface="Times New Roman"/>
                <a:ea typeface="Times New Roman"/>
                <a:cs typeface="Times New Roman"/>
                <a:sym typeface="Times New Roman"/>
              </a:rPr>
              <a:t>It records brain wave patterns through electrodes placed on the scalp, providing real-time insights into neural activity, </a:t>
            </a:r>
            <a:endParaRPr>
              <a:solidFill>
                <a:srgbClr val="151515"/>
              </a:solidFill>
              <a:latin typeface="Times New Roman"/>
              <a:ea typeface="Times New Roman"/>
              <a:cs typeface="Times New Roman"/>
              <a:sym typeface="Times New Roman"/>
            </a:endParaRPr>
          </a:p>
        </p:txBody>
      </p:sp>
      <p:sp>
        <p:nvSpPr>
          <p:cNvPr id="332" name="Google Shape;332;p5"/>
          <p:cNvSpPr/>
          <p:nvPr/>
        </p:nvSpPr>
        <p:spPr>
          <a:xfrm>
            <a:off x="152400" y="152400"/>
            <a:ext cx="53975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33" name="Google Shape;333;p5"/>
          <p:cNvSpPr/>
          <p:nvPr/>
        </p:nvSpPr>
        <p:spPr>
          <a:xfrm>
            <a:off x="304800" y="304800"/>
            <a:ext cx="53975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334" name="Google Shape;334;p5"/>
          <p:cNvPicPr preferRelativeResize="0"/>
          <p:nvPr/>
        </p:nvPicPr>
        <p:blipFill>
          <a:blip r:embed="rId3">
            <a:alphaModFix/>
          </a:blip>
          <a:stretch>
            <a:fillRect/>
          </a:stretch>
        </p:blipFill>
        <p:spPr>
          <a:xfrm>
            <a:off x="2911175" y="2266250"/>
            <a:ext cx="4007750" cy="2381175"/>
          </a:xfrm>
          <a:prstGeom prst="rect">
            <a:avLst/>
          </a:prstGeom>
          <a:solidFill>
            <a:schemeClr val="lt1"/>
          </a:solidFill>
          <a:ln>
            <a:noFill/>
          </a:ln>
        </p:spPr>
      </p:pic>
      <p:pic>
        <p:nvPicPr>
          <p:cNvPr id="335" name="Google Shape;335;p5"/>
          <p:cNvPicPr preferRelativeResize="0"/>
          <p:nvPr/>
        </p:nvPicPr>
        <p:blipFill>
          <a:blip r:embed="rId4">
            <a:alphaModFix/>
          </a:blip>
          <a:stretch>
            <a:fillRect/>
          </a:stretch>
        </p:blipFill>
        <p:spPr>
          <a:xfrm>
            <a:off x="7554775" y="76075"/>
            <a:ext cx="1504950" cy="53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9" name="Shape 339"/>
        <p:cNvGrpSpPr/>
        <p:nvPr/>
      </p:nvGrpSpPr>
      <p:grpSpPr>
        <a:xfrm>
          <a:off x="0" y="0"/>
          <a:ext cx="0" cy="0"/>
          <a:chOff x="0" y="0"/>
          <a:chExt cx="0" cy="0"/>
        </a:xfrm>
      </p:grpSpPr>
      <p:sp>
        <p:nvSpPr>
          <p:cNvPr id="340" name="Google Shape;340;p6"/>
          <p:cNvSpPr/>
          <p:nvPr/>
        </p:nvSpPr>
        <p:spPr>
          <a:xfrm>
            <a:off x="108275" y="705250"/>
            <a:ext cx="8349900" cy="3948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US" sz="1600">
                <a:solidFill>
                  <a:srgbClr val="151515"/>
                </a:solidFill>
                <a:latin typeface="Times New Roman"/>
                <a:ea typeface="Times New Roman"/>
                <a:cs typeface="Times New Roman"/>
                <a:sym typeface="Times New Roman"/>
              </a:rPr>
              <a:t>cognitive neuroscience refers to the study of how our brain processes thoughts, emotions, and behaviors. </a:t>
            </a:r>
            <a:endParaRPr sz="1600">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sz="1600">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lang="en-US" sz="1600">
                <a:solidFill>
                  <a:srgbClr val="151515"/>
                </a:solidFill>
                <a:latin typeface="Times New Roman"/>
                <a:ea typeface="Times New Roman"/>
                <a:cs typeface="Times New Roman"/>
                <a:sym typeface="Times New Roman"/>
              </a:rPr>
              <a:t>It helps us understand how different areas of the brain function when someone is experiencing depression. </a:t>
            </a:r>
            <a:endParaRPr sz="1600">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sz="1600">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lang="en-US" sz="1600">
                <a:solidFill>
                  <a:srgbClr val="151515"/>
                </a:solidFill>
                <a:latin typeface="Times New Roman"/>
                <a:ea typeface="Times New Roman"/>
                <a:cs typeface="Times New Roman"/>
                <a:sym typeface="Times New Roman"/>
              </a:rPr>
              <a:t>By using tools like EEG, which records brain activity, cognitive neuroscience allows us to see how depression affects the brain and identify patterns that could help in diagnosing and treating the condition.</a:t>
            </a:r>
            <a:endParaRPr b="0" i="0" sz="1600" u="none" cap="none" strike="noStrike">
              <a:solidFill>
                <a:srgbClr val="151515"/>
              </a:solidFill>
              <a:latin typeface="Times New Roman"/>
              <a:ea typeface="Times New Roman"/>
              <a:cs typeface="Times New Roman"/>
              <a:sym typeface="Times New Roman"/>
            </a:endParaRPr>
          </a:p>
        </p:txBody>
      </p:sp>
      <p:sp>
        <p:nvSpPr>
          <p:cNvPr id="341" name="Google Shape;341;p6"/>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342" name="Google Shape;342;p6"/>
          <p:cNvSpPr/>
          <p:nvPr/>
        </p:nvSpPr>
        <p:spPr>
          <a:xfrm>
            <a:off x="337200" y="234975"/>
            <a:ext cx="7051200" cy="5334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chemeClr val="lt1"/>
                </a:solidFill>
                <a:latin typeface="Arial Black"/>
                <a:ea typeface="Arial Black"/>
                <a:cs typeface="Arial Black"/>
                <a:sym typeface="Arial Black"/>
              </a:rPr>
              <a:t>what is cognitive neuroscience?</a:t>
            </a:r>
            <a:endParaRPr b="0" i="0" sz="3000" u="none" cap="none" strike="noStrike">
              <a:solidFill>
                <a:schemeClr val="lt1"/>
              </a:solidFill>
              <a:latin typeface="Arial Black"/>
              <a:ea typeface="Arial Black"/>
              <a:cs typeface="Arial Black"/>
              <a:sym typeface="Arial Black"/>
            </a:endParaRPr>
          </a:p>
        </p:txBody>
      </p:sp>
      <p:pic>
        <p:nvPicPr>
          <p:cNvPr id="343" name="Google Shape;343;p6"/>
          <p:cNvPicPr preferRelativeResize="0"/>
          <p:nvPr/>
        </p:nvPicPr>
        <p:blipFill>
          <a:blip r:embed="rId3">
            <a:alphaModFix/>
          </a:blip>
          <a:stretch>
            <a:fillRect/>
          </a:stretch>
        </p:blipFill>
        <p:spPr>
          <a:xfrm>
            <a:off x="7554775" y="76075"/>
            <a:ext cx="150495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7" name="Shape 347"/>
        <p:cNvGrpSpPr/>
        <p:nvPr/>
      </p:nvGrpSpPr>
      <p:grpSpPr>
        <a:xfrm>
          <a:off x="0" y="0"/>
          <a:ext cx="0" cy="0"/>
          <a:chOff x="0" y="0"/>
          <a:chExt cx="0" cy="0"/>
        </a:xfrm>
      </p:grpSpPr>
      <p:sp>
        <p:nvSpPr>
          <p:cNvPr id="348" name="Google Shape;348;p7"/>
          <p:cNvSpPr/>
          <p:nvPr/>
        </p:nvSpPr>
        <p:spPr>
          <a:xfrm>
            <a:off x="217714" y="653142"/>
            <a:ext cx="8552700" cy="41667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Depression is linked to changes in brain activity, especially in regions like the prefrontal cortex and amygdala.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EEG (Electroencephalography) measures brainwave patterns, providing insights into neural activity.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Altered Brain Activity</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Depression affects brain regions like the prefrontal cortex, amygdala, and hippocampus, impacting mood, emotion, and cognition.</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latin typeface="Times New Roman"/>
                <a:ea typeface="Times New Roman"/>
                <a:cs typeface="Times New Roman"/>
                <a:sym typeface="Times New Roman"/>
              </a:rPr>
              <a:t>Brain Networks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Char char="●"/>
            </a:pPr>
            <a:r>
              <a:rPr b="1" lang="en-US">
                <a:latin typeface="Times New Roman"/>
                <a:ea typeface="Times New Roman"/>
                <a:cs typeface="Times New Roman"/>
                <a:sym typeface="Times New Roman"/>
              </a:rPr>
              <a:t>Default Mode Network (DMN)</a:t>
            </a:r>
            <a:r>
              <a:rPr lang="en-US">
                <a:latin typeface="Times New Roman"/>
                <a:ea typeface="Times New Roman"/>
                <a:cs typeface="Times New Roman"/>
                <a:sym typeface="Times New Roman"/>
              </a:rPr>
              <a:t>: Increased activity leads to excessive rumination.</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b="1" lang="en-US">
                <a:latin typeface="Times New Roman"/>
                <a:ea typeface="Times New Roman"/>
                <a:cs typeface="Times New Roman"/>
                <a:sym typeface="Times New Roman"/>
              </a:rPr>
              <a:t>Frontolimbic Network</a:t>
            </a:r>
            <a:r>
              <a:rPr lang="en-US">
                <a:latin typeface="Times New Roman"/>
                <a:ea typeface="Times New Roman"/>
                <a:cs typeface="Times New Roman"/>
                <a:sym typeface="Times New Roman"/>
              </a:rPr>
              <a:t>: Dysfunction impairs emotional regulation.</a:t>
            </a:r>
            <a:endParaRPr>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400"/>
              <a:buFont typeface="Arial"/>
              <a:buNone/>
            </a:pPr>
            <a:r>
              <a:t/>
            </a:r>
            <a:endParaRPr>
              <a:latin typeface="Times New Roman"/>
              <a:ea typeface="Times New Roman"/>
              <a:cs typeface="Times New Roman"/>
              <a:sym typeface="Times New Roman"/>
            </a:endParaRPr>
          </a:p>
        </p:txBody>
      </p:sp>
      <p:sp>
        <p:nvSpPr>
          <p:cNvPr id="349" name="Google Shape;349;p7"/>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350" name="Google Shape;350;p7"/>
          <p:cNvSpPr/>
          <p:nvPr/>
        </p:nvSpPr>
        <p:spPr>
          <a:xfrm>
            <a:off x="812800" y="139950"/>
            <a:ext cx="4617900" cy="8034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chemeClr val="lt1"/>
                </a:solidFill>
                <a:latin typeface="Arial Black"/>
                <a:ea typeface="Arial Black"/>
                <a:cs typeface="Arial Black"/>
                <a:sym typeface="Arial Black"/>
              </a:rPr>
              <a:t>Depression and the Brain</a:t>
            </a:r>
            <a:endParaRPr/>
          </a:p>
        </p:txBody>
      </p:sp>
      <p:pic>
        <p:nvPicPr>
          <p:cNvPr id="351" name="Google Shape;351;p7"/>
          <p:cNvPicPr preferRelativeResize="0"/>
          <p:nvPr/>
        </p:nvPicPr>
        <p:blipFill>
          <a:blip r:embed="rId3">
            <a:alphaModFix/>
          </a:blip>
          <a:stretch>
            <a:fillRect/>
          </a:stretch>
        </p:blipFill>
        <p:spPr>
          <a:xfrm>
            <a:off x="7554775" y="76075"/>
            <a:ext cx="1504950" cy="53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5" name="Shape 355"/>
        <p:cNvGrpSpPr/>
        <p:nvPr/>
      </p:nvGrpSpPr>
      <p:grpSpPr>
        <a:xfrm>
          <a:off x="0" y="0"/>
          <a:ext cx="0" cy="0"/>
          <a:chOff x="0" y="0"/>
          <a:chExt cx="0" cy="0"/>
        </a:xfrm>
      </p:grpSpPr>
      <p:sp>
        <p:nvSpPr>
          <p:cNvPr id="356" name="Google Shape;356;p8"/>
          <p:cNvSpPr/>
          <p:nvPr/>
        </p:nvSpPr>
        <p:spPr>
          <a:xfrm>
            <a:off x="362857" y="626420"/>
            <a:ext cx="8407468" cy="420047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57" name="Google Shape;357;p8"/>
          <p:cNvSpPr txBox="1"/>
          <p:nvPr/>
        </p:nvSpPr>
        <p:spPr>
          <a:xfrm>
            <a:off x="1592262" y="3549253"/>
            <a:ext cx="6956400" cy="307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00"/>
              </a:buClr>
              <a:buSzPts val="2200"/>
              <a:buFont typeface="Times New Roman"/>
              <a:buNone/>
            </a:pPr>
            <a:r>
              <a:t/>
            </a:r>
            <a:endParaRPr b="0" i="0" sz="1400" u="none" cap="none" strike="noStrike">
              <a:solidFill>
                <a:srgbClr val="000000"/>
              </a:solidFill>
              <a:latin typeface="Arial"/>
              <a:ea typeface="Arial"/>
              <a:cs typeface="Arial"/>
              <a:sym typeface="Arial"/>
            </a:endParaRPr>
          </a:p>
        </p:txBody>
      </p:sp>
      <p:sp>
        <p:nvSpPr>
          <p:cNvPr id="358" name="Google Shape;358;p8"/>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359" name="Google Shape;359;p8"/>
          <p:cNvSpPr txBox="1"/>
          <p:nvPr/>
        </p:nvSpPr>
        <p:spPr>
          <a:xfrm>
            <a:off x="967625" y="1340150"/>
            <a:ext cx="6956400" cy="27474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n-US" sz="1500">
                <a:latin typeface="Times New Roman"/>
                <a:ea typeface="Times New Roman"/>
                <a:cs typeface="Times New Roman"/>
                <a:sym typeface="Times New Roman"/>
              </a:rPr>
              <a:t>Track Depression</a:t>
            </a:r>
            <a:r>
              <a:rPr lang="en-US" sz="1500">
                <a:latin typeface="Times New Roman"/>
                <a:ea typeface="Times New Roman"/>
                <a:cs typeface="Times New Roman"/>
                <a:sym typeface="Times New Roman"/>
              </a:rPr>
              <a:t>: Utilize EEG data to monitor brainwave patterns associated with depression.</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500">
                <a:latin typeface="Times New Roman"/>
                <a:ea typeface="Times New Roman"/>
                <a:cs typeface="Times New Roman"/>
                <a:sym typeface="Times New Roman"/>
              </a:rPr>
              <a:t>Identify Neural Markers</a:t>
            </a:r>
            <a:r>
              <a:rPr lang="en-US" sz="1500">
                <a:latin typeface="Times New Roman"/>
                <a:ea typeface="Times New Roman"/>
                <a:cs typeface="Times New Roman"/>
                <a:sym typeface="Times New Roman"/>
              </a:rPr>
              <a:t>: Pinpoint specific brainwave features linked to depressive states.</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500">
                <a:latin typeface="Times New Roman"/>
                <a:ea typeface="Times New Roman"/>
                <a:cs typeface="Times New Roman"/>
                <a:sym typeface="Times New Roman"/>
              </a:rPr>
              <a:t>Machine Learning Classification</a:t>
            </a:r>
            <a:r>
              <a:rPr lang="en-US" sz="1500">
                <a:latin typeface="Times New Roman"/>
                <a:ea typeface="Times New Roman"/>
                <a:cs typeface="Times New Roman"/>
                <a:sym typeface="Times New Roman"/>
              </a:rPr>
              <a:t>: Develop models to classify and predict depression levels based on EEG data.</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500">
                <a:latin typeface="Times New Roman"/>
                <a:ea typeface="Times New Roman"/>
                <a:cs typeface="Times New Roman"/>
                <a:sym typeface="Times New Roman"/>
              </a:rPr>
              <a:t>Neural Mechanisms</a:t>
            </a:r>
            <a:r>
              <a:rPr lang="en-US" sz="1500">
                <a:latin typeface="Times New Roman"/>
                <a:ea typeface="Times New Roman"/>
                <a:cs typeface="Times New Roman"/>
                <a:sym typeface="Times New Roman"/>
              </a:rPr>
              <a:t>: Gain insights into how brain functions are altered in depression.</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500">
                <a:latin typeface="Times New Roman"/>
                <a:ea typeface="Times New Roman"/>
                <a:cs typeface="Times New Roman"/>
                <a:sym typeface="Times New Roman"/>
              </a:rPr>
              <a:t>Enhance Treatment</a:t>
            </a:r>
            <a:r>
              <a:rPr lang="en-US" sz="1500">
                <a:latin typeface="Times New Roman"/>
                <a:ea typeface="Times New Roman"/>
                <a:cs typeface="Times New Roman"/>
                <a:sym typeface="Times New Roman"/>
              </a:rPr>
              <a:t>: Contribute to more precise diagnostic and therapeutic strategies.</a:t>
            </a:r>
            <a:endParaRPr sz="1500">
              <a:latin typeface="Times New Roman"/>
              <a:ea typeface="Times New Roman"/>
              <a:cs typeface="Times New Roman"/>
              <a:sym typeface="Times New Roman"/>
            </a:endParaRPr>
          </a:p>
        </p:txBody>
      </p:sp>
      <p:sp>
        <p:nvSpPr>
          <p:cNvPr id="360" name="Google Shape;360;p8"/>
          <p:cNvSpPr/>
          <p:nvPr/>
        </p:nvSpPr>
        <p:spPr>
          <a:xfrm>
            <a:off x="1107925" y="314476"/>
            <a:ext cx="2648858" cy="667657"/>
          </a:xfrm>
          <a:prstGeom prst="round1Rect">
            <a:avLst>
              <a:gd fmla="val 16667" name="adj"/>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1" name="Google Shape;361;p8"/>
          <p:cNvSpPr txBox="1"/>
          <p:nvPr/>
        </p:nvSpPr>
        <p:spPr>
          <a:xfrm>
            <a:off x="1226458" y="402923"/>
            <a:ext cx="253032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800">
                <a:solidFill>
                  <a:schemeClr val="lt1"/>
                </a:solidFill>
                <a:latin typeface="Arial Black"/>
                <a:ea typeface="Arial Black"/>
                <a:cs typeface="Arial Black"/>
                <a:sym typeface="Arial Black"/>
              </a:rPr>
              <a:t>Objective </a:t>
            </a:r>
            <a:endParaRPr b="0" i="0" sz="2800" u="none" cap="none" strike="noStrike">
              <a:solidFill>
                <a:schemeClr val="lt1"/>
              </a:solidFill>
              <a:latin typeface="Arial Black"/>
              <a:ea typeface="Arial Black"/>
              <a:cs typeface="Arial Black"/>
              <a:sym typeface="Arial Black"/>
            </a:endParaRPr>
          </a:p>
        </p:txBody>
      </p:sp>
      <p:pic>
        <p:nvPicPr>
          <p:cNvPr id="362" name="Google Shape;362;p8"/>
          <p:cNvPicPr preferRelativeResize="0"/>
          <p:nvPr/>
        </p:nvPicPr>
        <p:blipFill>
          <a:blip r:embed="rId3">
            <a:alphaModFix/>
          </a:blip>
          <a:stretch>
            <a:fillRect/>
          </a:stretch>
        </p:blipFill>
        <p:spPr>
          <a:xfrm>
            <a:off x="7554775" y="76075"/>
            <a:ext cx="1504950"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6" name="Shape 366"/>
        <p:cNvGrpSpPr/>
        <p:nvPr/>
      </p:nvGrpSpPr>
      <p:grpSpPr>
        <a:xfrm>
          <a:off x="0" y="0"/>
          <a:ext cx="0" cy="0"/>
          <a:chOff x="0" y="0"/>
          <a:chExt cx="0" cy="0"/>
        </a:xfrm>
      </p:grpSpPr>
      <p:sp>
        <p:nvSpPr>
          <p:cNvPr id="367" name="Google Shape;367;p10"/>
          <p:cNvSpPr/>
          <p:nvPr/>
        </p:nvSpPr>
        <p:spPr>
          <a:xfrm>
            <a:off x="343500" y="765713"/>
            <a:ext cx="8266200" cy="40539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Data Collection</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Participants will undergo EEG recording while performing cognitive tasks designed to trigger emotional and cognitive responses.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latin typeface="Times New Roman"/>
                <a:ea typeface="Times New Roman"/>
                <a:cs typeface="Times New Roman"/>
                <a:sym typeface="Times New Roman"/>
              </a:rPr>
              <a:t>Data Preprocessing</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Char char="●"/>
            </a:pPr>
            <a:r>
              <a:rPr b="1" lang="en-US">
                <a:latin typeface="Times New Roman"/>
                <a:ea typeface="Times New Roman"/>
                <a:cs typeface="Times New Roman"/>
                <a:sym typeface="Times New Roman"/>
              </a:rPr>
              <a:t>Artifact Removal</a:t>
            </a:r>
            <a:r>
              <a:rPr lang="en-US">
                <a:latin typeface="Times New Roman"/>
                <a:ea typeface="Times New Roman"/>
                <a:cs typeface="Times New Roman"/>
                <a:sym typeface="Times New Roman"/>
              </a:rPr>
              <a:t>: Filtering out noise such as muscle movements and eye blinks.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b="1" lang="en-US">
                <a:latin typeface="Times New Roman"/>
                <a:ea typeface="Times New Roman"/>
                <a:cs typeface="Times New Roman"/>
                <a:sym typeface="Times New Roman"/>
              </a:rPr>
              <a:t>Feature Extraction</a:t>
            </a:r>
            <a:r>
              <a:rPr lang="en-US">
                <a:latin typeface="Times New Roman"/>
                <a:ea typeface="Times New Roman"/>
                <a:cs typeface="Times New Roman"/>
                <a:sym typeface="Times New Roman"/>
              </a:rPr>
              <a:t>: Identify key EEG features like power spectral density and event-related potentials (ERPs).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latin typeface="Times New Roman"/>
                <a:ea typeface="Times New Roman"/>
                <a:cs typeface="Times New Roman"/>
                <a:sym typeface="Times New Roman"/>
              </a:rPr>
              <a:t>Machine Learning Models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US">
                <a:latin typeface="Times New Roman"/>
                <a:ea typeface="Times New Roman"/>
                <a:cs typeface="Times New Roman"/>
                <a:sym typeface="Times New Roman"/>
              </a:rPr>
              <a:t>Choose and train models like Support Vector Machines (SVM), Random Forests, or Convolutional Neural Networks (CNN).</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US">
                <a:latin typeface="Times New Roman"/>
                <a:ea typeface="Times New Roman"/>
                <a:cs typeface="Times New Roman"/>
                <a:sym typeface="Times New Roman"/>
              </a:rPr>
              <a:t>Split data into training and testing sets to evaluate model performance.</a:t>
            </a:r>
            <a:endParaRPr>
              <a:latin typeface="Times New Roman"/>
              <a:ea typeface="Times New Roman"/>
              <a:cs typeface="Times New Roman"/>
              <a:sym typeface="Times New Roman"/>
            </a:endParaRPr>
          </a:p>
        </p:txBody>
      </p:sp>
      <p:sp>
        <p:nvSpPr>
          <p:cNvPr id="368" name="Google Shape;368;p10"/>
          <p:cNvSpPr txBox="1"/>
          <p:nvPr/>
        </p:nvSpPr>
        <p:spPr>
          <a:xfrm flipH="1" rot="10800000">
            <a:off x="1501800" y="4431017"/>
            <a:ext cx="6956400" cy="307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00"/>
              </a:buClr>
              <a:buSzPts val="2200"/>
              <a:buFont typeface="Times New Roman"/>
              <a:buNone/>
            </a:pPr>
            <a:r>
              <a:t/>
            </a:r>
            <a:endParaRPr b="0" i="0" sz="1400" u="none" cap="none" strike="noStrike">
              <a:solidFill>
                <a:srgbClr val="000000"/>
              </a:solidFill>
              <a:latin typeface="Arial"/>
              <a:ea typeface="Arial"/>
              <a:cs typeface="Arial"/>
              <a:sym typeface="Arial"/>
            </a:endParaRPr>
          </a:p>
        </p:txBody>
      </p:sp>
      <p:sp>
        <p:nvSpPr>
          <p:cNvPr id="369" name="Google Shape;369;p10"/>
          <p:cNvSpPr txBox="1"/>
          <p:nvPr/>
        </p:nvSpPr>
        <p:spPr>
          <a:xfrm>
            <a:off x="8458200" y="4960144"/>
            <a:ext cx="685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Verdana"/>
              <a:buNone/>
            </a:pPr>
            <a:r>
              <a:t/>
            </a:r>
            <a:endParaRPr b="0" i="0" sz="1400" u="none" cap="none" strike="noStrike">
              <a:solidFill>
                <a:srgbClr val="000000"/>
              </a:solidFill>
              <a:latin typeface="Arial"/>
              <a:ea typeface="Arial"/>
              <a:cs typeface="Arial"/>
              <a:sym typeface="Arial"/>
            </a:endParaRPr>
          </a:p>
        </p:txBody>
      </p:sp>
      <p:sp>
        <p:nvSpPr>
          <p:cNvPr id="370" name="Google Shape;370;p10"/>
          <p:cNvSpPr/>
          <p:nvPr/>
        </p:nvSpPr>
        <p:spPr>
          <a:xfrm>
            <a:off x="988675" y="191175"/>
            <a:ext cx="3369000" cy="734700"/>
          </a:xfrm>
          <a:prstGeom prst="round2DiagRect">
            <a:avLst>
              <a:gd fmla="val 16667" name="adj1"/>
              <a:gd fmla="val 0" name="adj2"/>
            </a:avLst>
          </a:prstGeom>
          <a:solidFill>
            <a:srgbClr val="15151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1" name="Google Shape;371;p10"/>
          <p:cNvSpPr txBox="1"/>
          <p:nvPr/>
        </p:nvSpPr>
        <p:spPr>
          <a:xfrm>
            <a:off x="1170819" y="391886"/>
            <a:ext cx="42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200">
                <a:solidFill>
                  <a:schemeClr val="lt1"/>
                </a:solidFill>
                <a:latin typeface="Arial Black"/>
                <a:ea typeface="Arial Black"/>
                <a:cs typeface="Arial Black"/>
                <a:sym typeface="Arial Black"/>
              </a:rPr>
              <a:t>Methodology</a:t>
            </a:r>
            <a:endParaRPr/>
          </a:p>
        </p:txBody>
      </p:sp>
      <p:pic>
        <p:nvPicPr>
          <p:cNvPr id="372" name="Google Shape;372;p10"/>
          <p:cNvPicPr preferRelativeResize="0"/>
          <p:nvPr/>
        </p:nvPicPr>
        <p:blipFill>
          <a:blip r:embed="rId3">
            <a:alphaModFix/>
          </a:blip>
          <a:stretch>
            <a:fillRect/>
          </a:stretch>
        </p:blipFill>
        <p:spPr>
          <a:xfrm>
            <a:off x="7554775" y="76075"/>
            <a:ext cx="1504950" cy="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
      <a:dk1>
        <a:srgbClr val="808080"/>
      </a:dk1>
      <a:lt1>
        <a:srgbClr val="FFFFFF"/>
      </a:lt1>
      <a:dk2>
        <a:srgbClr val="2A6998"/>
      </a:dk2>
      <a:lt2>
        <a:srgbClr val="ECE550"/>
      </a:lt2>
      <a:accent1>
        <a:srgbClr val="00CC99"/>
      </a:accent1>
      <a:accent2>
        <a:srgbClr val="3333CC"/>
      </a:accent2>
      <a:accent3>
        <a:srgbClr val="ACB9CA"/>
      </a:accent3>
      <a:accent4>
        <a:srgbClr val="DADADA"/>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808080"/>
      </a:dk1>
      <a:lt1>
        <a:srgbClr val="FFFFFF"/>
      </a:lt1>
      <a:dk2>
        <a:srgbClr val="2A6998"/>
      </a:dk2>
      <a:lt2>
        <a:srgbClr val="ECE550"/>
      </a:lt2>
      <a:accent1>
        <a:srgbClr val="00CC99"/>
      </a:accent1>
      <a:accent2>
        <a:srgbClr val="3333CC"/>
      </a:accent2>
      <a:accent3>
        <a:srgbClr val="ACB9CA"/>
      </a:accent3>
      <a:accent4>
        <a:srgbClr val="DADADA"/>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itisha sakhreliya</dc:creator>
</cp:coreProperties>
</file>