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5" r:id="rId18"/>
    <p:sldId id="292" r:id="rId19"/>
    <p:sldId id="293" r:id="rId20"/>
    <p:sldId id="294" r:id="rId21"/>
  </p:sldIdLst>
  <p:sldSz cx="9144000" cy="6858000" type="screen4x3"/>
  <p:notesSz cx="6858000" cy="9144000"/>
  <p:custDataLst>
    <p:tags r:id="rId2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528" userDrawn="1">
          <p15:clr>
            <a:srgbClr val="A4A3A4"/>
          </p15:clr>
        </p15:guide>
        <p15:guide id="2"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BAA7"/>
    <a:srgbClr val="FFFFFF"/>
    <a:srgbClr val="CFB3C9"/>
    <a:srgbClr val="092878"/>
    <a:srgbClr val="04B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9C03BC-4798-45D0-9871-C2CF465D78DA}" v="103" dt="2021-10-12T07:04:06.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1886" autoAdjust="0"/>
  </p:normalViewPr>
  <p:slideViewPr>
    <p:cSldViewPr>
      <p:cViewPr varScale="1">
        <p:scale>
          <a:sx n="86" d="100"/>
          <a:sy n="86" d="100"/>
        </p:scale>
        <p:origin x="1584" y="58"/>
      </p:cViewPr>
      <p:guideLst>
        <p:guide orient="horz" pos="528"/>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prashar" userId="76be94ead7ca0d57" providerId="LiveId" clId="{629C03BC-4798-45D0-9871-C2CF465D78DA}"/>
    <pc:docChg chg="undo custSel addSld delSld modSld replTag delTag">
      <pc:chgData name="vivek prashar" userId="76be94ead7ca0d57" providerId="LiveId" clId="{629C03BC-4798-45D0-9871-C2CF465D78DA}" dt="2021-10-12T07:04:07.913" v="10685" actId="1076"/>
      <pc:docMkLst>
        <pc:docMk/>
      </pc:docMkLst>
      <pc:sldChg chg="modSp del mod replTag delTag">
        <pc:chgData name="vivek prashar" userId="76be94ead7ca0d57" providerId="LiveId" clId="{629C03BC-4798-45D0-9871-C2CF465D78DA}" dt="2021-10-08T20:18:05.190" v="5684" actId="47"/>
        <pc:sldMkLst>
          <pc:docMk/>
          <pc:sldMk cId="2116031162" sldId="256"/>
        </pc:sldMkLst>
        <pc:graphicFrameChg chg="modGraphic">
          <ac:chgData name="vivek prashar" userId="76be94ead7ca0d57" providerId="LiveId" clId="{629C03BC-4798-45D0-9871-C2CF465D78DA}" dt="2021-10-06T18:25:45.230" v="106" actId="20577"/>
          <ac:graphicFrameMkLst>
            <pc:docMk/>
            <pc:sldMk cId="2116031162" sldId="256"/>
            <ac:graphicFrameMk id="4" creationId="{A73E7A54-663E-4403-982F-ABEBE8B72FFD}"/>
          </ac:graphicFrameMkLst>
        </pc:graphicFrameChg>
      </pc:sldChg>
      <pc:sldChg chg="del replTag delTag">
        <pc:chgData name="vivek prashar" userId="76be94ead7ca0d57" providerId="LiveId" clId="{629C03BC-4798-45D0-9871-C2CF465D78DA}" dt="2021-10-08T20:00:31.058" v="5490" actId="47"/>
        <pc:sldMkLst>
          <pc:docMk/>
          <pc:sldMk cId="1026516824" sldId="260"/>
        </pc:sldMkLst>
      </pc:sldChg>
      <pc:sldChg chg="addSp delSp del mod replTag delTag">
        <pc:chgData name="vivek prashar" userId="76be94ead7ca0d57" providerId="LiveId" clId="{629C03BC-4798-45D0-9871-C2CF465D78DA}" dt="2021-10-08T20:00:31.058" v="5490" actId="47"/>
        <pc:sldMkLst>
          <pc:docMk/>
          <pc:sldMk cId="2609276095" sldId="261"/>
        </pc:sldMkLst>
        <pc:picChg chg="add del">
          <ac:chgData name="vivek prashar" userId="76be94ead7ca0d57" providerId="LiveId" clId="{629C03BC-4798-45D0-9871-C2CF465D78DA}" dt="2021-10-06T18:46:32.483" v="448" actId="478"/>
          <ac:picMkLst>
            <pc:docMk/>
            <pc:sldMk cId="2609276095" sldId="261"/>
            <ac:picMk id="19" creationId="{CAE83258-A571-422F-87EE-F2E4C6F96224}"/>
          </ac:picMkLst>
        </pc:picChg>
      </pc:sldChg>
      <pc:sldChg chg="del replTag delTag">
        <pc:chgData name="vivek prashar" userId="76be94ead7ca0d57" providerId="LiveId" clId="{629C03BC-4798-45D0-9871-C2CF465D78DA}" dt="2021-10-08T20:00:31.058" v="5490" actId="47"/>
        <pc:sldMkLst>
          <pc:docMk/>
          <pc:sldMk cId="1835421653" sldId="262"/>
        </pc:sldMkLst>
      </pc:sldChg>
      <pc:sldChg chg="del replTag delTag">
        <pc:chgData name="vivek prashar" userId="76be94ead7ca0d57" providerId="LiveId" clId="{629C03BC-4798-45D0-9871-C2CF465D78DA}" dt="2021-10-08T20:00:31.058" v="5490" actId="47"/>
        <pc:sldMkLst>
          <pc:docMk/>
          <pc:sldMk cId="3138462654" sldId="263"/>
        </pc:sldMkLst>
      </pc:sldChg>
      <pc:sldChg chg="del replTag delTag">
        <pc:chgData name="vivek prashar" userId="76be94ead7ca0d57" providerId="LiveId" clId="{629C03BC-4798-45D0-9871-C2CF465D78DA}" dt="2021-10-08T20:00:31.058" v="5490" actId="47"/>
        <pc:sldMkLst>
          <pc:docMk/>
          <pc:sldMk cId="732010524" sldId="264"/>
        </pc:sldMkLst>
      </pc:sldChg>
      <pc:sldChg chg="addSp delSp add del mod setBg replTag delTag delDesignElem">
        <pc:chgData name="vivek prashar" userId="76be94ead7ca0d57" providerId="LiveId" clId="{629C03BC-4798-45D0-9871-C2CF465D78DA}" dt="2021-10-08T08:37:16.996" v="3574"/>
        <pc:sldMkLst>
          <pc:docMk/>
          <pc:sldMk cId="2903657214" sldId="271"/>
        </pc:sldMkLst>
        <pc:spChg chg="add del">
          <ac:chgData name="vivek prashar" userId="76be94ead7ca0d57" providerId="LiveId" clId="{629C03BC-4798-45D0-9871-C2CF465D78DA}" dt="2021-10-08T08:37:16.996" v="3574"/>
          <ac:spMkLst>
            <pc:docMk/>
            <pc:sldMk cId="2903657214" sldId="271"/>
            <ac:spMk id="9" creationId="{42A4FC2C-047E-45A5-965D-8E1E3BF09BC6}"/>
          </ac:spMkLst>
        </pc:spChg>
        <pc:picChg chg="add del">
          <ac:chgData name="vivek prashar" userId="76be94ead7ca0d57" providerId="LiveId" clId="{629C03BC-4798-45D0-9871-C2CF465D78DA}" dt="2021-10-08T08:37:15.988" v="3571" actId="478"/>
          <ac:picMkLst>
            <pc:docMk/>
            <pc:sldMk cId="2903657214" sldId="271"/>
            <ac:picMk id="4" creationId="{D81CD589-58C5-441F-BD15-D29ED781D998}"/>
          </ac:picMkLst>
        </pc:picChg>
      </pc:sldChg>
      <pc:sldChg chg="addSp delSp modSp mod replTag delTag">
        <pc:chgData name="vivek prashar" userId="76be94ead7ca0d57" providerId="LiveId" clId="{629C03BC-4798-45D0-9871-C2CF465D78DA}" dt="2021-10-12T07:01:20.957" v="10658"/>
        <pc:sldMkLst>
          <pc:docMk/>
          <pc:sldMk cId="716594299" sldId="276"/>
        </pc:sldMkLst>
        <pc:spChg chg="mod">
          <ac:chgData name="vivek prashar" userId="76be94ead7ca0d57" providerId="LiveId" clId="{629C03BC-4798-45D0-9871-C2CF465D78DA}" dt="2021-10-11T13:25:34.010" v="5812" actId="20577"/>
          <ac:spMkLst>
            <pc:docMk/>
            <pc:sldMk cId="716594299" sldId="276"/>
            <ac:spMk id="3" creationId="{00000000-0000-0000-0000-000000000000}"/>
          </ac:spMkLst>
        </pc:spChg>
        <pc:spChg chg="mod">
          <ac:chgData name="vivek prashar" userId="76be94ead7ca0d57" providerId="LiveId" clId="{629C03BC-4798-45D0-9871-C2CF465D78DA}" dt="2021-10-12T06:46:32.192" v="10471" actId="27636"/>
          <ac:spMkLst>
            <pc:docMk/>
            <pc:sldMk cId="716594299" sldId="276"/>
            <ac:spMk id="5" creationId="{00000000-0000-0000-0000-000000000000}"/>
          </ac:spMkLst>
        </pc:spChg>
        <pc:spChg chg="mod">
          <ac:chgData name="vivek prashar" userId="76be94ead7ca0d57" providerId="LiveId" clId="{629C03BC-4798-45D0-9871-C2CF465D78DA}" dt="2021-10-11T13:47:33.141" v="7313" actId="27636"/>
          <ac:spMkLst>
            <pc:docMk/>
            <pc:sldMk cId="716594299" sldId="276"/>
            <ac:spMk id="6" creationId="{00000000-0000-0000-0000-000000000000}"/>
          </ac:spMkLst>
        </pc:spChg>
        <pc:spChg chg="mod">
          <ac:chgData name="vivek prashar" userId="76be94ead7ca0d57" providerId="LiveId" clId="{629C03BC-4798-45D0-9871-C2CF465D78DA}" dt="2021-10-06T18:43:15.457" v="347" actId="20577"/>
          <ac:spMkLst>
            <pc:docMk/>
            <pc:sldMk cId="716594299" sldId="276"/>
            <ac:spMk id="7" creationId="{00000000-0000-0000-0000-000000000000}"/>
          </ac:spMkLst>
        </pc:spChg>
        <pc:spChg chg="del">
          <ac:chgData name="vivek prashar" userId="76be94ead7ca0d57" providerId="LiveId" clId="{629C03BC-4798-45D0-9871-C2CF465D78DA}" dt="2021-10-03T08:24:37.116" v="24" actId="478"/>
          <ac:spMkLst>
            <pc:docMk/>
            <pc:sldMk cId="716594299" sldId="276"/>
            <ac:spMk id="9" creationId="{AC2923A5-CF65-448F-85B8-9EC30BDB0074}"/>
          </ac:spMkLst>
        </pc:spChg>
        <pc:spChg chg="mod">
          <ac:chgData name="vivek prashar" userId="76be94ead7ca0d57" providerId="LiveId" clId="{629C03BC-4798-45D0-9871-C2CF465D78DA}" dt="2021-10-11T13:25:27.370" v="5799" actId="20577"/>
          <ac:spMkLst>
            <pc:docMk/>
            <pc:sldMk cId="716594299" sldId="276"/>
            <ac:spMk id="15" creationId="{B71068B7-DC59-46F4-9C46-A01D6DC19D54}"/>
          </ac:spMkLst>
        </pc:spChg>
        <pc:picChg chg="add del mod">
          <ac:chgData name="vivek prashar" userId="76be94ead7ca0d57" providerId="LiveId" clId="{629C03BC-4798-45D0-9871-C2CF465D78DA}" dt="2021-10-06T18:37:50.964" v="148" actId="478"/>
          <ac:picMkLst>
            <pc:docMk/>
            <pc:sldMk cId="716594299" sldId="276"/>
            <ac:picMk id="2" creationId="{A0AE165D-D017-40C2-B191-85C1D3D775CA}"/>
          </ac:picMkLst>
        </pc:picChg>
        <pc:picChg chg="add mod">
          <ac:chgData name="vivek prashar" userId="76be94ead7ca0d57" providerId="LiveId" clId="{629C03BC-4798-45D0-9871-C2CF465D78DA}" dt="2021-10-11T13:29:12.350" v="5928" actId="1076"/>
          <ac:picMkLst>
            <pc:docMk/>
            <pc:sldMk cId="716594299" sldId="276"/>
            <ac:picMk id="2" creationId="{C6FEAB36-F2B3-4710-8652-44224D84CADF}"/>
          </ac:picMkLst>
        </pc:picChg>
        <pc:picChg chg="del">
          <ac:chgData name="vivek prashar" userId="76be94ead7ca0d57" providerId="LiveId" clId="{629C03BC-4798-45D0-9871-C2CF465D78DA}" dt="2021-10-03T08:22:59.788" v="23" actId="478"/>
          <ac:picMkLst>
            <pc:docMk/>
            <pc:sldMk cId="716594299" sldId="276"/>
            <ac:picMk id="10" creationId="{25B54139-25C4-4CF5-9312-CD5088321F6C}"/>
          </ac:picMkLst>
        </pc:picChg>
        <pc:picChg chg="add del mod">
          <ac:chgData name="vivek prashar" userId="76be94ead7ca0d57" providerId="LiveId" clId="{629C03BC-4798-45D0-9871-C2CF465D78DA}" dt="2021-10-11T13:26:23.142" v="5823" actId="478"/>
          <ac:picMkLst>
            <pc:docMk/>
            <pc:sldMk cId="716594299" sldId="276"/>
            <ac:picMk id="11" creationId="{4589BA02-F3F0-4A4A-9429-2A1BEC45E426}"/>
          </ac:picMkLst>
        </pc:picChg>
      </pc:sldChg>
      <pc:sldChg chg="del replTag delTag">
        <pc:chgData name="vivek prashar" userId="76be94ead7ca0d57" providerId="LiveId" clId="{629C03BC-4798-45D0-9871-C2CF465D78DA}" dt="2021-10-08T20:00:31.058" v="5490" actId="47"/>
        <pc:sldMkLst>
          <pc:docMk/>
          <pc:sldMk cId="2317899600" sldId="277"/>
        </pc:sldMkLst>
      </pc:sldChg>
      <pc:sldChg chg="addSp delSp modSp add mod replTag delTag">
        <pc:chgData name="vivek prashar" userId="76be94ead7ca0d57" providerId="LiveId" clId="{629C03BC-4798-45D0-9871-C2CF465D78DA}" dt="2021-10-12T07:01:11.666" v="10648"/>
        <pc:sldMkLst>
          <pc:docMk/>
          <pc:sldMk cId="2335966552" sldId="277"/>
        </pc:sldMkLst>
        <pc:spChg chg="mod">
          <ac:chgData name="vivek prashar" userId="76be94ead7ca0d57" providerId="LiveId" clId="{629C03BC-4798-45D0-9871-C2CF465D78DA}" dt="2021-10-11T13:29:51.835" v="6789" actId="20577"/>
          <ac:spMkLst>
            <pc:docMk/>
            <pc:sldMk cId="2335966552" sldId="277"/>
            <ac:spMk id="3" creationId="{00000000-0000-0000-0000-000000000000}"/>
          </ac:spMkLst>
        </pc:spChg>
        <pc:spChg chg="mod">
          <ac:chgData name="vivek prashar" userId="76be94ead7ca0d57" providerId="LiveId" clId="{629C03BC-4798-45D0-9871-C2CF465D78DA}" dt="2021-10-11T13:31:45.639" v="6822" actId="20577"/>
          <ac:spMkLst>
            <pc:docMk/>
            <pc:sldMk cId="2335966552" sldId="277"/>
            <ac:spMk id="4" creationId="{00000000-0000-0000-0000-000000000000}"/>
          </ac:spMkLst>
        </pc:spChg>
        <pc:spChg chg="mod">
          <ac:chgData name="vivek prashar" userId="76be94ead7ca0d57" providerId="LiveId" clId="{629C03BC-4798-45D0-9871-C2CF465D78DA}" dt="2021-10-11T13:32:22.639" v="6877" actId="11"/>
          <ac:spMkLst>
            <pc:docMk/>
            <pc:sldMk cId="2335966552" sldId="277"/>
            <ac:spMk id="5" creationId="{00000000-0000-0000-0000-000000000000}"/>
          </ac:spMkLst>
        </pc:spChg>
        <pc:spChg chg="mod">
          <ac:chgData name="vivek prashar" userId="76be94ead7ca0d57" providerId="LiveId" clId="{629C03BC-4798-45D0-9871-C2CF465D78DA}" dt="2021-10-11T13:32:37.149" v="6882" actId="403"/>
          <ac:spMkLst>
            <pc:docMk/>
            <pc:sldMk cId="2335966552" sldId="277"/>
            <ac:spMk id="6" creationId="{00000000-0000-0000-0000-000000000000}"/>
          </ac:spMkLst>
        </pc:spChg>
        <pc:spChg chg="mod">
          <ac:chgData name="vivek prashar" userId="76be94ead7ca0d57" providerId="LiveId" clId="{629C03BC-4798-45D0-9871-C2CF465D78DA}" dt="2021-10-11T13:31:20.500" v="6808" actId="403"/>
          <ac:spMkLst>
            <pc:docMk/>
            <pc:sldMk cId="2335966552" sldId="277"/>
            <ac:spMk id="7" creationId="{00000000-0000-0000-0000-000000000000}"/>
          </ac:spMkLst>
        </pc:spChg>
        <pc:picChg chg="del">
          <ac:chgData name="vivek prashar" userId="76be94ead7ca0d57" providerId="LiveId" clId="{629C03BC-4798-45D0-9871-C2CF465D78DA}" dt="2021-10-11T13:29:30.895" v="6753" actId="478"/>
          <ac:picMkLst>
            <pc:docMk/>
            <pc:sldMk cId="2335966552" sldId="277"/>
            <ac:picMk id="2" creationId="{C6FEAB36-F2B3-4710-8652-44224D84CADF}"/>
          </ac:picMkLst>
        </pc:picChg>
        <pc:picChg chg="add del mod">
          <ac:chgData name="vivek prashar" userId="76be94ead7ca0d57" providerId="LiveId" clId="{629C03BC-4798-45D0-9871-C2CF465D78DA}" dt="2021-10-11T14:17:32.208" v="7423" actId="478"/>
          <ac:picMkLst>
            <pc:docMk/>
            <pc:sldMk cId="2335966552" sldId="277"/>
            <ac:picMk id="9" creationId="{7EBE619F-FB26-4C3D-90DA-7D663EB0C4A5}"/>
          </ac:picMkLst>
        </pc:picChg>
        <pc:picChg chg="add mod">
          <ac:chgData name="vivek prashar" userId="76be94ead7ca0d57" providerId="LiveId" clId="{629C03BC-4798-45D0-9871-C2CF465D78DA}" dt="2021-10-11T14:17:39.882" v="7427" actId="1076"/>
          <ac:picMkLst>
            <pc:docMk/>
            <pc:sldMk cId="2335966552" sldId="277"/>
            <ac:picMk id="10" creationId="{2037858E-9C3A-4EAB-B406-E747C5245CC2}"/>
          </ac:picMkLst>
        </pc:picChg>
      </pc:sldChg>
      <pc:sldChg chg="addSp delSp modSp add mod replTag delTag">
        <pc:chgData name="vivek prashar" userId="76be94ead7ca0d57" providerId="LiveId" clId="{629C03BC-4798-45D0-9871-C2CF465D78DA}" dt="2021-10-12T07:01:20.890" v="10656"/>
        <pc:sldMkLst>
          <pc:docMk/>
          <pc:sldMk cId="2669183490" sldId="278"/>
        </pc:sldMkLst>
        <pc:spChg chg="mod">
          <ac:chgData name="vivek prashar" userId="76be94ead7ca0d57" providerId="LiveId" clId="{629C03BC-4798-45D0-9871-C2CF465D78DA}" dt="2021-10-11T13:32:51.125" v="6893" actId="20577"/>
          <ac:spMkLst>
            <pc:docMk/>
            <pc:sldMk cId="2669183490" sldId="278"/>
            <ac:spMk id="4" creationId="{00000000-0000-0000-0000-000000000000}"/>
          </ac:spMkLst>
        </pc:spChg>
        <pc:spChg chg="mod">
          <ac:chgData name="vivek prashar" userId="76be94ead7ca0d57" providerId="LiveId" clId="{629C03BC-4798-45D0-9871-C2CF465D78DA}" dt="2021-10-11T13:33:12.148" v="6902" actId="20577"/>
          <ac:spMkLst>
            <pc:docMk/>
            <pc:sldMk cId="2669183490" sldId="278"/>
            <ac:spMk id="5" creationId="{00000000-0000-0000-0000-000000000000}"/>
          </ac:spMkLst>
        </pc:spChg>
        <pc:spChg chg="mod">
          <ac:chgData name="vivek prashar" userId="76be94ead7ca0d57" providerId="LiveId" clId="{629C03BC-4798-45D0-9871-C2CF465D78DA}" dt="2021-10-11T13:43:48.389" v="7215" actId="123"/>
          <ac:spMkLst>
            <pc:docMk/>
            <pc:sldMk cId="2669183490" sldId="278"/>
            <ac:spMk id="7" creationId="{00000000-0000-0000-0000-000000000000}"/>
          </ac:spMkLst>
        </pc:spChg>
        <pc:picChg chg="add del mod">
          <ac:chgData name="vivek prashar" userId="76be94ead7ca0d57" providerId="LiveId" clId="{629C03BC-4798-45D0-9871-C2CF465D78DA}" dt="2021-10-11T14:17:46.415" v="7434" actId="478"/>
          <ac:picMkLst>
            <pc:docMk/>
            <pc:sldMk cId="2669183490" sldId="278"/>
            <ac:picMk id="2" creationId="{9995BB44-3AB2-43FA-BCBF-1297DA368404}"/>
          </ac:picMkLst>
        </pc:picChg>
        <pc:picChg chg="del">
          <ac:chgData name="vivek prashar" userId="76be94ead7ca0d57" providerId="LiveId" clId="{629C03BC-4798-45D0-9871-C2CF465D78DA}" dt="2021-10-11T13:32:55.234" v="6894" actId="478"/>
          <ac:picMkLst>
            <pc:docMk/>
            <pc:sldMk cId="2669183490" sldId="278"/>
            <ac:picMk id="9" creationId="{7EBE619F-FB26-4C3D-90DA-7D663EB0C4A5}"/>
          </ac:picMkLst>
        </pc:picChg>
        <pc:picChg chg="add mod">
          <ac:chgData name="vivek prashar" userId="76be94ead7ca0d57" providerId="LiveId" clId="{629C03BC-4798-45D0-9871-C2CF465D78DA}" dt="2021-10-11T14:17:51.181" v="7436" actId="1076"/>
          <ac:picMkLst>
            <pc:docMk/>
            <pc:sldMk cId="2669183490" sldId="278"/>
            <ac:picMk id="10" creationId="{FDD88310-CBFF-4345-874D-44008CDA0DC9}"/>
          </ac:picMkLst>
        </pc:picChg>
      </pc:sldChg>
      <pc:sldChg chg="addSp delSp modSp add mod replTag delTag">
        <pc:chgData name="vivek prashar" userId="76be94ead7ca0d57" providerId="LiveId" clId="{629C03BC-4798-45D0-9871-C2CF465D78DA}" dt="2021-10-12T07:04:07.913" v="10685" actId="1076"/>
        <pc:sldMkLst>
          <pc:docMk/>
          <pc:sldMk cId="2215258484" sldId="279"/>
        </pc:sldMkLst>
        <pc:spChg chg="mod">
          <ac:chgData name="vivek prashar" userId="76be94ead7ca0d57" providerId="LiveId" clId="{629C03BC-4798-45D0-9871-C2CF465D78DA}" dt="2021-10-11T13:35:20.322" v="6943" actId="20577"/>
          <ac:spMkLst>
            <pc:docMk/>
            <pc:sldMk cId="2215258484" sldId="279"/>
            <ac:spMk id="3" creationId="{00000000-0000-0000-0000-000000000000}"/>
          </ac:spMkLst>
        </pc:spChg>
        <pc:spChg chg="mod">
          <ac:chgData name="vivek prashar" userId="76be94ead7ca0d57" providerId="LiveId" clId="{629C03BC-4798-45D0-9871-C2CF465D78DA}" dt="2021-10-11T13:35:24.123" v="6947" actId="20577"/>
          <ac:spMkLst>
            <pc:docMk/>
            <pc:sldMk cId="2215258484" sldId="279"/>
            <ac:spMk id="4" creationId="{00000000-0000-0000-0000-000000000000}"/>
          </ac:spMkLst>
        </pc:spChg>
        <pc:spChg chg="mod">
          <ac:chgData name="vivek prashar" userId="76be94ead7ca0d57" providerId="LiveId" clId="{629C03BC-4798-45D0-9871-C2CF465D78DA}" dt="2021-10-11T13:36:37.149" v="7003" actId="20577"/>
          <ac:spMkLst>
            <pc:docMk/>
            <pc:sldMk cId="2215258484" sldId="279"/>
            <ac:spMk id="5" creationId="{00000000-0000-0000-0000-000000000000}"/>
          </ac:spMkLst>
        </pc:spChg>
        <pc:spChg chg="mod">
          <ac:chgData name="vivek prashar" userId="76be94ead7ca0d57" providerId="LiveId" clId="{629C03BC-4798-45D0-9871-C2CF465D78DA}" dt="2021-10-11T13:37:52.168" v="7036" actId="108"/>
          <ac:spMkLst>
            <pc:docMk/>
            <pc:sldMk cId="2215258484" sldId="279"/>
            <ac:spMk id="6" creationId="{00000000-0000-0000-0000-000000000000}"/>
          </ac:spMkLst>
        </pc:spChg>
        <pc:spChg chg="mod">
          <ac:chgData name="vivek prashar" userId="76be94ead7ca0d57" providerId="LiveId" clId="{629C03BC-4798-45D0-9871-C2CF465D78DA}" dt="2021-10-12T07:03:30.034" v="10680" actId="20577"/>
          <ac:spMkLst>
            <pc:docMk/>
            <pc:sldMk cId="2215258484" sldId="279"/>
            <ac:spMk id="7" creationId="{00000000-0000-0000-0000-000000000000}"/>
          </ac:spMkLst>
        </pc:spChg>
        <pc:picChg chg="add del mod">
          <ac:chgData name="vivek prashar" userId="76be94ead7ca0d57" providerId="LiveId" clId="{629C03BC-4798-45D0-9871-C2CF465D78DA}" dt="2021-10-12T07:03:31.751" v="10681" actId="478"/>
          <ac:picMkLst>
            <pc:docMk/>
            <pc:sldMk cId="2215258484" sldId="279"/>
            <ac:picMk id="2" creationId="{4F8CF385-D2CC-4C2D-B802-2FB8FB238E58}"/>
          </ac:picMkLst>
        </pc:picChg>
        <pc:picChg chg="del">
          <ac:chgData name="vivek prashar" userId="76be94ead7ca0d57" providerId="LiveId" clId="{629C03BC-4798-45D0-9871-C2CF465D78DA}" dt="2021-10-11T13:35:08.857" v="6923" actId="478"/>
          <ac:picMkLst>
            <pc:docMk/>
            <pc:sldMk cId="2215258484" sldId="279"/>
            <ac:picMk id="2" creationId="{9995BB44-3AB2-43FA-BCBF-1297DA368404}"/>
          </ac:picMkLst>
        </pc:picChg>
        <pc:picChg chg="add del mod">
          <ac:chgData name="vivek prashar" userId="76be94ead7ca0d57" providerId="LiveId" clId="{629C03BC-4798-45D0-9871-C2CF465D78DA}" dt="2021-10-11T14:17:53.748" v="7441" actId="478"/>
          <ac:picMkLst>
            <pc:docMk/>
            <pc:sldMk cId="2215258484" sldId="279"/>
            <ac:picMk id="9" creationId="{06108067-0EA4-4457-9F40-8283E79CDC9B}"/>
          </ac:picMkLst>
        </pc:picChg>
        <pc:picChg chg="add mod">
          <ac:chgData name="vivek prashar" userId="76be94ead7ca0d57" providerId="LiveId" clId="{629C03BC-4798-45D0-9871-C2CF465D78DA}" dt="2021-10-12T07:04:07.913" v="10685" actId="1076"/>
          <ac:picMkLst>
            <pc:docMk/>
            <pc:sldMk cId="2215258484" sldId="279"/>
            <ac:picMk id="9" creationId="{3092869F-9C85-40F5-A264-8E2A64498D86}"/>
          </ac:picMkLst>
        </pc:picChg>
        <pc:picChg chg="add del mod">
          <ac:chgData name="vivek prashar" userId="76be94ead7ca0d57" providerId="LiveId" clId="{629C03BC-4798-45D0-9871-C2CF465D78DA}" dt="2021-10-12T07:02:59.146" v="10663" actId="478"/>
          <ac:picMkLst>
            <pc:docMk/>
            <pc:sldMk cId="2215258484" sldId="279"/>
            <ac:picMk id="10" creationId="{C1380AC6-425C-4C59-8CCF-6A47828D0921}"/>
          </ac:picMkLst>
        </pc:picChg>
      </pc:sldChg>
      <pc:sldChg chg="addSp delSp modSp add mod replTag delTag">
        <pc:chgData name="vivek prashar" userId="76be94ead7ca0d57" providerId="LiveId" clId="{629C03BC-4798-45D0-9871-C2CF465D78DA}" dt="2021-10-12T06:52:57.007" v="10636"/>
        <pc:sldMkLst>
          <pc:docMk/>
          <pc:sldMk cId="706387356" sldId="280"/>
        </pc:sldMkLst>
        <pc:spChg chg="mod">
          <ac:chgData name="vivek prashar" userId="76be94ead7ca0d57" providerId="LiveId" clId="{629C03BC-4798-45D0-9871-C2CF465D78DA}" dt="2021-10-11T13:38:23.360" v="7084" actId="20577"/>
          <ac:spMkLst>
            <pc:docMk/>
            <pc:sldMk cId="706387356" sldId="280"/>
            <ac:spMk id="3" creationId="{00000000-0000-0000-0000-000000000000}"/>
          </ac:spMkLst>
        </pc:spChg>
        <pc:spChg chg="mod">
          <ac:chgData name="vivek prashar" userId="76be94ead7ca0d57" providerId="LiveId" clId="{629C03BC-4798-45D0-9871-C2CF465D78DA}" dt="2021-10-11T13:36:49.396" v="7015" actId="20577"/>
          <ac:spMkLst>
            <pc:docMk/>
            <pc:sldMk cId="706387356" sldId="280"/>
            <ac:spMk id="4" creationId="{00000000-0000-0000-0000-000000000000}"/>
          </ac:spMkLst>
        </pc:spChg>
        <pc:spChg chg="mod">
          <ac:chgData name="vivek prashar" userId="76be94ead7ca0d57" providerId="LiveId" clId="{629C03BC-4798-45D0-9871-C2CF465D78DA}" dt="2021-10-11T13:39:52.033" v="7126" actId="20577"/>
          <ac:spMkLst>
            <pc:docMk/>
            <pc:sldMk cId="706387356" sldId="280"/>
            <ac:spMk id="5" creationId="{00000000-0000-0000-0000-000000000000}"/>
          </ac:spMkLst>
        </pc:spChg>
        <pc:spChg chg="mod">
          <ac:chgData name="vivek prashar" userId="76be94ead7ca0d57" providerId="LiveId" clId="{629C03BC-4798-45D0-9871-C2CF465D78DA}" dt="2021-10-11T13:45:23.745" v="7280" actId="404"/>
          <ac:spMkLst>
            <pc:docMk/>
            <pc:sldMk cId="706387356" sldId="280"/>
            <ac:spMk id="6" creationId="{00000000-0000-0000-0000-000000000000}"/>
          </ac:spMkLst>
        </pc:spChg>
        <pc:spChg chg="mod">
          <ac:chgData name="vivek prashar" userId="76be94ead7ca0d57" providerId="LiveId" clId="{629C03BC-4798-45D0-9871-C2CF465D78DA}" dt="2021-10-11T13:43:37.657" v="7207" actId="255"/>
          <ac:spMkLst>
            <pc:docMk/>
            <pc:sldMk cId="706387356" sldId="280"/>
            <ac:spMk id="7" creationId="{00000000-0000-0000-0000-000000000000}"/>
          </ac:spMkLst>
        </pc:spChg>
        <pc:picChg chg="add del mod">
          <ac:chgData name="vivek prashar" userId="76be94ead7ca0d57" providerId="LiveId" clId="{629C03BC-4798-45D0-9871-C2CF465D78DA}" dt="2021-10-11T14:18:05.821" v="7450" actId="478"/>
          <ac:picMkLst>
            <pc:docMk/>
            <pc:sldMk cId="706387356" sldId="280"/>
            <ac:picMk id="2" creationId="{C6CEAD91-7EF1-4058-84BD-2A986ECE599C}"/>
          </ac:picMkLst>
        </pc:picChg>
        <pc:picChg chg="del">
          <ac:chgData name="vivek prashar" userId="76be94ead7ca0d57" providerId="LiveId" clId="{629C03BC-4798-45D0-9871-C2CF465D78DA}" dt="2021-10-11T13:36:43.551" v="7013" actId="478"/>
          <ac:picMkLst>
            <pc:docMk/>
            <pc:sldMk cId="706387356" sldId="280"/>
            <ac:picMk id="9" creationId="{06108067-0EA4-4457-9F40-8283E79CDC9B}"/>
          </ac:picMkLst>
        </pc:picChg>
        <pc:picChg chg="add mod">
          <ac:chgData name="vivek prashar" userId="76be94ead7ca0d57" providerId="LiveId" clId="{629C03BC-4798-45D0-9871-C2CF465D78DA}" dt="2021-10-11T14:18:16.270" v="7454" actId="1076"/>
          <ac:picMkLst>
            <pc:docMk/>
            <pc:sldMk cId="706387356" sldId="280"/>
            <ac:picMk id="10" creationId="{D2CB7478-57BF-4D92-BB08-614A926F75B3}"/>
          </ac:picMkLst>
        </pc:picChg>
      </pc:sldChg>
      <pc:sldChg chg="addSp delSp modSp add mod replTag delTag">
        <pc:chgData name="vivek prashar" userId="76be94ead7ca0d57" providerId="LiveId" clId="{629C03BC-4798-45D0-9871-C2CF465D78DA}" dt="2021-10-12T06:52:56.981" v="10634"/>
        <pc:sldMkLst>
          <pc:docMk/>
          <pc:sldMk cId="2900434899" sldId="281"/>
        </pc:sldMkLst>
        <pc:spChg chg="mod">
          <ac:chgData name="vivek prashar" userId="76be94ead7ca0d57" providerId="LiveId" clId="{629C03BC-4798-45D0-9871-C2CF465D78DA}" dt="2021-10-11T13:40:46.959" v="7188" actId="20577"/>
          <ac:spMkLst>
            <pc:docMk/>
            <pc:sldMk cId="2900434899" sldId="281"/>
            <ac:spMk id="3" creationId="{00000000-0000-0000-0000-000000000000}"/>
          </ac:spMkLst>
        </pc:spChg>
        <pc:spChg chg="mod">
          <ac:chgData name="vivek prashar" userId="76be94ead7ca0d57" providerId="LiveId" clId="{629C03BC-4798-45D0-9871-C2CF465D78DA}" dt="2021-10-11T13:40:19.483" v="7158" actId="20577"/>
          <ac:spMkLst>
            <pc:docMk/>
            <pc:sldMk cId="2900434899" sldId="281"/>
            <ac:spMk id="4" creationId="{00000000-0000-0000-0000-000000000000}"/>
          </ac:spMkLst>
        </pc:spChg>
        <pc:spChg chg="mod">
          <ac:chgData name="vivek prashar" userId="76be94ead7ca0d57" providerId="LiveId" clId="{629C03BC-4798-45D0-9871-C2CF465D78DA}" dt="2021-10-11T13:49:40.400" v="7396" actId="20577"/>
          <ac:spMkLst>
            <pc:docMk/>
            <pc:sldMk cId="2900434899" sldId="281"/>
            <ac:spMk id="5" creationId="{00000000-0000-0000-0000-000000000000}"/>
          </ac:spMkLst>
        </pc:spChg>
        <pc:spChg chg="mod">
          <ac:chgData name="vivek prashar" userId="76be94ead7ca0d57" providerId="LiveId" clId="{629C03BC-4798-45D0-9871-C2CF465D78DA}" dt="2021-10-11T13:46:58.926" v="7300"/>
          <ac:spMkLst>
            <pc:docMk/>
            <pc:sldMk cId="2900434899" sldId="281"/>
            <ac:spMk id="6" creationId="{00000000-0000-0000-0000-000000000000}"/>
          </ac:spMkLst>
        </pc:spChg>
        <pc:spChg chg="mod">
          <ac:chgData name="vivek prashar" userId="76be94ead7ca0d57" providerId="LiveId" clId="{629C03BC-4798-45D0-9871-C2CF465D78DA}" dt="2021-10-11T13:43:28.265" v="7202" actId="27636"/>
          <ac:spMkLst>
            <pc:docMk/>
            <pc:sldMk cId="2900434899" sldId="281"/>
            <ac:spMk id="7" creationId="{00000000-0000-0000-0000-000000000000}"/>
          </ac:spMkLst>
        </pc:spChg>
        <pc:picChg chg="del">
          <ac:chgData name="vivek prashar" userId="76be94ead7ca0d57" providerId="LiveId" clId="{629C03BC-4798-45D0-9871-C2CF465D78DA}" dt="2021-10-11T13:40:31.594" v="7163" actId="478"/>
          <ac:picMkLst>
            <pc:docMk/>
            <pc:sldMk cId="2900434899" sldId="281"/>
            <ac:picMk id="2" creationId="{C6CEAD91-7EF1-4058-84BD-2A986ECE599C}"/>
          </ac:picMkLst>
        </pc:picChg>
        <pc:picChg chg="add del mod">
          <ac:chgData name="vivek prashar" userId="76be94ead7ca0d57" providerId="LiveId" clId="{629C03BC-4798-45D0-9871-C2CF465D78DA}" dt="2021-10-11T14:18:19.153" v="7459" actId="478"/>
          <ac:picMkLst>
            <pc:docMk/>
            <pc:sldMk cId="2900434899" sldId="281"/>
            <ac:picMk id="9" creationId="{DA4A690B-4416-447B-A4C3-07C31C54E313}"/>
          </ac:picMkLst>
        </pc:picChg>
        <pc:picChg chg="add mod">
          <ac:chgData name="vivek prashar" userId="76be94ead7ca0d57" providerId="LiveId" clId="{629C03BC-4798-45D0-9871-C2CF465D78DA}" dt="2021-10-11T14:18:27.120" v="7463" actId="1076"/>
          <ac:picMkLst>
            <pc:docMk/>
            <pc:sldMk cId="2900434899" sldId="281"/>
            <ac:picMk id="10" creationId="{54ABD8AA-AA7E-4D58-8716-AAD3DE6AF9BE}"/>
          </ac:picMkLst>
        </pc:picChg>
      </pc:sldChg>
      <pc:sldChg chg="addSp delSp modSp add mod replTag delTag">
        <pc:chgData name="vivek prashar" userId="76be94ead7ca0d57" providerId="LiveId" clId="{629C03BC-4798-45D0-9871-C2CF465D78DA}" dt="2021-10-12T06:52:56.949" v="10632"/>
        <pc:sldMkLst>
          <pc:docMk/>
          <pc:sldMk cId="1848537976" sldId="282"/>
        </pc:sldMkLst>
        <pc:spChg chg="mod">
          <ac:chgData name="vivek prashar" userId="76be94ead7ca0d57" providerId="LiveId" clId="{629C03BC-4798-45D0-9871-C2CF465D78DA}" dt="2021-10-11T14:56:25.979" v="7533" actId="20577"/>
          <ac:spMkLst>
            <pc:docMk/>
            <pc:sldMk cId="1848537976" sldId="282"/>
            <ac:spMk id="3" creationId="{00000000-0000-0000-0000-000000000000}"/>
          </ac:spMkLst>
        </pc:spChg>
        <pc:spChg chg="del mod">
          <ac:chgData name="vivek prashar" userId="76be94ead7ca0d57" providerId="LiveId" clId="{629C03BC-4798-45D0-9871-C2CF465D78DA}" dt="2021-10-11T13:49:57.846" v="7413" actId="478"/>
          <ac:spMkLst>
            <pc:docMk/>
            <pc:sldMk cId="1848537976" sldId="282"/>
            <ac:spMk id="4" creationId="{00000000-0000-0000-0000-000000000000}"/>
          </ac:spMkLst>
        </pc:spChg>
        <pc:spChg chg="mod">
          <ac:chgData name="vivek prashar" userId="76be94ead7ca0d57" providerId="LiveId" clId="{629C03BC-4798-45D0-9871-C2CF465D78DA}" dt="2021-10-12T06:47:36.910" v="10548" actId="20577"/>
          <ac:spMkLst>
            <pc:docMk/>
            <pc:sldMk cId="1848537976" sldId="282"/>
            <ac:spMk id="5" creationId="{00000000-0000-0000-0000-000000000000}"/>
          </ac:spMkLst>
        </pc:spChg>
        <pc:spChg chg="mod">
          <ac:chgData name="vivek prashar" userId="76be94ead7ca0d57" providerId="LiveId" clId="{629C03BC-4798-45D0-9871-C2CF465D78DA}" dt="2021-10-11T14:33:19.691" v="7490"/>
          <ac:spMkLst>
            <pc:docMk/>
            <pc:sldMk cId="1848537976" sldId="282"/>
            <ac:spMk id="6" creationId="{00000000-0000-0000-0000-000000000000}"/>
          </ac:spMkLst>
        </pc:spChg>
        <pc:spChg chg="mod">
          <ac:chgData name="vivek prashar" userId="76be94ead7ca0d57" providerId="LiveId" clId="{629C03BC-4798-45D0-9871-C2CF465D78DA}" dt="2021-10-11T14:32:31.596" v="7470"/>
          <ac:spMkLst>
            <pc:docMk/>
            <pc:sldMk cId="1848537976" sldId="282"/>
            <ac:spMk id="7" creationId="{00000000-0000-0000-0000-000000000000}"/>
          </ac:spMkLst>
        </pc:spChg>
        <pc:spChg chg="add mod">
          <ac:chgData name="vivek prashar" userId="76be94ead7ca0d57" providerId="LiveId" clId="{629C03BC-4798-45D0-9871-C2CF465D78DA}" dt="2021-10-11T13:50:00.243" v="7414" actId="20577"/>
          <ac:spMkLst>
            <pc:docMk/>
            <pc:sldMk cId="1848537976" sldId="282"/>
            <ac:spMk id="10" creationId="{9A307FDC-0648-42C3-8314-AEDE96B0E56C}"/>
          </ac:spMkLst>
        </pc:spChg>
        <pc:picChg chg="del">
          <ac:chgData name="vivek prashar" userId="76be94ead7ca0d57" providerId="LiveId" clId="{629C03BC-4798-45D0-9871-C2CF465D78DA}" dt="2021-10-11T13:47:02.787" v="7305" actId="478"/>
          <ac:picMkLst>
            <pc:docMk/>
            <pc:sldMk cId="1848537976" sldId="282"/>
            <ac:picMk id="9" creationId="{DA4A690B-4416-447B-A4C3-07C31C54E313}"/>
          </ac:picMkLst>
        </pc:picChg>
        <pc:picChg chg="add mod">
          <ac:chgData name="vivek prashar" userId="76be94ead7ca0d57" providerId="LiveId" clId="{629C03BC-4798-45D0-9871-C2CF465D78DA}" dt="2021-10-11T14:56:47.156" v="7539" actId="1076"/>
          <ac:picMkLst>
            <pc:docMk/>
            <pc:sldMk cId="1848537976" sldId="282"/>
            <ac:picMk id="11" creationId="{29F0E631-06F4-4F89-AFC0-041AD4C1B939}"/>
          </ac:picMkLst>
        </pc:picChg>
      </pc:sldChg>
      <pc:sldChg chg="addSp delSp modSp del mod replTag delTag">
        <pc:chgData name="vivek prashar" userId="76be94ead7ca0d57" providerId="LiveId" clId="{629C03BC-4798-45D0-9871-C2CF465D78DA}" dt="2021-10-06T18:48:10.692" v="476" actId="47"/>
        <pc:sldMkLst>
          <pc:docMk/>
          <pc:sldMk cId="2572590472" sldId="282"/>
        </pc:sldMkLst>
        <pc:spChg chg="mod">
          <ac:chgData name="vivek prashar" userId="76be94ead7ca0d57" providerId="LiveId" clId="{629C03BC-4798-45D0-9871-C2CF465D78DA}" dt="2021-10-06T18:46:08.223" v="438" actId="404"/>
          <ac:spMkLst>
            <pc:docMk/>
            <pc:sldMk cId="2572590472" sldId="282"/>
            <ac:spMk id="2" creationId="{62C5128C-3315-44D1-B471-4DA395CCD6C0}"/>
          </ac:spMkLst>
        </pc:spChg>
        <pc:spChg chg="del">
          <ac:chgData name="vivek prashar" userId="76be94ead7ca0d57" providerId="LiveId" clId="{629C03BC-4798-45D0-9871-C2CF465D78DA}" dt="2021-10-06T18:33:35.195" v="133" actId="478"/>
          <ac:spMkLst>
            <pc:docMk/>
            <pc:sldMk cId="2572590472" sldId="282"/>
            <ac:spMk id="3" creationId="{0CEE1CEE-7F01-4B40-8E13-DDEF34E27364}"/>
          </ac:spMkLst>
        </pc:spChg>
        <pc:picChg chg="add del mod">
          <ac:chgData name="vivek prashar" userId="76be94ead7ca0d57" providerId="LiveId" clId="{629C03BC-4798-45D0-9871-C2CF465D78DA}" dt="2021-10-06T18:37:56.319" v="160" actId="478"/>
          <ac:picMkLst>
            <pc:docMk/>
            <pc:sldMk cId="2572590472" sldId="282"/>
            <ac:picMk id="4" creationId="{0D7B3192-7A82-4068-AEF2-A99BB70548C6}"/>
          </ac:picMkLst>
        </pc:picChg>
      </pc:sldChg>
      <pc:sldChg chg="addSp delSp modSp add mod replTag delTag">
        <pc:chgData name="vivek prashar" userId="76be94ead7ca0d57" providerId="LiveId" clId="{629C03BC-4798-45D0-9871-C2CF465D78DA}" dt="2021-10-12T06:52:56.931" v="10630"/>
        <pc:sldMkLst>
          <pc:docMk/>
          <pc:sldMk cId="1072007858" sldId="283"/>
        </pc:sldMkLst>
        <pc:spChg chg="mod">
          <ac:chgData name="vivek prashar" userId="76be94ead7ca0d57" providerId="LiveId" clId="{629C03BC-4798-45D0-9871-C2CF465D78DA}" dt="2021-10-11T15:51:59.091" v="8056" actId="404"/>
          <ac:spMkLst>
            <pc:docMk/>
            <pc:sldMk cId="1072007858" sldId="283"/>
            <ac:spMk id="3" creationId="{00000000-0000-0000-0000-000000000000}"/>
          </ac:spMkLst>
        </pc:spChg>
        <pc:spChg chg="mod">
          <ac:chgData name="vivek prashar" userId="76be94ead7ca0d57" providerId="LiveId" clId="{629C03BC-4798-45D0-9871-C2CF465D78DA}" dt="2021-10-11T15:52:45.661" v="8092" actId="20577"/>
          <ac:spMkLst>
            <pc:docMk/>
            <pc:sldMk cId="1072007858" sldId="283"/>
            <ac:spMk id="5" creationId="{00000000-0000-0000-0000-000000000000}"/>
          </ac:spMkLst>
        </pc:spChg>
        <pc:spChg chg="mod">
          <ac:chgData name="vivek prashar" userId="76be94ead7ca0d57" providerId="LiveId" clId="{629C03BC-4798-45D0-9871-C2CF465D78DA}" dt="2021-10-11T15:11:08.888" v="7791" actId="20577"/>
          <ac:spMkLst>
            <pc:docMk/>
            <pc:sldMk cId="1072007858" sldId="283"/>
            <ac:spMk id="6" creationId="{00000000-0000-0000-0000-000000000000}"/>
          </ac:spMkLst>
        </pc:spChg>
        <pc:spChg chg="mod">
          <ac:chgData name="vivek prashar" userId="76be94ead7ca0d57" providerId="LiveId" clId="{629C03BC-4798-45D0-9871-C2CF465D78DA}" dt="2021-10-11T15:26:43.215" v="7954" actId="20577"/>
          <ac:spMkLst>
            <pc:docMk/>
            <pc:sldMk cId="1072007858" sldId="283"/>
            <ac:spMk id="7" creationId="{00000000-0000-0000-0000-000000000000}"/>
          </ac:spMkLst>
        </pc:spChg>
        <pc:spChg chg="mod">
          <ac:chgData name="vivek prashar" userId="76be94ead7ca0d57" providerId="LiveId" clId="{629C03BC-4798-45D0-9871-C2CF465D78DA}" dt="2021-10-11T15:52:39.719" v="8078" actId="20577"/>
          <ac:spMkLst>
            <pc:docMk/>
            <pc:sldMk cId="1072007858" sldId="283"/>
            <ac:spMk id="10" creationId="{9A307FDC-0648-42C3-8314-AEDE96B0E56C}"/>
          </ac:spMkLst>
        </pc:spChg>
        <pc:picChg chg="add mod">
          <ac:chgData name="vivek prashar" userId="76be94ead7ca0d57" providerId="LiveId" clId="{629C03BC-4798-45D0-9871-C2CF465D78DA}" dt="2021-10-11T15:55:48.973" v="8106" actId="1076"/>
          <ac:picMkLst>
            <pc:docMk/>
            <pc:sldMk cId="1072007858" sldId="283"/>
            <ac:picMk id="2" creationId="{261454C6-7DA3-428C-AB26-3FB7449C896C}"/>
          </ac:picMkLst>
        </pc:picChg>
        <pc:picChg chg="del">
          <ac:chgData name="vivek prashar" userId="76be94ead7ca0d57" providerId="LiveId" clId="{629C03BC-4798-45D0-9871-C2CF465D78DA}" dt="2021-10-11T14:57:55.340" v="7776" actId="478"/>
          <ac:picMkLst>
            <pc:docMk/>
            <pc:sldMk cId="1072007858" sldId="283"/>
            <ac:picMk id="11" creationId="{29F0E631-06F4-4F89-AFC0-041AD4C1B939}"/>
          </ac:picMkLst>
        </pc:picChg>
      </pc:sldChg>
      <pc:sldChg chg="del replTag delTag">
        <pc:chgData name="vivek prashar" userId="76be94ead7ca0d57" providerId="LiveId" clId="{629C03BC-4798-45D0-9871-C2CF465D78DA}" dt="2021-10-06T18:48:11.290" v="481" actId="47"/>
        <pc:sldMkLst>
          <pc:docMk/>
          <pc:sldMk cId="2463156716" sldId="283"/>
        </pc:sldMkLst>
      </pc:sldChg>
      <pc:sldChg chg="addSp delSp modSp add mod replTag delTag">
        <pc:chgData name="vivek prashar" userId="76be94ead7ca0d57" providerId="LiveId" clId="{629C03BC-4798-45D0-9871-C2CF465D78DA}" dt="2021-10-12T06:52:56.890" v="10628"/>
        <pc:sldMkLst>
          <pc:docMk/>
          <pc:sldMk cId="2203403871" sldId="284"/>
        </pc:sldMkLst>
        <pc:spChg chg="add del mod">
          <ac:chgData name="vivek prashar" userId="76be94ead7ca0d57" providerId="LiveId" clId="{629C03BC-4798-45D0-9871-C2CF465D78DA}" dt="2021-10-11T15:47:26.723" v="7979"/>
          <ac:spMkLst>
            <pc:docMk/>
            <pc:sldMk cId="2203403871" sldId="284"/>
            <ac:spMk id="2" creationId="{E434BA41-DE73-44C2-9DA4-924E96B785D2}"/>
          </ac:spMkLst>
        </pc:spChg>
        <pc:spChg chg="mod">
          <ac:chgData name="vivek prashar" userId="76be94ead7ca0d57" providerId="LiveId" clId="{629C03BC-4798-45D0-9871-C2CF465D78DA}" dt="2021-10-11T15:52:10.606" v="8063" actId="404"/>
          <ac:spMkLst>
            <pc:docMk/>
            <pc:sldMk cId="2203403871" sldId="284"/>
            <ac:spMk id="3" creationId="{00000000-0000-0000-0000-000000000000}"/>
          </ac:spMkLst>
        </pc:spChg>
        <pc:spChg chg="add del mod">
          <ac:chgData name="vivek prashar" userId="76be94ead7ca0d57" providerId="LiveId" clId="{629C03BC-4798-45D0-9871-C2CF465D78DA}" dt="2021-10-11T15:47:26.723" v="7979"/>
          <ac:spMkLst>
            <pc:docMk/>
            <pc:sldMk cId="2203403871" sldId="284"/>
            <ac:spMk id="4" creationId="{C2E03199-1A5F-448C-9798-6D0E1768C124}"/>
          </ac:spMkLst>
        </pc:spChg>
        <pc:spChg chg="mod">
          <ac:chgData name="vivek prashar" userId="76be94ead7ca0d57" providerId="LiveId" clId="{629C03BC-4798-45D0-9871-C2CF465D78DA}" dt="2021-10-11T17:19:18.200" v="8956" actId="20577"/>
          <ac:spMkLst>
            <pc:docMk/>
            <pc:sldMk cId="2203403871" sldId="284"/>
            <ac:spMk id="5" creationId="{00000000-0000-0000-0000-000000000000}"/>
          </ac:spMkLst>
        </pc:spChg>
        <pc:spChg chg="mod">
          <ac:chgData name="vivek prashar" userId="76be94ead7ca0d57" providerId="LiveId" clId="{629C03BC-4798-45D0-9871-C2CF465D78DA}" dt="2021-10-11T16:12:58.512" v="8226" actId="20577"/>
          <ac:spMkLst>
            <pc:docMk/>
            <pc:sldMk cId="2203403871" sldId="284"/>
            <ac:spMk id="6" creationId="{00000000-0000-0000-0000-000000000000}"/>
          </ac:spMkLst>
        </pc:spChg>
        <pc:spChg chg="mod">
          <ac:chgData name="vivek prashar" userId="76be94ead7ca0d57" providerId="LiveId" clId="{629C03BC-4798-45D0-9871-C2CF465D78DA}" dt="2021-10-11T15:49:19.767" v="8003" actId="13926"/>
          <ac:spMkLst>
            <pc:docMk/>
            <pc:sldMk cId="2203403871" sldId="284"/>
            <ac:spMk id="7" creationId="{00000000-0000-0000-0000-000000000000}"/>
          </ac:spMkLst>
        </pc:spChg>
        <pc:spChg chg="add del mod">
          <ac:chgData name="vivek prashar" userId="76be94ead7ca0d57" providerId="LiveId" clId="{629C03BC-4798-45D0-9871-C2CF465D78DA}" dt="2021-10-11T15:47:26.723" v="7979"/>
          <ac:spMkLst>
            <pc:docMk/>
            <pc:sldMk cId="2203403871" sldId="284"/>
            <ac:spMk id="9" creationId="{94C6DD40-DE60-46FC-B631-3D5B33FE818E}"/>
          </ac:spMkLst>
        </pc:spChg>
        <pc:spChg chg="mod">
          <ac:chgData name="vivek prashar" userId="76be94ead7ca0d57" providerId="LiveId" clId="{629C03BC-4798-45D0-9871-C2CF465D78DA}" dt="2021-10-11T15:53:29.263" v="8098" actId="20577"/>
          <ac:spMkLst>
            <pc:docMk/>
            <pc:sldMk cId="2203403871" sldId="284"/>
            <ac:spMk id="10" creationId="{9A307FDC-0648-42C3-8314-AEDE96B0E56C}"/>
          </ac:spMkLst>
        </pc:spChg>
        <pc:picChg chg="add mod">
          <ac:chgData name="vivek prashar" userId="76be94ead7ca0d57" providerId="LiveId" clId="{629C03BC-4798-45D0-9871-C2CF465D78DA}" dt="2021-10-11T15:55:58.339" v="8114" actId="1076"/>
          <ac:picMkLst>
            <pc:docMk/>
            <pc:sldMk cId="2203403871" sldId="284"/>
            <ac:picMk id="11" creationId="{832C59B3-46B5-4F3E-B32E-BBE1DE5C1B0D}"/>
          </ac:picMkLst>
        </pc:picChg>
        <pc:picChg chg="add del mod">
          <ac:chgData name="vivek prashar" userId="76be94ead7ca0d57" providerId="LiveId" clId="{629C03BC-4798-45D0-9871-C2CF465D78DA}" dt="2021-10-11T15:47:26.723" v="7979"/>
          <ac:picMkLst>
            <pc:docMk/>
            <pc:sldMk cId="2203403871" sldId="284"/>
            <ac:picMk id="2049" creationId="{C912C21D-9F67-431E-BC2D-7E2611651473}"/>
          </ac:picMkLst>
        </pc:picChg>
        <pc:picChg chg="add del mod">
          <ac:chgData name="vivek prashar" userId="76be94ead7ca0d57" providerId="LiveId" clId="{629C03BC-4798-45D0-9871-C2CF465D78DA}" dt="2021-10-11T15:47:26.723" v="7979"/>
          <ac:picMkLst>
            <pc:docMk/>
            <pc:sldMk cId="2203403871" sldId="284"/>
            <ac:picMk id="2050" creationId="{04EA55C7-4550-4724-9270-ACA617B15E78}"/>
          </ac:picMkLst>
        </pc:picChg>
      </pc:sldChg>
      <pc:sldChg chg="add del replTag delTag">
        <pc:chgData name="vivek prashar" userId="76be94ead7ca0d57" providerId="LiveId" clId="{629C03BC-4798-45D0-9871-C2CF465D78DA}" dt="2021-10-08T20:00:31.058" v="5490" actId="47"/>
        <pc:sldMkLst>
          <pc:docMk/>
          <pc:sldMk cId="2838657246" sldId="284"/>
        </pc:sldMkLst>
      </pc:sldChg>
      <pc:sldChg chg="addSp delSp modSp add del mod setBg replTag delTag delDesignElem">
        <pc:chgData name="vivek prashar" userId="76be94ead7ca0d57" providerId="LiveId" clId="{629C03BC-4798-45D0-9871-C2CF465D78DA}" dt="2021-10-06T18:37:53.790" v="157"/>
        <pc:sldMkLst>
          <pc:docMk/>
          <pc:sldMk cId="2901567390" sldId="284"/>
        </pc:sldMkLst>
        <pc:spChg chg="mod">
          <ac:chgData name="vivek prashar" userId="76be94ead7ca0d57" providerId="LiveId" clId="{629C03BC-4798-45D0-9871-C2CF465D78DA}" dt="2021-10-06T18:32:00.970" v="120" actId="1076"/>
          <ac:spMkLst>
            <pc:docMk/>
            <pc:sldMk cId="2901567390" sldId="284"/>
            <ac:spMk id="7" creationId="{39E545CB-5D8C-450A-9F0E-53762DAF1FC4}"/>
          </ac:spMkLst>
        </pc:spChg>
        <pc:spChg chg="add del">
          <ac:chgData name="vivek prashar" userId="76be94ead7ca0d57" providerId="LiveId" clId="{629C03BC-4798-45D0-9871-C2CF465D78DA}" dt="2021-10-06T18:37:53.790" v="157"/>
          <ac:spMkLst>
            <pc:docMk/>
            <pc:sldMk cId="2901567390" sldId="284"/>
            <ac:spMk id="9" creationId="{42A4FC2C-047E-45A5-965D-8E1E3BF09BC6}"/>
          </ac:spMkLst>
        </pc:spChg>
        <pc:picChg chg="mod">
          <ac:chgData name="vivek prashar" userId="76be94ead7ca0d57" providerId="LiveId" clId="{629C03BC-4798-45D0-9871-C2CF465D78DA}" dt="2021-10-06T18:32:01.319" v="121" actId="14100"/>
          <ac:picMkLst>
            <pc:docMk/>
            <pc:sldMk cId="2901567390" sldId="284"/>
            <ac:picMk id="4" creationId="{D81CD589-58C5-441F-BD15-D29ED781D998}"/>
          </ac:picMkLst>
        </pc:picChg>
      </pc:sldChg>
      <pc:sldChg chg="add del replTag delTag">
        <pc:chgData name="vivek prashar" userId="76be94ead7ca0d57" providerId="LiveId" clId="{629C03BC-4798-45D0-9871-C2CF465D78DA}" dt="2021-10-08T20:00:31.058" v="5490" actId="47"/>
        <pc:sldMkLst>
          <pc:docMk/>
          <pc:sldMk cId="748472531" sldId="285"/>
        </pc:sldMkLst>
      </pc:sldChg>
      <pc:sldChg chg="addSp delSp modSp add mod replTag delTag">
        <pc:chgData name="vivek prashar" userId="76be94ead7ca0d57" providerId="LiveId" clId="{629C03BC-4798-45D0-9871-C2CF465D78DA}" dt="2021-10-12T06:52:56.873" v="10626"/>
        <pc:sldMkLst>
          <pc:docMk/>
          <pc:sldMk cId="3865419101" sldId="285"/>
        </pc:sldMkLst>
        <pc:spChg chg="mod">
          <ac:chgData name="vivek prashar" userId="76be94ead7ca0d57" providerId="LiveId" clId="{629C03BC-4798-45D0-9871-C2CF465D78DA}" dt="2021-10-11T15:57:00.115" v="8146" actId="404"/>
          <ac:spMkLst>
            <pc:docMk/>
            <pc:sldMk cId="3865419101" sldId="285"/>
            <ac:spMk id="3" creationId="{00000000-0000-0000-0000-000000000000}"/>
          </ac:spMkLst>
        </pc:spChg>
        <pc:spChg chg="mod">
          <ac:chgData name="vivek prashar" userId="76be94ead7ca0d57" providerId="LiveId" clId="{629C03BC-4798-45D0-9871-C2CF465D78DA}" dt="2021-10-11T17:19:48.312" v="9014" actId="20577"/>
          <ac:spMkLst>
            <pc:docMk/>
            <pc:sldMk cId="3865419101" sldId="285"/>
            <ac:spMk id="5" creationId="{00000000-0000-0000-0000-000000000000}"/>
          </ac:spMkLst>
        </pc:spChg>
        <pc:spChg chg="mod">
          <ac:chgData name="vivek prashar" userId="76be94ead7ca0d57" providerId="LiveId" clId="{629C03BC-4798-45D0-9871-C2CF465D78DA}" dt="2021-10-11T16:30:10.128" v="8279" actId="20577"/>
          <ac:spMkLst>
            <pc:docMk/>
            <pc:sldMk cId="3865419101" sldId="285"/>
            <ac:spMk id="6" creationId="{00000000-0000-0000-0000-000000000000}"/>
          </ac:spMkLst>
        </pc:spChg>
        <pc:spChg chg="mod">
          <ac:chgData name="vivek prashar" userId="76be94ead7ca0d57" providerId="LiveId" clId="{629C03BC-4798-45D0-9871-C2CF465D78DA}" dt="2021-10-11T17:20:42.605" v="9069" actId="20577"/>
          <ac:spMkLst>
            <pc:docMk/>
            <pc:sldMk cId="3865419101" sldId="285"/>
            <ac:spMk id="7" creationId="{00000000-0000-0000-0000-000000000000}"/>
          </ac:spMkLst>
        </pc:spChg>
        <pc:spChg chg="mod">
          <ac:chgData name="vivek prashar" userId="76be94ead7ca0d57" providerId="LiveId" clId="{629C03BC-4798-45D0-9871-C2CF465D78DA}" dt="2021-10-11T15:57:17.864" v="8164" actId="20577"/>
          <ac:spMkLst>
            <pc:docMk/>
            <pc:sldMk cId="3865419101" sldId="285"/>
            <ac:spMk id="10" creationId="{9A307FDC-0648-42C3-8314-AEDE96B0E56C}"/>
          </ac:spMkLst>
        </pc:spChg>
        <pc:picChg chg="add mod">
          <ac:chgData name="vivek prashar" userId="76be94ead7ca0d57" providerId="LiveId" clId="{629C03BC-4798-45D0-9871-C2CF465D78DA}" dt="2021-10-11T17:05:40.732" v="8412" actId="1076"/>
          <ac:picMkLst>
            <pc:docMk/>
            <pc:sldMk cId="3865419101" sldId="285"/>
            <ac:picMk id="2" creationId="{9710F121-5F5D-48FE-9A57-A7245CE93AE0}"/>
          </ac:picMkLst>
        </pc:picChg>
        <pc:picChg chg="del">
          <ac:chgData name="vivek prashar" userId="76be94ead7ca0d57" providerId="LiveId" clId="{629C03BC-4798-45D0-9871-C2CF465D78DA}" dt="2021-10-11T15:56:51.341" v="8127" actId="478"/>
          <ac:picMkLst>
            <pc:docMk/>
            <pc:sldMk cId="3865419101" sldId="285"/>
            <ac:picMk id="11" creationId="{832C59B3-46B5-4F3E-B32E-BBE1DE5C1B0D}"/>
          </ac:picMkLst>
        </pc:picChg>
      </pc:sldChg>
      <pc:sldChg chg="addSp delSp modSp add del mod replTag delTag">
        <pc:chgData name="vivek prashar" userId="76be94ead7ca0d57" providerId="LiveId" clId="{629C03BC-4798-45D0-9871-C2CF465D78DA}" dt="2021-10-11T13:29:24.678" v="6741" actId="47"/>
        <pc:sldMkLst>
          <pc:docMk/>
          <pc:sldMk cId="12045504" sldId="286"/>
        </pc:sldMkLst>
        <pc:spChg chg="mod">
          <ac:chgData name="vivek prashar" userId="76be94ead7ca0d57" providerId="LiveId" clId="{629C03BC-4798-45D0-9871-C2CF465D78DA}" dt="2021-10-07T08:27:05.262" v="1830" actId="20577"/>
          <ac:spMkLst>
            <pc:docMk/>
            <pc:sldMk cId="12045504" sldId="286"/>
            <ac:spMk id="3" creationId="{00000000-0000-0000-0000-000000000000}"/>
          </ac:spMkLst>
        </pc:spChg>
        <pc:spChg chg="mod">
          <ac:chgData name="vivek prashar" userId="76be94ead7ca0d57" providerId="LiveId" clId="{629C03BC-4798-45D0-9871-C2CF465D78DA}" dt="2021-10-07T07:34:01.126" v="1235" actId="20577"/>
          <ac:spMkLst>
            <pc:docMk/>
            <pc:sldMk cId="12045504" sldId="286"/>
            <ac:spMk id="4" creationId="{00000000-0000-0000-0000-000000000000}"/>
          </ac:spMkLst>
        </pc:spChg>
        <pc:spChg chg="mod">
          <ac:chgData name="vivek prashar" userId="76be94ead7ca0d57" providerId="LiveId" clId="{629C03BC-4798-45D0-9871-C2CF465D78DA}" dt="2021-10-07T08:29:45.818" v="1915"/>
          <ac:spMkLst>
            <pc:docMk/>
            <pc:sldMk cId="12045504" sldId="286"/>
            <ac:spMk id="5" creationId="{00000000-0000-0000-0000-000000000000}"/>
          </ac:spMkLst>
        </pc:spChg>
        <pc:spChg chg="mod">
          <ac:chgData name="vivek prashar" userId="76be94ead7ca0d57" providerId="LiveId" clId="{629C03BC-4798-45D0-9871-C2CF465D78DA}" dt="2021-10-06T20:13:55.312" v="1068" actId="27636"/>
          <ac:spMkLst>
            <pc:docMk/>
            <pc:sldMk cId="12045504" sldId="286"/>
            <ac:spMk id="6" creationId="{00000000-0000-0000-0000-000000000000}"/>
          </ac:spMkLst>
        </pc:spChg>
        <pc:spChg chg="mod">
          <ac:chgData name="vivek prashar" userId="76be94ead7ca0d57" providerId="LiveId" clId="{629C03BC-4798-45D0-9871-C2CF465D78DA}" dt="2021-10-06T20:10:24.391" v="1060" actId="20577"/>
          <ac:spMkLst>
            <pc:docMk/>
            <pc:sldMk cId="12045504" sldId="286"/>
            <ac:spMk id="7" creationId="{00000000-0000-0000-0000-000000000000}"/>
          </ac:spMkLst>
        </pc:spChg>
        <pc:picChg chg="add del mod">
          <ac:chgData name="vivek prashar" userId="76be94ead7ca0d57" providerId="LiveId" clId="{629C03BC-4798-45D0-9871-C2CF465D78DA}" dt="2021-10-06T20:13:36.677" v="1063" actId="478"/>
          <ac:picMkLst>
            <pc:docMk/>
            <pc:sldMk cId="12045504" sldId="286"/>
            <ac:picMk id="2" creationId="{D35152B1-D717-40A7-B58C-5FC03E62A39B}"/>
          </ac:picMkLst>
        </pc:picChg>
        <pc:picChg chg="add del mod">
          <ac:chgData name="vivek prashar" userId="76be94ead7ca0d57" providerId="LiveId" clId="{629C03BC-4798-45D0-9871-C2CF465D78DA}" dt="2021-10-07T07:33:41.786" v="1229" actId="478"/>
          <ac:picMkLst>
            <pc:docMk/>
            <pc:sldMk cId="12045504" sldId="286"/>
            <ac:picMk id="9" creationId="{9F1B1BB0-6605-4424-B32B-2CDEEFBBD4F7}"/>
          </ac:picMkLst>
        </pc:picChg>
        <pc:picChg chg="add mod">
          <ac:chgData name="vivek prashar" userId="76be94ead7ca0d57" providerId="LiveId" clId="{629C03BC-4798-45D0-9871-C2CF465D78DA}" dt="2021-10-07T07:33:51.944" v="1233" actId="1076"/>
          <ac:picMkLst>
            <pc:docMk/>
            <pc:sldMk cId="12045504" sldId="286"/>
            <ac:picMk id="10" creationId="{5F9AA600-C9D3-4BE5-B2C9-51A4F164765A}"/>
          </ac:picMkLst>
        </pc:picChg>
        <pc:picChg chg="del">
          <ac:chgData name="vivek prashar" userId="76be94ead7ca0d57" providerId="LiveId" clId="{629C03BC-4798-45D0-9871-C2CF465D78DA}" dt="2021-10-06T20:06:56.183" v="787" actId="478"/>
          <ac:picMkLst>
            <pc:docMk/>
            <pc:sldMk cId="12045504" sldId="286"/>
            <ac:picMk id="11" creationId="{4589BA02-F3F0-4A4A-9429-2A1BEC45E426}"/>
          </ac:picMkLst>
        </pc:picChg>
      </pc:sldChg>
      <pc:sldChg chg="addSp modSp add mod replTag delTag">
        <pc:chgData name="vivek prashar" userId="76be94ead7ca0d57" providerId="LiveId" clId="{629C03BC-4798-45D0-9871-C2CF465D78DA}" dt="2021-10-12T06:52:56.832" v="10624"/>
        <pc:sldMkLst>
          <pc:docMk/>
          <pc:sldMk cId="88569508" sldId="286"/>
        </pc:sldMkLst>
        <pc:spChg chg="mod">
          <ac:chgData name="vivek prashar" userId="76be94ead7ca0d57" providerId="LiveId" clId="{629C03BC-4798-45D0-9871-C2CF465D78DA}" dt="2021-10-11T17:07:37.352" v="8582" actId="20577"/>
          <ac:spMkLst>
            <pc:docMk/>
            <pc:sldMk cId="88569508" sldId="286"/>
            <ac:spMk id="5" creationId="{00000000-0000-0000-0000-000000000000}"/>
          </ac:spMkLst>
        </pc:spChg>
        <pc:spChg chg="mod">
          <ac:chgData name="vivek prashar" userId="76be94ead7ca0d57" providerId="LiveId" clId="{629C03BC-4798-45D0-9871-C2CF465D78DA}" dt="2021-10-11T16:43:47.435" v="8354" actId="5793"/>
          <ac:spMkLst>
            <pc:docMk/>
            <pc:sldMk cId="88569508" sldId="286"/>
            <ac:spMk id="7" creationId="{00000000-0000-0000-0000-000000000000}"/>
          </ac:spMkLst>
        </pc:spChg>
        <pc:spChg chg="mod">
          <ac:chgData name="vivek prashar" userId="76be94ead7ca0d57" providerId="LiveId" clId="{629C03BC-4798-45D0-9871-C2CF465D78DA}" dt="2021-10-11T17:05:48.056" v="8418" actId="20577"/>
          <ac:spMkLst>
            <pc:docMk/>
            <pc:sldMk cId="88569508" sldId="286"/>
            <ac:spMk id="10" creationId="{9A307FDC-0648-42C3-8314-AEDE96B0E56C}"/>
          </ac:spMkLst>
        </pc:spChg>
        <pc:picChg chg="add mod">
          <ac:chgData name="vivek prashar" userId="76be94ead7ca0d57" providerId="LiveId" clId="{629C03BC-4798-45D0-9871-C2CF465D78DA}" dt="2021-10-11T17:08:07.759" v="8610" actId="1076"/>
          <ac:picMkLst>
            <pc:docMk/>
            <pc:sldMk cId="88569508" sldId="286"/>
            <ac:picMk id="2" creationId="{F2B65410-555C-49F7-BB1A-E24B1BF77A28}"/>
          </ac:picMkLst>
        </pc:picChg>
      </pc:sldChg>
      <pc:sldChg chg="addSp modSp add mod replTag delTag">
        <pc:chgData name="vivek prashar" userId="76be94ead7ca0d57" providerId="LiveId" clId="{629C03BC-4798-45D0-9871-C2CF465D78DA}" dt="2021-10-12T06:52:56.792" v="10622"/>
        <pc:sldMkLst>
          <pc:docMk/>
          <pc:sldMk cId="2270204770" sldId="287"/>
        </pc:sldMkLst>
        <pc:spChg chg="mod">
          <ac:chgData name="vivek prashar" userId="76be94ead7ca0d57" providerId="LiveId" clId="{629C03BC-4798-45D0-9871-C2CF465D78DA}" dt="2021-10-11T17:07:44.293" v="8588" actId="20577"/>
          <ac:spMkLst>
            <pc:docMk/>
            <pc:sldMk cId="2270204770" sldId="287"/>
            <ac:spMk id="5" creationId="{00000000-0000-0000-0000-000000000000}"/>
          </ac:spMkLst>
        </pc:spChg>
        <pc:spChg chg="mod">
          <ac:chgData name="vivek prashar" userId="76be94ead7ca0d57" providerId="LiveId" clId="{629C03BC-4798-45D0-9871-C2CF465D78DA}" dt="2021-10-11T16:43:37.551" v="8348" actId="5793"/>
          <ac:spMkLst>
            <pc:docMk/>
            <pc:sldMk cId="2270204770" sldId="287"/>
            <ac:spMk id="7" creationId="{00000000-0000-0000-0000-000000000000}"/>
          </ac:spMkLst>
        </pc:spChg>
        <pc:spChg chg="mod">
          <ac:chgData name="vivek prashar" userId="76be94ead7ca0d57" providerId="LiveId" clId="{629C03BC-4798-45D0-9871-C2CF465D78DA}" dt="2021-10-11T17:07:09.579" v="8560" actId="20577"/>
          <ac:spMkLst>
            <pc:docMk/>
            <pc:sldMk cId="2270204770" sldId="287"/>
            <ac:spMk id="10" creationId="{9A307FDC-0648-42C3-8314-AEDE96B0E56C}"/>
          </ac:spMkLst>
        </pc:spChg>
        <pc:picChg chg="add mod">
          <ac:chgData name="vivek prashar" userId="76be94ead7ca0d57" providerId="LiveId" clId="{629C03BC-4798-45D0-9871-C2CF465D78DA}" dt="2021-10-11T17:08:21.163" v="8618" actId="1076"/>
          <ac:picMkLst>
            <pc:docMk/>
            <pc:sldMk cId="2270204770" sldId="287"/>
            <ac:picMk id="2" creationId="{576D2277-6877-44F2-A8C8-78364A163C74}"/>
          </ac:picMkLst>
        </pc:picChg>
      </pc:sldChg>
      <pc:sldChg chg="addSp delSp modSp add del mod replTag delTag">
        <pc:chgData name="vivek prashar" userId="76be94ead7ca0d57" providerId="LiveId" clId="{629C03BC-4798-45D0-9871-C2CF465D78DA}" dt="2021-10-11T13:29:24.678" v="6741" actId="47"/>
        <pc:sldMkLst>
          <pc:docMk/>
          <pc:sldMk cId="2997392901" sldId="287"/>
        </pc:sldMkLst>
        <pc:spChg chg="mod">
          <ac:chgData name="vivek prashar" userId="76be94ead7ca0d57" providerId="LiveId" clId="{629C03BC-4798-45D0-9871-C2CF465D78DA}" dt="2021-10-07T08:27:10.669" v="1835"/>
          <ac:spMkLst>
            <pc:docMk/>
            <pc:sldMk cId="2997392901" sldId="287"/>
            <ac:spMk id="3" creationId="{00000000-0000-0000-0000-000000000000}"/>
          </ac:spMkLst>
        </pc:spChg>
        <pc:spChg chg="mod">
          <ac:chgData name="vivek prashar" userId="76be94ead7ca0d57" providerId="LiveId" clId="{629C03BC-4798-45D0-9871-C2CF465D78DA}" dt="2021-10-07T07:34:10.425" v="1243" actId="20577"/>
          <ac:spMkLst>
            <pc:docMk/>
            <pc:sldMk cId="2997392901" sldId="287"/>
            <ac:spMk id="4" creationId="{00000000-0000-0000-0000-000000000000}"/>
          </ac:spMkLst>
        </pc:spChg>
        <pc:spChg chg="mod">
          <ac:chgData name="vivek prashar" userId="76be94ead7ca0d57" providerId="LiveId" clId="{629C03BC-4798-45D0-9871-C2CF465D78DA}" dt="2021-10-07T08:29:51.234" v="1921"/>
          <ac:spMkLst>
            <pc:docMk/>
            <pc:sldMk cId="2997392901" sldId="287"/>
            <ac:spMk id="5" creationId="{00000000-0000-0000-0000-000000000000}"/>
          </ac:spMkLst>
        </pc:spChg>
        <pc:spChg chg="mod">
          <ac:chgData name="vivek prashar" userId="76be94ead7ca0d57" providerId="LiveId" clId="{629C03BC-4798-45D0-9871-C2CF465D78DA}" dt="2021-10-07T07:37:45.866" v="1406" actId="20577"/>
          <ac:spMkLst>
            <pc:docMk/>
            <pc:sldMk cId="2997392901" sldId="287"/>
            <ac:spMk id="7" creationId="{00000000-0000-0000-0000-000000000000}"/>
          </ac:spMkLst>
        </pc:spChg>
        <pc:picChg chg="add mod">
          <ac:chgData name="vivek prashar" userId="76be94ead7ca0d57" providerId="LiveId" clId="{629C03BC-4798-45D0-9871-C2CF465D78DA}" dt="2021-10-07T07:34:27.264" v="1248" actId="1076"/>
          <ac:picMkLst>
            <pc:docMk/>
            <pc:sldMk cId="2997392901" sldId="287"/>
            <ac:picMk id="2" creationId="{482F2B61-84D1-4334-8C75-5447A1AC76AA}"/>
          </ac:picMkLst>
        </pc:picChg>
        <pc:picChg chg="del">
          <ac:chgData name="vivek prashar" userId="76be94ead7ca0d57" providerId="LiveId" clId="{629C03BC-4798-45D0-9871-C2CF465D78DA}" dt="2021-10-07T07:34:17.189" v="1244" actId="478"/>
          <ac:picMkLst>
            <pc:docMk/>
            <pc:sldMk cId="2997392901" sldId="287"/>
            <ac:picMk id="9" creationId="{9F1B1BB0-6605-4424-B32B-2CDEEFBBD4F7}"/>
          </ac:picMkLst>
        </pc:picChg>
      </pc:sldChg>
      <pc:sldChg chg="addSp modSp add mod replTag delTag">
        <pc:chgData name="vivek prashar" userId="76be94ead7ca0d57" providerId="LiveId" clId="{629C03BC-4798-45D0-9871-C2CF465D78DA}" dt="2021-10-12T06:52:56.792" v="10620"/>
        <pc:sldMkLst>
          <pc:docMk/>
          <pc:sldMk cId="3005196391" sldId="288"/>
        </pc:sldMkLst>
        <pc:spChg chg="mod">
          <ac:chgData name="vivek prashar" userId="76be94ead7ca0d57" providerId="LiveId" clId="{629C03BC-4798-45D0-9871-C2CF465D78DA}" dt="2021-10-11T17:07:49.458" v="8594" actId="20577"/>
          <ac:spMkLst>
            <pc:docMk/>
            <pc:sldMk cId="3005196391" sldId="288"/>
            <ac:spMk id="5" creationId="{00000000-0000-0000-0000-000000000000}"/>
          </ac:spMkLst>
        </pc:spChg>
        <pc:spChg chg="mod">
          <ac:chgData name="vivek prashar" userId="76be94ead7ca0d57" providerId="LiveId" clId="{629C03BC-4798-45D0-9871-C2CF465D78DA}" dt="2021-10-11T16:46:50.170" v="8372" actId="27636"/>
          <ac:spMkLst>
            <pc:docMk/>
            <pc:sldMk cId="3005196391" sldId="288"/>
            <ac:spMk id="7" creationId="{00000000-0000-0000-0000-000000000000}"/>
          </ac:spMkLst>
        </pc:spChg>
        <pc:spChg chg="mod">
          <ac:chgData name="vivek prashar" userId="76be94ead7ca0d57" providerId="LiveId" clId="{629C03BC-4798-45D0-9871-C2CF465D78DA}" dt="2021-10-11T17:07:14.579" v="8566" actId="20577"/>
          <ac:spMkLst>
            <pc:docMk/>
            <pc:sldMk cId="3005196391" sldId="288"/>
            <ac:spMk id="10" creationId="{9A307FDC-0648-42C3-8314-AEDE96B0E56C}"/>
          </ac:spMkLst>
        </pc:spChg>
        <pc:picChg chg="add mod">
          <ac:chgData name="vivek prashar" userId="76be94ead7ca0d57" providerId="LiveId" clId="{629C03BC-4798-45D0-9871-C2CF465D78DA}" dt="2021-10-11T17:08:29.729" v="8626" actId="1076"/>
          <ac:picMkLst>
            <pc:docMk/>
            <pc:sldMk cId="3005196391" sldId="288"/>
            <ac:picMk id="2" creationId="{646FFAFA-4B30-47F6-936B-B73B0DCBEEF8}"/>
          </ac:picMkLst>
        </pc:picChg>
      </pc:sldChg>
      <pc:sldChg chg="addSp delSp modSp add del mod replTag delTag">
        <pc:chgData name="vivek prashar" userId="76be94ead7ca0d57" providerId="LiveId" clId="{629C03BC-4798-45D0-9871-C2CF465D78DA}" dt="2021-10-11T13:29:24.678" v="6741" actId="47"/>
        <pc:sldMkLst>
          <pc:docMk/>
          <pc:sldMk cId="3066702764" sldId="288"/>
        </pc:sldMkLst>
        <pc:spChg chg="mod">
          <ac:chgData name="vivek prashar" userId="76be94ead7ca0d57" providerId="LiveId" clId="{629C03BC-4798-45D0-9871-C2CF465D78DA}" dt="2021-10-07T08:27:16.394" v="1840"/>
          <ac:spMkLst>
            <pc:docMk/>
            <pc:sldMk cId="3066702764" sldId="288"/>
            <ac:spMk id="3" creationId="{00000000-0000-0000-0000-000000000000}"/>
          </ac:spMkLst>
        </pc:spChg>
        <pc:spChg chg="mod">
          <ac:chgData name="vivek prashar" userId="76be94ead7ca0d57" providerId="LiveId" clId="{629C03BC-4798-45D0-9871-C2CF465D78DA}" dt="2021-10-07T07:40:46.772" v="1423" actId="20577"/>
          <ac:spMkLst>
            <pc:docMk/>
            <pc:sldMk cId="3066702764" sldId="288"/>
            <ac:spMk id="4" creationId="{00000000-0000-0000-0000-000000000000}"/>
          </ac:spMkLst>
        </pc:spChg>
        <pc:spChg chg="mod">
          <ac:chgData name="vivek prashar" userId="76be94ead7ca0d57" providerId="LiveId" clId="{629C03BC-4798-45D0-9871-C2CF465D78DA}" dt="2021-10-07T09:18:47.370" v="2046" actId="20577"/>
          <ac:spMkLst>
            <pc:docMk/>
            <pc:sldMk cId="3066702764" sldId="288"/>
            <ac:spMk id="5" creationId="{00000000-0000-0000-0000-000000000000}"/>
          </ac:spMkLst>
        </pc:spChg>
        <pc:spChg chg="mod">
          <ac:chgData name="vivek prashar" userId="76be94ead7ca0d57" providerId="LiveId" clId="{629C03BC-4798-45D0-9871-C2CF465D78DA}" dt="2021-10-07T07:37:55.531" v="1414" actId="20577"/>
          <ac:spMkLst>
            <pc:docMk/>
            <pc:sldMk cId="3066702764" sldId="288"/>
            <ac:spMk id="7" creationId="{00000000-0000-0000-0000-000000000000}"/>
          </ac:spMkLst>
        </pc:spChg>
        <pc:picChg chg="del">
          <ac:chgData name="vivek prashar" userId="76be94ead7ca0d57" providerId="LiveId" clId="{629C03BC-4798-45D0-9871-C2CF465D78DA}" dt="2021-10-07T07:38:02.191" v="1415" actId="478"/>
          <ac:picMkLst>
            <pc:docMk/>
            <pc:sldMk cId="3066702764" sldId="288"/>
            <ac:picMk id="2" creationId="{482F2B61-84D1-4334-8C75-5447A1AC76AA}"/>
          </ac:picMkLst>
        </pc:picChg>
        <pc:picChg chg="add mod">
          <ac:chgData name="vivek prashar" userId="76be94ead7ca0d57" providerId="LiveId" clId="{629C03BC-4798-45D0-9871-C2CF465D78DA}" dt="2021-10-07T07:40:40.488" v="1421" actId="1076"/>
          <ac:picMkLst>
            <pc:docMk/>
            <pc:sldMk cId="3066702764" sldId="288"/>
            <ac:picMk id="9" creationId="{2A77004A-C6EB-4197-BDBE-CFCDCB9C7E38}"/>
          </ac:picMkLst>
        </pc:picChg>
      </pc:sldChg>
      <pc:sldChg chg="addSp delSp modSp add mod replTag delTag">
        <pc:chgData name="vivek prashar" userId="76be94ead7ca0d57" providerId="LiveId" clId="{629C03BC-4798-45D0-9871-C2CF465D78DA}" dt="2021-10-12T06:52:56.784" v="10618"/>
        <pc:sldMkLst>
          <pc:docMk/>
          <pc:sldMk cId="74093136" sldId="289"/>
        </pc:sldMkLst>
        <pc:spChg chg="add del">
          <ac:chgData name="vivek prashar" userId="76be94ead7ca0d57" providerId="LiveId" clId="{629C03BC-4798-45D0-9871-C2CF465D78DA}" dt="2021-10-11T17:04:59.028" v="8393"/>
          <ac:spMkLst>
            <pc:docMk/>
            <pc:sldMk cId="74093136" sldId="289"/>
            <ac:spMk id="2" creationId="{DEC125C8-2280-46BC-AFB4-A82769069A73}"/>
          </ac:spMkLst>
        </pc:spChg>
        <pc:spChg chg="add del">
          <ac:chgData name="vivek prashar" userId="76be94ead7ca0d57" providerId="LiveId" clId="{629C03BC-4798-45D0-9871-C2CF465D78DA}" dt="2021-10-11T17:05:04.177" v="8397"/>
          <ac:spMkLst>
            <pc:docMk/>
            <pc:sldMk cId="74093136" sldId="289"/>
            <ac:spMk id="4" creationId="{BFDD8C1B-AC09-42C2-B37A-3A723018FD00}"/>
          </ac:spMkLst>
        </pc:spChg>
        <pc:spChg chg="mod">
          <ac:chgData name="vivek prashar" userId="76be94ead7ca0d57" providerId="LiveId" clId="{629C03BC-4798-45D0-9871-C2CF465D78DA}" dt="2021-10-11T17:07:53.975" v="8600" actId="20577"/>
          <ac:spMkLst>
            <pc:docMk/>
            <pc:sldMk cId="74093136" sldId="289"/>
            <ac:spMk id="5" creationId="{00000000-0000-0000-0000-000000000000}"/>
          </ac:spMkLst>
        </pc:spChg>
        <pc:spChg chg="mod">
          <ac:chgData name="vivek prashar" userId="76be94ead7ca0d57" providerId="LiveId" clId="{629C03BC-4798-45D0-9871-C2CF465D78DA}" dt="2021-10-11T17:05:25.625" v="8404" actId="5793"/>
          <ac:spMkLst>
            <pc:docMk/>
            <pc:sldMk cId="74093136" sldId="289"/>
            <ac:spMk id="7" creationId="{00000000-0000-0000-0000-000000000000}"/>
          </ac:spMkLst>
        </pc:spChg>
        <pc:spChg chg="mod">
          <ac:chgData name="vivek prashar" userId="76be94ead7ca0d57" providerId="LiveId" clId="{629C03BC-4798-45D0-9871-C2CF465D78DA}" dt="2021-10-11T17:07:24.672" v="8576" actId="20577"/>
          <ac:spMkLst>
            <pc:docMk/>
            <pc:sldMk cId="74093136" sldId="289"/>
            <ac:spMk id="10" creationId="{9A307FDC-0648-42C3-8314-AEDE96B0E56C}"/>
          </ac:spMkLst>
        </pc:spChg>
        <pc:picChg chg="add mod">
          <ac:chgData name="vivek prashar" userId="76be94ead7ca0d57" providerId="LiveId" clId="{629C03BC-4798-45D0-9871-C2CF465D78DA}" dt="2021-10-11T17:08:45.635" v="8634" actId="1076"/>
          <ac:picMkLst>
            <pc:docMk/>
            <pc:sldMk cId="74093136" sldId="289"/>
            <ac:picMk id="9" creationId="{7F59709D-7F08-4763-AC77-8EF42D5C6BD4}"/>
          </ac:picMkLst>
        </pc:picChg>
      </pc:sldChg>
      <pc:sldChg chg="addSp delSp modSp add del mod replTag delTag">
        <pc:chgData name="vivek prashar" userId="76be94ead7ca0d57" providerId="LiveId" clId="{629C03BC-4798-45D0-9871-C2CF465D78DA}" dt="2021-10-11T13:29:24.678" v="6741" actId="47"/>
        <pc:sldMkLst>
          <pc:docMk/>
          <pc:sldMk cId="3879364095" sldId="289"/>
        </pc:sldMkLst>
        <pc:spChg chg="mod">
          <ac:chgData name="vivek prashar" userId="76be94ead7ca0d57" providerId="LiveId" clId="{629C03BC-4798-45D0-9871-C2CF465D78DA}" dt="2021-10-07T08:27:32" v="1856" actId="20577"/>
          <ac:spMkLst>
            <pc:docMk/>
            <pc:sldMk cId="3879364095" sldId="289"/>
            <ac:spMk id="3" creationId="{00000000-0000-0000-0000-000000000000}"/>
          </ac:spMkLst>
        </pc:spChg>
        <pc:spChg chg="mod">
          <ac:chgData name="vivek prashar" userId="76be94ead7ca0d57" providerId="LiveId" clId="{629C03BC-4798-45D0-9871-C2CF465D78DA}" dt="2021-10-07T08:26:23.841" v="1781" actId="20577"/>
          <ac:spMkLst>
            <pc:docMk/>
            <pc:sldMk cId="3879364095" sldId="289"/>
            <ac:spMk id="4" creationId="{00000000-0000-0000-0000-000000000000}"/>
          </ac:spMkLst>
        </pc:spChg>
        <pc:spChg chg="mod">
          <ac:chgData name="vivek prashar" userId="76be94ead7ca0d57" providerId="LiveId" clId="{629C03BC-4798-45D0-9871-C2CF465D78DA}" dt="2021-10-07T08:29:59.716" v="1933"/>
          <ac:spMkLst>
            <pc:docMk/>
            <pc:sldMk cId="3879364095" sldId="289"/>
            <ac:spMk id="5" creationId="{00000000-0000-0000-0000-000000000000}"/>
          </ac:spMkLst>
        </pc:spChg>
        <pc:spChg chg="mod">
          <ac:chgData name="vivek prashar" userId="76be94ead7ca0d57" providerId="LiveId" clId="{629C03BC-4798-45D0-9871-C2CF465D78DA}" dt="2021-10-07T08:22:32.551" v="1580" actId="404"/>
          <ac:spMkLst>
            <pc:docMk/>
            <pc:sldMk cId="3879364095" sldId="289"/>
            <ac:spMk id="7" creationId="{00000000-0000-0000-0000-000000000000}"/>
          </ac:spMkLst>
        </pc:spChg>
        <pc:spChg chg="add del">
          <ac:chgData name="vivek prashar" userId="76be94ead7ca0d57" providerId="LiveId" clId="{629C03BC-4798-45D0-9871-C2CF465D78DA}" dt="2021-10-07T08:24:18.989" v="1585" actId="22"/>
          <ac:spMkLst>
            <pc:docMk/>
            <pc:sldMk cId="3879364095" sldId="289"/>
            <ac:spMk id="11" creationId="{F4B4334E-DDE2-4F30-BD9D-082F4B19E00F}"/>
          </ac:spMkLst>
        </pc:spChg>
        <pc:picChg chg="del">
          <ac:chgData name="vivek prashar" userId="76be94ead7ca0d57" providerId="LiveId" clId="{629C03BC-4798-45D0-9871-C2CF465D78DA}" dt="2021-10-07T08:22:38.867" v="1581" actId="478"/>
          <ac:picMkLst>
            <pc:docMk/>
            <pc:sldMk cId="3879364095" sldId="289"/>
            <ac:picMk id="9" creationId="{2A77004A-C6EB-4197-BDBE-CFCDCB9C7E38}"/>
          </ac:picMkLst>
        </pc:picChg>
        <pc:picChg chg="add mod">
          <ac:chgData name="vivek prashar" userId="76be94ead7ca0d57" providerId="LiveId" clId="{629C03BC-4798-45D0-9871-C2CF465D78DA}" dt="2021-10-07T08:24:29.230" v="1589" actId="1076"/>
          <ac:picMkLst>
            <pc:docMk/>
            <pc:sldMk cId="3879364095" sldId="289"/>
            <ac:picMk id="10" creationId="{7921289C-9720-4D56-9EB9-53031E2C771D}"/>
          </ac:picMkLst>
        </pc:picChg>
      </pc:sldChg>
      <pc:sldChg chg="addSp delSp modSp add mod replTag delTag">
        <pc:chgData name="vivek prashar" userId="76be94ead7ca0d57" providerId="LiveId" clId="{629C03BC-4798-45D0-9871-C2CF465D78DA}" dt="2021-10-12T06:52:56.716" v="10616"/>
        <pc:sldMkLst>
          <pc:docMk/>
          <pc:sldMk cId="547570328" sldId="290"/>
        </pc:sldMkLst>
        <pc:spChg chg="mod">
          <ac:chgData name="vivek prashar" userId="76be94ead7ca0d57" providerId="LiveId" clId="{629C03BC-4798-45D0-9871-C2CF465D78DA}" dt="2021-10-11T17:32:56.740" v="9155" actId="20577"/>
          <ac:spMkLst>
            <pc:docMk/>
            <pc:sldMk cId="547570328" sldId="290"/>
            <ac:spMk id="3" creationId="{00000000-0000-0000-0000-000000000000}"/>
          </ac:spMkLst>
        </pc:spChg>
        <pc:spChg chg="mod">
          <ac:chgData name="vivek prashar" userId="76be94ead7ca0d57" providerId="LiveId" clId="{629C03BC-4798-45D0-9871-C2CF465D78DA}" dt="2021-10-11T17:37:19.165" v="9255" actId="20577"/>
          <ac:spMkLst>
            <pc:docMk/>
            <pc:sldMk cId="547570328" sldId="290"/>
            <ac:spMk id="5" creationId="{00000000-0000-0000-0000-000000000000}"/>
          </ac:spMkLst>
        </pc:spChg>
        <pc:spChg chg="mod">
          <ac:chgData name="vivek prashar" userId="76be94ead7ca0d57" providerId="LiveId" clId="{629C03BC-4798-45D0-9871-C2CF465D78DA}" dt="2021-10-11T17:39:23.413" v="9276"/>
          <ac:spMkLst>
            <pc:docMk/>
            <pc:sldMk cId="547570328" sldId="290"/>
            <ac:spMk id="6" creationId="{00000000-0000-0000-0000-000000000000}"/>
          </ac:spMkLst>
        </pc:spChg>
        <pc:spChg chg="mod">
          <ac:chgData name="vivek prashar" userId="76be94ead7ca0d57" providerId="LiveId" clId="{629C03BC-4798-45D0-9871-C2CF465D78DA}" dt="2021-10-11T17:37:43.071" v="9263"/>
          <ac:spMkLst>
            <pc:docMk/>
            <pc:sldMk cId="547570328" sldId="290"/>
            <ac:spMk id="7" creationId="{00000000-0000-0000-0000-000000000000}"/>
          </ac:spMkLst>
        </pc:spChg>
        <pc:spChg chg="mod">
          <ac:chgData name="vivek prashar" userId="76be94ead7ca0d57" providerId="LiveId" clId="{629C03BC-4798-45D0-9871-C2CF465D78DA}" dt="2021-10-11T17:36:15.456" v="9194" actId="20577"/>
          <ac:spMkLst>
            <pc:docMk/>
            <pc:sldMk cId="547570328" sldId="290"/>
            <ac:spMk id="10" creationId="{9A307FDC-0648-42C3-8314-AEDE96B0E56C}"/>
          </ac:spMkLst>
        </pc:spChg>
        <pc:picChg chg="add mod">
          <ac:chgData name="vivek prashar" userId="76be94ead7ca0d57" providerId="LiveId" clId="{629C03BC-4798-45D0-9871-C2CF465D78DA}" dt="2021-10-11T17:37:36.030" v="9260" actId="1076"/>
          <ac:picMkLst>
            <pc:docMk/>
            <pc:sldMk cId="547570328" sldId="290"/>
            <ac:picMk id="2" creationId="{4A6ADF1D-119A-4790-918C-7D8201A0523C}"/>
          </ac:picMkLst>
        </pc:picChg>
        <pc:picChg chg="del">
          <ac:chgData name="vivek prashar" userId="76be94ead7ca0d57" providerId="LiveId" clId="{629C03BC-4798-45D0-9871-C2CF465D78DA}" dt="2021-10-11T17:12:58.173" v="8896" actId="478"/>
          <ac:picMkLst>
            <pc:docMk/>
            <pc:sldMk cId="547570328" sldId="290"/>
            <ac:picMk id="9" creationId="{7F59709D-7F08-4763-AC77-8EF42D5C6BD4}"/>
          </ac:picMkLst>
        </pc:picChg>
      </pc:sldChg>
      <pc:sldChg chg="addSp delSp modSp add del mod replTag delTag">
        <pc:chgData name="vivek prashar" userId="76be94ead7ca0d57" providerId="LiveId" clId="{629C03BC-4798-45D0-9871-C2CF465D78DA}" dt="2021-10-11T13:29:24.678" v="6741" actId="47"/>
        <pc:sldMkLst>
          <pc:docMk/>
          <pc:sldMk cId="2692836215" sldId="290"/>
        </pc:sldMkLst>
        <pc:spChg chg="mod">
          <ac:chgData name="vivek prashar" userId="76be94ead7ca0d57" providerId="LiveId" clId="{629C03BC-4798-45D0-9871-C2CF465D78DA}" dt="2021-10-07T09:30:58.149" v="2231" actId="20577"/>
          <ac:spMkLst>
            <pc:docMk/>
            <pc:sldMk cId="2692836215" sldId="290"/>
            <ac:spMk id="3" creationId="{00000000-0000-0000-0000-000000000000}"/>
          </ac:spMkLst>
        </pc:spChg>
        <pc:spChg chg="mod">
          <ac:chgData name="vivek prashar" userId="76be94ead7ca0d57" providerId="LiveId" clId="{629C03BC-4798-45D0-9871-C2CF465D78DA}" dt="2021-10-07T09:18:31.774" v="2028" actId="20577"/>
          <ac:spMkLst>
            <pc:docMk/>
            <pc:sldMk cId="2692836215" sldId="290"/>
            <ac:spMk id="4" creationId="{00000000-0000-0000-0000-000000000000}"/>
          </ac:spMkLst>
        </pc:spChg>
        <pc:spChg chg="mod">
          <ac:chgData name="vivek prashar" userId="76be94ead7ca0d57" providerId="LiveId" clId="{629C03BC-4798-45D0-9871-C2CF465D78DA}" dt="2021-10-07T08:30:03.766" v="1939"/>
          <ac:spMkLst>
            <pc:docMk/>
            <pc:sldMk cId="2692836215" sldId="290"/>
            <ac:spMk id="5" creationId="{00000000-0000-0000-0000-000000000000}"/>
          </ac:spMkLst>
        </pc:spChg>
        <pc:spChg chg="mod">
          <ac:chgData name="vivek prashar" userId="76be94ead7ca0d57" providerId="LiveId" clId="{629C03BC-4798-45D0-9871-C2CF465D78DA}" dt="2021-10-07T09:19:37.082" v="2063" actId="21"/>
          <ac:spMkLst>
            <pc:docMk/>
            <pc:sldMk cId="2692836215" sldId="290"/>
            <ac:spMk id="7" creationId="{00000000-0000-0000-0000-000000000000}"/>
          </ac:spMkLst>
        </pc:spChg>
        <pc:picChg chg="add mod">
          <ac:chgData name="vivek prashar" userId="76be94ead7ca0d57" providerId="LiveId" clId="{629C03BC-4798-45D0-9871-C2CF465D78DA}" dt="2021-10-07T09:20:29.630" v="2088" actId="1076"/>
          <ac:picMkLst>
            <pc:docMk/>
            <pc:sldMk cId="2692836215" sldId="290"/>
            <ac:picMk id="2" creationId="{84FE75AA-92FF-4DE5-B4A8-F22E762E4B79}"/>
          </ac:picMkLst>
        </pc:picChg>
        <pc:picChg chg="del">
          <ac:chgData name="vivek prashar" userId="76be94ead7ca0d57" providerId="LiveId" clId="{629C03BC-4798-45D0-9871-C2CF465D78DA}" dt="2021-10-07T08:31:52.112" v="1960" actId="478"/>
          <ac:picMkLst>
            <pc:docMk/>
            <pc:sldMk cId="2692836215" sldId="290"/>
            <ac:picMk id="10" creationId="{7921289C-9720-4D56-9EB9-53031E2C771D}"/>
          </ac:picMkLst>
        </pc:picChg>
      </pc:sldChg>
      <pc:sldChg chg="addSp modSp add del mod replTag delTag">
        <pc:chgData name="vivek prashar" userId="76be94ead7ca0d57" providerId="LiveId" clId="{629C03BC-4798-45D0-9871-C2CF465D78DA}" dt="2021-10-11T13:29:24.678" v="6741" actId="47"/>
        <pc:sldMkLst>
          <pc:docMk/>
          <pc:sldMk cId="1458922404" sldId="291"/>
        </pc:sldMkLst>
        <pc:spChg chg="mod">
          <ac:chgData name="vivek prashar" userId="76be94ead7ca0d57" providerId="LiveId" clId="{629C03BC-4798-45D0-9871-C2CF465D78DA}" dt="2021-10-07T09:31:05.248" v="2236"/>
          <ac:spMkLst>
            <pc:docMk/>
            <pc:sldMk cId="1458922404" sldId="291"/>
            <ac:spMk id="3" creationId="{00000000-0000-0000-0000-000000000000}"/>
          </ac:spMkLst>
        </pc:spChg>
        <pc:spChg chg="mod">
          <ac:chgData name="vivek prashar" userId="76be94ead7ca0d57" providerId="LiveId" clId="{629C03BC-4798-45D0-9871-C2CF465D78DA}" dt="2021-10-07T09:19:04.792" v="2056" actId="20577"/>
          <ac:spMkLst>
            <pc:docMk/>
            <pc:sldMk cId="1458922404" sldId="291"/>
            <ac:spMk id="4" creationId="{00000000-0000-0000-0000-000000000000}"/>
          </ac:spMkLst>
        </pc:spChg>
        <pc:spChg chg="mod">
          <ac:chgData name="vivek prashar" userId="76be94ead7ca0d57" providerId="LiveId" clId="{629C03BC-4798-45D0-9871-C2CF465D78DA}" dt="2021-10-07T09:21:38.976" v="2145" actId="20577"/>
          <ac:spMkLst>
            <pc:docMk/>
            <pc:sldMk cId="1458922404" sldId="291"/>
            <ac:spMk id="5" creationId="{00000000-0000-0000-0000-000000000000}"/>
          </ac:spMkLst>
        </pc:spChg>
        <pc:spChg chg="mod">
          <ac:chgData name="vivek prashar" userId="76be94ead7ca0d57" providerId="LiveId" clId="{629C03BC-4798-45D0-9871-C2CF465D78DA}" dt="2021-10-07T09:19:41.096" v="2068"/>
          <ac:spMkLst>
            <pc:docMk/>
            <pc:sldMk cId="1458922404" sldId="291"/>
            <ac:spMk id="7" creationId="{00000000-0000-0000-0000-000000000000}"/>
          </ac:spMkLst>
        </pc:spChg>
        <pc:picChg chg="add mod">
          <ac:chgData name="vivek prashar" userId="76be94ead7ca0d57" providerId="LiveId" clId="{629C03BC-4798-45D0-9871-C2CF465D78DA}" dt="2021-10-07T09:20:38.906" v="2096" actId="1076"/>
          <ac:picMkLst>
            <pc:docMk/>
            <pc:sldMk cId="1458922404" sldId="291"/>
            <ac:picMk id="2" creationId="{34B712AE-FBF8-4EE3-BAE4-025794F87AAA}"/>
          </ac:picMkLst>
        </pc:picChg>
      </pc:sldChg>
      <pc:sldChg chg="addSp delSp modSp add mod replTag delTag">
        <pc:chgData name="vivek prashar" userId="76be94ead7ca0d57" providerId="LiveId" clId="{629C03BC-4798-45D0-9871-C2CF465D78DA}" dt="2021-10-12T06:52:56.684" v="10614"/>
        <pc:sldMkLst>
          <pc:docMk/>
          <pc:sldMk cId="2554377273" sldId="291"/>
        </pc:sldMkLst>
        <pc:spChg chg="mod">
          <ac:chgData name="vivek prashar" userId="76be94ead7ca0d57" providerId="LiveId" clId="{629C03BC-4798-45D0-9871-C2CF465D78DA}" dt="2021-10-12T06:44:43.222" v="10338" actId="20577"/>
          <ac:spMkLst>
            <pc:docMk/>
            <pc:sldMk cId="2554377273" sldId="291"/>
            <ac:spMk id="5" creationId="{00000000-0000-0000-0000-000000000000}"/>
          </ac:spMkLst>
        </pc:spChg>
        <pc:spChg chg="mod">
          <ac:chgData name="vivek prashar" userId="76be94ead7ca0d57" providerId="LiveId" clId="{629C03BC-4798-45D0-9871-C2CF465D78DA}" dt="2021-10-11T17:51:24.043" v="9309" actId="20577"/>
          <ac:spMkLst>
            <pc:docMk/>
            <pc:sldMk cId="2554377273" sldId="291"/>
            <ac:spMk id="6" creationId="{00000000-0000-0000-0000-000000000000}"/>
          </ac:spMkLst>
        </pc:spChg>
        <pc:spChg chg="mod">
          <ac:chgData name="vivek prashar" userId="76be94ead7ca0d57" providerId="LiveId" clId="{629C03BC-4798-45D0-9871-C2CF465D78DA}" dt="2021-10-12T06:35:55.987" v="9742" actId="20577"/>
          <ac:spMkLst>
            <pc:docMk/>
            <pc:sldMk cId="2554377273" sldId="291"/>
            <ac:spMk id="7" creationId="{00000000-0000-0000-0000-000000000000}"/>
          </ac:spMkLst>
        </pc:spChg>
        <pc:spChg chg="mod">
          <ac:chgData name="vivek prashar" userId="76be94ead7ca0d57" providerId="LiveId" clId="{629C03BC-4798-45D0-9871-C2CF465D78DA}" dt="2021-10-11T17:37:04.784" v="9241" actId="20577"/>
          <ac:spMkLst>
            <pc:docMk/>
            <pc:sldMk cId="2554377273" sldId="291"/>
            <ac:spMk id="10" creationId="{9A307FDC-0648-42C3-8314-AEDE96B0E56C}"/>
          </ac:spMkLst>
        </pc:spChg>
        <pc:picChg chg="add del mod">
          <ac:chgData name="vivek prashar" userId="76be94ead7ca0d57" providerId="LiveId" clId="{629C03BC-4798-45D0-9871-C2CF465D78DA}" dt="2021-10-12T06:36:11.912" v="9743" actId="478"/>
          <ac:picMkLst>
            <pc:docMk/>
            <pc:sldMk cId="2554377273" sldId="291"/>
            <ac:picMk id="2" creationId="{A6FF3C0C-87CF-4173-BA97-A75E42F32438}"/>
          </ac:picMkLst>
        </pc:picChg>
        <pc:picChg chg="add del mod">
          <ac:chgData name="vivek prashar" userId="76be94ead7ca0d57" providerId="LiveId" clId="{629C03BC-4798-45D0-9871-C2CF465D78DA}" dt="2021-10-12T06:38:49.679" v="9951"/>
          <ac:picMkLst>
            <pc:docMk/>
            <pc:sldMk cId="2554377273" sldId="291"/>
            <ac:picMk id="4" creationId="{37686A0C-CE70-4038-8895-2E79CC39750C}"/>
          </ac:picMkLst>
        </pc:picChg>
        <pc:picChg chg="add mod">
          <ac:chgData name="vivek prashar" userId="76be94ead7ca0d57" providerId="LiveId" clId="{629C03BC-4798-45D0-9871-C2CF465D78DA}" dt="2021-10-12T06:40:10.879" v="9988" actId="1076"/>
          <ac:picMkLst>
            <pc:docMk/>
            <pc:sldMk cId="2554377273" sldId="291"/>
            <ac:picMk id="9" creationId="{282ACCCE-FCC5-43FB-91B3-0E37CF3E6AAF}"/>
          </ac:picMkLst>
        </pc:picChg>
      </pc:sldChg>
      <pc:sldChg chg="addSp delSp modSp add mod replTag delTag">
        <pc:chgData name="vivek prashar" userId="76be94ead7ca0d57" providerId="LiveId" clId="{629C03BC-4798-45D0-9871-C2CF465D78DA}" dt="2021-10-12T06:52:56.065" v="10610"/>
        <pc:sldMkLst>
          <pc:docMk/>
          <pc:sldMk cId="1926579485" sldId="292"/>
        </pc:sldMkLst>
        <pc:spChg chg="mod">
          <ac:chgData name="vivek prashar" userId="76be94ead7ca0d57" providerId="LiveId" clId="{629C03BC-4798-45D0-9871-C2CF465D78DA}" dt="2021-10-12T06:43:54.687" v="10329" actId="20577"/>
          <ac:spMkLst>
            <pc:docMk/>
            <pc:sldMk cId="1926579485" sldId="292"/>
            <ac:spMk id="5" creationId="{00000000-0000-0000-0000-000000000000}"/>
          </ac:spMkLst>
        </pc:spChg>
        <pc:spChg chg="mod">
          <ac:chgData name="vivek prashar" userId="76be94ead7ca0d57" providerId="LiveId" clId="{629C03BC-4798-45D0-9871-C2CF465D78DA}" dt="2021-10-12T06:43:32.497" v="10253" actId="20577"/>
          <ac:spMkLst>
            <pc:docMk/>
            <pc:sldMk cId="1926579485" sldId="292"/>
            <ac:spMk id="7" creationId="{00000000-0000-0000-0000-000000000000}"/>
          </ac:spMkLst>
        </pc:spChg>
        <pc:spChg chg="mod">
          <ac:chgData name="vivek prashar" userId="76be94ead7ca0d57" providerId="LiveId" clId="{629C03BC-4798-45D0-9871-C2CF465D78DA}" dt="2021-10-12T06:41:09.807" v="10106" actId="20577"/>
          <ac:spMkLst>
            <pc:docMk/>
            <pc:sldMk cId="1926579485" sldId="292"/>
            <ac:spMk id="10" creationId="{9A307FDC-0648-42C3-8314-AEDE96B0E56C}"/>
          </ac:spMkLst>
        </pc:spChg>
        <pc:picChg chg="add del mod">
          <ac:chgData name="vivek prashar" userId="76be94ead7ca0d57" providerId="LiveId" clId="{629C03BC-4798-45D0-9871-C2CF465D78DA}" dt="2021-10-12T06:38:26.949" v="9937" actId="478"/>
          <ac:picMkLst>
            <pc:docMk/>
            <pc:sldMk cId="1926579485" sldId="292"/>
            <ac:picMk id="2" creationId="{9D7E960A-AB3C-48F5-A2CB-868E64DFDAC8}"/>
          </ac:picMkLst>
        </pc:picChg>
        <pc:picChg chg="add del mod">
          <ac:chgData name="vivek prashar" userId="76be94ead7ca0d57" providerId="LiveId" clId="{629C03BC-4798-45D0-9871-C2CF465D78DA}" dt="2021-10-12T06:43:22.423" v="10248" actId="478"/>
          <ac:picMkLst>
            <pc:docMk/>
            <pc:sldMk cId="1926579485" sldId="292"/>
            <ac:picMk id="4" creationId="{BB71AD71-F673-445F-BEA7-5CAA0240E7D0}"/>
          </ac:picMkLst>
        </pc:picChg>
        <pc:picChg chg="add mod">
          <ac:chgData name="vivek prashar" userId="76be94ead7ca0d57" providerId="LiveId" clId="{629C03BC-4798-45D0-9871-C2CF465D78DA}" dt="2021-10-12T06:43:28.281" v="10250" actId="1076"/>
          <ac:picMkLst>
            <pc:docMk/>
            <pc:sldMk cId="1926579485" sldId="292"/>
            <ac:picMk id="9" creationId="{07B3DA94-52F5-4C6C-BE4C-DA2D7C050DAC}"/>
          </ac:picMkLst>
        </pc:picChg>
      </pc:sldChg>
      <pc:sldChg chg="addSp modSp add del mod replTag delTag">
        <pc:chgData name="vivek prashar" userId="76be94ead7ca0d57" providerId="LiveId" clId="{629C03BC-4798-45D0-9871-C2CF465D78DA}" dt="2021-10-11T13:29:24.678" v="6741" actId="47"/>
        <pc:sldMkLst>
          <pc:docMk/>
          <pc:sldMk cId="3075051269" sldId="292"/>
        </pc:sldMkLst>
        <pc:spChg chg="mod">
          <ac:chgData name="vivek prashar" userId="76be94ead7ca0d57" providerId="LiveId" clId="{629C03BC-4798-45D0-9871-C2CF465D78DA}" dt="2021-10-07T09:31:10.052" v="2241"/>
          <ac:spMkLst>
            <pc:docMk/>
            <pc:sldMk cId="3075051269" sldId="292"/>
            <ac:spMk id="3" creationId="{00000000-0000-0000-0000-000000000000}"/>
          </ac:spMkLst>
        </pc:spChg>
        <pc:spChg chg="mod">
          <ac:chgData name="vivek prashar" userId="76be94ead7ca0d57" providerId="LiveId" clId="{629C03BC-4798-45D0-9871-C2CF465D78DA}" dt="2021-10-07T09:21:10.264" v="2122" actId="20577"/>
          <ac:spMkLst>
            <pc:docMk/>
            <pc:sldMk cId="3075051269" sldId="292"/>
            <ac:spMk id="4" creationId="{00000000-0000-0000-0000-000000000000}"/>
          </ac:spMkLst>
        </pc:spChg>
        <pc:spChg chg="mod">
          <ac:chgData name="vivek prashar" userId="76be94ead7ca0d57" providerId="LiveId" clId="{629C03BC-4798-45D0-9871-C2CF465D78DA}" dt="2021-10-07T09:21:22.227" v="2137" actId="20577"/>
          <ac:spMkLst>
            <pc:docMk/>
            <pc:sldMk cId="3075051269" sldId="292"/>
            <ac:spMk id="5" creationId="{00000000-0000-0000-0000-000000000000}"/>
          </ac:spMkLst>
        </pc:spChg>
        <pc:spChg chg="mod">
          <ac:chgData name="vivek prashar" userId="76be94ead7ca0d57" providerId="LiveId" clId="{629C03BC-4798-45D0-9871-C2CF465D78DA}" dt="2021-10-07T09:19:55.234" v="2080" actId="20577"/>
          <ac:spMkLst>
            <pc:docMk/>
            <pc:sldMk cId="3075051269" sldId="292"/>
            <ac:spMk id="7" creationId="{00000000-0000-0000-0000-000000000000}"/>
          </ac:spMkLst>
        </pc:spChg>
        <pc:picChg chg="add mod">
          <ac:chgData name="vivek prashar" userId="76be94ead7ca0d57" providerId="LiveId" clId="{629C03BC-4798-45D0-9871-C2CF465D78DA}" dt="2021-10-07T09:20:46.886" v="2104" actId="1076"/>
          <ac:picMkLst>
            <pc:docMk/>
            <pc:sldMk cId="3075051269" sldId="292"/>
            <ac:picMk id="2" creationId="{7A810155-55D1-40B0-9385-C8E5212CD879}"/>
          </ac:picMkLst>
        </pc:picChg>
      </pc:sldChg>
      <pc:sldChg chg="addSp delSp modSp add del mod replTag delTag">
        <pc:chgData name="vivek prashar" userId="76be94ead7ca0d57" providerId="LiveId" clId="{629C03BC-4798-45D0-9871-C2CF465D78DA}" dt="2021-10-11T13:29:24.678" v="6741" actId="47"/>
        <pc:sldMkLst>
          <pc:docMk/>
          <pc:sldMk cId="1538690428" sldId="293"/>
        </pc:sldMkLst>
        <pc:spChg chg="mod">
          <ac:chgData name="vivek prashar" userId="76be94ead7ca0d57" providerId="LiveId" clId="{629C03BC-4798-45D0-9871-C2CF465D78DA}" dt="2021-10-07T09:43:18.922" v="2277" actId="20577"/>
          <ac:spMkLst>
            <pc:docMk/>
            <pc:sldMk cId="1538690428" sldId="293"/>
            <ac:spMk id="3" creationId="{00000000-0000-0000-0000-000000000000}"/>
          </ac:spMkLst>
        </pc:spChg>
        <pc:spChg chg="mod">
          <ac:chgData name="vivek prashar" userId="76be94ead7ca0d57" providerId="LiveId" clId="{629C03BC-4798-45D0-9871-C2CF465D78DA}" dt="2021-10-07T09:57:46.081" v="2301" actId="20577"/>
          <ac:spMkLst>
            <pc:docMk/>
            <pc:sldMk cId="1538690428" sldId="293"/>
            <ac:spMk id="4" creationId="{00000000-0000-0000-0000-000000000000}"/>
          </ac:spMkLst>
        </pc:spChg>
        <pc:spChg chg="mod">
          <ac:chgData name="vivek prashar" userId="76be94ead7ca0d57" providerId="LiveId" clId="{629C03BC-4798-45D0-9871-C2CF465D78DA}" dt="2021-10-07T10:15:22.442" v="2631" actId="20577"/>
          <ac:spMkLst>
            <pc:docMk/>
            <pc:sldMk cId="1538690428" sldId="293"/>
            <ac:spMk id="5" creationId="{00000000-0000-0000-0000-000000000000}"/>
          </ac:spMkLst>
        </pc:spChg>
        <pc:spChg chg="mod">
          <ac:chgData name="vivek prashar" userId="76be94ead7ca0d57" providerId="LiveId" clId="{629C03BC-4798-45D0-9871-C2CF465D78DA}" dt="2021-10-07T09:44:00.145" v="2285" actId="27636"/>
          <ac:spMkLst>
            <pc:docMk/>
            <pc:sldMk cId="1538690428" sldId="293"/>
            <ac:spMk id="6" creationId="{00000000-0000-0000-0000-000000000000}"/>
          </ac:spMkLst>
        </pc:spChg>
        <pc:spChg chg="mod">
          <ac:chgData name="vivek prashar" userId="76be94ead7ca0d57" providerId="LiveId" clId="{629C03BC-4798-45D0-9871-C2CF465D78DA}" dt="2021-10-07T09:57:18.887" v="2297" actId="27636"/>
          <ac:spMkLst>
            <pc:docMk/>
            <pc:sldMk cId="1538690428" sldId="293"/>
            <ac:spMk id="7" creationId="{00000000-0000-0000-0000-000000000000}"/>
          </ac:spMkLst>
        </pc:spChg>
        <pc:picChg chg="del">
          <ac:chgData name="vivek prashar" userId="76be94ead7ca0d57" providerId="LiveId" clId="{629C03BC-4798-45D0-9871-C2CF465D78DA}" dt="2021-10-07T09:22:13.672" v="2207" actId="478"/>
          <ac:picMkLst>
            <pc:docMk/>
            <pc:sldMk cId="1538690428" sldId="293"/>
            <ac:picMk id="2" creationId="{7A810155-55D1-40B0-9385-C8E5212CD879}"/>
          </ac:picMkLst>
        </pc:picChg>
        <pc:picChg chg="add mod">
          <ac:chgData name="vivek prashar" userId="76be94ead7ca0d57" providerId="LiveId" clId="{629C03BC-4798-45D0-9871-C2CF465D78DA}" dt="2021-10-07T09:56:07.025" v="2289" actId="1076"/>
          <ac:picMkLst>
            <pc:docMk/>
            <pc:sldMk cId="1538690428" sldId="293"/>
            <ac:picMk id="9" creationId="{834A5A5D-A2A0-4483-9A20-1B442A6348AC}"/>
          </ac:picMkLst>
        </pc:picChg>
      </pc:sldChg>
      <pc:sldChg chg="addSp delSp modSp add mod replTag delTag">
        <pc:chgData name="vivek prashar" userId="76be94ead7ca0d57" providerId="LiveId" clId="{629C03BC-4798-45D0-9871-C2CF465D78DA}" dt="2021-10-12T06:52:55.332" v="10608"/>
        <pc:sldMkLst>
          <pc:docMk/>
          <pc:sldMk cId="3886594624" sldId="293"/>
        </pc:sldMkLst>
        <pc:spChg chg="mod">
          <ac:chgData name="vivek prashar" userId="76be94ead7ca0d57" providerId="LiveId" clId="{629C03BC-4798-45D0-9871-C2CF465D78DA}" dt="2021-10-11T17:53:35.331" v="9582" actId="20577"/>
          <ac:spMkLst>
            <pc:docMk/>
            <pc:sldMk cId="3886594624" sldId="293"/>
            <ac:spMk id="3" creationId="{00000000-0000-0000-0000-000000000000}"/>
          </ac:spMkLst>
        </pc:spChg>
        <pc:spChg chg="mod">
          <ac:chgData name="vivek prashar" userId="76be94ead7ca0d57" providerId="LiveId" clId="{629C03BC-4798-45D0-9871-C2CF465D78DA}" dt="2021-10-11T18:01:13.101" v="9638" actId="20577"/>
          <ac:spMkLst>
            <pc:docMk/>
            <pc:sldMk cId="3886594624" sldId="293"/>
            <ac:spMk id="5" creationId="{00000000-0000-0000-0000-000000000000}"/>
          </ac:spMkLst>
        </pc:spChg>
        <pc:spChg chg="mod">
          <ac:chgData name="vivek prashar" userId="76be94ead7ca0d57" providerId="LiveId" clId="{629C03BC-4798-45D0-9871-C2CF465D78DA}" dt="2021-10-11T18:00:04.185" v="9598"/>
          <ac:spMkLst>
            <pc:docMk/>
            <pc:sldMk cId="3886594624" sldId="293"/>
            <ac:spMk id="6" creationId="{00000000-0000-0000-0000-000000000000}"/>
          </ac:spMkLst>
        </pc:spChg>
        <pc:spChg chg="mod">
          <ac:chgData name="vivek prashar" userId="76be94ead7ca0d57" providerId="LiveId" clId="{629C03BC-4798-45D0-9871-C2CF465D78DA}" dt="2021-10-11T18:00:36.522" v="9614" actId="20577"/>
          <ac:spMkLst>
            <pc:docMk/>
            <pc:sldMk cId="3886594624" sldId="293"/>
            <ac:spMk id="7" creationId="{00000000-0000-0000-0000-000000000000}"/>
          </ac:spMkLst>
        </pc:spChg>
        <pc:spChg chg="mod">
          <ac:chgData name="vivek prashar" userId="76be94ead7ca0d57" providerId="LiveId" clId="{629C03BC-4798-45D0-9871-C2CF465D78DA}" dt="2021-10-11T18:01:38.548" v="9659" actId="20577"/>
          <ac:spMkLst>
            <pc:docMk/>
            <pc:sldMk cId="3886594624" sldId="293"/>
            <ac:spMk id="10" creationId="{9A307FDC-0648-42C3-8314-AEDE96B0E56C}"/>
          </ac:spMkLst>
        </pc:spChg>
        <pc:spChg chg="add del">
          <ac:chgData name="vivek prashar" userId="76be94ead7ca0d57" providerId="LiveId" clId="{629C03BC-4798-45D0-9871-C2CF465D78DA}" dt="2021-10-11T18:01:01.610" v="9630" actId="22"/>
          <ac:spMkLst>
            <pc:docMk/>
            <pc:sldMk cId="3886594624" sldId="293"/>
            <ac:spMk id="12" creationId="{C64910E3-41F1-4D58-8DDC-CAC071CE423C}"/>
          </ac:spMkLst>
        </pc:spChg>
        <pc:picChg chg="del">
          <ac:chgData name="vivek prashar" userId="76be94ead7ca0d57" providerId="LiveId" clId="{629C03BC-4798-45D0-9871-C2CF465D78DA}" dt="2021-10-11T17:53:18.425" v="9565" actId="478"/>
          <ac:picMkLst>
            <pc:docMk/>
            <pc:sldMk cId="3886594624" sldId="293"/>
            <ac:picMk id="2" creationId="{9D7E960A-AB3C-48F5-A2CB-868E64DFDAC8}"/>
          </ac:picMkLst>
        </pc:picChg>
        <pc:picChg chg="add mod">
          <ac:chgData name="vivek prashar" userId="76be94ead7ca0d57" providerId="LiveId" clId="{629C03BC-4798-45D0-9871-C2CF465D78DA}" dt="2021-10-11T18:00:24.273" v="9608" actId="1076"/>
          <ac:picMkLst>
            <pc:docMk/>
            <pc:sldMk cId="3886594624" sldId="293"/>
            <ac:picMk id="4" creationId="{0C685633-B1F5-4BD3-A219-40B9D7D0B36D}"/>
          </ac:picMkLst>
        </pc:picChg>
      </pc:sldChg>
      <pc:sldChg chg="addSp delSp modSp add mod replTag delTag">
        <pc:chgData name="vivek prashar" userId="76be94ead7ca0d57" providerId="LiveId" clId="{629C03BC-4798-45D0-9871-C2CF465D78DA}" dt="2021-10-12T06:52:53.932" v="10606"/>
        <pc:sldMkLst>
          <pc:docMk/>
          <pc:sldMk cId="632516973" sldId="294"/>
        </pc:sldMkLst>
        <pc:spChg chg="mod">
          <ac:chgData name="vivek prashar" userId="76be94ead7ca0d57" providerId="LiveId" clId="{629C03BC-4798-45D0-9871-C2CF465D78DA}" dt="2021-10-11T18:09:12.220" v="9686" actId="20577"/>
          <ac:spMkLst>
            <pc:docMk/>
            <pc:sldMk cId="632516973" sldId="294"/>
            <ac:spMk id="5" creationId="{00000000-0000-0000-0000-000000000000}"/>
          </ac:spMkLst>
        </pc:spChg>
        <pc:spChg chg="mod">
          <ac:chgData name="vivek prashar" userId="76be94ead7ca0d57" providerId="LiveId" clId="{629C03BC-4798-45D0-9871-C2CF465D78DA}" dt="2021-10-11T18:01:29.390" v="9652" actId="20577"/>
          <ac:spMkLst>
            <pc:docMk/>
            <pc:sldMk cId="632516973" sldId="294"/>
            <ac:spMk id="6" creationId="{00000000-0000-0000-0000-000000000000}"/>
          </ac:spMkLst>
        </pc:spChg>
        <pc:spChg chg="mod">
          <ac:chgData name="vivek prashar" userId="76be94ead7ca0d57" providerId="LiveId" clId="{629C03BC-4798-45D0-9871-C2CF465D78DA}" dt="2021-10-11T18:01:31.732" v="9653" actId="20577"/>
          <ac:spMkLst>
            <pc:docMk/>
            <pc:sldMk cId="632516973" sldId="294"/>
            <ac:spMk id="7" creationId="{00000000-0000-0000-0000-000000000000}"/>
          </ac:spMkLst>
        </pc:spChg>
        <pc:spChg chg="mod">
          <ac:chgData name="vivek prashar" userId="76be94ead7ca0d57" providerId="LiveId" clId="{629C03BC-4798-45D0-9871-C2CF465D78DA}" dt="2021-10-11T18:01:25.258" v="9651" actId="20577"/>
          <ac:spMkLst>
            <pc:docMk/>
            <pc:sldMk cId="632516973" sldId="294"/>
            <ac:spMk id="10" creationId="{9A307FDC-0648-42C3-8314-AEDE96B0E56C}"/>
          </ac:spMkLst>
        </pc:spChg>
        <pc:picChg chg="add mod">
          <ac:chgData name="vivek prashar" userId="76be94ead7ca0d57" providerId="LiveId" clId="{629C03BC-4798-45D0-9871-C2CF465D78DA}" dt="2021-10-11T18:09:08.063" v="9685" actId="1076"/>
          <ac:picMkLst>
            <pc:docMk/>
            <pc:sldMk cId="632516973" sldId="294"/>
            <ac:picMk id="2" creationId="{90F9FE72-2B09-46EE-83F3-B0D58B3C2761}"/>
          </ac:picMkLst>
        </pc:picChg>
        <pc:picChg chg="del">
          <ac:chgData name="vivek prashar" userId="76be94ead7ca0d57" providerId="LiveId" clId="{629C03BC-4798-45D0-9871-C2CF465D78DA}" dt="2021-10-11T18:01:19.003" v="9648" actId="478"/>
          <ac:picMkLst>
            <pc:docMk/>
            <pc:sldMk cId="632516973" sldId="294"/>
            <ac:picMk id="4" creationId="{0C685633-B1F5-4BD3-A219-40B9D7D0B36D}"/>
          </ac:picMkLst>
        </pc:picChg>
      </pc:sldChg>
      <pc:sldChg chg="addSp delSp modSp add del mod replTag delTag">
        <pc:chgData name="vivek prashar" userId="76be94ead7ca0d57" providerId="LiveId" clId="{629C03BC-4798-45D0-9871-C2CF465D78DA}" dt="2021-10-11T13:29:24.678" v="6741" actId="47"/>
        <pc:sldMkLst>
          <pc:docMk/>
          <pc:sldMk cId="2605159114" sldId="294"/>
        </pc:sldMkLst>
        <pc:spChg chg="mod">
          <ac:chgData name="vivek prashar" userId="76be94ead7ca0d57" providerId="LiveId" clId="{629C03BC-4798-45D0-9871-C2CF465D78DA}" dt="2021-10-07T10:15:13.993" v="2623" actId="20577"/>
          <ac:spMkLst>
            <pc:docMk/>
            <pc:sldMk cId="2605159114" sldId="294"/>
            <ac:spMk id="3" creationId="{00000000-0000-0000-0000-000000000000}"/>
          </ac:spMkLst>
        </pc:spChg>
        <pc:spChg chg="mod">
          <ac:chgData name="vivek prashar" userId="76be94ead7ca0d57" providerId="LiveId" clId="{629C03BC-4798-45D0-9871-C2CF465D78DA}" dt="2021-10-07T10:15:17.819" v="2625" actId="20577"/>
          <ac:spMkLst>
            <pc:docMk/>
            <pc:sldMk cId="2605159114" sldId="294"/>
            <ac:spMk id="4" creationId="{00000000-0000-0000-0000-000000000000}"/>
          </ac:spMkLst>
        </pc:spChg>
        <pc:spChg chg="mod">
          <ac:chgData name="vivek prashar" userId="76be94ead7ca0d57" providerId="LiveId" clId="{629C03BC-4798-45D0-9871-C2CF465D78DA}" dt="2021-10-07T11:37:14.719" v="3044" actId="20577"/>
          <ac:spMkLst>
            <pc:docMk/>
            <pc:sldMk cId="2605159114" sldId="294"/>
            <ac:spMk id="5" creationId="{00000000-0000-0000-0000-000000000000}"/>
          </ac:spMkLst>
        </pc:spChg>
        <pc:spChg chg="mod">
          <ac:chgData name="vivek prashar" userId="76be94ead7ca0d57" providerId="LiveId" clId="{629C03BC-4798-45D0-9871-C2CF465D78DA}" dt="2021-10-07T10:53:21.638" v="2798" actId="27636"/>
          <ac:spMkLst>
            <pc:docMk/>
            <pc:sldMk cId="2605159114" sldId="294"/>
            <ac:spMk id="6" creationId="{00000000-0000-0000-0000-000000000000}"/>
          </ac:spMkLst>
        </pc:spChg>
        <pc:spChg chg="mod">
          <ac:chgData name="vivek prashar" userId="76be94ead7ca0d57" providerId="LiveId" clId="{629C03BC-4798-45D0-9871-C2CF465D78DA}" dt="2021-10-07T10:27:44.766" v="2725" actId="20577"/>
          <ac:spMkLst>
            <pc:docMk/>
            <pc:sldMk cId="2605159114" sldId="294"/>
            <ac:spMk id="7" creationId="{00000000-0000-0000-0000-000000000000}"/>
          </ac:spMkLst>
        </pc:spChg>
        <pc:picChg chg="add mod">
          <ac:chgData name="vivek prashar" userId="76be94ead7ca0d57" providerId="LiveId" clId="{629C03BC-4798-45D0-9871-C2CF465D78DA}" dt="2021-10-07T10:56:42.791" v="2815" actId="1076"/>
          <ac:picMkLst>
            <pc:docMk/>
            <pc:sldMk cId="2605159114" sldId="294"/>
            <ac:picMk id="2" creationId="{45D88AA0-A945-4DC2-8500-CEEC8CB462F8}"/>
          </ac:picMkLst>
        </pc:picChg>
        <pc:picChg chg="del">
          <ac:chgData name="vivek prashar" userId="76be94ead7ca0d57" providerId="LiveId" clId="{629C03BC-4798-45D0-9871-C2CF465D78DA}" dt="2021-10-07T10:02:31.940" v="2313" actId="478"/>
          <ac:picMkLst>
            <pc:docMk/>
            <pc:sldMk cId="2605159114" sldId="294"/>
            <ac:picMk id="9" creationId="{834A5A5D-A2A0-4483-9A20-1B442A6348AC}"/>
          </ac:picMkLst>
        </pc:picChg>
      </pc:sldChg>
      <pc:sldChg chg="addSp delSp modSp add mod replTag delTag">
        <pc:chgData name="vivek prashar" userId="76be94ead7ca0d57" providerId="LiveId" clId="{629C03BC-4798-45D0-9871-C2CF465D78DA}" dt="2021-10-12T06:52:56.182" v="10612"/>
        <pc:sldMkLst>
          <pc:docMk/>
          <pc:sldMk cId="588609848" sldId="295"/>
        </pc:sldMkLst>
        <pc:spChg chg="mod">
          <ac:chgData name="vivek prashar" userId="76be94ead7ca0d57" providerId="LiveId" clId="{629C03BC-4798-45D0-9871-C2CF465D78DA}" dt="2021-10-12T06:42:32.737" v="10222" actId="20577"/>
          <ac:spMkLst>
            <pc:docMk/>
            <pc:sldMk cId="588609848" sldId="295"/>
            <ac:spMk id="5" creationId="{00000000-0000-0000-0000-000000000000}"/>
          </ac:spMkLst>
        </pc:spChg>
        <pc:spChg chg="mod">
          <ac:chgData name="vivek prashar" userId="76be94ead7ca0d57" providerId="LiveId" clId="{629C03BC-4798-45D0-9871-C2CF465D78DA}" dt="2021-10-12T06:41:55.808" v="10127" actId="20577"/>
          <ac:spMkLst>
            <pc:docMk/>
            <pc:sldMk cId="588609848" sldId="295"/>
            <ac:spMk id="7" creationId="{00000000-0000-0000-0000-000000000000}"/>
          </ac:spMkLst>
        </pc:spChg>
        <pc:spChg chg="mod">
          <ac:chgData name="vivek prashar" userId="76be94ead7ca0d57" providerId="LiveId" clId="{629C03BC-4798-45D0-9871-C2CF465D78DA}" dt="2021-10-12T06:41:04.531" v="10100" actId="20577"/>
          <ac:spMkLst>
            <pc:docMk/>
            <pc:sldMk cId="588609848" sldId="295"/>
            <ac:spMk id="10" creationId="{9A307FDC-0648-42C3-8314-AEDE96B0E56C}"/>
          </ac:spMkLst>
        </pc:spChg>
        <pc:picChg chg="del">
          <ac:chgData name="vivek prashar" userId="76be94ead7ca0d57" providerId="LiveId" clId="{629C03BC-4798-45D0-9871-C2CF465D78DA}" dt="2021-10-12T06:21:47.872" v="9710" actId="478"/>
          <ac:picMkLst>
            <pc:docMk/>
            <pc:sldMk cId="588609848" sldId="295"/>
            <ac:picMk id="2" creationId="{A6FF3C0C-87CF-4173-BA97-A75E42F32438}"/>
          </ac:picMkLst>
        </pc:picChg>
        <pc:picChg chg="add mod">
          <ac:chgData name="vivek prashar" userId="76be94ead7ca0d57" providerId="LiveId" clId="{629C03BC-4798-45D0-9871-C2CF465D78DA}" dt="2021-10-12T06:21:55.029" v="9712" actId="1076"/>
          <ac:picMkLst>
            <pc:docMk/>
            <pc:sldMk cId="588609848" sldId="295"/>
            <ac:picMk id="4" creationId="{2D37786A-782A-4D0B-9D95-8134F2B53A3D}"/>
          </ac:picMkLst>
        </pc:picChg>
      </pc:sldChg>
      <pc:sldChg chg="addSp modSp add del mod replTag delTag">
        <pc:chgData name="vivek prashar" userId="76be94ead7ca0d57" providerId="LiveId" clId="{629C03BC-4798-45D0-9871-C2CF465D78DA}" dt="2021-10-11T13:29:24.678" v="6741" actId="47"/>
        <pc:sldMkLst>
          <pc:docMk/>
          <pc:sldMk cId="4048380658" sldId="295"/>
        </pc:sldMkLst>
        <pc:spChg chg="mod">
          <ac:chgData name="vivek prashar" userId="76be94ead7ca0d57" providerId="LiveId" clId="{629C03BC-4798-45D0-9871-C2CF465D78DA}" dt="2021-10-07T10:37:04.059" v="2739" actId="20577"/>
          <ac:spMkLst>
            <pc:docMk/>
            <pc:sldMk cId="4048380658" sldId="295"/>
            <ac:spMk id="4" creationId="{00000000-0000-0000-0000-000000000000}"/>
          </ac:spMkLst>
        </pc:spChg>
        <pc:spChg chg="mod">
          <ac:chgData name="vivek prashar" userId="76be94ead7ca0d57" providerId="LiveId" clId="{629C03BC-4798-45D0-9871-C2CF465D78DA}" dt="2021-10-07T11:37:07.397" v="3018" actId="20577"/>
          <ac:spMkLst>
            <pc:docMk/>
            <pc:sldMk cId="4048380658" sldId="295"/>
            <ac:spMk id="5" creationId="{00000000-0000-0000-0000-000000000000}"/>
          </ac:spMkLst>
        </pc:spChg>
        <pc:spChg chg="mod">
          <ac:chgData name="vivek prashar" userId="76be94ead7ca0d57" providerId="LiveId" clId="{629C03BC-4798-45D0-9871-C2CF465D78DA}" dt="2021-10-07T10:53:26.546" v="2805" actId="27636"/>
          <ac:spMkLst>
            <pc:docMk/>
            <pc:sldMk cId="4048380658" sldId="295"/>
            <ac:spMk id="6" creationId="{00000000-0000-0000-0000-000000000000}"/>
          </ac:spMkLst>
        </pc:spChg>
        <pc:spChg chg="mod">
          <ac:chgData name="vivek prashar" userId="76be94ead7ca0d57" providerId="LiveId" clId="{629C03BC-4798-45D0-9871-C2CF465D78DA}" dt="2021-10-07T11:28:36.471" v="2900" actId="20577"/>
          <ac:spMkLst>
            <pc:docMk/>
            <pc:sldMk cId="4048380658" sldId="295"/>
            <ac:spMk id="7" creationId="{00000000-0000-0000-0000-000000000000}"/>
          </ac:spMkLst>
        </pc:spChg>
        <pc:picChg chg="add mod">
          <ac:chgData name="vivek prashar" userId="76be94ead7ca0d57" providerId="LiveId" clId="{629C03BC-4798-45D0-9871-C2CF465D78DA}" dt="2021-10-07T10:56:52.598" v="2823" actId="1076"/>
          <ac:picMkLst>
            <pc:docMk/>
            <pc:sldMk cId="4048380658" sldId="295"/>
            <ac:picMk id="2" creationId="{CAE9E48F-8281-481F-A48B-17683CC14A43}"/>
          </ac:picMkLst>
        </pc:picChg>
      </pc:sldChg>
      <pc:sldChg chg="add del replTag delTag">
        <pc:chgData name="vivek prashar" userId="76be94ead7ca0d57" providerId="LiveId" clId="{629C03BC-4798-45D0-9871-C2CF465D78DA}" dt="2021-10-12T06:39:04.319" v="9972"/>
        <pc:sldMkLst>
          <pc:docMk/>
          <pc:sldMk cId="510163656" sldId="296"/>
        </pc:sldMkLst>
      </pc:sldChg>
      <pc:sldChg chg="addSp delSp modSp add del mod replTag delTag">
        <pc:chgData name="vivek prashar" userId="76be94ead7ca0d57" providerId="LiveId" clId="{629C03BC-4798-45D0-9871-C2CF465D78DA}" dt="2021-10-08T20:10:16.395" v="5521" actId="47"/>
        <pc:sldMkLst>
          <pc:docMk/>
          <pc:sldMk cId="838990996" sldId="296"/>
        </pc:sldMkLst>
        <pc:spChg chg="mod">
          <ac:chgData name="vivek prashar" userId="76be94ead7ca0d57" providerId="LiveId" clId="{629C03BC-4798-45D0-9871-C2CF465D78DA}" dt="2021-10-07T11:27:07.550" v="2841" actId="20577"/>
          <ac:spMkLst>
            <pc:docMk/>
            <pc:sldMk cId="838990996" sldId="296"/>
            <ac:spMk id="4" creationId="{00000000-0000-0000-0000-000000000000}"/>
          </ac:spMkLst>
        </pc:spChg>
        <pc:spChg chg="mod">
          <ac:chgData name="vivek prashar" userId="76be94ead7ca0d57" providerId="LiveId" clId="{629C03BC-4798-45D0-9871-C2CF465D78DA}" dt="2021-10-07T11:36:55.565" v="2978" actId="20577"/>
          <ac:spMkLst>
            <pc:docMk/>
            <pc:sldMk cId="838990996" sldId="296"/>
            <ac:spMk id="5" creationId="{00000000-0000-0000-0000-000000000000}"/>
          </ac:spMkLst>
        </pc:spChg>
        <pc:spChg chg="mod">
          <ac:chgData name="vivek prashar" userId="76be94ead7ca0d57" providerId="LiveId" clId="{629C03BC-4798-45D0-9871-C2CF465D78DA}" dt="2021-10-07T11:26:59.915" v="2839" actId="27636"/>
          <ac:spMkLst>
            <pc:docMk/>
            <pc:sldMk cId="838990996" sldId="296"/>
            <ac:spMk id="6" creationId="{00000000-0000-0000-0000-000000000000}"/>
          </ac:spMkLst>
        </pc:spChg>
        <pc:spChg chg="mod">
          <ac:chgData name="vivek prashar" userId="76be94ead7ca0d57" providerId="LiveId" clId="{629C03BC-4798-45D0-9871-C2CF465D78DA}" dt="2021-10-07T11:28:53.184" v="2906" actId="5793"/>
          <ac:spMkLst>
            <pc:docMk/>
            <pc:sldMk cId="838990996" sldId="296"/>
            <ac:spMk id="7" creationId="{00000000-0000-0000-0000-000000000000}"/>
          </ac:spMkLst>
        </pc:spChg>
        <pc:picChg chg="del">
          <ac:chgData name="vivek prashar" userId="76be94ead7ca0d57" providerId="LiveId" clId="{629C03BC-4798-45D0-9871-C2CF465D78DA}" dt="2021-10-07T11:26:50.700" v="2835" actId="478"/>
          <ac:picMkLst>
            <pc:docMk/>
            <pc:sldMk cId="838990996" sldId="296"/>
            <ac:picMk id="2" creationId="{CAE9E48F-8281-481F-A48B-17683CC14A43}"/>
          </ac:picMkLst>
        </pc:picChg>
        <pc:picChg chg="add mod">
          <ac:chgData name="vivek prashar" userId="76be94ead7ca0d57" providerId="LiveId" clId="{629C03BC-4798-45D0-9871-C2CF465D78DA}" dt="2021-10-07T11:27:40.380" v="2876" actId="1076"/>
          <ac:picMkLst>
            <pc:docMk/>
            <pc:sldMk cId="838990996" sldId="296"/>
            <ac:picMk id="9" creationId="{97E41738-75D7-498B-B9D5-4BCA3E80C69E}"/>
          </ac:picMkLst>
        </pc:picChg>
      </pc:sldChg>
      <pc:sldChg chg="addSp delSp modSp add del mod replTag delTag">
        <pc:chgData name="vivek prashar" userId="76be94ead7ca0d57" providerId="LiveId" clId="{629C03BC-4798-45D0-9871-C2CF465D78DA}" dt="2021-10-11T13:29:24.678" v="6741" actId="47"/>
        <pc:sldMkLst>
          <pc:docMk/>
          <pc:sldMk cId="2480658137" sldId="297"/>
        </pc:sldMkLst>
        <pc:spChg chg="mod">
          <ac:chgData name="vivek prashar" userId="76be94ead7ca0d57" providerId="LiveId" clId="{629C03BC-4798-45D0-9871-C2CF465D78DA}" dt="2021-10-08T20:10:21.628" v="5529" actId="20577"/>
          <ac:spMkLst>
            <pc:docMk/>
            <pc:sldMk cId="2480658137" sldId="297"/>
            <ac:spMk id="4" creationId="{00000000-0000-0000-0000-000000000000}"/>
          </ac:spMkLst>
        </pc:spChg>
        <pc:spChg chg="mod">
          <ac:chgData name="vivek prashar" userId="76be94ead7ca0d57" providerId="LiveId" clId="{629C03BC-4798-45D0-9871-C2CF465D78DA}" dt="2021-10-08T20:10:43.101" v="5537" actId="20577"/>
          <ac:spMkLst>
            <pc:docMk/>
            <pc:sldMk cId="2480658137" sldId="297"/>
            <ac:spMk id="5" creationId="{00000000-0000-0000-0000-000000000000}"/>
          </ac:spMkLst>
        </pc:spChg>
        <pc:spChg chg="mod">
          <ac:chgData name="vivek prashar" userId="76be94ead7ca0d57" providerId="LiveId" clId="{629C03BC-4798-45D0-9871-C2CF465D78DA}" dt="2021-10-07T11:30:21.239" v="2918" actId="27636"/>
          <ac:spMkLst>
            <pc:docMk/>
            <pc:sldMk cId="2480658137" sldId="297"/>
            <ac:spMk id="6" creationId="{00000000-0000-0000-0000-000000000000}"/>
          </ac:spMkLst>
        </pc:spChg>
        <pc:spChg chg="add del mod">
          <ac:chgData name="vivek prashar" userId="76be94ead7ca0d57" providerId="LiveId" clId="{629C03BC-4798-45D0-9871-C2CF465D78DA}" dt="2021-10-07T12:00:39.122" v="3467" actId="478"/>
          <ac:spMkLst>
            <pc:docMk/>
            <pc:sldMk cId="2480658137" sldId="297"/>
            <ac:spMk id="11" creationId="{0C4ABF46-FD5D-4234-A95C-9AA776E1F0DE}"/>
          </ac:spMkLst>
        </pc:spChg>
        <pc:picChg chg="add del mod">
          <ac:chgData name="vivek prashar" userId="76be94ead7ca0d57" providerId="LiveId" clId="{629C03BC-4798-45D0-9871-C2CF465D78DA}" dt="2021-10-07T12:00:36.821" v="3466" actId="478"/>
          <ac:picMkLst>
            <pc:docMk/>
            <pc:sldMk cId="2480658137" sldId="297"/>
            <ac:picMk id="2" creationId="{B475707F-7061-4AA4-8EC4-08A0B8B0BB63}"/>
          </ac:picMkLst>
        </pc:picChg>
        <pc:picChg chg="del">
          <ac:chgData name="vivek prashar" userId="76be94ead7ca0d57" providerId="LiveId" clId="{629C03BC-4798-45D0-9871-C2CF465D78DA}" dt="2021-10-07T11:30:17.629" v="2916" actId="478"/>
          <ac:picMkLst>
            <pc:docMk/>
            <pc:sldMk cId="2480658137" sldId="297"/>
            <ac:picMk id="9" creationId="{97E41738-75D7-498B-B9D5-4BCA3E80C69E}"/>
          </ac:picMkLst>
        </pc:picChg>
        <pc:picChg chg="add del">
          <ac:chgData name="vivek prashar" userId="76be94ead7ca0d57" providerId="LiveId" clId="{629C03BC-4798-45D0-9871-C2CF465D78DA}" dt="2021-10-07T12:00:45.942" v="3471"/>
          <ac:picMkLst>
            <pc:docMk/>
            <pc:sldMk cId="2480658137" sldId="297"/>
            <ac:picMk id="10" creationId="{BBBD0314-9BD9-4F30-8C60-22960031D723}"/>
          </ac:picMkLst>
        </pc:picChg>
        <pc:picChg chg="add mod">
          <ac:chgData name="vivek prashar" userId="76be94ead7ca0d57" providerId="LiveId" clId="{629C03BC-4798-45D0-9871-C2CF465D78DA}" dt="2021-10-07T12:00:53.831" v="3475" actId="1076"/>
          <ac:picMkLst>
            <pc:docMk/>
            <pc:sldMk cId="2480658137" sldId="297"/>
            <ac:picMk id="12" creationId="{B66CC87A-295E-4445-B6FE-E39984A7E938}"/>
          </ac:picMkLst>
        </pc:picChg>
      </pc:sldChg>
      <pc:sldChg chg="addSp delSp modSp add del mod replTag delTag">
        <pc:chgData name="vivek prashar" userId="76be94ead7ca0d57" providerId="LiveId" clId="{629C03BC-4798-45D0-9871-C2CF465D78DA}" dt="2021-10-11T13:29:24.678" v="6741" actId="47"/>
        <pc:sldMkLst>
          <pc:docMk/>
          <pc:sldMk cId="807315433" sldId="298"/>
        </pc:sldMkLst>
        <pc:spChg chg="mod">
          <ac:chgData name="vivek prashar" userId="76be94ead7ca0d57" providerId="LiveId" clId="{629C03BC-4798-45D0-9871-C2CF465D78DA}" dt="2021-10-08T20:11:05.373" v="5553" actId="20577"/>
          <ac:spMkLst>
            <pc:docMk/>
            <pc:sldMk cId="807315433" sldId="298"/>
            <ac:spMk id="4" creationId="{00000000-0000-0000-0000-000000000000}"/>
          </ac:spMkLst>
        </pc:spChg>
        <pc:spChg chg="mod">
          <ac:chgData name="vivek prashar" userId="76be94ead7ca0d57" providerId="LiveId" clId="{629C03BC-4798-45D0-9871-C2CF465D78DA}" dt="2021-10-08T20:11:02.143" v="5551" actId="20577"/>
          <ac:spMkLst>
            <pc:docMk/>
            <pc:sldMk cId="807315433" sldId="298"/>
            <ac:spMk id="5" creationId="{00000000-0000-0000-0000-000000000000}"/>
          </ac:spMkLst>
        </pc:spChg>
        <pc:spChg chg="mod">
          <ac:chgData name="vivek prashar" userId="76be94ead7ca0d57" providerId="LiveId" clId="{629C03BC-4798-45D0-9871-C2CF465D78DA}" dt="2021-10-07T11:46:08.540" v="3233" actId="20577"/>
          <ac:spMkLst>
            <pc:docMk/>
            <pc:sldMk cId="807315433" sldId="298"/>
            <ac:spMk id="7" creationId="{00000000-0000-0000-0000-000000000000}"/>
          </ac:spMkLst>
        </pc:spChg>
        <pc:picChg chg="del">
          <ac:chgData name="vivek prashar" userId="76be94ead7ca0d57" providerId="LiveId" clId="{629C03BC-4798-45D0-9871-C2CF465D78DA}" dt="2021-10-07T11:43:38.519" v="3178" actId="478"/>
          <ac:picMkLst>
            <pc:docMk/>
            <pc:sldMk cId="807315433" sldId="298"/>
            <ac:picMk id="2" creationId="{B475707F-7061-4AA4-8EC4-08A0B8B0BB63}"/>
          </ac:picMkLst>
        </pc:picChg>
        <pc:picChg chg="add mod">
          <ac:chgData name="vivek prashar" userId="76be94ead7ca0d57" providerId="LiveId" clId="{629C03BC-4798-45D0-9871-C2CF465D78DA}" dt="2021-10-07T11:46:04.552" v="3218" actId="1076"/>
          <ac:picMkLst>
            <pc:docMk/>
            <pc:sldMk cId="807315433" sldId="298"/>
            <ac:picMk id="9" creationId="{E70967B9-BBC0-45E1-A35F-8CF70AEC891A}"/>
          </ac:picMkLst>
        </pc:picChg>
      </pc:sldChg>
      <pc:sldChg chg="addSp modSp add del mod replTag delTag">
        <pc:chgData name="vivek prashar" userId="76be94ead7ca0d57" providerId="LiveId" clId="{629C03BC-4798-45D0-9871-C2CF465D78DA}" dt="2021-10-11T13:29:24.678" v="6741" actId="47"/>
        <pc:sldMkLst>
          <pc:docMk/>
          <pc:sldMk cId="3076007005" sldId="299"/>
        </pc:sldMkLst>
        <pc:spChg chg="mod">
          <ac:chgData name="vivek prashar" userId="76be94ead7ca0d57" providerId="LiveId" clId="{629C03BC-4798-45D0-9871-C2CF465D78DA}" dt="2021-10-08T20:11:12.558" v="5559" actId="20577"/>
          <ac:spMkLst>
            <pc:docMk/>
            <pc:sldMk cId="3076007005" sldId="299"/>
            <ac:spMk id="4" creationId="{00000000-0000-0000-0000-000000000000}"/>
          </ac:spMkLst>
        </pc:spChg>
        <pc:spChg chg="mod">
          <ac:chgData name="vivek prashar" userId="76be94ead7ca0d57" providerId="LiveId" clId="{629C03BC-4798-45D0-9871-C2CF465D78DA}" dt="2021-10-08T17:53:29.783" v="4183" actId="20577"/>
          <ac:spMkLst>
            <pc:docMk/>
            <pc:sldMk cId="3076007005" sldId="299"/>
            <ac:spMk id="5" creationId="{00000000-0000-0000-0000-000000000000}"/>
          </ac:spMkLst>
        </pc:spChg>
        <pc:spChg chg="mod">
          <ac:chgData name="vivek prashar" userId="76be94ead7ca0d57" providerId="LiveId" clId="{629C03BC-4798-45D0-9871-C2CF465D78DA}" dt="2021-10-07T11:56:55.852" v="3364" actId="20577"/>
          <ac:spMkLst>
            <pc:docMk/>
            <pc:sldMk cId="3076007005" sldId="299"/>
            <ac:spMk id="7" creationId="{00000000-0000-0000-0000-000000000000}"/>
          </ac:spMkLst>
        </pc:spChg>
        <pc:picChg chg="add mod">
          <ac:chgData name="vivek prashar" userId="76be94ead7ca0d57" providerId="LiveId" clId="{629C03BC-4798-45D0-9871-C2CF465D78DA}" dt="2021-10-07T11:56:12.837" v="3292" actId="1076"/>
          <ac:picMkLst>
            <pc:docMk/>
            <pc:sldMk cId="3076007005" sldId="299"/>
            <ac:picMk id="2" creationId="{98817501-1880-462C-BC4B-701F37AB4EAC}"/>
          </ac:picMkLst>
        </pc:picChg>
      </pc:sldChg>
      <pc:sldChg chg="addSp delSp modSp add del mod replTag delTag">
        <pc:chgData name="vivek prashar" userId="76be94ead7ca0d57" providerId="LiveId" clId="{629C03BC-4798-45D0-9871-C2CF465D78DA}" dt="2021-10-11T13:29:24.678" v="6741" actId="47"/>
        <pc:sldMkLst>
          <pc:docMk/>
          <pc:sldMk cId="2082258254" sldId="300"/>
        </pc:sldMkLst>
        <pc:spChg chg="mod">
          <ac:chgData name="vivek prashar" userId="76be94ead7ca0d57" providerId="LiveId" clId="{629C03BC-4798-45D0-9871-C2CF465D78DA}" dt="2021-10-08T08:22:09.711" v="3551" actId="20577"/>
          <ac:spMkLst>
            <pc:docMk/>
            <pc:sldMk cId="2082258254" sldId="300"/>
            <ac:spMk id="3" creationId="{00000000-0000-0000-0000-000000000000}"/>
          </ac:spMkLst>
        </pc:spChg>
        <pc:spChg chg="mod">
          <ac:chgData name="vivek prashar" userId="76be94ead7ca0d57" providerId="LiveId" clId="{629C03BC-4798-45D0-9871-C2CF465D78DA}" dt="2021-10-08T08:37:31.787" v="3584" actId="20577"/>
          <ac:spMkLst>
            <pc:docMk/>
            <pc:sldMk cId="2082258254" sldId="300"/>
            <ac:spMk id="4" creationId="{00000000-0000-0000-0000-000000000000}"/>
          </ac:spMkLst>
        </pc:spChg>
        <pc:spChg chg="mod">
          <ac:chgData name="vivek prashar" userId="76be94ead7ca0d57" providerId="LiveId" clId="{629C03BC-4798-45D0-9871-C2CF465D78DA}" dt="2021-10-08T17:53:23.192" v="4178" actId="20577"/>
          <ac:spMkLst>
            <pc:docMk/>
            <pc:sldMk cId="2082258254" sldId="300"/>
            <ac:spMk id="5" creationId="{00000000-0000-0000-0000-000000000000}"/>
          </ac:spMkLst>
        </pc:spChg>
        <pc:spChg chg="mod">
          <ac:chgData name="vivek prashar" userId="76be94ead7ca0d57" providerId="LiveId" clId="{629C03BC-4798-45D0-9871-C2CF465D78DA}" dt="2021-10-08T08:38:07.498" v="3609" actId="27636"/>
          <ac:spMkLst>
            <pc:docMk/>
            <pc:sldMk cId="2082258254" sldId="300"/>
            <ac:spMk id="6" creationId="{00000000-0000-0000-0000-000000000000}"/>
          </ac:spMkLst>
        </pc:spChg>
        <pc:spChg chg="mod">
          <ac:chgData name="vivek prashar" userId="76be94ead7ca0d57" providerId="LiveId" clId="{629C03BC-4798-45D0-9871-C2CF465D78DA}" dt="2021-10-08T08:38:21.874" v="3623"/>
          <ac:spMkLst>
            <pc:docMk/>
            <pc:sldMk cId="2082258254" sldId="300"/>
            <ac:spMk id="7" creationId="{00000000-0000-0000-0000-000000000000}"/>
          </ac:spMkLst>
        </pc:spChg>
        <pc:picChg chg="del">
          <ac:chgData name="vivek prashar" userId="76be94ead7ca0d57" providerId="LiveId" clId="{629C03BC-4798-45D0-9871-C2CF465D78DA}" dt="2021-10-08T08:22:02.149" v="3538" actId="478"/>
          <ac:picMkLst>
            <pc:docMk/>
            <pc:sldMk cId="2082258254" sldId="300"/>
            <ac:picMk id="2" creationId="{98817501-1880-462C-BC4B-701F37AB4EAC}"/>
          </ac:picMkLst>
        </pc:picChg>
        <pc:picChg chg="add mod">
          <ac:chgData name="vivek prashar" userId="76be94ead7ca0d57" providerId="LiveId" clId="{629C03BC-4798-45D0-9871-C2CF465D78DA}" dt="2021-10-08T08:37:23.107" v="3582" actId="1076"/>
          <ac:picMkLst>
            <pc:docMk/>
            <pc:sldMk cId="2082258254" sldId="300"/>
            <ac:picMk id="9" creationId="{1D350DB3-6186-4536-8E6C-998B111B6E7D}"/>
          </ac:picMkLst>
        </pc:picChg>
      </pc:sldChg>
      <pc:sldChg chg="addSp delSp modSp add del mod replTag delTag">
        <pc:chgData name="vivek prashar" userId="76be94ead7ca0d57" providerId="LiveId" clId="{629C03BC-4798-45D0-9871-C2CF465D78DA}" dt="2021-10-11T13:29:24.678" v="6741" actId="47"/>
        <pc:sldMkLst>
          <pc:docMk/>
          <pc:sldMk cId="2639785818" sldId="301"/>
        </pc:sldMkLst>
        <pc:spChg chg="mod">
          <ac:chgData name="vivek prashar" userId="76be94ead7ca0d57" providerId="LiveId" clId="{629C03BC-4798-45D0-9871-C2CF465D78DA}" dt="2021-10-08T08:38:36.025" v="3633" actId="20577"/>
          <ac:spMkLst>
            <pc:docMk/>
            <pc:sldMk cId="2639785818" sldId="301"/>
            <ac:spMk id="4" creationId="{00000000-0000-0000-0000-000000000000}"/>
          </ac:spMkLst>
        </pc:spChg>
        <pc:spChg chg="mod">
          <ac:chgData name="vivek prashar" userId="76be94ead7ca0d57" providerId="LiveId" clId="{629C03BC-4798-45D0-9871-C2CF465D78DA}" dt="2021-10-08T17:53:16.552" v="4173" actId="20577"/>
          <ac:spMkLst>
            <pc:docMk/>
            <pc:sldMk cId="2639785818" sldId="301"/>
            <ac:spMk id="5" creationId="{00000000-0000-0000-0000-000000000000}"/>
          </ac:spMkLst>
        </pc:spChg>
        <pc:spChg chg="mod">
          <ac:chgData name="vivek prashar" userId="76be94ead7ca0d57" providerId="LiveId" clId="{629C03BC-4798-45D0-9871-C2CF465D78DA}" dt="2021-10-08T08:38:28.621" v="3630"/>
          <ac:spMkLst>
            <pc:docMk/>
            <pc:sldMk cId="2639785818" sldId="301"/>
            <ac:spMk id="7" creationId="{00000000-0000-0000-0000-000000000000}"/>
          </ac:spMkLst>
        </pc:spChg>
        <pc:picChg chg="add mod">
          <ac:chgData name="vivek prashar" userId="76be94ead7ca0d57" providerId="LiveId" clId="{629C03BC-4798-45D0-9871-C2CF465D78DA}" dt="2021-10-08T08:38:56.535" v="3643" actId="1076"/>
          <ac:picMkLst>
            <pc:docMk/>
            <pc:sldMk cId="2639785818" sldId="301"/>
            <ac:picMk id="2" creationId="{01FA8B08-6535-4EA8-8375-3FFAA952A9AB}"/>
          </ac:picMkLst>
        </pc:picChg>
        <pc:picChg chg="del">
          <ac:chgData name="vivek prashar" userId="76be94ead7ca0d57" providerId="LiveId" clId="{629C03BC-4798-45D0-9871-C2CF465D78DA}" dt="2021-10-08T08:38:32.904" v="3631" actId="478"/>
          <ac:picMkLst>
            <pc:docMk/>
            <pc:sldMk cId="2639785818" sldId="301"/>
            <ac:picMk id="9" creationId="{1D350DB3-6186-4536-8E6C-998B111B6E7D}"/>
          </ac:picMkLst>
        </pc:picChg>
      </pc:sldChg>
      <pc:sldChg chg="addSp delSp modSp add del mod replTag delTag">
        <pc:chgData name="vivek prashar" userId="76be94ead7ca0d57" providerId="LiveId" clId="{629C03BC-4798-45D0-9871-C2CF465D78DA}" dt="2021-10-11T13:29:24.678" v="6741" actId="47"/>
        <pc:sldMkLst>
          <pc:docMk/>
          <pc:sldMk cId="1192582439" sldId="302"/>
        </pc:sldMkLst>
        <pc:spChg chg="mod">
          <ac:chgData name="vivek prashar" userId="76be94ead7ca0d57" providerId="LiveId" clId="{629C03BC-4798-45D0-9871-C2CF465D78DA}" dt="2021-10-08T09:23:26.442" v="3666" actId="20577"/>
          <ac:spMkLst>
            <pc:docMk/>
            <pc:sldMk cId="1192582439" sldId="302"/>
            <ac:spMk id="3" creationId="{00000000-0000-0000-0000-000000000000}"/>
          </ac:spMkLst>
        </pc:spChg>
        <pc:spChg chg="mod">
          <ac:chgData name="vivek prashar" userId="76be94ead7ca0d57" providerId="LiveId" clId="{629C03BC-4798-45D0-9871-C2CF465D78DA}" dt="2021-10-08T09:23:19.223" v="3661" actId="20577"/>
          <ac:spMkLst>
            <pc:docMk/>
            <pc:sldMk cId="1192582439" sldId="302"/>
            <ac:spMk id="4" creationId="{00000000-0000-0000-0000-000000000000}"/>
          </ac:spMkLst>
        </pc:spChg>
        <pc:spChg chg="mod">
          <ac:chgData name="vivek prashar" userId="76be94ead7ca0d57" providerId="LiveId" clId="{629C03BC-4798-45D0-9871-C2CF465D78DA}" dt="2021-10-08T17:53:08.561" v="4166" actId="20577"/>
          <ac:spMkLst>
            <pc:docMk/>
            <pc:sldMk cId="1192582439" sldId="302"/>
            <ac:spMk id="5" creationId="{00000000-0000-0000-0000-000000000000}"/>
          </ac:spMkLst>
        </pc:spChg>
        <pc:spChg chg="mod">
          <ac:chgData name="vivek prashar" userId="76be94ead7ca0d57" providerId="LiveId" clId="{629C03BC-4798-45D0-9871-C2CF465D78DA}" dt="2021-10-08T09:24:53.846" v="3830" actId="20577"/>
          <ac:spMkLst>
            <pc:docMk/>
            <pc:sldMk cId="1192582439" sldId="302"/>
            <ac:spMk id="7" creationId="{00000000-0000-0000-0000-000000000000}"/>
          </ac:spMkLst>
        </pc:spChg>
        <pc:picChg chg="del">
          <ac:chgData name="vivek prashar" userId="76be94ead7ca0d57" providerId="LiveId" clId="{629C03BC-4798-45D0-9871-C2CF465D78DA}" dt="2021-10-08T09:23:08.900" v="3655" actId="478"/>
          <ac:picMkLst>
            <pc:docMk/>
            <pc:sldMk cId="1192582439" sldId="302"/>
            <ac:picMk id="2" creationId="{01FA8B08-6535-4EA8-8375-3FFAA952A9AB}"/>
          </ac:picMkLst>
        </pc:picChg>
        <pc:picChg chg="add mod">
          <ac:chgData name="vivek prashar" userId="76be94ead7ca0d57" providerId="LiveId" clId="{629C03BC-4798-45D0-9871-C2CF465D78DA}" dt="2021-10-08T09:23:15.191" v="3657" actId="1076"/>
          <ac:picMkLst>
            <pc:docMk/>
            <pc:sldMk cId="1192582439" sldId="302"/>
            <ac:picMk id="9" creationId="{1B9208AC-3E55-43A2-9872-CB2E59CD902B}"/>
          </ac:picMkLst>
        </pc:picChg>
      </pc:sldChg>
      <pc:sldChg chg="addSp delSp modSp add del mod replTag delTag">
        <pc:chgData name="vivek prashar" userId="76be94ead7ca0d57" providerId="LiveId" clId="{629C03BC-4798-45D0-9871-C2CF465D78DA}" dt="2021-10-11T13:29:24.678" v="6741" actId="47"/>
        <pc:sldMkLst>
          <pc:docMk/>
          <pc:sldMk cId="1057653409" sldId="303"/>
        </pc:sldMkLst>
        <pc:spChg chg="mod">
          <ac:chgData name="vivek prashar" userId="76be94ead7ca0d57" providerId="LiveId" clId="{629C03BC-4798-45D0-9871-C2CF465D78DA}" dt="2021-10-08T09:34:07.691" v="3857" actId="20577"/>
          <ac:spMkLst>
            <pc:docMk/>
            <pc:sldMk cId="1057653409" sldId="303"/>
            <ac:spMk id="3" creationId="{00000000-0000-0000-0000-000000000000}"/>
          </ac:spMkLst>
        </pc:spChg>
        <pc:spChg chg="mod">
          <ac:chgData name="vivek prashar" userId="76be94ead7ca0d57" providerId="LiveId" clId="{629C03BC-4798-45D0-9871-C2CF465D78DA}" dt="2021-10-08T09:34:12.389" v="3859" actId="20577"/>
          <ac:spMkLst>
            <pc:docMk/>
            <pc:sldMk cId="1057653409" sldId="303"/>
            <ac:spMk id="4" creationId="{00000000-0000-0000-0000-000000000000}"/>
          </ac:spMkLst>
        </pc:spChg>
        <pc:spChg chg="mod">
          <ac:chgData name="vivek prashar" userId="76be94ead7ca0d57" providerId="LiveId" clId="{629C03BC-4798-45D0-9871-C2CF465D78DA}" dt="2021-10-08T17:53:01.638" v="4159" actId="20577"/>
          <ac:spMkLst>
            <pc:docMk/>
            <pc:sldMk cId="1057653409" sldId="303"/>
            <ac:spMk id="5" creationId="{00000000-0000-0000-0000-000000000000}"/>
          </ac:spMkLst>
        </pc:spChg>
        <pc:spChg chg="mod">
          <ac:chgData name="vivek prashar" userId="76be94ead7ca0d57" providerId="LiveId" clId="{629C03BC-4798-45D0-9871-C2CF465D78DA}" dt="2021-10-08T09:33:53.941" v="3850" actId="5793"/>
          <ac:spMkLst>
            <pc:docMk/>
            <pc:sldMk cId="1057653409" sldId="303"/>
            <ac:spMk id="7" creationId="{00000000-0000-0000-0000-000000000000}"/>
          </ac:spMkLst>
        </pc:spChg>
        <pc:picChg chg="add mod">
          <ac:chgData name="vivek prashar" userId="76be94ead7ca0d57" providerId="LiveId" clId="{629C03BC-4798-45D0-9871-C2CF465D78DA}" dt="2021-10-08T09:33:23.512" v="3844" actId="1076"/>
          <ac:picMkLst>
            <pc:docMk/>
            <pc:sldMk cId="1057653409" sldId="303"/>
            <ac:picMk id="2" creationId="{7894B455-F293-481A-9838-38320015B75F}"/>
          </ac:picMkLst>
        </pc:picChg>
        <pc:picChg chg="del">
          <ac:chgData name="vivek prashar" userId="76be94ead7ca0d57" providerId="LiveId" clId="{629C03BC-4798-45D0-9871-C2CF465D78DA}" dt="2021-10-08T09:33:19.346" v="3842" actId="478"/>
          <ac:picMkLst>
            <pc:docMk/>
            <pc:sldMk cId="1057653409" sldId="303"/>
            <ac:picMk id="9" creationId="{1B9208AC-3E55-43A2-9872-CB2E59CD902B}"/>
          </ac:picMkLst>
        </pc:picChg>
      </pc:sldChg>
      <pc:sldChg chg="addSp delSp modSp add del mod replTag delTag">
        <pc:chgData name="vivek prashar" userId="76be94ead7ca0d57" providerId="LiveId" clId="{629C03BC-4798-45D0-9871-C2CF465D78DA}" dt="2021-10-11T13:29:24.678" v="6741" actId="47"/>
        <pc:sldMkLst>
          <pc:docMk/>
          <pc:sldMk cId="3747235597" sldId="304"/>
        </pc:sldMkLst>
        <pc:spChg chg="mod">
          <ac:chgData name="vivek prashar" userId="76be94ead7ca0d57" providerId="LiveId" clId="{629C03BC-4798-45D0-9871-C2CF465D78DA}" dt="2021-10-08T17:51:46.895" v="4062" actId="20577"/>
          <ac:spMkLst>
            <pc:docMk/>
            <pc:sldMk cId="3747235597" sldId="304"/>
            <ac:spMk id="3" creationId="{00000000-0000-0000-0000-000000000000}"/>
          </ac:spMkLst>
        </pc:spChg>
        <pc:spChg chg="mod">
          <ac:chgData name="vivek prashar" userId="76be94ead7ca0d57" providerId="LiveId" clId="{629C03BC-4798-45D0-9871-C2CF465D78DA}" dt="2021-10-08T09:34:41.494" v="3884" actId="20577"/>
          <ac:spMkLst>
            <pc:docMk/>
            <pc:sldMk cId="3747235597" sldId="304"/>
            <ac:spMk id="4" creationId="{00000000-0000-0000-0000-000000000000}"/>
          </ac:spMkLst>
        </pc:spChg>
        <pc:spChg chg="mod">
          <ac:chgData name="vivek prashar" userId="76be94ead7ca0d57" providerId="LiveId" clId="{629C03BC-4798-45D0-9871-C2CF465D78DA}" dt="2021-10-08T17:52:56.162" v="4154" actId="20577"/>
          <ac:spMkLst>
            <pc:docMk/>
            <pc:sldMk cId="3747235597" sldId="304"/>
            <ac:spMk id="5" creationId="{00000000-0000-0000-0000-000000000000}"/>
          </ac:spMkLst>
        </pc:spChg>
        <pc:spChg chg="mod">
          <ac:chgData name="vivek prashar" userId="76be94ead7ca0d57" providerId="LiveId" clId="{629C03BC-4798-45D0-9871-C2CF465D78DA}" dt="2021-10-08T17:49:34.047" v="3988" actId="27636"/>
          <ac:spMkLst>
            <pc:docMk/>
            <pc:sldMk cId="3747235597" sldId="304"/>
            <ac:spMk id="6" creationId="{00000000-0000-0000-0000-000000000000}"/>
          </ac:spMkLst>
        </pc:spChg>
        <pc:spChg chg="mod">
          <ac:chgData name="vivek prashar" userId="76be94ead7ca0d57" providerId="LiveId" clId="{629C03BC-4798-45D0-9871-C2CF465D78DA}" dt="2021-10-08T17:50:05.865" v="4010" actId="5793"/>
          <ac:spMkLst>
            <pc:docMk/>
            <pc:sldMk cId="3747235597" sldId="304"/>
            <ac:spMk id="7" creationId="{00000000-0000-0000-0000-000000000000}"/>
          </ac:spMkLst>
        </pc:spChg>
        <pc:picChg chg="del">
          <ac:chgData name="vivek prashar" userId="76be94ead7ca0d57" providerId="LiveId" clId="{629C03BC-4798-45D0-9871-C2CF465D78DA}" dt="2021-10-08T09:34:51.313" v="3888" actId="478"/>
          <ac:picMkLst>
            <pc:docMk/>
            <pc:sldMk cId="3747235597" sldId="304"/>
            <ac:picMk id="2" creationId="{7894B455-F293-481A-9838-38320015B75F}"/>
          </ac:picMkLst>
        </pc:picChg>
        <pc:picChg chg="add del mod">
          <ac:chgData name="vivek prashar" userId="76be94ead7ca0d57" providerId="LiveId" clId="{629C03BC-4798-45D0-9871-C2CF465D78DA}" dt="2021-10-08T17:47:57.705" v="3902" actId="478"/>
          <ac:picMkLst>
            <pc:docMk/>
            <pc:sldMk cId="3747235597" sldId="304"/>
            <ac:picMk id="9" creationId="{4FC60A70-85C0-4CF1-AA09-C7E7A1FBBD1E}"/>
          </ac:picMkLst>
        </pc:picChg>
        <pc:picChg chg="add del">
          <ac:chgData name="vivek prashar" userId="76be94ead7ca0d57" providerId="LiveId" clId="{629C03BC-4798-45D0-9871-C2CF465D78DA}" dt="2021-10-08T17:48:39.009" v="3906"/>
          <ac:picMkLst>
            <pc:docMk/>
            <pc:sldMk cId="3747235597" sldId="304"/>
            <ac:picMk id="10" creationId="{F72B9CD9-26BD-468D-B68C-75BAA09D140B}"/>
          </ac:picMkLst>
        </pc:picChg>
        <pc:picChg chg="add mod">
          <ac:chgData name="vivek prashar" userId="76be94ead7ca0d57" providerId="LiveId" clId="{629C03BC-4798-45D0-9871-C2CF465D78DA}" dt="2021-10-08T17:48:48.143" v="3910" actId="1076"/>
          <ac:picMkLst>
            <pc:docMk/>
            <pc:sldMk cId="3747235597" sldId="304"/>
            <ac:picMk id="11" creationId="{2CC5786E-388B-4DBF-A480-88BDD74CF87A}"/>
          </ac:picMkLst>
        </pc:picChg>
      </pc:sldChg>
      <pc:sldChg chg="addSp delSp modSp add del mod replTag delTag">
        <pc:chgData name="vivek prashar" userId="76be94ead7ca0d57" providerId="LiveId" clId="{629C03BC-4798-45D0-9871-C2CF465D78DA}" dt="2021-10-11T13:29:24.678" v="6741" actId="47"/>
        <pc:sldMkLst>
          <pc:docMk/>
          <pc:sldMk cId="1983790210" sldId="305"/>
        </pc:sldMkLst>
        <pc:spChg chg="mod">
          <ac:chgData name="vivek prashar" userId="76be94ead7ca0d57" providerId="LiveId" clId="{629C03BC-4798-45D0-9871-C2CF465D78DA}" dt="2021-10-08T17:51:42.654" v="4057" actId="20577"/>
          <ac:spMkLst>
            <pc:docMk/>
            <pc:sldMk cId="1983790210" sldId="305"/>
            <ac:spMk id="3" creationId="{00000000-0000-0000-0000-000000000000}"/>
          </ac:spMkLst>
        </pc:spChg>
        <pc:spChg chg="mod">
          <ac:chgData name="vivek prashar" userId="76be94ead7ca0d57" providerId="LiveId" clId="{629C03BC-4798-45D0-9871-C2CF465D78DA}" dt="2021-10-08T17:51:39.896" v="4056" actId="20577"/>
          <ac:spMkLst>
            <pc:docMk/>
            <pc:sldMk cId="1983790210" sldId="305"/>
            <ac:spMk id="4" creationId="{00000000-0000-0000-0000-000000000000}"/>
          </ac:spMkLst>
        </pc:spChg>
        <pc:spChg chg="mod">
          <ac:chgData name="vivek prashar" userId="76be94ead7ca0d57" providerId="LiveId" clId="{629C03BC-4798-45D0-9871-C2CF465D78DA}" dt="2021-10-08T20:12:05.911" v="5590" actId="20577"/>
          <ac:spMkLst>
            <pc:docMk/>
            <pc:sldMk cId="1983790210" sldId="305"/>
            <ac:spMk id="5" creationId="{00000000-0000-0000-0000-000000000000}"/>
          </ac:spMkLst>
        </pc:spChg>
        <pc:spChg chg="mod">
          <ac:chgData name="vivek prashar" userId="76be94ead7ca0d57" providerId="LiveId" clId="{629C03BC-4798-45D0-9871-C2CF465D78DA}" dt="2021-10-08T17:51:59.160" v="4075" actId="27636"/>
          <ac:spMkLst>
            <pc:docMk/>
            <pc:sldMk cId="1983790210" sldId="305"/>
            <ac:spMk id="6" creationId="{00000000-0000-0000-0000-000000000000}"/>
          </ac:spMkLst>
        </pc:spChg>
        <pc:spChg chg="mod">
          <ac:chgData name="vivek prashar" userId="76be94ead7ca0d57" providerId="LiveId" clId="{629C03BC-4798-45D0-9871-C2CF465D78DA}" dt="2021-10-08T17:51:31.239" v="4050" actId="120"/>
          <ac:spMkLst>
            <pc:docMk/>
            <pc:sldMk cId="1983790210" sldId="305"/>
            <ac:spMk id="7" creationId="{00000000-0000-0000-0000-000000000000}"/>
          </ac:spMkLst>
        </pc:spChg>
        <pc:picChg chg="add mod">
          <ac:chgData name="vivek prashar" userId="76be94ead7ca0d57" providerId="LiveId" clId="{629C03BC-4798-45D0-9871-C2CF465D78DA}" dt="2021-10-08T17:50:58.803" v="4019" actId="1076"/>
          <ac:picMkLst>
            <pc:docMk/>
            <pc:sldMk cId="1983790210" sldId="305"/>
            <ac:picMk id="2" creationId="{E9246A22-9DCF-46AB-9EAF-49F4F3EA2068}"/>
          </ac:picMkLst>
        </pc:picChg>
        <pc:picChg chg="del">
          <ac:chgData name="vivek prashar" userId="76be94ead7ca0d57" providerId="LiveId" clId="{629C03BC-4798-45D0-9871-C2CF465D78DA}" dt="2021-10-08T17:50:10.006" v="4015" actId="478"/>
          <ac:picMkLst>
            <pc:docMk/>
            <pc:sldMk cId="1983790210" sldId="305"/>
            <ac:picMk id="11" creationId="{2CC5786E-388B-4DBF-A480-88BDD74CF87A}"/>
          </ac:picMkLst>
        </pc:picChg>
      </pc:sldChg>
      <pc:sldChg chg="addSp delSp modSp add del mod replTag delTag">
        <pc:chgData name="vivek prashar" userId="76be94ead7ca0d57" providerId="LiveId" clId="{629C03BC-4798-45D0-9871-C2CF465D78DA}" dt="2021-10-11T13:29:24.678" v="6741" actId="47"/>
        <pc:sldMkLst>
          <pc:docMk/>
          <pc:sldMk cId="1661977544" sldId="306"/>
        </pc:sldMkLst>
        <pc:spChg chg="mod">
          <ac:chgData name="vivek prashar" userId="76be94ead7ca0d57" providerId="LiveId" clId="{629C03BC-4798-45D0-9871-C2CF465D78DA}" dt="2021-10-08T17:52:21.033" v="4131" actId="20577"/>
          <ac:spMkLst>
            <pc:docMk/>
            <pc:sldMk cId="1661977544" sldId="306"/>
            <ac:spMk id="4" creationId="{00000000-0000-0000-0000-000000000000}"/>
          </ac:spMkLst>
        </pc:spChg>
        <pc:spChg chg="mod">
          <ac:chgData name="vivek prashar" userId="76be94ead7ca0d57" providerId="LiveId" clId="{629C03BC-4798-45D0-9871-C2CF465D78DA}" dt="2021-10-08T17:52:38.893" v="4142" actId="20577"/>
          <ac:spMkLst>
            <pc:docMk/>
            <pc:sldMk cId="1661977544" sldId="306"/>
            <ac:spMk id="5" creationId="{00000000-0000-0000-0000-000000000000}"/>
          </ac:spMkLst>
        </pc:spChg>
        <pc:spChg chg="mod">
          <ac:chgData name="vivek prashar" userId="76be94ead7ca0d57" providerId="LiveId" clId="{629C03BC-4798-45D0-9871-C2CF465D78DA}" dt="2021-10-08T17:52:04.001" v="4081" actId="27636"/>
          <ac:spMkLst>
            <pc:docMk/>
            <pc:sldMk cId="1661977544" sldId="306"/>
            <ac:spMk id="6" creationId="{00000000-0000-0000-0000-000000000000}"/>
          </ac:spMkLst>
        </pc:spChg>
        <pc:spChg chg="mod">
          <ac:chgData name="vivek prashar" userId="76be94ead7ca0d57" providerId="LiveId" clId="{629C03BC-4798-45D0-9871-C2CF465D78DA}" dt="2021-10-08T17:54:46.042" v="4207" actId="5793"/>
          <ac:spMkLst>
            <pc:docMk/>
            <pc:sldMk cId="1661977544" sldId="306"/>
            <ac:spMk id="7" creationId="{00000000-0000-0000-0000-000000000000}"/>
          </ac:spMkLst>
        </pc:spChg>
        <pc:picChg chg="del">
          <ac:chgData name="vivek prashar" userId="76be94ead7ca0d57" providerId="LiveId" clId="{629C03BC-4798-45D0-9871-C2CF465D78DA}" dt="2021-10-08T17:52:05.601" v="4082" actId="478"/>
          <ac:picMkLst>
            <pc:docMk/>
            <pc:sldMk cId="1661977544" sldId="306"/>
            <ac:picMk id="2" creationId="{E9246A22-9DCF-46AB-9EAF-49F4F3EA2068}"/>
          </ac:picMkLst>
        </pc:picChg>
        <pc:picChg chg="add mod">
          <ac:chgData name="vivek prashar" userId="76be94ead7ca0d57" providerId="LiveId" clId="{629C03BC-4798-45D0-9871-C2CF465D78DA}" dt="2021-10-08T17:54:29.585" v="4204" actId="1076"/>
          <ac:picMkLst>
            <pc:docMk/>
            <pc:sldMk cId="1661977544" sldId="306"/>
            <ac:picMk id="9" creationId="{1FC5F3BF-4A92-4567-8FCA-51D3D4472D21}"/>
          </ac:picMkLst>
        </pc:picChg>
      </pc:sldChg>
      <pc:sldChg chg="addSp delSp modSp add del mod replTag delTag">
        <pc:chgData name="vivek prashar" userId="76be94ead7ca0d57" providerId="LiveId" clId="{629C03BC-4798-45D0-9871-C2CF465D78DA}" dt="2021-10-11T13:29:24.678" v="6741" actId="47"/>
        <pc:sldMkLst>
          <pc:docMk/>
          <pc:sldMk cId="2319720699" sldId="307"/>
        </pc:sldMkLst>
        <pc:spChg chg="mod">
          <ac:chgData name="vivek prashar" userId="76be94ead7ca0d57" providerId="LiveId" clId="{629C03BC-4798-45D0-9871-C2CF465D78DA}" dt="2021-10-08T17:55:13.566" v="4238" actId="20577"/>
          <ac:spMkLst>
            <pc:docMk/>
            <pc:sldMk cId="2319720699" sldId="307"/>
            <ac:spMk id="3" creationId="{00000000-0000-0000-0000-000000000000}"/>
          </ac:spMkLst>
        </pc:spChg>
        <pc:spChg chg="mod">
          <ac:chgData name="vivek prashar" userId="76be94ead7ca0d57" providerId="LiveId" clId="{629C03BC-4798-45D0-9871-C2CF465D78DA}" dt="2021-10-08T17:55:01.656" v="4222" actId="20577"/>
          <ac:spMkLst>
            <pc:docMk/>
            <pc:sldMk cId="2319720699" sldId="307"/>
            <ac:spMk id="4" creationId="{00000000-0000-0000-0000-000000000000}"/>
          </ac:spMkLst>
        </pc:spChg>
        <pc:spChg chg="mod">
          <ac:chgData name="vivek prashar" userId="76be94ead7ca0d57" providerId="LiveId" clId="{629C03BC-4798-45D0-9871-C2CF465D78DA}" dt="2021-10-08T18:11:25.785" v="4250" actId="20577"/>
          <ac:spMkLst>
            <pc:docMk/>
            <pc:sldMk cId="2319720699" sldId="307"/>
            <ac:spMk id="5" creationId="{00000000-0000-0000-0000-000000000000}"/>
          </ac:spMkLst>
        </pc:spChg>
        <pc:spChg chg="mod">
          <ac:chgData name="vivek prashar" userId="76be94ead7ca0d57" providerId="LiveId" clId="{629C03BC-4798-45D0-9871-C2CF465D78DA}" dt="2021-10-08T18:30:37.294" v="4533" actId="27636"/>
          <ac:spMkLst>
            <pc:docMk/>
            <pc:sldMk cId="2319720699" sldId="307"/>
            <ac:spMk id="6" creationId="{00000000-0000-0000-0000-000000000000}"/>
          </ac:spMkLst>
        </pc:spChg>
        <pc:spChg chg="mod">
          <ac:chgData name="vivek prashar" userId="76be94ead7ca0d57" providerId="LiveId" clId="{629C03BC-4798-45D0-9871-C2CF465D78DA}" dt="2021-10-08T18:10:23.309" v="4243" actId="5793"/>
          <ac:spMkLst>
            <pc:docMk/>
            <pc:sldMk cId="2319720699" sldId="307"/>
            <ac:spMk id="7" creationId="{00000000-0000-0000-0000-000000000000}"/>
          </ac:spMkLst>
        </pc:spChg>
        <pc:picChg chg="add mod">
          <ac:chgData name="vivek prashar" userId="76be94ead7ca0d57" providerId="LiveId" clId="{629C03BC-4798-45D0-9871-C2CF465D78DA}" dt="2021-10-08T18:10:35.966" v="4247" actId="1076"/>
          <ac:picMkLst>
            <pc:docMk/>
            <pc:sldMk cId="2319720699" sldId="307"/>
            <ac:picMk id="2" creationId="{7A4CEA65-32E4-4435-A099-85EC05A6CD4F}"/>
          </ac:picMkLst>
        </pc:picChg>
        <pc:picChg chg="del">
          <ac:chgData name="vivek prashar" userId="76be94ead7ca0d57" providerId="LiveId" clId="{629C03BC-4798-45D0-9871-C2CF465D78DA}" dt="2021-10-08T17:54:56.874" v="4218" actId="478"/>
          <ac:picMkLst>
            <pc:docMk/>
            <pc:sldMk cId="2319720699" sldId="307"/>
            <ac:picMk id="9" creationId="{1FC5F3BF-4A92-4567-8FCA-51D3D4472D21}"/>
          </ac:picMkLst>
        </pc:picChg>
      </pc:sldChg>
      <pc:sldChg chg="addSp delSp modSp add del mod replTag delTag">
        <pc:chgData name="vivek prashar" userId="76be94ead7ca0d57" providerId="LiveId" clId="{629C03BC-4798-45D0-9871-C2CF465D78DA}" dt="2021-10-11T13:29:24.678" v="6741" actId="47"/>
        <pc:sldMkLst>
          <pc:docMk/>
          <pc:sldMk cId="2219917166" sldId="308"/>
        </pc:sldMkLst>
        <pc:spChg chg="mod">
          <ac:chgData name="vivek prashar" userId="76be94ead7ca0d57" providerId="LiveId" clId="{629C03BC-4798-45D0-9871-C2CF465D78DA}" dt="2021-10-08T18:11:34.927" v="4269" actId="20577"/>
          <ac:spMkLst>
            <pc:docMk/>
            <pc:sldMk cId="2219917166" sldId="308"/>
            <ac:spMk id="3" creationId="{00000000-0000-0000-0000-000000000000}"/>
          </ac:spMkLst>
        </pc:spChg>
        <pc:spChg chg="mod">
          <ac:chgData name="vivek prashar" userId="76be94ead7ca0d57" providerId="LiveId" clId="{629C03BC-4798-45D0-9871-C2CF465D78DA}" dt="2021-10-08T18:11:37.691" v="4272" actId="20577"/>
          <ac:spMkLst>
            <pc:docMk/>
            <pc:sldMk cId="2219917166" sldId="308"/>
            <ac:spMk id="4" creationId="{00000000-0000-0000-0000-000000000000}"/>
          </ac:spMkLst>
        </pc:spChg>
        <pc:spChg chg="mod">
          <ac:chgData name="vivek prashar" userId="76be94ead7ca0d57" providerId="LiveId" clId="{629C03BC-4798-45D0-9871-C2CF465D78DA}" dt="2021-10-08T18:31:01.950" v="4550" actId="20577"/>
          <ac:spMkLst>
            <pc:docMk/>
            <pc:sldMk cId="2219917166" sldId="308"/>
            <ac:spMk id="5" creationId="{00000000-0000-0000-0000-000000000000}"/>
          </ac:spMkLst>
        </pc:spChg>
        <pc:spChg chg="mod">
          <ac:chgData name="vivek prashar" userId="76be94ead7ca0d57" providerId="LiveId" clId="{629C03BC-4798-45D0-9871-C2CF465D78DA}" dt="2021-10-08T18:25:07.324" v="4388" actId="5793"/>
          <ac:spMkLst>
            <pc:docMk/>
            <pc:sldMk cId="2219917166" sldId="308"/>
            <ac:spMk id="7" creationId="{00000000-0000-0000-0000-000000000000}"/>
          </ac:spMkLst>
        </pc:spChg>
        <pc:picChg chg="del">
          <ac:chgData name="vivek prashar" userId="76be94ead7ca0d57" providerId="LiveId" clId="{629C03BC-4798-45D0-9871-C2CF465D78DA}" dt="2021-10-08T18:11:39.824" v="4273" actId="478"/>
          <ac:picMkLst>
            <pc:docMk/>
            <pc:sldMk cId="2219917166" sldId="308"/>
            <ac:picMk id="2" creationId="{7A4CEA65-32E4-4435-A099-85EC05A6CD4F}"/>
          </ac:picMkLst>
        </pc:picChg>
        <pc:picChg chg="add mod">
          <ac:chgData name="vivek prashar" userId="76be94ead7ca0d57" providerId="LiveId" clId="{629C03BC-4798-45D0-9871-C2CF465D78DA}" dt="2021-10-08T18:23:32.360" v="4277" actId="1076"/>
          <ac:picMkLst>
            <pc:docMk/>
            <pc:sldMk cId="2219917166" sldId="308"/>
            <ac:picMk id="9" creationId="{8C4189F2-2FD9-4F23-89A0-E3A923D90684}"/>
          </ac:picMkLst>
        </pc:picChg>
      </pc:sldChg>
      <pc:sldChg chg="addSp delSp modSp add del mod replTag delTag">
        <pc:chgData name="vivek prashar" userId="76be94ead7ca0d57" providerId="LiveId" clId="{629C03BC-4798-45D0-9871-C2CF465D78DA}" dt="2021-10-11T13:29:24.678" v="6741" actId="47"/>
        <pc:sldMkLst>
          <pc:docMk/>
          <pc:sldMk cId="1652911346" sldId="309"/>
        </pc:sldMkLst>
        <pc:spChg chg="mod">
          <ac:chgData name="vivek prashar" userId="76be94ead7ca0d57" providerId="LiveId" clId="{629C03BC-4798-45D0-9871-C2CF465D78DA}" dt="2021-10-08T18:25:28.488" v="4430" actId="313"/>
          <ac:spMkLst>
            <pc:docMk/>
            <pc:sldMk cId="1652911346" sldId="309"/>
            <ac:spMk id="3" creationId="{00000000-0000-0000-0000-000000000000}"/>
          </ac:spMkLst>
        </pc:spChg>
        <pc:spChg chg="mod">
          <ac:chgData name="vivek prashar" userId="76be94ead7ca0d57" providerId="LiveId" clId="{629C03BC-4798-45D0-9871-C2CF465D78DA}" dt="2021-10-08T18:30:55.600" v="4544" actId="20577"/>
          <ac:spMkLst>
            <pc:docMk/>
            <pc:sldMk cId="1652911346" sldId="309"/>
            <ac:spMk id="4" creationId="{00000000-0000-0000-0000-000000000000}"/>
          </ac:spMkLst>
        </pc:spChg>
        <pc:spChg chg="mod">
          <ac:chgData name="vivek prashar" userId="76be94ead7ca0d57" providerId="LiveId" clId="{629C03BC-4798-45D0-9871-C2CF465D78DA}" dt="2021-10-08T19:22:53.054" v="4757" actId="20577"/>
          <ac:spMkLst>
            <pc:docMk/>
            <pc:sldMk cId="1652911346" sldId="309"/>
            <ac:spMk id="5" creationId="{00000000-0000-0000-0000-000000000000}"/>
          </ac:spMkLst>
        </pc:spChg>
        <pc:spChg chg="mod">
          <ac:chgData name="vivek prashar" userId="76be94ead7ca0d57" providerId="LiveId" clId="{629C03BC-4798-45D0-9871-C2CF465D78DA}" dt="2021-10-08T18:30:48.293" v="4542" actId="27636"/>
          <ac:spMkLst>
            <pc:docMk/>
            <pc:sldMk cId="1652911346" sldId="309"/>
            <ac:spMk id="6" creationId="{00000000-0000-0000-0000-000000000000}"/>
          </ac:spMkLst>
        </pc:spChg>
        <pc:spChg chg="mod">
          <ac:chgData name="vivek prashar" userId="76be94ead7ca0d57" providerId="LiveId" clId="{629C03BC-4798-45D0-9871-C2CF465D78DA}" dt="2021-10-08T18:27:12.518" v="4506" actId="108"/>
          <ac:spMkLst>
            <pc:docMk/>
            <pc:sldMk cId="1652911346" sldId="309"/>
            <ac:spMk id="7" creationId="{00000000-0000-0000-0000-000000000000}"/>
          </ac:spMkLst>
        </pc:spChg>
        <pc:picChg chg="add mod">
          <ac:chgData name="vivek prashar" userId="76be94ead7ca0d57" providerId="LiveId" clId="{629C03BC-4798-45D0-9871-C2CF465D78DA}" dt="2021-10-08T18:30:20.479" v="4516" actId="1076"/>
          <ac:picMkLst>
            <pc:docMk/>
            <pc:sldMk cId="1652911346" sldId="309"/>
            <ac:picMk id="2" creationId="{19F55732-79D3-4E77-BB49-F8BF32DE0627}"/>
          </ac:picMkLst>
        </pc:picChg>
        <pc:picChg chg="del">
          <ac:chgData name="vivek prashar" userId="76be94ead7ca0d57" providerId="LiveId" clId="{629C03BC-4798-45D0-9871-C2CF465D78DA}" dt="2021-10-08T18:25:29.763" v="4431" actId="478"/>
          <ac:picMkLst>
            <pc:docMk/>
            <pc:sldMk cId="1652911346" sldId="309"/>
            <ac:picMk id="9" creationId="{8C4189F2-2FD9-4F23-89A0-E3A923D90684}"/>
          </ac:picMkLst>
        </pc:picChg>
      </pc:sldChg>
      <pc:sldChg chg="addSp delSp modSp add del mod replTag delTag">
        <pc:chgData name="vivek prashar" userId="76be94ead7ca0d57" providerId="LiveId" clId="{629C03BC-4798-45D0-9871-C2CF465D78DA}" dt="2021-10-11T13:29:24.678" v="6741" actId="47"/>
        <pc:sldMkLst>
          <pc:docMk/>
          <pc:sldMk cId="2506481323" sldId="310"/>
        </pc:sldMkLst>
        <pc:spChg chg="mod">
          <ac:chgData name="vivek prashar" userId="76be94ead7ca0d57" providerId="LiveId" clId="{629C03BC-4798-45D0-9871-C2CF465D78DA}" dt="2021-10-08T18:31:34.454" v="4616" actId="20577"/>
          <ac:spMkLst>
            <pc:docMk/>
            <pc:sldMk cId="2506481323" sldId="310"/>
            <ac:spMk id="4" creationId="{00000000-0000-0000-0000-000000000000}"/>
          </ac:spMkLst>
        </pc:spChg>
        <pc:spChg chg="mod">
          <ac:chgData name="vivek prashar" userId="76be94ead7ca0d57" providerId="LiveId" clId="{629C03BC-4798-45D0-9871-C2CF465D78DA}" dt="2021-10-08T19:22:46.294" v="4752" actId="20577"/>
          <ac:spMkLst>
            <pc:docMk/>
            <pc:sldMk cId="2506481323" sldId="310"/>
            <ac:spMk id="5" creationId="{00000000-0000-0000-0000-000000000000}"/>
          </ac:spMkLst>
        </pc:spChg>
        <pc:spChg chg="mod">
          <ac:chgData name="vivek prashar" userId="76be94ead7ca0d57" providerId="LiveId" clId="{629C03BC-4798-45D0-9871-C2CF465D78DA}" dt="2021-10-08T18:53:49.192" v="4669" actId="27636"/>
          <ac:spMkLst>
            <pc:docMk/>
            <pc:sldMk cId="2506481323" sldId="310"/>
            <ac:spMk id="6" creationId="{00000000-0000-0000-0000-000000000000}"/>
          </ac:spMkLst>
        </pc:spChg>
        <pc:spChg chg="mod">
          <ac:chgData name="vivek prashar" userId="76be94ead7ca0d57" providerId="LiveId" clId="{629C03BC-4798-45D0-9871-C2CF465D78DA}" dt="2021-10-08T18:52:30.026" v="4641" actId="21"/>
          <ac:spMkLst>
            <pc:docMk/>
            <pc:sldMk cId="2506481323" sldId="310"/>
            <ac:spMk id="7" creationId="{00000000-0000-0000-0000-000000000000}"/>
          </ac:spMkLst>
        </pc:spChg>
        <pc:picChg chg="del">
          <ac:chgData name="vivek prashar" userId="76be94ead7ca0d57" providerId="LiveId" clId="{629C03BC-4798-45D0-9871-C2CF465D78DA}" dt="2021-10-08T18:31:30.072" v="4614" actId="478"/>
          <ac:picMkLst>
            <pc:docMk/>
            <pc:sldMk cId="2506481323" sldId="310"/>
            <ac:picMk id="2" creationId="{19F55732-79D3-4E77-BB49-F8BF32DE0627}"/>
          </ac:picMkLst>
        </pc:picChg>
        <pc:picChg chg="add mod">
          <ac:chgData name="vivek prashar" userId="76be94ead7ca0d57" providerId="LiveId" clId="{629C03BC-4798-45D0-9871-C2CF465D78DA}" dt="2021-10-08T18:52:19.211" v="4640" actId="1076"/>
          <ac:picMkLst>
            <pc:docMk/>
            <pc:sldMk cId="2506481323" sldId="310"/>
            <ac:picMk id="9" creationId="{B734652C-FF19-46C2-9B5A-08386D2BDD53}"/>
          </ac:picMkLst>
        </pc:picChg>
      </pc:sldChg>
      <pc:sldChg chg="addSp delSp modSp add del mod replTag delTag">
        <pc:chgData name="vivek prashar" userId="76be94ead7ca0d57" providerId="LiveId" clId="{629C03BC-4798-45D0-9871-C2CF465D78DA}" dt="2021-10-11T13:29:24.678" v="6741" actId="47"/>
        <pc:sldMkLst>
          <pc:docMk/>
          <pc:sldMk cId="3408022417" sldId="311"/>
        </pc:sldMkLst>
        <pc:spChg chg="mod">
          <ac:chgData name="vivek prashar" userId="76be94ead7ca0d57" providerId="LiveId" clId="{629C03BC-4798-45D0-9871-C2CF465D78DA}" dt="2021-10-08T18:52:58.851" v="4656" actId="20577"/>
          <ac:spMkLst>
            <pc:docMk/>
            <pc:sldMk cId="3408022417" sldId="311"/>
            <ac:spMk id="4" creationId="{00000000-0000-0000-0000-000000000000}"/>
          </ac:spMkLst>
        </pc:spChg>
        <pc:spChg chg="mod">
          <ac:chgData name="vivek prashar" userId="76be94ead7ca0d57" providerId="LiveId" clId="{629C03BC-4798-45D0-9871-C2CF465D78DA}" dt="2021-10-08T19:22:41.561" v="4747" actId="20577"/>
          <ac:spMkLst>
            <pc:docMk/>
            <pc:sldMk cId="3408022417" sldId="311"/>
            <ac:spMk id="5" creationId="{00000000-0000-0000-0000-000000000000}"/>
          </ac:spMkLst>
        </pc:spChg>
        <pc:spChg chg="mod">
          <ac:chgData name="vivek prashar" userId="76be94ead7ca0d57" providerId="LiveId" clId="{629C03BC-4798-45D0-9871-C2CF465D78DA}" dt="2021-10-08T18:57:59.981" v="4679" actId="27636"/>
          <ac:spMkLst>
            <pc:docMk/>
            <pc:sldMk cId="3408022417" sldId="311"/>
            <ac:spMk id="6" creationId="{00000000-0000-0000-0000-000000000000}"/>
          </ac:spMkLst>
        </pc:spChg>
        <pc:spChg chg="mod">
          <ac:chgData name="vivek prashar" userId="76be94ead7ca0d57" providerId="LiveId" clId="{629C03BC-4798-45D0-9871-C2CF465D78DA}" dt="2021-10-08T18:52:53.041" v="4653"/>
          <ac:spMkLst>
            <pc:docMk/>
            <pc:sldMk cId="3408022417" sldId="311"/>
            <ac:spMk id="7" creationId="{00000000-0000-0000-0000-000000000000}"/>
          </ac:spMkLst>
        </pc:spChg>
        <pc:picChg chg="add mod">
          <ac:chgData name="vivek prashar" userId="76be94ead7ca0d57" providerId="LiveId" clId="{629C03BC-4798-45D0-9871-C2CF465D78DA}" dt="2021-10-08T19:03:13.752" v="4695" actId="1076"/>
          <ac:picMkLst>
            <pc:docMk/>
            <pc:sldMk cId="3408022417" sldId="311"/>
            <ac:picMk id="2" creationId="{E570DDC8-39AC-41AB-B258-F9E0B4C93963}"/>
          </ac:picMkLst>
        </pc:picChg>
        <pc:picChg chg="del">
          <ac:chgData name="vivek prashar" userId="76be94ead7ca0d57" providerId="LiveId" clId="{629C03BC-4798-45D0-9871-C2CF465D78DA}" dt="2021-10-08T18:52:55.345" v="4654" actId="478"/>
          <ac:picMkLst>
            <pc:docMk/>
            <pc:sldMk cId="3408022417" sldId="311"/>
            <ac:picMk id="9" creationId="{B734652C-FF19-46C2-9B5A-08386D2BDD53}"/>
          </ac:picMkLst>
        </pc:picChg>
      </pc:sldChg>
      <pc:sldChg chg="addSp delSp modSp add del mod replTag delTag">
        <pc:chgData name="vivek prashar" userId="76be94ead7ca0d57" providerId="LiveId" clId="{629C03BC-4798-45D0-9871-C2CF465D78DA}" dt="2021-10-11T13:29:24.678" v="6741" actId="47"/>
        <pc:sldMkLst>
          <pc:docMk/>
          <pc:sldMk cId="1760786039" sldId="312"/>
        </pc:sldMkLst>
        <pc:spChg chg="mod">
          <ac:chgData name="vivek prashar" userId="76be94ead7ca0d57" providerId="LiveId" clId="{629C03BC-4798-45D0-9871-C2CF465D78DA}" dt="2021-10-08T19:03:52.640" v="4728" actId="20577"/>
          <ac:spMkLst>
            <pc:docMk/>
            <pc:sldMk cId="1760786039" sldId="312"/>
            <ac:spMk id="3" creationId="{00000000-0000-0000-0000-000000000000}"/>
          </ac:spMkLst>
        </pc:spChg>
        <pc:spChg chg="mod">
          <ac:chgData name="vivek prashar" userId="76be94ead7ca0d57" providerId="LiveId" clId="{629C03BC-4798-45D0-9871-C2CF465D78DA}" dt="2021-10-08T19:03:55.598" v="4734" actId="20577"/>
          <ac:spMkLst>
            <pc:docMk/>
            <pc:sldMk cId="1760786039" sldId="312"/>
            <ac:spMk id="4" creationId="{00000000-0000-0000-0000-000000000000}"/>
          </ac:spMkLst>
        </pc:spChg>
        <pc:spChg chg="mod">
          <ac:chgData name="vivek prashar" userId="76be94ead7ca0d57" providerId="LiveId" clId="{629C03BC-4798-45D0-9871-C2CF465D78DA}" dt="2021-10-08T19:23:51.148" v="4878" actId="20577"/>
          <ac:spMkLst>
            <pc:docMk/>
            <pc:sldMk cId="1760786039" sldId="312"/>
            <ac:spMk id="5" creationId="{00000000-0000-0000-0000-000000000000}"/>
          </ac:spMkLst>
        </pc:spChg>
        <pc:spChg chg="mod">
          <ac:chgData name="vivek prashar" userId="76be94ead7ca0d57" providerId="LiveId" clId="{629C03BC-4798-45D0-9871-C2CF465D78DA}" dt="2021-10-08T19:03:44.349" v="4717" actId="27636"/>
          <ac:spMkLst>
            <pc:docMk/>
            <pc:sldMk cId="1760786039" sldId="312"/>
            <ac:spMk id="6" creationId="{00000000-0000-0000-0000-000000000000}"/>
          </ac:spMkLst>
        </pc:spChg>
        <pc:spChg chg="mod">
          <ac:chgData name="vivek prashar" userId="76be94ead7ca0d57" providerId="LiveId" clId="{629C03BC-4798-45D0-9871-C2CF465D78DA}" dt="2021-10-08T19:25:19.701" v="4880" actId="108"/>
          <ac:spMkLst>
            <pc:docMk/>
            <pc:sldMk cId="1760786039" sldId="312"/>
            <ac:spMk id="7" creationId="{00000000-0000-0000-0000-000000000000}"/>
          </ac:spMkLst>
        </pc:spChg>
        <pc:picChg chg="del">
          <ac:chgData name="vivek prashar" userId="76be94ead7ca0d57" providerId="LiveId" clId="{629C03BC-4798-45D0-9871-C2CF465D78DA}" dt="2021-10-08T19:03:46.416" v="4718" actId="478"/>
          <ac:picMkLst>
            <pc:docMk/>
            <pc:sldMk cId="1760786039" sldId="312"/>
            <ac:picMk id="2" creationId="{E570DDC8-39AC-41AB-B258-F9E0B4C93963}"/>
          </ac:picMkLst>
        </pc:picChg>
        <pc:picChg chg="add mod">
          <ac:chgData name="vivek prashar" userId="76be94ead7ca0d57" providerId="LiveId" clId="{629C03BC-4798-45D0-9871-C2CF465D78DA}" dt="2021-10-08T19:22:30.766" v="4742" actId="1076"/>
          <ac:picMkLst>
            <pc:docMk/>
            <pc:sldMk cId="1760786039" sldId="312"/>
            <ac:picMk id="9" creationId="{1330DB02-A85A-4012-A90D-6E593DBC8260}"/>
          </ac:picMkLst>
        </pc:picChg>
      </pc:sldChg>
      <pc:sldChg chg="addSp delSp modSp add del mod replTag delTag">
        <pc:chgData name="vivek prashar" userId="76be94ead7ca0d57" providerId="LiveId" clId="{629C03BC-4798-45D0-9871-C2CF465D78DA}" dt="2021-10-11T13:29:24.678" v="6741" actId="47"/>
        <pc:sldMkLst>
          <pc:docMk/>
          <pc:sldMk cId="462817510" sldId="313"/>
        </pc:sldMkLst>
        <pc:spChg chg="mod">
          <ac:chgData name="vivek prashar" userId="76be94ead7ca0d57" providerId="LiveId" clId="{629C03BC-4798-45D0-9871-C2CF465D78DA}" dt="2021-10-08T19:33:34.960" v="4919" actId="20577"/>
          <ac:spMkLst>
            <pc:docMk/>
            <pc:sldMk cId="462817510" sldId="313"/>
            <ac:spMk id="3" creationId="{00000000-0000-0000-0000-000000000000}"/>
          </ac:spMkLst>
        </pc:spChg>
        <pc:spChg chg="mod">
          <ac:chgData name="vivek prashar" userId="76be94ead7ca0d57" providerId="LiveId" clId="{629C03BC-4798-45D0-9871-C2CF465D78DA}" dt="2021-10-08T19:39:16.613" v="5067" actId="20577"/>
          <ac:spMkLst>
            <pc:docMk/>
            <pc:sldMk cId="462817510" sldId="313"/>
            <ac:spMk id="4" creationId="{00000000-0000-0000-0000-000000000000}"/>
          </ac:spMkLst>
        </pc:spChg>
        <pc:spChg chg="mod">
          <ac:chgData name="vivek prashar" userId="76be94ead7ca0d57" providerId="LiveId" clId="{629C03BC-4798-45D0-9871-C2CF465D78DA}" dt="2021-10-08T20:13:25.260" v="5645" actId="20577"/>
          <ac:spMkLst>
            <pc:docMk/>
            <pc:sldMk cId="462817510" sldId="313"/>
            <ac:spMk id="5" creationId="{00000000-0000-0000-0000-000000000000}"/>
          </ac:spMkLst>
        </pc:spChg>
        <pc:spChg chg="mod">
          <ac:chgData name="vivek prashar" userId="76be94ead7ca0d57" providerId="LiveId" clId="{629C03BC-4798-45D0-9871-C2CF465D78DA}" dt="2021-10-08T19:34:20.291" v="4943" actId="27636"/>
          <ac:spMkLst>
            <pc:docMk/>
            <pc:sldMk cId="462817510" sldId="313"/>
            <ac:spMk id="6" creationId="{00000000-0000-0000-0000-000000000000}"/>
          </ac:spMkLst>
        </pc:spChg>
        <pc:spChg chg="mod">
          <ac:chgData name="vivek prashar" userId="76be94ead7ca0d57" providerId="LiveId" clId="{629C03BC-4798-45D0-9871-C2CF465D78DA}" dt="2021-10-08T19:35:54.488" v="5051" actId="20577"/>
          <ac:spMkLst>
            <pc:docMk/>
            <pc:sldMk cId="462817510" sldId="313"/>
            <ac:spMk id="7" creationId="{00000000-0000-0000-0000-000000000000}"/>
          </ac:spMkLst>
        </pc:spChg>
        <pc:picChg chg="add del mod">
          <ac:chgData name="vivek prashar" userId="76be94ead7ca0d57" providerId="LiveId" clId="{629C03BC-4798-45D0-9871-C2CF465D78DA}" dt="2021-10-08T19:34:38.472" v="4948" actId="478"/>
          <ac:picMkLst>
            <pc:docMk/>
            <pc:sldMk cId="462817510" sldId="313"/>
            <ac:picMk id="2" creationId="{BF6843FB-4D23-4A1F-BAFA-8C78E1B7F922}"/>
          </ac:picMkLst>
        </pc:picChg>
        <pc:picChg chg="del">
          <ac:chgData name="vivek prashar" userId="76be94ead7ca0d57" providerId="LiveId" clId="{629C03BC-4798-45D0-9871-C2CF465D78DA}" dt="2021-10-08T19:33:07.985" v="4894" actId="478"/>
          <ac:picMkLst>
            <pc:docMk/>
            <pc:sldMk cId="462817510" sldId="313"/>
            <ac:picMk id="9" creationId="{1330DB02-A85A-4012-A90D-6E593DBC8260}"/>
          </ac:picMkLst>
        </pc:picChg>
        <pc:picChg chg="add mod">
          <ac:chgData name="vivek prashar" userId="76be94ead7ca0d57" providerId="LiveId" clId="{629C03BC-4798-45D0-9871-C2CF465D78DA}" dt="2021-10-08T19:35:30.064" v="4952" actId="1076"/>
          <ac:picMkLst>
            <pc:docMk/>
            <pc:sldMk cId="462817510" sldId="313"/>
            <ac:picMk id="10" creationId="{FAB17BAA-FFC8-4C02-B0B8-C507A4C2FC2B}"/>
          </ac:picMkLst>
        </pc:picChg>
      </pc:sldChg>
      <pc:sldChg chg="addSp delSp modSp add del mod replTag delTag">
        <pc:chgData name="vivek prashar" userId="76be94ead7ca0d57" providerId="LiveId" clId="{629C03BC-4798-45D0-9871-C2CF465D78DA}" dt="2021-10-11T13:29:24.678" v="6741" actId="47"/>
        <pc:sldMkLst>
          <pc:docMk/>
          <pc:sldMk cId="2235422165" sldId="314"/>
        </pc:sldMkLst>
        <pc:spChg chg="mod">
          <ac:chgData name="vivek prashar" userId="76be94ead7ca0d57" providerId="LiveId" clId="{629C03BC-4798-45D0-9871-C2CF465D78DA}" dt="2021-10-08T19:39:56.419" v="5170" actId="20577"/>
          <ac:spMkLst>
            <pc:docMk/>
            <pc:sldMk cId="2235422165" sldId="314"/>
            <ac:spMk id="3" creationId="{00000000-0000-0000-0000-000000000000}"/>
          </ac:spMkLst>
        </pc:spChg>
        <pc:spChg chg="mod">
          <ac:chgData name="vivek prashar" userId="76be94ead7ca0d57" providerId="LiveId" clId="{629C03BC-4798-45D0-9871-C2CF465D78DA}" dt="2021-10-08T19:39:59.519" v="5172" actId="20577"/>
          <ac:spMkLst>
            <pc:docMk/>
            <pc:sldMk cId="2235422165" sldId="314"/>
            <ac:spMk id="4" creationId="{00000000-0000-0000-0000-000000000000}"/>
          </ac:spMkLst>
        </pc:spChg>
        <pc:spChg chg="mod">
          <ac:chgData name="vivek prashar" userId="76be94ead7ca0d57" providerId="LiveId" clId="{629C03BC-4798-45D0-9871-C2CF465D78DA}" dt="2021-10-08T20:13:41.005" v="5679" actId="20577"/>
          <ac:spMkLst>
            <pc:docMk/>
            <pc:sldMk cId="2235422165" sldId="314"/>
            <ac:spMk id="5" creationId="{00000000-0000-0000-0000-000000000000}"/>
          </ac:spMkLst>
        </pc:spChg>
        <pc:spChg chg="mod">
          <ac:chgData name="vivek prashar" userId="76be94ead7ca0d57" providerId="LiveId" clId="{629C03BC-4798-45D0-9871-C2CF465D78DA}" dt="2021-10-08T20:00:04.092" v="5179" actId="20577"/>
          <ac:spMkLst>
            <pc:docMk/>
            <pc:sldMk cId="2235422165" sldId="314"/>
            <ac:spMk id="6" creationId="{00000000-0000-0000-0000-000000000000}"/>
          </ac:spMkLst>
        </pc:spChg>
        <pc:spChg chg="mod">
          <ac:chgData name="vivek prashar" userId="76be94ead7ca0d57" providerId="LiveId" clId="{629C03BC-4798-45D0-9871-C2CF465D78DA}" dt="2021-10-08T19:39:50.050" v="5158" actId="20577"/>
          <ac:spMkLst>
            <pc:docMk/>
            <pc:sldMk cId="2235422165" sldId="314"/>
            <ac:spMk id="7" creationId="{00000000-0000-0000-0000-000000000000}"/>
          </ac:spMkLst>
        </pc:spChg>
        <pc:picChg chg="add mod">
          <ac:chgData name="vivek prashar" userId="76be94ead7ca0d57" providerId="LiveId" clId="{629C03BC-4798-45D0-9871-C2CF465D78DA}" dt="2021-10-08T20:00:16.247" v="5183" actId="1076"/>
          <ac:picMkLst>
            <pc:docMk/>
            <pc:sldMk cId="2235422165" sldId="314"/>
            <ac:picMk id="2" creationId="{12297E92-AEE3-450D-900C-AA94BADFF0F5}"/>
          </ac:picMkLst>
        </pc:picChg>
        <pc:picChg chg="del">
          <ac:chgData name="vivek prashar" userId="76be94ead7ca0d57" providerId="LiveId" clId="{629C03BC-4798-45D0-9871-C2CF465D78DA}" dt="2021-10-08T19:39:52.755" v="5159" actId="478"/>
          <ac:picMkLst>
            <pc:docMk/>
            <pc:sldMk cId="2235422165" sldId="314"/>
            <ac:picMk id="10" creationId="{FAB17BAA-FFC8-4C02-B0B8-C507A4C2FC2B}"/>
          </ac:picMkLst>
        </pc:picChg>
      </pc:sldChg>
      <pc:sldMasterChg chg="delSldLayout">
        <pc:chgData name="vivek prashar" userId="76be94ead7ca0d57" providerId="LiveId" clId="{629C03BC-4798-45D0-9871-C2CF465D78DA}" dt="2021-10-08T20:18:05.190" v="5684" actId="47"/>
        <pc:sldMasterMkLst>
          <pc:docMk/>
          <pc:sldMasterMk cId="0" sldId="2147483648"/>
        </pc:sldMasterMkLst>
        <pc:sldLayoutChg chg="del">
          <pc:chgData name="vivek prashar" userId="76be94ead7ca0d57" providerId="LiveId" clId="{629C03BC-4798-45D0-9871-C2CF465D78DA}" dt="2021-10-08T20:18:05.190" v="5684" actId="47"/>
          <pc:sldLayoutMkLst>
            <pc:docMk/>
            <pc:sldMasterMk cId="0" sldId="2147483648"/>
            <pc:sldLayoutMk cId="3586733581"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95AD4824-6841-44A1-A823-30BC8FCF6CB8}" type="datetime1">
              <a:rPr lang="en-US"/>
              <a:pPr/>
              <a:t>10/12/2021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74DAB0C2-4BA6-4444-B70B-D2073C28666C}" type="slidenum">
              <a:rPr lang="en-US"/>
              <a:pPr/>
              <a:t>‹#›</a:t>
            </a:fld>
            <a:endParaRPr lang="en-US"/>
          </a:p>
        </p:txBody>
      </p:sp>
    </p:spTree>
    <p:extLst>
      <p:ext uri="{BB962C8B-B14F-4D97-AF65-F5344CB8AC3E}">
        <p14:creationId xmlns:p14="http://schemas.microsoft.com/office/powerpoint/2010/main" val="2510950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1084052" y="141301"/>
            <a:ext cx="2209800" cy="304800"/>
          </a:xfrm>
          <a:prstGeom prst="rect">
            <a:avLst/>
          </a:prstGeom>
        </p:spPr>
        <p:txBody>
          <a:bodyPr/>
          <a:lstStyle>
            <a:lvl1pPr marL="0" indent="0">
              <a:buNone/>
              <a:defRPr sz="1200">
                <a:solidFill>
                  <a:schemeClr val="tx1">
                    <a:lumMod val="75000"/>
                    <a:lumOff val="25000"/>
                  </a:schemeClr>
                </a:solidFill>
              </a:defRPr>
            </a:lvl1pPr>
            <a:lvl2pPr marL="457200" indent="0">
              <a:buNone/>
              <a:defRPr sz="1200">
                <a:solidFill>
                  <a:schemeClr val="tx1">
                    <a:lumMod val="75000"/>
                    <a:lumOff val="25000"/>
                  </a:schemeClr>
                </a:solidFill>
              </a:defRPr>
            </a:lvl2pPr>
            <a:lvl3pPr>
              <a:defRPr sz="1100"/>
            </a:lvl3pPr>
            <a:lvl4pPr>
              <a:defRPr sz="1100"/>
            </a:lvl4pPr>
            <a:lvl5pPr>
              <a:defRPr sz="1100"/>
            </a:lvl5pPr>
          </a:lstStyle>
          <a:p>
            <a:pPr lvl="0"/>
            <a:r>
              <a:rPr lang="en-US" dirty="0"/>
              <a:t>Click to edit Master text styles</a:t>
            </a:r>
          </a:p>
          <a:p>
            <a:pPr lvl="1"/>
            <a:endParaRPr lang="en-US" dirty="0"/>
          </a:p>
        </p:txBody>
      </p:sp>
      <p:sp>
        <p:nvSpPr>
          <p:cNvPr id="9" name="Text Placeholder 7"/>
          <p:cNvSpPr>
            <a:spLocks noGrp="1"/>
          </p:cNvSpPr>
          <p:nvPr>
            <p:ph type="body" sz="quarter" idx="11"/>
          </p:nvPr>
        </p:nvSpPr>
        <p:spPr>
          <a:xfrm>
            <a:off x="4045792" y="141301"/>
            <a:ext cx="2812208" cy="304800"/>
          </a:xfrm>
          <a:prstGeom prst="rect">
            <a:avLst/>
          </a:prstGeom>
        </p:spPr>
        <p:txBody>
          <a:bodyPr/>
          <a:lstStyle>
            <a:lvl1pPr marL="0" indent="0">
              <a:buNone/>
              <a:defRPr sz="1200"/>
            </a:lvl1pPr>
            <a:lvl2pPr>
              <a:defRPr sz="1100"/>
            </a:lvl2pPr>
            <a:lvl3pPr>
              <a:defRPr sz="1100"/>
            </a:lvl3pPr>
            <a:lvl4pPr>
              <a:defRPr sz="1100"/>
            </a:lvl4pPr>
            <a:lvl5pPr>
              <a:defRPr sz="1100"/>
            </a:lvl5pPr>
          </a:lstStyle>
          <a:p>
            <a:pPr lvl="0"/>
            <a:r>
              <a:rPr lang="en-US" dirty="0"/>
              <a:t>Click to edit Master text styles</a:t>
            </a:r>
          </a:p>
        </p:txBody>
      </p:sp>
      <p:sp>
        <p:nvSpPr>
          <p:cNvPr id="16" name="Text Placeholder 14"/>
          <p:cNvSpPr>
            <a:spLocks noGrp="1"/>
          </p:cNvSpPr>
          <p:nvPr>
            <p:ph type="body" sz="quarter" idx="13"/>
          </p:nvPr>
        </p:nvSpPr>
        <p:spPr>
          <a:xfrm>
            <a:off x="7443156" y="141301"/>
            <a:ext cx="1411862" cy="228600"/>
          </a:xfrm>
          <a:prstGeom prst="rect">
            <a:avLst/>
          </a:prstGeom>
        </p:spPr>
        <p:txBody>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endParaRPr lang="en-US" dirty="0"/>
          </a:p>
        </p:txBody>
      </p:sp>
      <p:sp>
        <p:nvSpPr>
          <p:cNvPr id="18" name="Text Placeholder 17"/>
          <p:cNvSpPr>
            <a:spLocks noGrp="1"/>
          </p:cNvSpPr>
          <p:nvPr>
            <p:ph type="body" sz="quarter" idx="14"/>
          </p:nvPr>
        </p:nvSpPr>
        <p:spPr>
          <a:xfrm>
            <a:off x="6858000" y="647700"/>
            <a:ext cx="2103120" cy="2103120"/>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
        <p:nvSpPr>
          <p:cNvPr id="19" name="Text Placeholder 17"/>
          <p:cNvSpPr>
            <a:spLocks noGrp="1"/>
          </p:cNvSpPr>
          <p:nvPr>
            <p:ph type="body" sz="quarter" idx="15"/>
          </p:nvPr>
        </p:nvSpPr>
        <p:spPr>
          <a:xfrm>
            <a:off x="6886575" y="2867025"/>
            <a:ext cx="2103120" cy="1298448"/>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
        <p:nvSpPr>
          <p:cNvPr id="20" name="Text Placeholder 17"/>
          <p:cNvSpPr>
            <a:spLocks noGrp="1"/>
          </p:cNvSpPr>
          <p:nvPr>
            <p:ph type="body" sz="quarter" idx="16"/>
          </p:nvPr>
        </p:nvSpPr>
        <p:spPr>
          <a:xfrm>
            <a:off x="276224" y="5553073"/>
            <a:ext cx="8734425" cy="1106424"/>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
        <p:nvSpPr>
          <p:cNvPr id="10" name="Text Placeholder 17"/>
          <p:cNvSpPr>
            <a:spLocks noGrp="1"/>
          </p:cNvSpPr>
          <p:nvPr>
            <p:ph type="body" sz="quarter" idx="17"/>
          </p:nvPr>
        </p:nvSpPr>
        <p:spPr>
          <a:xfrm>
            <a:off x="6886575" y="4324350"/>
            <a:ext cx="2103120" cy="1161288"/>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8191518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7"/>
          <p:cNvSpPr>
            <a:spLocks noChangeArrowheads="1"/>
          </p:cNvSpPr>
          <p:nvPr userDrawn="1"/>
        </p:nvSpPr>
        <p:spPr bwMode="auto">
          <a:xfrm>
            <a:off x="228600" y="152400"/>
            <a:ext cx="8686800" cy="5257800"/>
          </a:xfrm>
          <a:prstGeom prst="rect">
            <a:avLst/>
          </a:prstGeom>
          <a:solidFill>
            <a:srgbClr val="FFFFFF"/>
          </a:solidFill>
          <a:ln w="9525">
            <a:solidFill>
              <a:srgbClr val="000000"/>
            </a:solidFill>
            <a:miter lim="800000"/>
            <a:headEnd/>
            <a:tailEnd/>
          </a:ln>
        </p:spPr>
        <p:txBody>
          <a:bodyPr wrap="none" anchor="ctr"/>
          <a:lstStyle/>
          <a:p>
            <a:pPr algn="ctr" eaLnBrk="0" hangingPunct="0"/>
            <a:endParaRPr lang="en-US" sz="1200">
              <a:solidFill>
                <a:srgbClr val="000000"/>
              </a:solidFill>
              <a:latin typeface="Calibri" charset="0"/>
            </a:endParaRPr>
          </a:p>
        </p:txBody>
      </p:sp>
      <p:sp>
        <p:nvSpPr>
          <p:cNvPr id="8" name="Text Box 9"/>
          <p:cNvSpPr txBox="1">
            <a:spLocks noChangeArrowheads="1"/>
          </p:cNvSpPr>
          <p:nvPr userDrawn="1"/>
        </p:nvSpPr>
        <p:spPr bwMode="auto">
          <a:xfrm>
            <a:off x="190500" y="153988"/>
            <a:ext cx="2667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Project name: </a:t>
            </a:r>
            <a:endParaRPr lang="en-US" sz="1050" dirty="0">
              <a:solidFill>
                <a:srgbClr val="000000"/>
              </a:solidFill>
              <a:latin typeface="Times" charset="0"/>
            </a:endParaRPr>
          </a:p>
        </p:txBody>
      </p:sp>
      <p:sp>
        <p:nvSpPr>
          <p:cNvPr id="9" name="Line 11"/>
          <p:cNvSpPr>
            <a:spLocks noChangeShapeType="1"/>
          </p:cNvSpPr>
          <p:nvPr userDrawn="1"/>
        </p:nvSpPr>
        <p:spPr bwMode="auto">
          <a:xfrm flipV="1">
            <a:off x="6858000" y="152400"/>
            <a:ext cx="0" cy="5791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4"/>
          <p:cNvSpPr>
            <a:spLocks noChangeShapeType="1"/>
          </p:cNvSpPr>
          <p:nvPr userDrawn="1"/>
        </p:nvSpPr>
        <p:spPr bwMode="auto">
          <a:xfrm>
            <a:off x="228600" y="457200"/>
            <a:ext cx="8686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5"/>
          <p:cNvSpPr>
            <a:spLocks noChangeShapeType="1"/>
          </p:cNvSpPr>
          <p:nvPr userDrawn="1"/>
        </p:nvSpPr>
        <p:spPr bwMode="auto">
          <a:xfrm>
            <a:off x="3276600" y="152400"/>
            <a:ext cx="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Rectangle 20"/>
          <p:cNvSpPr>
            <a:spLocks noChangeArrowheads="1"/>
          </p:cNvSpPr>
          <p:nvPr userDrawn="1"/>
        </p:nvSpPr>
        <p:spPr bwMode="auto">
          <a:xfrm>
            <a:off x="6858000" y="2667000"/>
            <a:ext cx="2057400" cy="228600"/>
          </a:xfrm>
          <a:prstGeom prst="rect">
            <a:avLst/>
          </a:prstGeom>
          <a:solidFill>
            <a:srgbClr val="FFFFFF"/>
          </a:solidFill>
          <a:ln w="9525">
            <a:solidFill>
              <a:srgbClr val="000000"/>
            </a:solidFill>
            <a:miter lim="800000"/>
            <a:headEnd/>
            <a:tailEnd/>
          </a:ln>
        </p:spPr>
        <p:txBody>
          <a:bodyPr wrap="none" anchor="ctr"/>
          <a:lstStyle/>
          <a:p>
            <a:pPr eaLnBrk="0" hangingPunct="0"/>
            <a:r>
              <a:rPr lang="en-US" sz="1100" b="1" dirty="0">
                <a:solidFill>
                  <a:srgbClr val="000000"/>
                </a:solidFill>
                <a:latin typeface="Calibri" charset="0"/>
              </a:rPr>
              <a:t> Media:</a:t>
            </a:r>
            <a:endParaRPr lang="en-US" sz="2000" dirty="0">
              <a:solidFill>
                <a:srgbClr val="000000"/>
              </a:solidFill>
              <a:latin typeface="Times" charset="0"/>
            </a:endParaRPr>
          </a:p>
        </p:txBody>
      </p:sp>
      <p:sp>
        <p:nvSpPr>
          <p:cNvPr id="13" name="Rectangle 23"/>
          <p:cNvSpPr>
            <a:spLocks noChangeArrowheads="1"/>
          </p:cNvSpPr>
          <p:nvPr userDrawn="1"/>
        </p:nvSpPr>
        <p:spPr bwMode="auto">
          <a:xfrm>
            <a:off x="6858000" y="457200"/>
            <a:ext cx="2057400" cy="228600"/>
          </a:xfrm>
          <a:prstGeom prst="rect">
            <a:avLst/>
          </a:prstGeom>
          <a:solidFill>
            <a:srgbClr val="FFFFFF"/>
          </a:solidFill>
          <a:ln w="9525">
            <a:solidFill>
              <a:srgbClr val="000000"/>
            </a:solidFill>
            <a:miter lim="800000"/>
            <a:headEnd/>
            <a:tailEnd/>
          </a:ln>
        </p:spPr>
        <p:txBody>
          <a:bodyPr wrap="none" anchor="ctr"/>
          <a:lstStyle/>
          <a:p>
            <a:pPr eaLnBrk="0" hangingPunct="0"/>
            <a:r>
              <a:rPr lang="en-US" sz="1100" b="1" dirty="0">
                <a:solidFill>
                  <a:srgbClr val="000000"/>
                </a:solidFill>
                <a:latin typeface="Calibri" charset="0"/>
              </a:rPr>
              <a:t>Instructions:</a:t>
            </a:r>
            <a:endParaRPr lang="en-US" sz="2000" dirty="0">
              <a:solidFill>
                <a:srgbClr val="000000"/>
              </a:solidFill>
              <a:latin typeface="Times" charset="0"/>
            </a:endParaRPr>
          </a:p>
        </p:txBody>
      </p:sp>
      <p:sp>
        <p:nvSpPr>
          <p:cNvPr id="14" name="Text Box 24"/>
          <p:cNvSpPr txBox="1">
            <a:spLocks noChangeArrowheads="1"/>
          </p:cNvSpPr>
          <p:nvPr userDrawn="1"/>
        </p:nvSpPr>
        <p:spPr bwMode="auto">
          <a:xfrm>
            <a:off x="6858000" y="153988"/>
            <a:ext cx="762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Screen #:   </a:t>
            </a:r>
            <a:endParaRPr lang="en-US" sz="1100" dirty="0">
              <a:solidFill>
                <a:srgbClr val="000000"/>
              </a:solidFill>
              <a:latin typeface="Times" charset="0"/>
            </a:endParaRPr>
          </a:p>
        </p:txBody>
      </p:sp>
      <p:sp>
        <p:nvSpPr>
          <p:cNvPr id="15" name="Rectangle 29"/>
          <p:cNvSpPr>
            <a:spLocks noChangeArrowheads="1"/>
          </p:cNvSpPr>
          <p:nvPr userDrawn="1"/>
        </p:nvSpPr>
        <p:spPr bwMode="auto">
          <a:xfrm>
            <a:off x="228600" y="5410200"/>
            <a:ext cx="8686800" cy="1219200"/>
          </a:xfrm>
          <a:prstGeom prst="rect">
            <a:avLst/>
          </a:prstGeom>
          <a:solidFill>
            <a:srgbClr val="FFFFFF"/>
          </a:solidFill>
          <a:ln w="9525">
            <a:solidFill>
              <a:srgbClr val="000000"/>
            </a:solidFill>
            <a:miter lim="800000"/>
            <a:headEnd/>
            <a:tailEnd/>
          </a:ln>
        </p:spPr>
        <p:txBody>
          <a:bodyPr wrap="none" anchor="ctr"/>
          <a:lstStyle/>
          <a:p>
            <a:pPr eaLnBrk="0" hangingPunct="0"/>
            <a:endParaRPr lang="en-US" sz="2400" dirty="0">
              <a:solidFill>
                <a:srgbClr val="000000"/>
              </a:solidFill>
              <a:latin typeface="Times" charset="0"/>
            </a:endParaRPr>
          </a:p>
        </p:txBody>
      </p:sp>
      <p:sp>
        <p:nvSpPr>
          <p:cNvPr id="16" name="Text Box 30"/>
          <p:cNvSpPr txBox="1">
            <a:spLocks noChangeArrowheads="1"/>
          </p:cNvSpPr>
          <p:nvPr userDrawn="1"/>
        </p:nvSpPr>
        <p:spPr bwMode="auto">
          <a:xfrm>
            <a:off x="285750" y="5415945"/>
            <a:ext cx="93807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Audio Script:</a:t>
            </a:r>
            <a:endParaRPr lang="en-US" sz="1100" dirty="0">
              <a:solidFill>
                <a:srgbClr val="000000"/>
              </a:solidFill>
              <a:latin typeface="Times" charset="0"/>
            </a:endParaRPr>
          </a:p>
        </p:txBody>
      </p:sp>
      <p:sp>
        <p:nvSpPr>
          <p:cNvPr id="17" name="TextBox 24"/>
          <p:cNvSpPr txBox="1">
            <a:spLocks noChangeArrowheads="1"/>
          </p:cNvSpPr>
          <p:nvPr userDrawn="1"/>
        </p:nvSpPr>
        <p:spPr bwMode="auto">
          <a:xfrm>
            <a:off x="304800" y="6019800"/>
            <a:ext cx="800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en-US" sz="1200">
              <a:latin typeface="Calibri" charset="0"/>
            </a:endParaRPr>
          </a:p>
        </p:txBody>
      </p:sp>
      <p:sp>
        <p:nvSpPr>
          <p:cNvPr id="18" name="TextBox 17"/>
          <p:cNvSpPr txBox="1"/>
          <p:nvPr userDrawn="1"/>
        </p:nvSpPr>
        <p:spPr>
          <a:xfrm>
            <a:off x="228600" y="6611938"/>
            <a:ext cx="4495800" cy="246062"/>
          </a:xfrm>
          <a:prstGeom prst="rect">
            <a:avLst/>
          </a:prstGeom>
          <a:noFill/>
        </p:spPr>
        <p:txBody>
          <a:bodyPr>
            <a:spAutoFit/>
          </a:bodyPr>
          <a:lstStyle/>
          <a:p>
            <a:pPr fontAlgn="auto">
              <a:spcBef>
                <a:spcPts val="0"/>
              </a:spcBef>
              <a:spcAft>
                <a:spcPts val="0"/>
              </a:spcAft>
              <a:defRPr/>
            </a:pPr>
            <a:endParaRPr lang="en-US" sz="1000" dirty="0">
              <a:solidFill>
                <a:schemeClr val="tx1">
                  <a:lumMod val="50000"/>
                  <a:lumOff val="50000"/>
                </a:schemeClr>
              </a:solidFill>
              <a:latin typeface="+mn-lt"/>
              <a:cs typeface="+mn-cs"/>
            </a:endParaRPr>
          </a:p>
        </p:txBody>
      </p:sp>
      <p:sp>
        <p:nvSpPr>
          <p:cNvPr id="19" name="Text Box 24"/>
          <p:cNvSpPr txBox="1">
            <a:spLocks noChangeArrowheads="1"/>
          </p:cNvSpPr>
          <p:nvPr userDrawn="1"/>
        </p:nvSpPr>
        <p:spPr bwMode="auto">
          <a:xfrm>
            <a:off x="3238500" y="153988"/>
            <a:ext cx="2438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Screen title: </a:t>
            </a:r>
            <a:endParaRPr lang="en-US" sz="1100" dirty="0">
              <a:solidFill>
                <a:srgbClr val="000000"/>
              </a:solidFill>
              <a:latin typeface="Times" charset="0"/>
            </a:endParaRPr>
          </a:p>
        </p:txBody>
      </p:sp>
      <p:sp>
        <p:nvSpPr>
          <p:cNvPr id="20" name="Rectangle 20"/>
          <p:cNvSpPr>
            <a:spLocks noChangeArrowheads="1"/>
          </p:cNvSpPr>
          <p:nvPr userDrawn="1"/>
        </p:nvSpPr>
        <p:spPr bwMode="auto">
          <a:xfrm>
            <a:off x="6858000" y="4114800"/>
            <a:ext cx="2057400" cy="228600"/>
          </a:xfrm>
          <a:prstGeom prst="rect">
            <a:avLst/>
          </a:prstGeom>
          <a:solidFill>
            <a:srgbClr val="FFFFFF"/>
          </a:solidFill>
          <a:ln w="9525">
            <a:solidFill>
              <a:srgbClr val="000000"/>
            </a:solidFill>
            <a:miter lim="800000"/>
            <a:headEnd/>
            <a:tailEnd/>
          </a:ln>
        </p:spPr>
        <p:txBody>
          <a:bodyPr wrap="none" anchor="ctr"/>
          <a:lstStyle/>
          <a:p>
            <a:pPr eaLnBrk="0" hangingPunct="0"/>
            <a:r>
              <a:rPr lang="en-US" sz="1100" b="1" dirty="0">
                <a:solidFill>
                  <a:srgbClr val="000000"/>
                </a:solidFill>
                <a:latin typeface="Calibri" charset="0"/>
              </a:rPr>
              <a:t> Reviewer</a:t>
            </a:r>
            <a:r>
              <a:rPr lang="en-US" sz="1100" b="1" baseline="0" dirty="0">
                <a:solidFill>
                  <a:srgbClr val="000000"/>
                </a:solidFill>
                <a:latin typeface="Calibri" charset="0"/>
              </a:rPr>
              <a:t> comments</a:t>
            </a:r>
            <a:r>
              <a:rPr lang="en-US" sz="1100" b="1" dirty="0">
                <a:solidFill>
                  <a:srgbClr val="000000"/>
                </a:solidFill>
                <a:latin typeface="Calibri" charset="0"/>
              </a:rPr>
              <a:t>:</a:t>
            </a:r>
            <a:endParaRPr lang="en-US" sz="2000" dirty="0">
              <a:solidFill>
                <a:srgbClr val="000000"/>
              </a:solidFill>
              <a:latin typeface="Times" charset="0"/>
            </a:endParaRPr>
          </a:p>
        </p:txBody>
      </p:sp>
    </p:spTree>
    <p:custDataLst>
      <p:tags r:id="rId3"/>
    </p:custDataLst>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rtl="0" eaLnBrk="0" fontAlgn="base" hangingPunct="0">
        <a:spcBef>
          <a:spcPct val="0"/>
        </a:spcBef>
        <a:spcAft>
          <a:spcPct val="0"/>
        </a:spcAft>
        <a:defRPr sz="4400">
          <a:solidFill>
            <a:schemeClr val="tx1"/>
          </a:solidFill>
          <a:latin typeface="Calibri" charset="0"/>
          <a:ea typeface="ＭＳ Ｐゴシック" charset="-128"/>
        </a:defRPr>
      </a:lvl2pPr>
      <a:lvl3pPr algn="ctr" rtl="0" eaLnBrk="0" fontAlgn="base" hangingPunct="0">
        <a:spcBef>
          <a:spcPct val="0"/>
        </a:spcBef>
        <a:spcAft>
          <a:spcPct val="0"/>
        </a:spcAft>
        <a:defRPr sz="4400">
          <a:solidFill>
            <a:schemeClr val="tx1"/>
          </a:solidFill>
          <a:latin typeface="Calibri" charset="0"/>
          <a:ea typeface="ＭＳ Ｐゴシック" charset="-128"/>
        </a:defRPr>
      </a:lvl3pPr>
      <a:lvl4pPr algn="ctr" rtl="0" eaLnBrk="0" fontAlgn="base" hangingPunct="0">
        <a:spcBef>
          <a:spcPct val="0"/>
        </a:spcBef>
        <a:spcAft>
          <a:spcPct val="0"/>
        </a:spcAft>
        <a:defRPr sz="4400">
          <a:solidFill>
            <a:schemeClr val="tx1"/>
          </a:solidFill>
          <a:latin typeface="Calibri" charset="0"/>
          <a:ea typeface="ＭＳ Ｐゴシック" charset="-128"/>
        </a:defRPr>
      </a:lvl4pPr>
      <a:lvl5pPr algn="ctr" rtl="0" eaLnBrk="0" fontAlgn="base" hangingPunct="0">
        <a:spcBef>
          <a:spcPct val="0"/>
        </a:spcBef>
        <a:spcAft>
          <a:spcPct val="0"/>
        </a:spcAft>
        <a:defRPr sz="4400">
          <a:solidFill>
            <a:schemeClr val="tx1"/>
          </a:solidFill>
          <a:latin typeface="Calibri" charset="0"/>
          <a:ea typeface="ＭＳ Ｐゴシック" charset="-128"/>
        </a:defRPr>
      </a:lvl5pPr>
      <a:lvl6pPr marL="457200" algn="ctr" rtl="0" fontAlgn="base">
        <a:spcBef>
          <a:spcPct val="0"/>
        </a:spcBef>
        <a:spcAft>
          <a:spcPct val="0"/>
        </a:spcAft>
        <a:defRPr sz="4400">
          <a:solidFill>
            <a:schemeClr val="tx1"/>
          </a:solidFill>
          <a:latin typeface="Calibri" charset="0"/>
        </a:defRPr>
      </a:lvl6pPr>
      <a:lvl7pPr marL="914400" algn="ctr" rtl="0" fontAlgn="base">
        <a:spcBef>
          <a:spcPct val="0"/>
        </a:spcBef>
        <a:spcAft>
          <a:spcPct val="0"/>
        </a:spcAft>
        <a:defRPr sz="4400">
          <a:solidFill>
            <a:schemeClr val="tx1"/>
          </a:solidFill>
          <a:latin typeface="Calibri" charset="0"/>
        </a:defRPr>
      </a:lvl7pPr>
      <a:lvl8pPr marL="1371600" algn="ctr" rtl="0" fontAlgn="base">
        <a:spcBef>
          <a:spcPct val="0"/>
        </a:spcBef>
        <a:spcAft>
          <a:spcPct val="0"/>
        </a:spcAft>
        <a:defRPr sz="4400">
          <a:solidFill>
            <a:schemeClr val="tx1"/>
          </a:solidFill>
          <a:latin typeface="Calibri" charset="0"/>
        </a:defRPr>
      </a:lvl8pPr>
      <a:lvl9pPr marL="1828800" algn="ctr" rtl="0" fontAlgn="base">
        <a:spcBef>
          <a:spcPct val="0"/>
        </a:spcBef>
        <a:spcAft>
          <a:spcPct val="0"/>
        </a:spcAft>
        <a:defRPr sz="4400">
          <a:solidFill>
            <a:schemeClr val="tx1"/>
          </a:solidFill>
          <a:latin typeface="Calibri"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hyperlink" Target="https://www.chosic.com/download-audio/26019/"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upload.wikimedia.org/wikipedia/commons/0/04/IBM_Notes_9_logo.png" TargetMode="External"/><Relationship Id="rId7" Type="http://schemas.openxmlformats.org/officeDocument/2006/relationships/hyperlink" Target="https://www.shutterstock.com/image-vector/calendar-clock-icon-vector-illustration-1067096708" TargetMode="External"/><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hyperlink" Target="https://www.shutterstock.com/image-vector/do-list-planning-icon-concept-all-739093225" TargetMode="External"/><Relationship Id="rId5" Type="http://schemas.openxmlformats.org/officeDocument/2006/relationships/hyperlink" Target="https://www.shutterstock.com/image-vector/flat-vector-icon-design-address-book-774806590" TargetMode="External"/><Relationship Id="rId4" Type="http://schemas.openxmlformats.org/officeDocument/2006/relationships/hyperlink" Target="https://www.shutterstock.com/image-vector/woman-hands-notepad-diary-journal-writing-1903294000"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upload.wikimedia.org/wikipedia/commons/0/04/IBM_Notes_9_logo.png" TargetMode="External"/><Relationship Id="rId7" Type="http://schemas.openxmlformats.org/officeDocument/2006/relationships/hyperlink" Target="https://www.shutterstock.com/image-vector/calendar-clock-icon-vector-illustration-1067096708" TargetMode="External"/><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hyperlink" Target="https://www.shutterstock.com/image-vector/do-list-planning-icon-concept-all-739093225" TargetMode="External"/><Relationship Id="rId5" Type="http://schemas.openxmlformats.org/officeDocument/2006/relationships/hyperlink" Target="https://www.shutterstock.com/image-vector/flat-vector-icon-design-address-book-774806590" TargetMode="External"/><Relationship Id="rId4" Type="http://schemas.openxmlformats.org/officeDocument/2006/relationships/hyperlink" Target="https://www.shutterstock.com/image-vector/woman-hands-notepad-diary-journal-writing-1903294000"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upload.wikimedia.org/wikipedia/commons/0/04/IBM_Notes_9_logo.png" TargetMode="External"/><Relationship Id="rId7" Type="http://schemas.openxmlformats.org/officeDocument/2006/relationships/hyperlink" Target="https://www.shutterstock.com/image-vector/calendar-clock-icon-vector-illustration-1067096708" TargetMode="External"/><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hyperlink" Target="https://www.shutterstock.com/image-vector/do-list-planning-icon-concept-all-739093225" TargetMode="External"/><Relationship Id="rId5" Type="http://schemas.openxmlformats.org/officeDocument/2006/relationships/hyperlink" Target="https://www.shutterstock.com/image-vector/flat-vector-icon-design-address-book-774806590" TargetMode="External"/><Relationship Id="rId4" Type="http://schemas.openxmlformats.org/officeDocument/2006/relationships/hyperlink" Target="https://www.shutterstock.com/image-vector/woman-hands-notepad-diary-journal-writing-1903294000"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upload.wikimedia.org/wikipedia/commons/0/04/IBM_Notes_9_logo.png" TargetMode="External"/><Relationship Id="rId7" Type="http://schemas.openxmlformats.org/officeDocument/2006/relationships/hyperlink" Target="https://www.shutterstock.com/image-vector/calendar-clock-icon-vector-illustration-1067096708" TargetMode="External"/><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hyperlink" Target="https://www.shutterstock.com/image-vector/do-list-planning-icon-concept-all-739093225" TargetMode="External"/><Relationship Id="rId5" Type="http://schemas.openxmlformats.org/officeDocument/2006/relationships/hyperlink" Target="https://www.shutterstock.com/image-vector/flat-vector-icon-design-address-book-774806590" TargetMode="External"/><Relationship Id="rId4" Type="http://schemas.openxmlformats.org/officeDocument/2006/relationships/hyperlink" Target="https://www.shutterstock.com/image-vector/woman-hands-notepad-diary-journal-writing-1903294000"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upload.wikimedia.org/wikipedia/commons/0/04/IBM_Notes_9_logo.png" TargetMode="External"/><Relationship Id="rId7" Type="http://schemas.openxmlformats.org/officeDocument/2006/relationships/hyperlink" Target="https://www.shutterstock.com/image-vector/calendar-clock-icon-vector-illustration-1067096708" TargetMode="Externa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shutterstock.com/image-vector/do-list-planning-icon-concept-all-739093225" TargetMode="External"/><Relationship Id="rId5" Type="http://schemas.openxmlformats.org/officeDocument/2006/relationships/hyperlink" Target="https://www.shutterstock.com/image-vector/flat-vector-icon-design-address-book-774806590" TargetMode="External"/><Relationship Id="rId4" Type="http://schemas.openxmlformats.org/officeDocument/2006/relationships/hyperlink" Target="https://www.shutterstock.com/image-vector/woman-hands-notepad-diary-journal-writing-190329400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15.png"/><Relationship Id="rId4" Type="http://schemas.openxmlformats.org/officeDocument/2006/relationships/hyperlink" Target="https://www.shutterstock.com/image-vector/smart-blonde-business-women-vector-illustration-563998354"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19.png"/><Relationship Id="rId4" Type="http://schemas.openxmlformats.org/officeDocument/2006/relationships/hyperlink" Target="https://www.shutterstock.com/image-vector/smart-blonde-business-women-vector-illustration-563998354"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hyperlink" Target="https://www.shutterstock.com/image-vector/smart-blonde-business-women-vector-illustration-563998354"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hyperlink" Target="https://www.shutterstock.com/image-vector/smart-blonde-business-women-vector-illustration-56399835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hyperlink" Target="https://www.shutterstock.com/image-illustration/arrow-hit-center-target-business-achievement-131083467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hyperlink" Target="https://www.shutterstock.com/image-vector/outline-enterprise-vector-icon-isolated-black-1493645030" TargetMode="External"/><Relationship Id="rId5" Type="http://schemas.openxmlformats.org/officeDocument/2006/relationships/hyperlink" Target="https://www.shutterstock.com/image-vector/six-man-team-black-color-icon-1008189019" TargetMode="External"/><Relationship Id="rId4" Type="http://schemas.openxmlformats.org/officeDocument/2006/relationships/hyperlink" Target="https://www.shutterstock.com/image-vector/three-hands-support-each-other-concept-104351830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hyperlink" Target="https://www.shutterstock.com/image-vector/smart-blonde-business-women-vector-illustration-563998354" TargetMode="External"/><Relationship Id="rId5" Type="http://schemas.openxmlformats.org/officeDocument/2006/relationships/hyperlink" Target="https://www.shutterstock.com/image-vector/smm-social-media-marketing-manager-sitting-1671245035" TargetMode="External"/><Relationship Id="rId4" Type="http://schemas.openxmlformats.org/officeDocument/2006/relationships/hyperlink" Target="https://www.shutterstock.com/image-vector/interview-businessman-man-having-job-manager-1359622127"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hyperlink" Target="https://www.shutterstock.com/image-vector/businessmen-do-multitasking-24675081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upload.wikimedia.org/wikipedia/commons/0/04/IBM_Notes_9_logo.png" TargetMode="External"/><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hyperlink" Target="https://www.shutterstock.com/image-vector/watch-change-gear-icon-vector-sign-1851914287" TargetMode="External"/><Relationship Id="rId4" Type="http://schemas.openxmlformats.org/officeDocument/2006/relationships/hyperlink" Target="https://www.shutterstock.com/image-vector/businessmen-do-multitasking-2467508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Opening Slide</a:t>
            </a:r>
          </a:p>
        </p:txBody>
      </p:sp>
      <p:sp>
        <p:nvSpPr>
          <p:cNvPr id="4" name="Text Placeholder 3"/>
          <p:cNvSpPr>
            <a:spLocks noGrp="1"/>
          </p:cNvSpPr>
          <p:nvPr>
            <p:ph type="body" sz="quarter" idx="13"/>
          </p:nvPr>
        </p:nvSpPr>
        <p:spPr/>
        <p:txBody>
          <a:bodyPr/>
          <a:lstStyle/>
          <a:p>
            <a:r>
              <a:rPr lang="en-US" dirty="0"/>
              <a:t>1</a:t>
            </a:r>
          </a:p>
        </p:txBody>
      </p:sp>
      <p:sp>
        <p:nvSpPr>
          <p:cNvPr id="5" name="Text Placeholder 4"/>
          <p:cNvSpPr>
            <a:spLocks noGrp="1"/>
          </p:cNvSpPr>
          <p:nvPr>
            <p:ph type="body" sz="quarter" idx="14"/>
          </p:nvPr>
        </p:nvSpPr>
        <p:spPr/>
        <p:txBody>
          <a:bodyPr>
            <a:normAutofit/>
          </a:bodyPr>
          <a:lstStyle/>
          <a:p>
            <a:pPr marL="228600" indent="-228600">
              <a:buAutoNum type="arabicPeriod"/>
            </a:pPr>
            <a:r>
              <a:rPr lang="en-US" dirty="0"/>
              <a:t>Opening Slide with appropriate background music for 5 sec</a:t>
            </a:r>
          </a:p>
          <a:p>
            <a:pPr marL="228600" indent="-228600">
              <a:buAutoNum type="arabicPeriod"/>
            </a:pPr>
            <a:r>
              <a:rPr lang="en-US" dirty="0"/>
              <a:t>The screen has active player triggers for moving to the next and previous screens.</a:t>
            </a:r>
            <a:endParaRPr lang="en-IN" dirty="0"/>
          </a:p>
          <a:p>
            <a:pPr marL="228600" indent="-228600">
              <a:buAutoNum type="arabicPeriod"/>
            </a:pPr>
            <a:r>
              <a:rPr lang="en-US" dirty="0"/>
              <a:t>After the music is over, the screen 1 accedes to screen 2.1</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rmAutofit fontScale="47500" lnSpcReduction="20000"/>
          </a:bodyPr>
          <a:lstStyle/>
          <a:p>
            <a:endParaRPr lang="en-US" dirty="0"/>
          </a:p>
          <a:p>
            <a:pPr marL="228600" indent="-228600">
              <a:buFont typeface="+mj-lt"/>
              <a:buAutoNum type="arabicPeriod"/>
            </a:pPr>
            <a:r>
              <a:rPr lang="en-US" sz="23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2300" u="sng" dirty="0">
                <a:solidFill>
                  <a:srgbClr val="0563C1"/>
                </a:solidFill>
              </a:rPr>
              <a:t> </a:t>
            </a:r>
            <a:endParaRPr lang="en-IN" sz="2300" u="sng" dirty="0">
              <a:solidFill>
                <a:srgbClr val="0563C1"/>
              </a:solidFill>
            </a:endParaRPr>
          </a:p>
          <a:p>
            <a:pPr marL="228600" indent="-228600">
              <a:buFont typeface="+mj-lt"/>
              <a:buAutoNum type="arabicPeriod"/>
            </a:pPr>
            <a:r>
              <a:rPr lang="en-US" sz="2300" u="sng" dirty="0">
                <a:solidFill>
                  <a:srgbClr val="0563C1"/>
                </a:solidFill>
                <a:hlinkClick r:id="rId4">
                  <a:extLst>
                    <a:ext uri="{A12FA001-AC4F-418D-AE19-62706E023703}">
                      <ahyp:hlinkClr xmlns:ahyp="http://schemas.microsoft.com/office/drawing/2018/hyperlinkcolor" val="tx"/>
                    </a:ext>
                  </a:extLst>
                </a:hlinkClick>
              </a:rPr>
              <a:t>https://www.chosic.com/download-audio/26019/</a:t>
            </a:r>
            <a:endParaRPr lang="en-US" sz="2300" u="sng" dirty="0">
              <a:solidFill>
                <a:srgbClr val="0563C1"/>
              </a:solidFill>
            </a:endParaRPr>
          </a:p>
          <a:p>
            <a:pPr marL="228600" indent="-228600">
              <a:buFont typeface="+mj-lt"/>
              <a:buAutoNum type="arabicPeriod"/>
            </a:pPr>
            <a:endParaRPr lang="en-US" dirty="0"/>
          </a:p>
        </p:txBody>
      </p:sp>
      <p:sp>
        <p:nvSpPr>
          <p:cNvPr id="7" name="Text Placeholder 6"/>
          <p:cNvSpPr>
            <a:spLocks noGrp="1"/>
          </p:cNvSpPr>
          <p:nvPr>
            <p:ph type="body" sz="quarter" idx="16"/>
          </p:nvPr>
        </p:nvSpPr>
        <p:spPr/>
        <p:txBody>
          <a:bodyPr>
            <a:normAutofit/>
          </a:bodyPr>
          <a:lstStyle/>
          <a:p>
            <a:r>
              <a:rPr lang="en-US" dirty="0"/>
              <a:t>NA</a:t>
            </a:r>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pic>
        <p:nvPicPr>
          <p:cNvPr id="2" name="Picture 1">
            <a:extLst>
              <a:ext uri="{FF2B5EF4-FFF2-40B4-BE49-F238E27FC236}">
                <a16:creationId xmlns:a16="http://schemas.microsoft.com/office/drawing/2014/main" id="{C6FEAB36-F2B3-4710-8652-44224D84CADF}"/>
              </a:ext>
            </a:extLst>
          </p:cNvPr>
          <p:cNvPicPr>
            <a:picLocks noChangeAspect="1"/>
          </p:cNvPicPr>
          <p:nvPr/>
        </p:nvPicPr>
        <p:blipFill>
          <a:blip r:embed="rId5"/>
          <a:stretch>
            <a:fillRect/>
          </a:stretch>
        </p:blipFill>
        <p:spPr>
          <a:xfrm>
            <a:off x="533400" y="1433490"/>
            <a:ext cx="6096528" cy="3429297"/>
          </a:xfrm>
          <a:prstGeom prst="rect">
            <a:avLst/>
          </a:prstGeom>
        </p:spPr>
      </p:pic>
    </p:spTree>
    <p:custDataLst>
      <p:tags r:id="rId1"/>
    </p:custDataLst>
    <p:extLst>
      <p:ext uri="{BB962C8B-B14F-4D97-AF65-F5344CB8AC3E}">
        <p14:creationId xmlns:p14="http://schemas.microsoft.com/office/powerpoint/2010/main" val="71659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00" dirty="0"/>
              <a:t>Lotus Notes | As a Personal Information Manager</a:t>
            </a:r>
          </a:p>
        </p:txBody>
      </p:sp>
      <p:sp>
        <p:nvSpPr>
          <p:cNvPr id="5" name="Text Placeholder 4"/>
          <p:cNvSpPr>
            <a:spLocks noGrp="1"/>
          </p:cNvSpPr>
          <p:nvPr>
            <p:ph type="body" sz="quarter" idx="14"/>
          </p:nvPr>
        </p:nvSpPr>
        <p:spPr/>
        <p:txBody>
          <a:bodyPr>
            <a:normAutofit fontScale="70000" lnSpcReduction="20000"/>
          </a:bodyPr>
          <a:lstStyle/>
          <a:p>
            <a:pPr marL="228600" indent="-228600">
              <a:buFont typeface="+mj-lt"/>
              <a:buAutoNum type="arabicPeriod"/>
            </a:pPr>
            <a:r>
              <a:rPr lang="en-US" dirty="0"/>
              <a:t>Call out and infographics to be in sync with VO</a:t>
            </a:r>
          </a:p>
          <a:p>
            <a:pPr marL="228600" indent="-228600">
              <a:buFont typeface="+mj-lt"/>
              <a:buAutoNum type="arabicPeriod"/>
            </a:pPr>
            <a:r>
              <a:rPr lang="en-US" dirty="0"/>
              <a:t>After VO completes, move to screen 8.2</a:t>
            </a:r>
          </a:p>
          <a:p>
            <a:pPr marL="228600" indent="-228600">
              <a:buFont typeface="+mj-lt"/>
              <a:buAutoNum type="arabicPeriod"/>
            </a:pPr>
            <a:r>
              <a:rPr lang="en-US" dirty="0"/>
              <a:t>If the user clicks on “Address Book” move to screen 8.2</a:t>
            </a:r>
          </a:p>
          <a:p>
            <a:pPr marL="228600" indent="-228600">
              <a:buFont typeface="+mj-lt"/>
              <a:buAutoNum type="arabicPeriod"/>
            </a:pPr>
            <a:r>
              <a:rPr lang="en-US" dirty="0"/>
              <a:t>If the user clicks on “Calendar” move to screen 8.3</a:t>
            </a:r>
          </a:p>
          <a:p>
            <a:pPr marL="228600" indent="-228600">
              <a:buFont typeface="+mj-lt"/>
              <a:buAutoNum type="arabicPeriod"/>
            </a:pPr>
            <a:r>
              <a:rPr lang="en-US" dirty="0"/>
              <a:t>If the user clicks on “To-do list” move to screen 8.4</a:t>
            </a:r>
          </a:p>
          <a:p>
            <a:pPr marL="228600" indent="-228600">
              <a:buFont typeface="+mj-lt"/>
              <a:buAutoNum type="arabicPeriod"/>
            </a:pPr>
            <a:r>
              <a:rPr lang="en-US" dirty="0"/>
              <a:t>If the user clicks on “Personal Journal” move to screen 8.5</a:t>
            </a:r>
          </a:p>
          <a:p>
            <a:pPr marL="228600" indent="-228600">
              <a:buFont typeface="+mj-lt"/>
              <a:buAutoNum type="arabicPeriod"/>
            </a:pPr>
            <a:r>
              <a:rPr lang="en-US" dirty="0"/>
              <a:t>Set a variable for all the images to make sure that the user has visited all the relevant screens </a:t>
            </a:r>
          </a:p>
          <a:p>
            <a:pPr marL="228600" indent="-228600">
              <a:buFont typeface="+mj-lt"/>
              <a:buAutoNum type="arabicPeriod"/>
            </a:pPr>
            <a:r>
              <a:rPr lang="en-US" dirty="0"/>
              <a:t>Once the user has clicked on each of these images – move to screen 6</a:t>
            </a:r>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endParaRPr lang="en-US" dirty="0"/>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p>
          <a:p>
            <a:pPr marL="228600" indent="-228600">
              <a:buFont typeface="+mj-lt"/>
              <a:buAutoNum type="arabicPeriod"/>
            </a:pPr>
            <a:r>
              <a:rPr lang="en-IN" sz="600" u="sng" dirty="0">
                <a:solidFill>
                  <a:srgbClr val="0563C1"/>
                </a:solidFill>
                <a:hlinkClick r:id="rId4"/>
              </a:rPr>
              <a:t>https://www.shutterstock.com/image-vector/woman-hands-notepad-diary-journal-writing-1903294000</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5"/>
              </a:rPr>
              <a:t>https://www.shutterstock.com/image-vector/flat-vector-icon-design-address-book-774806590</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6"/>
              </a:rPr>
              <a:t>https://www.shutterstock.com/image-vector/do-list-planning-icon-concept-all-739093225</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7"/>
              </a:rPr>
              <a:t>https://www.shutterstock.com/image-vector/calendar-clock-icon-vector-illustration-1067096708</a:t>
            </a:r>
            <a:endParaRPr lang="en-IN" sz="600" u="sng" dirty="0">
              <a:solidFill>
                <a:srgbClr val="0563C1"/>
              </a:solidFill>
            </a:endParaRPr>
          </a:p>
          <a:p>
            <a:pPr marL="228600" indent="-228600">
              <a:buFont typeface="+mj-lt"/>
              <a:buAutoNum type="arabicPeriod"/>
            </a:pPr>
            <a:endParaRPr lang="en-IN" sz="600" u="sng" dirty="0">
              <a:solidFill>
                <a:srgbClr val="0563C1"/>
              </a:solidFill>
            </a:endParaRPr>
          </a:p>
          <a:p>
            <a:endParaRPr lang="en-US" sz="100" dirty="0"/>
          </a:p>
        </p:txBody>
      </p:sp>
      <p:sp>
        <p:nvSpPr>
          <p:cNvPr id="7" name="Text Placeholder 6"/>
          <p:cNvSpPr>
            <a:spLocks noGrp="1"/>
          </p:cNvSpPr>
          <p:nvPr>
            <p:ph type="body" sz="quarter" idx="16"/>
          </p:nvPr>
        </p:nvSpPr>
        <p:spPr/>
        <p:txBody>
          <a:bodyPr>
            <a:normAutofit/>
          </a:bodyPr>
          <a:lstStyle/>
          <a:p>
            <a:r>
              <a:rPr lang="en-US" dirty="0"/>
              <a:t>You can use Notes to record your personal information as well , such as contacts, agendas, personal tasks, and other data. Notes include core functionality that lets you store contact information, manage your schedule, control your tasks, and keep a personal journal. </a:t>
            </a:r>
          </a:p>
          <a:p>
            <a:r>
              <a:rPr lang="en-US" dirty="0"/>
              <a:t>Click on the appropriate card to learn more.</a:t>
            </a:r>
            <a:endParaRPr lang="en-IN" dirty="0"/>
          </a:p>
          <a:p>
            <a:endParaRPr lang="en-US"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8.1</a:t>
            </a:r>
            <a:endParaRPr lang="en-IN" dirty="0"/>
          </a:p>
        </p:txBody>
      </p:sp>
      <p:pic>
        <p:nvPicPr>
          <p:cNvPr id="2" name="Picture 1">
            <a:extLst>
              <a:ext uri="{FF2B5EF4-FFF2-40B4-BE49-F238E27FC236}">
                <a16:creationId xmlns:a16="http://schemas.microsoft.com/office/drawing/2014/main" id="{9710F121-5F5D-48FE-9A57-A7245CE93AE0}"/>
              </a:ext>
            </a:extLst>
          </p:cNvPr>
          <p:cNvPicPr>
            <a:picLocks noChangeAspect="1"/>
          </p:cNvPicPr>
          <p:nvPr/>
        </p:nvPicPr>
        <p:blipFill>
          <a:blip r:embed="rId8"/>
          <a:stretch>
            <a:fillRect/>
          </a:stretch>
        </p:blipFill>
        <p:spPr>
          <a:xfrm>
            <a:off x="457200" y="1433490"/>
            <a:ext cx="6096528" cy="3429297"/>
          </a:xfrm>
          <a:prstGeom prst="rect">
            <a:avLst/>
          </a:prstGeom>
        </p:spPr>
      </p:pic>
    </p:spTree>
    <p:custDataLst>
      <p:tags r:id="rId1"/>
    </p:custDataLst>
    <p:extLst>
      <p:ext uri="{BB962C8B-B14F-4D97-AF65-F5344CB8AC3E}">
        <p14:creationId xmlns:p14="http://schemas.microsoft.com/office/powerpoint/2010/main" val="386541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00" dirty="0"/>
              <a:t>Lotus Notes | As a Personal Information Manager</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Call out and infographics to be in sync with VO</a:t>
            </a:r>
          </a:p>
          <a:p>
            <a:pPr marL="228600" indent="-228600">
              <a:buFont typeface="+mj-lt"/>
              <a:buAutoNum type="arabicPeriod"/>
            </a:pPr>
            <a:r>
              <a:rPr lang="en-US" dirty="0"/>
              <a:t>After VO completes, move to screen 8.1</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p>
          <a:p>
            <a:pPr marL="228600" indent="-228600">
              <a:buFont typeface="+mj-lt"/>
              <a:buAutoNum type="arabicPeriod"/>
            </a:pPr>
            <a:r>
              <a:rPr lang="en-IN" sz="600" u="sng" dirty="0">
                <a:solidFill>
                  <a:srgbClr val="0563C1"/>
                </a:solidFill>
                <a:hlinkClick r:id="rId4"/>
              </a:rPr>
              <a:t>https://www.shutterstock.com/image-vector/woman-hands-notepad-diary-journal-writing-1903294000</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5"/>
              </a:rPr>
              <a:t>https://www.shutterstock.com/image-vector/flat-vector-icon-design-address-book-774806590</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6"/>
              </a:rPr>
              <a:t>https://www.shutterstock.com/image-vector/do-list-planning-icon-concept-all-739093225</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7"/>
              </a:rPr>
              <a:t>https://www.shutterstock.com/image-vector/calendar-clock-icon-vector-illustration-1067096708</a:t>
            </a:r>
            <a:endParaRPr lang="en-IN" sz="600" u="sng" dirty="0">
              <a:solidFill>
                <a:srgbClr val="0563C1"/>
              </a:solidFill>
            </a:endParaRPr>
          </a:p>
          <a:p>
            <a:pPr marL="228600" indent="-228600">
              <a:buFont typeface="+mj-lt"/>
              <a:buAutoNum type="arabicPeriod"/>
            </a:pPr>
            <a:endParaRPr lang="en-IN" sz="600" u="sng" dirty="0">
              <a:solidFill>
                <a:srgbClr val="0563C1"/>
              </a:solidFill>
            </a:endParaRPr>
          </a:p>
          <a:p>
            <a:endParaRPr lang="en-US" sz="100" dirty="0"/>
          </a:p>
        </p:txBody>
      </p:sp>
      <p:sp>
        <p:nvSpPr>
          <p:cNvPr id="7" name="Text Placeholder 6"/>
          <p:cNvSpPr>
            <a:spLocks noGrp="1"/>
          </p:cNvSpPr>
          <p:nvPr>
            <p:ph type="body" sz="quarter" idx="16"/>
          </p:nvPr>
        </p:nvSpPr>
        <p:spPr/>
        <p:txBody>
          <a:bodyPr>
            <a:normAutofit/>
          </a:bodyPr>
          <a:lstStyle/>
          <a:p>
            <a:r>
              <a:rPr lang="en-US" dirty="0"/>
              <a:t>You can use </a:t>
            </a:r>
            <a:r>
              <a:rPr lang="en-US" dirty="0" err="1"/>
              <a:t>Notes’s</a:t>
            </a:r>
            <a:r>
              <a:rPr lang="en-US" dirty="0"/>
              <a:t> built-in Personal Address Book to store and manage your contact information. . Notes enable you to store a wide variety of information about each contact, including phone numbers, addresses, and e-mail addresses. </a:t>
            </a:r>
            <a:endParaRPr lang="en-IN" dirty="0"/>
          </a:p>
          <a:p>
            <a:endParaRPr lang="en-US"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8.2</a:t>
            </a:r>
            <a:endParaRPr lang="en-IN" dirty="0"/>
          </a:p>
        </p:txBody>
      </p:sp>
      <p:pic>
        <p:nvPicPr>
          <p:cNvPr id="2" name="Picture 1">
            <a:extLst>
              <a:ext uri="{FF2B5EF4-FFF2-40B4-BE49-F238E27FC236}">
                <a16:creationId xmlns:a16="http://schemas.microsoft.com/office/drawing/2014/main" id="{F2B65410-555C-49F7-BB1A-E24B1BF77A28}"/>
              </a:ext>
            </a:extLst>
          </p:cNvPr>
          <p:cNvPicPr>
            <a:picLocks noChangeAspect="1"/>
          </p:cNvPicPr>
          <p:nvPr/>
        </p:nvPicPr>
        <p:blipFill>
          <a:blip r:embed="rId8"/>
          <a:stretch>
            <a:fillRect/>
          </a:stretch>
        </p:blipFill>
        <p:spPr>
          <a:xfrm>
            <a:off x="609600" y="1371600"/>
            <a:ext cx="6096528" cy="3429297"/>
          </a:xfrm>
          <a:prstGeom prst="rect">
            <a:avLst/>
          </a:prstGeom>
        </p:spPr>
      </p:pic>
    </p:spTree>
    <p:custDataLst>
      <p:tags r:id="rId1"/>
    </p:custDataLst>
    <p:extLst>
      <p:ext uri="{BB962C8B-B14F-4D97-AF65-F5344CB8AC3E}">
        <p14:creationId xmlns:p14="http://schemas.microsoft.com/office/powerpoint/2010/main" val="8856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00" dirty="0"/>
              <a:t>Lotus Notes | As a Personal Information Manager</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Call out and infographics to be in sync with VO</a:t>
            </a:r>
          </a:p>
          <a:p>
            <a:pPr marL="228600" indent="-228600">
              <a:buFont typeface="+mj-lt"/>
              <a:buAutoNum type="arabicPeriod"/>
            </a:pPr>
            <a:r>
              <a:rPr lang="en-US" dirty="0"/>
              <a:t>After VO completes, move to screen 8.1</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p>
          <a:p>
            <a:pPr marL="228600" indent="-228600">
              <a:buFont typeface="+mj-lt"/>
              <a:buAutoNum type="arabicPeriod"/>
            </a:pPr>
            <a:r>
              <a:rPr lang="en-IN" sz="600" u="sng" dirty="0">
                <a:solidFill>
                  <a:srgbClr val="0563C1"/>
                </a:solidFill>
                <a:hlinkClick r:id="rId4"/>
              </a:rPr>
              <a:t>https://www.shutterstock.com/image-vector/woman-hands-notepad-diary-journal-writing-1903294000</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5"/>
              </a:rPr>
              <a:t>https://www.shutterstock.com/image-vector/flat-vector-icon-design-address-book-774806590</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6"/>
              </a:rPr>
              <a:t>https://www.shutterstock.com/image-vector/do-list-planning-icon-concept-all-739093225</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7"/>
              </a:rPr>
              <a:t>https://www.shutterstock.com/image-vector/calendar-clock-icon-vector-illustration-1067096708</a:t>
            </a:r>
            <a:endParaRPr lang="en-IN" sz="600" u="sng" dirty="0">
              <a:solidFill>
                <a:srgbClr val="0563C1"/>
              </a:solidFill>
            </a:endParaRPr>
          </a:p>
          <a:p>
            <a:pPr marL="228600" indent="-228600">
              <a:buFont typeface="+mj-lt"/>
              <a:buAutoNum type="arabicPeriod"/>
            </a:pPr>
            <a:endParaRPr lang="en-IN" sz="600" u="sng" dirty="0">
              <a:solidFill>
                <a:srgbClr val="0563C1"/>
              </a:solidFill>
            </a:endParaRPr>
          </a:p>
          <a:p>
            <a:endParaRPr lang="en-US" sz="100" dirty="0"/>
          </a:p>
        </p:txBody>
      </p:sp>
      <p:sp>
        <p:nvSpPr>
          <p:cNvPr id="7" name="Text Placeholder 6"/>
          <p:cNvSpPr>
            <a:spLocks noGrp="1"/>
          </p:cNvSpPr>
          <p:nvPr>
            <p:ph type="body" sz="quarter" idx="16"/>
          </p:nvPr>
        </p:nvSpPr>
        <p:spPr/>
        <p:txBody>
          <a:bodyPr>
            <a:normAutofit/>
          </a:bodyPr>
          <a:lstStyle/>
          <a:p>
            <a:r>
              <a:rPr lang="en-US" dirty="0"/>
              <a:t>Notes includes a Calendar for you to keep track of your schedule. You can enter appointments, anniversaries, reminders, and events, just as you can on a paper calendar. You can also use the Calendar for group scheduling, if you are participating in a Domino-based collaboration environment</a:t>
            </a:r>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8.3</a:t>
            </a:r>
            <a:endParaRPr lang="en-IN" dirty="0"/>
          </a:p>
        </p:txBody>
      </p:sp>
      <p:pic>
        <p:nvPicPr>
          <p:cNvPr id="2" name="Picture 1">
            <a:extLst>
              <a:ext uri="{FF2B5EF4-FFF2-40B4-BE49-F238E27FC236}">
                <a16:creationId xmlns:a16="http://schemas.microsoft.com/office/drawing/2014/main" id="{576D2277-6877-44F2-A8C8-78364A163C74}"/>
              </a:ext>
            </a:extLst>
          </p:cNvPr>
          <p:cNvPicPr>
            <a:picLocks noChangeAspect="1"/>
          </p:cNvPicPr>
          <p:nvPr/>
        </p:nvPicPr>
        <p:blipFill>
          <a:blip r:embed="rId8"/>
          <a:stretch>
            <a:fillRect/>
          </a:stretch>
        </p:blipFill>
        <p:spPr>
          <a:xfrm>
            <a:off x="609600" y="1475697"/>
            <a:ext cx="6096528" cy="3429297"/>
          </a:xfrm>
          <a:prstGeom prst="rect">
            <a:avLst/>
          </a:prstGeom>
        </p:spPr>
      </p:pic>
    </p:spTree>
    <p:custDataLst>
      <p:tags r:id="rId1"/>
    </p:custDataLst>
    <p:extLst>
      <p:ext uri="{BB962C8B-B14F-4D97-AF65-F5344CB8AC3E}">
        <p14:creationId xmlns:p14="http://schemas.microsoft.com/office/powerpoint/2010/main" val="227020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00" dirty="0"/>
              <a:t>Lotus Notes | As a Personal Information Manager</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Call out and infographics to be in sync with VO</a:t>
            </a:r>
          </a:p>
          <a:p>
            <a:pPr marL="228600" indent="-228600">
              <a:buFont typeface="+mj-lt"/>
              <a:buAutoNum type="arabicPeriod"/>
            </a:pPr>
            <a:r>
              <a:rPr lang="en-US" dirty="0"/>
              <a:t>After VO completes, move to screen 8.1</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p>
          <a:p>
            <a:pPr marL="228600" indent="-228600">
              <a:buFont typeface="+mj-lt"/>
              <a:buAutoNum type="arabicPeriod"/>
            </a:pPr>
            <a:r>
              <a:rPr lang="en-IN" sz="600" u="sng" dirty="0">
                <a:solidFill>
                  <a:srgbClr val="0563C1"/>
                </a:solidFill>
                <a:hlinkClick r:id="rId4"/>
              </a:rPr>
              <a:t>https://www.shutterstock.com/image-vector/woman-hands-notepad-diary-journal-writing-1903294000</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5"/>
              </a:rPr>
              <a:t>https://www.shutterstock.com/image-vector/flat-vector-icon-design-address-book-774806590</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6"/>
              </a:rPr>
              <a:t>https://www.shutterstock.com/image-vector/do-list-planning-icon-concept-all-739093225</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7"/>
              </a:rPr>
              <a:t>https://www.shutterstock.com/image-vector/calendar-clock-icon-vector-illustration-1067096708</a:t>
            </a:r>
            <a:endParaRPr lang="en-IN" sz="600" u="sng" dirty="0">
              <a:solidFill>
                <a:srgbClr val="0563C1"/>
              </a:solidFill>
            </a:endParaRPr>
          </a:p>
          <a:p>
            <a:pPr marL="228600" indent="-228600">
              <a:buFont typeface="+mj-lt"/>
              <a:buAutoNum type="arabicPeriod"/>
            </a:pPr>
            <a:endParaRPr lang="en-IN" sz="600" u="sng" dirty="0">
              <a:solidFill>
                <a:srgbClr val="0563C1"/>
              </a:solidFill>
            </a:endParaRPr>
          </a:p>
          <a:p>
            <a:endParaRPr lang="en-US" sz="100" dirty="0"/>
          </a:p>
        </p:txBody>
      </p:sp>
      <p:sp>
        <p:nvSpPr>
          <p:cNvPr id="7" name="Text Placeholder 6"/>
          <p:cNvSpPr>
            <a:spLocks noGrp="1"/>
          </p:cNvSpPr>
          <p:nvPr>
            <p:ph type="body" sz="quarter" idx="16"/>
          </p:nvPr>
        </p:nvSpPr>
        <p:spPr/>
        <p:txBody>
          <a:bodyPr>
            <a:normAutofit/>
          </a:bodyPr>
          <a:lstStyle/>
          <a:p>
            <a:r>
              <a:rPr lang="en-US" dirty="0"/>
              <a:t>Notes feature a personal To Do list. This list contains personal task entries that can include, for example, priorities, status, and start/due dates. Your To Do list also contains group To Do items assigned to you if you are participating in a Domino-based collaboration environment. </a:t>
            </a:r>
            <a:endParaRPr lang="en-IN" dirty="0"/>
          </a:p>
          <a:p>
            <a:endParaRPr lang="en-US"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8.4</a:t>
            </a:r>
            <a:endParaRPr lang="en-IN" dirty="0"/>
          </a:p>
        </p:txBody>
      </p:sp>
      <p:pic>
        <p:nvPicPr>
          <p:cNvPr id="2" name="Picture 1">
            <a:extLst>
              <a:ext uri="{FF2B5EF4-FFF2-40B4-BE49-F238E27FC236}">
                <a16:creationId xmlns:a16="http://schemas.microsoft.com/office/drawing/2014/main" id="{646FFAFA-4B30-47F6-936B-B73B0DCBEEF8}"/>
              </a:ext>
            </a:extLst>
          </p:cNvPr>
          <p:cNvPicPr>
            <a:picLocks noChangeAspect="1"/>
          </p:cNvPicPr>
          <p:nvPr/>
        </p:nvPicPr>
        <p:blipFill>
          <a:blip r:embed="rId8"/>
          <a:stretch>
            <a:fillRect/>
          </a:stretch>
        </p:blipFill>
        <p:spPr>
          <a:xfrm>
            <a:off x="457200" y="1433490"/>
            <a:ext cx="6096528" cy="3429297"/>
          </a:xfrm>
          <a:prstGeom prst="rect">
            <a:avLst/>
          </a:prstGeom>
        </p:spPr>
      </p:pic>
    </p:spTree>
    <p:custDataLst>
      <p:tags r:id="rId1"/>
    </p:custDataLst>
    <p:extLst>
      <p:ext uri="{BB962C8B-B14F-4D97-AF65-F5344CB8AC3E}">
        <p14:creationId xmlns:p14="http://schemas.microsoft.com/office/powerpoint/2010/main" val="300519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00" dirty="0"/>
              <a:t>Lotus Notes | As a Personal Information Manager</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Call out and infographics to be in sync with VO</a:t>
            </a:r>
          </a:p>
          <a:p>
            <a:pPr marL="228600" indent="-228600">
              <a:buFont typeface="+mj-lt"/>
              <a:buAutoNum type="arabicPeriod"/>
            </a:pPr>
            <a:r>
              <a:rPr lang="en-US" dirty="0"/>
              <a:t>After VO completes, move to screen 8.1</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p>
          <a:p>
            <a:pPr marL="228600" indent="-228600">
              <a:buFont typeface="+mj-lt"/>
              <a:buAutoNum type="arabicPeriod"/>
            </a:pPr>
            <a:r>
              <a:rPr lang="en-IN" sz="600" u="sng" dirty="0">
                <a:solidFill>
                  <a:srgbClr val="0563C1"/>
                </a:solidFill>
                <a:hlinkClick r:id="rId4"/>
              </a:rPr>
              <a:t>https://www.shutterstock.com/image-vector/woman-hands-notepad-diary-journal-writing-1903294000</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5"/>
              </a:rPr>
              <a:t>https://www.shutterstock.com/image-vector/flat-vector-icon-design-address-book-774806590</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6"/>
              </a:rPr>
              <a:t>https://www.shutterstock.com/image-vector/do-list-planning-icon-concept-all-739093225</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7"/>
              </a:rPr>
              <a:t>https://www.shutterstock.com/image-vector/calendar-clock-icon-vector-illustration-1067096708</a:t>
            </a:r>
            <a:endParaRPr lang="en-IN" sz="600" u="sng" dirty="0">
              <a:solidFill>
                <a:srgbClr val="0563C1"/>
              </a:solidFill>
            </a:endParaRPr>
          </a:p>
          <a:p>
            <a:pPr marL="228600" indent="-228600">
              <a:buFont typeface="+mj-lt"/>
              <a:buAutoNum type="arabicPeriod"/>
            </a:pPr>
            <a:endParaRPr lang="en-IN" sz="600" u="sng" dirty="0">
              <a:solidFill>
                <a:srgbClr val="0563C1"/>
              </a:solidFill>
            </a:endParaRPr>
          </a:p>
          <a:p>
            <a:endParaRPr lang="en-US" sz="100" dirty="0"/>
          </a:p>
        </p:txBody>
      </p:sp>
      <p:sp>
        <p:nvSpPr>
          <p:cNvPr id="7" name="Text Placeholder 6"/>
          <p:cNvSpPr>
            <a:spLocks noGrp="1"/>
          </p:cNvSpPr>
          <p:nvPr>
            <p:ph type="body" sz="quarter" idx="16"/>
          </p:nvPr>
        </p:nvSpPr>
        <p:spPr/>
        <p:txBody>
          <a:bodyPr>
            <a:normAutofit/>
          </a:bodyPr>
          <a:lstStyle/>
          <a:p>
            <a:r>
              <a:rPr lang="en-US" sz="1500" dirty="0"/>
              <a:t>The Personal Journal is a convenient place to store information you may need when you are away from your desk, such as a travel itinerary, notes for a meeting, or directions. Notes used in conjunction with  3com Palm Pilot or IBM </a:t>
            </a:r>
            <a:r>
              <a:rPr lang="en-US" sz="1500" dirty="0" err="1"/>
              <a:t>WorkPad</a:t>
            </a:r>
            <a:r>
              <a:rPr lang="en-US" sz="1500" dirty="0"/>
              <a:t> Personal Digital Assistant (PDA) is synced with PDA ‘s memo pad application</a:t>
            </a:r>
            <a:endParaRPr lang="en-IN" sz="1500" dirty="0"/>
          </a:p>
          <a:p>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8.5</a:t>
            </a:r>
            <a:endParaRPr lang="en-IN" dirty="0"/>
          </a:p>
        </p:txBody>
      </p:sp>
      <p:pic>
        <p:nvPicPr>
          <p:cNvPr id="9" name="Picture 8">
            <a:extLst>
              <a:ext uri="{FF2B5EF4-FFF2-40B4-BE49-F238E27FC236}">
                <a16:creationId xmlns:a16="http://schemas.microsoft.com/office/drawing/2014/main" id="{7F59709D-7F08-4763-AC77-8EF42D5C6BD4}"/>
              </a:ext>
            </a:extLst>
          </p:cNvPr>
          <p:cNvPicPr>
            <a:picLocks noChangeAspect="1"/>
          </p:cNvPicPr>
          <p:nvPr/>
        </p:nvPicPr>
        <p:blipFill>
          <a:blip r:embed="rId8"/>
          <a:stretch>
            <a:fillRect/>
          </a:stretch>
        </p:blipFill>
        <p:spPr>
          <a:xfrm>
            <a:off x="457200" y="1533705"/>
            <a:ext cx="6096528" cy="3429297"/>
          </a:xfrm>
          <a:prstGeom prst="rect">
            <a:avLst/>
          </a:prstGeom>
        </p:spPr>
      </p:pic>
    </p:spTree>
    <p:custDataLst>
      <p:tags r:id="rId1"/>
    </p:custDataLst>
    <p:extLst>
      <p:ext uri="{BB962C8B-B14F-4D97-AF65-F5344CB8AC3E}">
        <p14:creationId xmlns:p14="http://schemas.microsoft.com/office/powerpoint/2010/main" val="74093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00" dirty="0"/>
              <a:t>Lotus Notes | Knowledge Check</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Call out and infographics to be in sync with VO</a:t>
            </a:r>
          </a:p>
          <a:p>
            <a:pPr marL="228600" indent="-228600">
              <a:buFont typeface="+mj-lt"/>
              <a:buAutoNum type="arabicPeriod"/>
            </a:pPr>
            <a:r>
              <a:rPr lang="en-US" dirty="0"/>
              <a:t>After VO completes, move to screen 9.2</a:t>
            </a:r>
          </a:p>
          <a:p>
            <a:pPr marL="228600" indent="-228600">
              <a:buFont typeface="+mj-lt"/>
              <a:buAutoNum type="arabicPeriod"/>
            </a:pPr>
            <a:endParaRPr lang="en-US" dirty="0"/>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800" u="sng" dirty="0">
                <a:solidFill>
                  <a:srgbClr val="0563C1"/>
                </a:solidFill>
                <a:effectLst/>
                <a:ea typeface="Times New Roman" panose="02020603050405020304" pitchFamily="18" charset="0"/>
                <a:hlinkClick r:id="rId3"/>
              </a:rPr>
              <a:t>https://upload.wikimedia.org/wikipedia/commons/0/04/IBM_Notes_9_logo.png</a:t>
            </a:r>
            <a:r>
              <a:rPr lang="en-US" sz="800" dirty="0">
                <a:effectLst/>
                <a:ea typeface="Times New Roman" panose="02020603050405020304" pitchFamily="18" charset="0"/>
              </a:rPr>
              <a:t> </a:t>
            </a:r>
            <a:endParaRPr lang="en-IN" sz="800" dirty="0">
              <a:effectLst/>
              <a:ea typeface="Times New Roman" panose="02020603050405020304" pitchFamily="18" charset="0"/>
            </a:endParaRPr>
          </a:p>
          <a:p>
            <a:pPr marL="228600" indent="-228600">
              <a:buFont typeface="+mj-lt"/>
              <a:buAutoNum type="arabicPeriod"/>
            </a:pPr>
            <a:endParaRPr lang="en-US" sz="800" dirty="0"/>
          </a:p>
          <a:p>
            <a:pPr marL="228600" indent="-228600">
              <a:buFont typeface="+mj-lt"/>
              <a:buAutoNum type="arabicPeriod"/>
            </a:pPr>
            <a:r>
              <a:rPr lang="en-US" sz="800" u="sng" dirty="0">
                <a:solidFill>
                  <a:srgbClr val="0563C1"/>
                </a:solidFill>
                <a:effectLst/>
                <a:ea typeface="Times New Roman" panose="02020603050405020304" pitchFamily="18" charset="0"/>
                <a:hlinkClick r:id="rId4"/>
              </a:rPr>
              <a:t>https://www.shutterstock.com/image-vector/smart-blonde-business-women-vector-illustration-563998354</a:t>
            </a:r>
            <a:endParaRPr lang="en-US" sz="800" dirty="0"/>
          </a:p>
          <a:p>
            <a:pPr marL="228600" indent="-228600">
              <a:buFont typeface="+mj-lt"/>
              <a:buAutoNum type="arabicPeriod"/>
            </a:pPr>
            <a:endParaRPr lang="en-IN" sz="600" u="sng" dirty="0">
              <a:solidFill>
                <a:srgbClr val="0563C1"/>
              </a:solidFill>
            </a:endParaRPr>
          </a:p>
          <a:p>
            <a:endParaRPr lang="en-US" sz="100" dirty="0"/>
          </a:p>
        </p:txBody>
      </p:sp>
      <p:sp>
        <p:nvSpPr>
          <p:cNvPr id="7" name="Text Placeholder 6"/>
          <p:cNvSpPr>
            <a:spLocks noGrp="1"/>
          </p:cNvSpPr>
          <p:nvPr>
            <p:ph type="body" sz="quarter" idx="16"/>
          </p:nvPr>
        </p:nvSpPr>
        <p:spPr/>
        <p:txBody>
          <a:bodyPr>
            <a:normAutofit/>
          </a:bodyPr>
          <a:lstStyle/>
          <a:p>
            <a:r>
              <a:rPr lang="en-IN" dirty="0"/>
              <a:t>Let’s quickly check your understanding of the content covered.</a:t>
            </a:r>
          </a:p>
          <a:p>
            <a:endParaRPr lang="en-US"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9.1</a:t>
            </a:r>
            <a:endParaRPr lang="en-IN" dirty="0"/>
          </a:p>
        </p:txBody>
      </p:sp>
      <p:pic>
        <p:nvPicPr>
          <p:cNvPr id="2" name="Picture 1">
            <a:extLst>
              <a:ext uri="{FF2B5EF4-FFF2-40B4-BE49-F238E27FC236}">
                <a16:creationId xmlns:a16="http://schemas.microsoft.com/office/drawing/2014/main" id="{4A6ADF1D-119A-4790-918C-7D8201A0523C}"/>
              </a:ext>
            </a:extLst>
          </p:cNvPr>
          <p:cNvPicPr>
            <a:picLocks noChangeAspect="1"/>
          </p:cNvPicPr>
          <p:nvPr/>
        </p:nvPicPr>
        <p:blipFill>
          <a:blip r:embed="rId5"/>
          <a:stretch>
            <a:fillRect/>
          </a:stretch>
        </p:blipFill>
        <p:spPr>
          <a:xfrm>
            <a:off x="533400" y="1433490"/>
            <a:ext cx="6096528" cy="3429297"/>
          </a:xfrm>
          <a:prstGeom prst="rect">
            <a:avLst/>
          </a:prstGeom>
        </p:spPr>
      </p:pic>
    </p:spTree>
    <p:custDataLst>
      <p:tags r:id="rId1"/>
    </p:custDataLst>
    <p:extLst>
      <p:ext uri="{BB962C8B-B14F-4D97-AF65-F5344CB8AC3E}">
        <p14:creationId xmlns:p14="http://schemas.microsoft.com/office/powerpoint/2010/main" val="547570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00" dirty="0"/>
              <a:t>Lotus Notes | Knowledge Check</a:t>
            </a:r>
          </a:p>
        </p:txBody>
      </p:sp>
      <p:sp>
        <p:nvSpPr>
          <p:cNvPr id="5" name="Text Placeholder 4"/>
          <p:cNvSpPr>
            <a:spLocks noGrp="1"/>
          </p:cNvSpPr>
          <p:nvPr>
            <p:ph type="body" sz="quarter" idx="14"/>
          </p:nvPr>
        </p:nvSpPr>
        <p:spPr/>
        <p:txBody>
          <a:bodyPr>
            <a:normAutofit fontScale="92500" lnSpcReduction="10000"/>
          </a:bodyPr>
          <a:lstStyle/>
          <a:p>
            <a:pPr marL="285750" indent="-285750">
              <a:buFont typeface="+mj-lt"/>
              <a:buAutoNum type="arabicPeriod"/>
            </a:pPr>
            <a:r>
              <a:rPr lang="en-IN" dirty="0"/>
              <a:t>This is a click interactivity. The learner should be able to click on the cards </a:t>
            </a:r>
          </a:p>
          <a:p>
            <a:pPr marL="285750" indent="-285750">
              <a:buFont typeface="+mj-lt"/>
              <a:buAutoNum type="arabicPeriod"/>
            </a:pPr>
            <a:r>
              <a:rPr lang="en-IN" dirty="0"/>
              <a:t>The colour of card numbers 1,4,5,6,8 will change to green when user clicks on them. When all these cards are clicked, the learner will be navigated to screen 9.4</a:t>
            </a:r>
          </a:p>
          <a:p>
            <a:pPr marL="228600" indent="-228600">
              <a:buFont typeface="+mj-lt"/>
              <a:buAutoNum type="arabicPeriod"/>
            </a:pPr>
            <a:r>
              <a:rPr lang="en-US" dirty="0"/>
              <a:t>If the user clicks on card numbers 2,3,7 – he will be navigated to screen 9.3</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p>
          <a:p>
            <a:pPr marL="228600" indent="-228600">
              <a:buFont typeface="+mj-lt"/>
              <a:buAutoNum type="arabicPeriod"/>
            </a:pPr>
            <a:endParaRPr lang="en-IN" sz="600" u="sng" dirty="0">
              <a:solidFill>
                <a:srgbClr val="0563C1"/>
              </a:solidFill>
            </a:endParaRPr>
          </a:p>
          <a:p>
            <a:endParaRPr lang="en-US" sz="100" dirty="0"/>
          </a:p>
        </p:txBody>
      </p:sp>
      <p:sp>
        <p:nvSpPr>
          <p:cNvPr id="7" name="Text Placeholder 6"/>
          <p:cNvSpPr>
            <a:spLocks noGrp="1"/>
          </p:cNvSpPr>
          <p:nvPr>
            <p:ph type="body" sz="quarter" idx="16"/>
          </p:nvPr>
        </p:nvSpPr>
        <p:spPr/>
        <p:txBody>
          <a:bodyPr>
            <a:normAutofit/>
          </a:bodyPr>
          <a:lstStyle/>
          <a:p>
            <a:endParaRPr lang="en-US" dirty="0"/>
          </a:p>
          <a:p>
            <a:r>
              <a:rPr lang="en-IN" sz="1200" dirty="0"/>
              <a:t>Which ones of the following is true for Lotus Notes? Click on all the appropriate cards. </a:t>
            </a:r>
          </a:p>
          <a:p>
            <a:endParaRPr lang="en-US"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9.2</a:t>
            </a:r>
            <a:endParaRPr lang="en-IN" dirty="0"/>
          </a:p>
        </p:txBody>
      </p:sp>
      <p:pic>
        <p:nvPicPr>
          <p:cNvPr id="9" name="Picture 8">
            <a:extLst>
              <a:ext uri="{FF2B5EF4-FFF2-40B4-BE49-F238E27FC236}">
                <a16:creationId xmlns:a16="http://schemas.microsoft.com/office/drawing/2014/main" id="{282ACCCE-FCC5-43FB-91B3-0E37CF3E6AAF}"/>
              </a:ext>
            </a:extLst>
          </p:cNvPr>
          <p:cNvPicPr>
            <a:picLocks noChangeAspect="1"/>
          </p:cNvPicPr>
          <p:nvPr/>
        </p:nvPicPr>
        <p:blipFill>
          <a:blip r:embed="rId4"/>
          <a:stretch>
            <a:fillRect/>
          </a:stretch>
        </p:blipFill>
        <p:spPr>
          <a:xfrm>
            <a:off x="533400" y="1159405"/>
            <a:ext cx="6096528" cy="3429297"/>
          </a:xfrm>
          <a:prstGeom prst="rect">
            <a:avLst/>
          </a:prstGeom>
        </p:spPr>
      </p:pic>
    </p:spTree>
    <p:custDataLst>
      <p:tags r:id="rId1"/>
    </p:custDataLst>
    <p:extLst>
      <p:ext uri="{BB962C8B-B14F-4D97-AF65-F5344CB8AC3E}">
        <p14:creationId xmlns:p14="http://schemas.microsoft.com/office/powerpoint/2010/main" val="255437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00" dirty="0"/>
              <a:t>Lotus Notes | Knowledge Check</a:t>
            </a:r>
          </a:p>
        </p:txBody>
      </p:sp>
      <p:sp>
        <p:nvSpPr>
          <p:cNvPr id="5" name="Text Placeholder 4"/>
          <p:cNvSpPr>
            <a:spLocks noGrp="1"/>
          </p:cNvSpPr>
          <p:nvPr>
            <p:ph type="body" sz="quarter" idx="14"/>
          </p:nvPr>
        </p:nvSpPr>
        <p:spPr/>
        <p:txBody>
          <a:bodyPr>
            <a:normAutofit/>
          </a:bodyPr>
          <a:lstStyle/>
          <a:p>
            <a:pPr marL="285750" indent="-285750">
              <a:buFont typeface="+mj-lt"/>
              <a:buAutoNum type="arabicPeriod"/>
            </a:pPr>
            <a:r>
              <a:rPr lang="en-IN" dirty="0"/>
              <a:t>Text in sync with VO</a:t>
            </a:r>
          </a:p>
          <a:p>
            <a:pPr marL="285750" indent="-285750">
              <a:buFont typeface="+mj-lt"/>
              <a:buAutoNum type="arabicPeriod"/>
            </a:pPr>
            <a:r>
              <a:rPr lang="en-IN" dirty="0"/>
              <a:t>When user clicks on Continue, move to screen 4</a:t>
            </a:r>
          </a:p>
          <a:p>
            <a:pPr marL="228600" indent="-228600">
              <a:buFont typeface="+mj-lt"/>
              <a:buAutoNum type="arabicPeriod"/>
            </a:pPr>
            <a:endParaRPr lang="en-US" dirty="0"/>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p>
          <a:p>
            <a:pPr marL="228600" indent="-228600">
              <a:buFont typeface="+mj-lt"/>
              <a:buAutoNum type="arabicPeriod"/>
            </a:pPr>
            <a:endParaRPr lang="en-IN" sz="600" u="sng" dirty="0">
              <a:solidFill>
                <a:srgbClr val="0563C1"/>
              </a:solidFill>
            </a:endParaRPr>
          </a:p>
          <a:p>
            <a:endParaRPr lang="en-US" sz="100" dirty="0"/>
          </a:p>
        </p:txBody>
      </p:sp>
      <p:sp>
        <p:nvSpPr>
          <p:cNvPr id="7" name="Text Placeholder 6"/>
          <p:cNvSpPr>
            <a:spLocks noGrp="1"/>
          </p:cNvSpPr>
          <p:nvPr>
            <p:ph type="body" sz="quarter" idx="16"/>
          </p:nvPr>
        </p:nvSpPr>
        <p:spPr/>
        <p:txBody>
          <a:bodyPr>
            <a:normAutofit/>
          </a:bodyPr>
          <a:lstStyle/>
          <a:p>
            <a:r>
              <a:rPr lang="en-US" sz="1200" dirty="0"/>
              <a:t>Oops !! You chose the incorrect card. Please click </a:t>
            </a:r>
            <a:r>
              <a:rPr lang="en-US" sz="1200" i="1" dirty="0"/>
              <a:t>Continue</a:t>
            </a:r>
            <a:r>
              <a:rPr lang="en-US" sz="1200" dirty="0"/>
              <a:t> to repeat the course.</a:t>
            </a:r>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9.3</a:t>
            </a:r>
            <a:endParaRPr lang="en-IN" dirty="0"/>
          </a:p>
        </p:txBody>
      </p:sp>
      <p:pic>
        <p:nvPicPr>
          <p:cNvPr id="4" name="Picture 3">
            <a:extLst>
              <a:ext uri="{FF2B5EF4-FFF2-40B4-BE49-F238E27FC236}">
                <a16:creationId xmlns:a16="http://schemas.microsoft.com/office/drawing/2014/main" id="{2D37786A-782A-4D0B-9D95-8134F2B53A3D}"/>
              </a:ext>
            </a:extLst>
          </p:cNvPr>
          <p:cNvPicPr>
            <a:picLocks noChangeAspect="1"/>
          </p:cNvPicPr>
          <p:nvPr/>
        </p:nvPicPr>
        <p:blipFill>
          <a:blip r:embed="rId4"/>
          <a:stretch>
            <a:fillRect/>
          </a:stretch>
        </p:blipFill>
        <p:spPr>
          <a:xfrm>
            <a:off x="609600" y="1433490"/>
            <a:ext cx="6096528" cy="3429297"/>
          </a:xfrm>
          <a:prstGeom prst="rect">
            <a:avLst/>
          </a:prstGeom>
        </p:spPr>
      </p:pic>
    </p:spTree>
    <p:custDataLst>
      <p:tags r:id="rId1"/>
    </p:custDataLst>
    <p:extLst>
      <p:ext uri="{BB962C8B-B14F-4D97-AF65-F5344CB8AC3E}">
        <p14:creationId xmlns:p14="http://schemas.microsoft.com/office/powerpoint/2010/main" val="588609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00" dirty="0"/>
              <a:t>Lotus Notes | Knowledge Check</a:t>
            </a:r>
          </a:p>
        </p:txBody>
      </p:sp>
      <p:sp>
        <p:nvSpPr>
          <p:cNvPr id="5" name="Text Placeholder 4"/>
          <p:cNvSpPr>
            <a:spLocks noGrp="1"/>
          </p:cNvSpPr>
          <p:nvPr>
            <p:ph type="body" sz="quarter" idx="14"/>
          </p:nvPr>
        </p:nvSpPr>
        <p:spPr/>
        <p:txBody>
          <a:bodyPr>
            <a:normAutofit/>
          </a:bodyPr>
          <a:lstStyle/>
          <a:p>
            <a:pPr marL="285750" indent="-285750">
              <a:buFont typeface="+mj-lt"/>
              <a:buAutoNum type="arabicPeriod"/>
            </a:pPr>
            <a:r>
              <a:rPr lang="en-IN" dirty="0"/>
              <a:t>Text in sync with VO</a:t>
            </a:r>
          </a:p>
          <a:p>
            <a:pPr marL="285750" indent="-285750">
              <a:buFont typeface="+mj-lt"/>
              <a:buAutoNum type="arabicPeriod"/>
            </a:pPr>
            <a:r>
              <a:rPr lang="en-IN" dirty="0"/>
              <a:t>When user clicks on continue, move to screen 10.1</a:t>
            </a:r>
          </a:p>
          <a:p>
            <a:pPr marL="228600" indent="-228600">
              <a:buFont typeface="+mj-lt"/>
              <a:buAutoNum type="arabicPeriod"/>
            </a:pPr>
            <a:endParaRPr lang="en-US" dirty="0"/>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p>
          <a:p>
            <a:pPr marL="228600" indent="-228600">
              <a:buFont typeface="+mj-lt"/>
              <a:buAutoNum type="arabicPeriod"/>
            </a:pPr>
            <a:endParaRPr lang="en-IN" sz="600" u="sng" dirty="0">
              <a:solidFill>
                <a:srgbClr val="0563C1"/>
              </a:solidFill>
            </a:endParaRPr>
          </a:p>
          <a:p>
            <a:endParaRPr lang="en-US" sz="100" dirty="0"/>
          </a:p>
        </p:txBody>
      </p:sp>
      <p:sp>
        <p:nvSpPr>
          <p:cNvPr id="7" name="Text Placeholder 6"/>
          <p:cNvSpPr>
            <a:spLocks noGrp="1"/>
          </p:cNvSpPr>
          <p:nvPr>
            <p:ph type="body" sz="quarter" idx="16"/>
          </p:nvPr>
        </p:nvSpPr>
        <p:spPr/>
        <p:txBody>
          <a:bodyPr>
            <a:normAutofit/>
          </a:bodyPr>
          <a:lstStyle/>
          <a:p>
            <a:r>
              <a:rPr lang="en-US" sz="1200" dirty="0"/>
              <a:t>Congratulations !! You have chosen the correct cards. Click </a:t>
            </a:r>
            <a:r>
              <a:rPr lang="en-US" sz="1200" i="1" dirty="0"/>
              <a:t>Continue </a:t>
            </a:r>
            <a:r>
              <a:rPr lang="en-US" sz="1200" dirty="0"/>
              <a:t>to move ahead.</a:t>
            </a:r>
          </a:p>
          <a:p>
            <a:endParaRPr lang="en-US"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9.4</a:t>
            </a:r>
            <a:endParaRPr lang="en-IN" dirty="0"/>
          </a:p>
        </p:txBody>
      </p:sp>
      <p:pic>
        <p:nvPicPr>
          <p:cNvPr id="9" name="Picture 8">
            <a:extLst>
              <a:ext uri="{FF2B5EF4-FFF2-40B4-BE49-F238E27FC236}">
                <a16:creationId xmlns:a16="http://schemas.microsoft.com/office/drawing/2014/main" id="{07B3DA94-52F5-4C6C-BE4C-DA2D7C050DAC}"/>
              </a:ext>
            </a:extLst>
          </p:cNvPr>
          <p:cNvPicPr>
            <a:picLocks noChangeAspect="1"/>
          </p:cNvPicPr>
          <p:nvPr/>
        </p:nvPicPr>
        <p:blipFill>
          <a:blip r:embed="rId4"/>
          <a:stretch>
            <a:fillRect/>
          </a:stretch>
        </p:blipFill>
        <p:spPr>
          <a:xfrm>
            <a:off x="685800" y="1284938"/>
            <a:ext cx="6096528" cy="3429297"/>
          </a:xfrm>
          <a:prstGeom prst="rect">
            <a:avLst/>
          </a:prstGeom>
        </p:spPr>
      </p:pic>
    </p:spTree>
    <p:custDataLst>
      <p:tags r:id="rId1"/>
    </p:custDataLst>
    <p:extLst>
      <p:ext uri="{BB962C8B-B14F-4D97-AF65-F5344CB8AC3E}">
        <p14:creationId xmlns:p14="http://schemas.microsoft.com/office/powerpoint/2010/main" val="1926579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00" dirty="0"/>
              <a:t>Lotus Notes | Key Points</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Call out and infographics to be in sync with VO</a:t>
            </a:r>
          </a:p>
          <a:p>
            <a:pPr marL="228600" indent="-228600">
              <a:buFont typeface="+mj-lt"/>
              <a:buAutoNum type="arabicPeriod"/>
            </a:pPr>
            <a:r>
              <a:rPr lang="en-US" dirty="0"/>
              <a:t>After VO completes, move to screen 10.2</a:t>
            </a:r>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700" u="sng" dirty="0">
                <a:solidFill>
                  <a:srgbClr val="0563C1"/>
                </a:solidFill>
                <a:effectLst/>
                <a:ea typeface="Times New Roman" panose="02020603050405020304" pitchFamily="18" charset="0"/>
                <a:hlinkClick r:id="rId3"/>
              </a:rPr>
              <a:t>https://upload.wikimedia.org/wikipedia/commons/0/04/IBM_Notes_9_logo.png</a:t>
            </a:r>
            <a:r>
              <a:rPr lang="en-US" sz="700" dirty="0">
                <a:effectLst/>
                <a:ea typeface="Times New Roman" panose="02020603050405020304" pitchFamily="18" charset="0"/>
              </a:rPr>
              <a:t> </a:t>
            </a:r>
            <a:endParaRPr lang="en-IN" sz="700" dirty="0">
              <a:effectLst/>
              <a:ea typeface="Times New Roman" panose="02020603050405020304" pitchFamily="18" charset="0"/>
            </a:endParaRPr>
          </a:p>
          <a:p>
            <a:pPr marL="228600" indent="-228600">
              <a:buFont typeface="+mj-lt"/>
              <a:buAutoNum type="arabicPeriod"/>
            </a:pPr>
            <a:endParaRPr lang="en-US" sz="700" dirty="0"/>
          </a:p>
          <a:p>
            <a:pPr marL="228600" indent="-228600">
              <a:buFont typeface="+mj-lt"/>
              <a:buAutoNum type="arabicPeriod"/>
            </a:pPr>
            <a:r>
              <a:rPr lang="en-US" sz="700" u="sng" dirty="0">
                <a:solidFill>
                  <a:srgbClr val="0563C1"/>
                </a:solidFill>
                <a:effectLst/>
                <a:ea typeface="Times New Roman" panose="02020603050405020304" pitchFamily="18" charset="0"/>
                <a:hlinkClick r:id="rId4"/>
              </a:rPr>
              <a:t>https://www.shutterstock.com/image-vector/smart-blonde-business-women-vector-illustration-563998354</a:t>
            </a:r>
            <a:endParaRPr lang="en-US" sz="700" dirty="0"/>
          </a:p>
        </p:txBody>
      </p:sp>
      <p:sp>
        <p:nvSpPr>
          <p:cNvPr id="7" name="Text Placeholder 6"/>
          <p:cNvSpPr>
            <a:spLocks noGrp="1"/>
          </p:cNvSpPr>
          <p:nvPr>
            <p:ph type="body" sz="quarter" idx="16"/>
          </p:nvPr>
        </p:nvSpPr>
        <p:spPr/>
        <p:txBody>
          <a:bodyPr>
            <a:normAutofit/>
          </a:bodyPr>
          <a:lstStyle/>
          <a:p>
            <a:endParaRPr lang="en-US" dirty="0"/>
          </a:p>
          <a:p>
            <a:r>
              <a:rPr lang="en-IN" dirty="0"/>
              <a:t>That brings us to the end of this learning program. Here, are a few key points covered in this program.</a:t>
            </a:r>
          </a:p>
          <a:p>
            <a:endParaRPr lang="en-US"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10.1</a:t>
            </a:r>
            <a:endParaRPr lang="en-IN" dirty="0"/>
          </a:p>
        </p:txBody>
      </p:sp>
      <p:pic>
        <p:nvPicPr>
          <p:cNvPr id="4" name="Picture 3">
            <a:extLst>
              <a:ext uri="{FF2B5EF4-FFF2-40B4-BE49-F238E27FC236}">
                <a16:creationId xmlns:a16="http://schemas.microsoft.com/office/drawing/2014/main" id="{0C685633-B1F5-4BD3-A219-40B9D7D0B36D}"/>
              </a:ext>
            </a:extLst>
          </p:cNvPr>
          <p:cNvPicPr>
            <a:picLocks noChangeAspect="1"/>
          </p:cNvPicPr>
          <p:nvPr/>
        </p:nvPicPr>
        <p:blipFill>
          <a:blip r:embed="rId5"/>
          <a:stretch>
            <a:fillRect/>
          </a:stretch>
        </p:blipFill>
        <p:spPr>
          <a:xfrm>
            <a:off x="723742" y="1433490"/>
            <a:ext cx="6096528" cy="3429297"/>
          </a:xfrm>
          <a:prstGeom prst="rect">
            <a:avLst/>
          </a:prstGeom>
        </p:spPr>
      </p:pic>
    </p:spTree>
    <p:custDataLst>
      <p:tags r:id="rId1"/>
    </p:custDataLst>
    <p:extLst>
      <p:ext uri="{BB962C8B-B14F-4D97-AF65-F5344CB8AC3E}">
        <p14:creationId xmlns:p14="http://schemas.microsoft.com/office/powerpoint/2010/main" val="388659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Overview</a:t>
            </a:r>
          </a:p>
        </p:txBody>
      </p:sp>
      <p:sp>
        <p:nvSpPr>
          <p:cNvPr id="4" name="Text Placeholder 3"/>
          <p:cNvSpPr>
            <a:spLocks noGrp="1"/>
          </p:cNvSpPr>
          <p:nvPr>
            <p:ph type="body" sz="quarter" idx="13"/>
          </p:nvPr>
        </p:nvSpPr>
        <p:spPr/>
        <p:txBody>
          <a:bodyPr/>
          <a:lstStyle/>
          <a:p>
            <a:r>
              <a:rPr lang="en-US" dirty="0"/>
              <a:t>2.1</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On screen load, display the character and callout in sync with VO</a:t>
            </a:r>
          </a:p>
          <a:p>
            <a:pPr marL="228600" indent="-228600">
              <a:buFont typeface="+mj-lt"/>
              <a:buAutoNum type="arabicPeriod"/>
            </a:pPr>
            <a:r>
              <a:rPr lang="en-US" dirty="0"/>
              <a:t>After VO completes, move to screen 2.2</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rmAutofit/>
          </a:bodyPr>
          <a:lstStyle/>
          <a:p>
            <a:pPr marL="228600" indent="-228600">
              <a:buFont typeface="+mj-lt"/>
              <a:buAutoNum type="arabicPeriod"/>
            </a:pPr>
            <a:r>
              <a:rPr lang="en-US" sz="900" u="sng" dirty="0">
                <a:solidFill>
                  <a:srgbClr val="0563C1"/>
                </a:solidFill>
                <a:effectLst/>
                <a:ea typeface="Times New Roman" panose="02020603050405020304" pitchFamily="18" charset="0"/>
                <a:hlinkClick r:id="rId3"/>
              </a:rPr>
              <a:t>https://upload.wikimedia.org/wikipedia/commons/0/04/IBM_Notes_9_logo.png</a:t>
            </a:r>
            <a:r>
              <a:rPr lang="en-US" sz="900" dirty="0">
                <a:effectLst/>
                <a:ea typeface="Times New Roman" panose="02020603050405020304" pitchFamily="18" charset="0"/>
              </a:rPr>
              <a:t> </a:t>
            </a:r>
            <a:endParaRPr lang="en-IN" sz="900" dirty="0">
              <a:effectLst/>
              <a:ea typeface="Times New Roman" panose="02020603050405020304" pitchFamily="18" charset="0"/>
            </a:endParaRPr>
          </a:p>
          <a:p>
            <a:pPr marL="228600" indent="-228600">
              <a:buFont typeface="+mj-lt"/>
              <a:buAutoNum type="arabicPeriod"/>
            </a:pPr>
            <a:endParaRPr lang="en-US" sz="900" dirty="0"/>
          </a:p>
          <a:p>
            <a:pPr marL="228600" indent="-228600">
              <a:buFont typeface="+mj-lt"/>
              <a:buAutoNum type="arabicPeriod"/>
            </a:pPr>
            <a:r>
              <a:rPr lang="en-US" sz="900" u="sng" dirty="0">
                <a:solidFill>
                  <a:srgbClr val="0563C1"/>
                </a:solidFill>
                <a:effectLst/>
                <a:ea typeface="Times New Roman" panose="02020603050405020304" pitchFamily="18" charset="0"/>
                <a:hlinkClick r:id="rId4"/>
              </a:rPr>
              <a:t>https://www.shutterstock.com/image-vector/smart-blonde-business-women-vector-illustration-563998354</a:t>
            </a:r>
            <a:endParaRPr lang="en-US" sz="900" dirty="0"/>
          </a:p>
        </p:txBody>
      </p:sp>
      <p:sp>
        <p:nvSpPr>
          <p:cNvPr id="7" name="Text Placeholder 6"/>
          <p:cNvSpPr>
            <a:spLocks noGrp="1"/>
          </p:cNvSpPr>
          <p:nvPr>
            <p:ph type="body" sz="quarter" idx="16"/>
          </p:nvPr>
        </p:nvSpPr>
        <p:spPr/>
        <p:txBody>
          <a:bodyPr>
            <a:normAutofit/>
          </a:bodyPr>
          <a:lstStyle/>
          <a:p>
            <a:r>
              <a:rPr lang="en-IN" sz="1100" dirty="0">
                <a:effectLst/>
                <a:ea typeface="Times New Roman" panose="02020603050405020304" pitchFamily="18" charset="0"/>
              </a:rPr>
              <a:t>Hi there! Welcome to the course on Fundamentals of Lotus Notes. I’m Natasha, a Senior Executive with APTARA, and I will be taking you through this learning program. </a:t>
            </a:r>
          </a:p>
          <a:p>
            <a:endParaRPr lang="en-US" sz="1100"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pic>
        <p:nvPicPr>
          <p:cNvPr id="10" name="Picture 9">
            <a:extLst>
              <a:ext uri="{FF2B5EF4-FFF2-40B4-BE49-F238E27FC236}">
                <a16:creationId xmlns:a16="http://schemas.microsoft.com/office/drawing/2014/main" id="{2037858E-9C3A-4EAB-B406-E747C5245CC2}"/>
              </a:ext>
            </a:extLst>
          </p:cNvPr>
          <p:cNvPicPr>
            <a:picLocks noChangeAspect="1"/>
          </p:cNvPicPr>
          <p:nvPr/>
        </p:nvPicPr>
        <p:blipFill>
          <a:blip r:embed="rId5"/>
          <a:stretch>
            <a:fillRect/>
          </a:stretch>
        </p:blipFill>
        <p:spPr>
          <a:xfrm>
            <a:off x="609600" y="1433490"/>
            <a:ext cx="6096528" cy="3429297"/>
          </a:xfrm>
          <a:prstGeom prst="rect">
            <a:avLst/>
          </a:prstGeom>
        </p:spPr>
      </p:pic>
    </p:spTree>
    <p:custDataLst>
      <p:tags r:id="rId1"/>
    </p:custDataLst>
    <p:extLst>
      <p:ext uri="{BB962C8B-B14F-4D97-AF65-F5344CB8AC3E}">
        <p14:creationId xmlns:p14="http://schemas.microsoft.com/office/powerpoint/2010/main" val="233596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00" dirty="0"/>
              <a:t>Lotus Notes | Key Points</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700" u="sng" dirty="0">
                <a:solidFill>
                  <a:srgbClr val="0563C1"/>
                </a:solidFill>
                <a:effectLst/>
                <a:ea typeface="Times New Roman" panose="02020603050405020304" pitchFamily="18" charset="0"/>
                <a:hlinkClick r:id="rId3"/>
              </a:rPr>
              <a:t>https://upload.wikimedia.org/wikipedia/commons/0/04/IBM_Notes_9_logo.png</a:t>
            </a:r>
            <a:r>
              <a:rPr lang="en-US" sz="700" dirty="0">
                <a:effectLst/>
                <a:ea typeface="Times New Roman" panose="02020603050405020304" pitchFamily="18" charset="0"/>
              </a:rPr>
              <a:t> </a:t>
            </a:r>
            <a:endParaRPr lang="en-IN" sz="700" dirty="0">
              <a:effectLst/>
              <a:ea typeface="Times New Roman" panose="02020603050405020304" pitchFamily="18" charset="0"/>
            </a:endParaRPr>
          </a:p>
          <a:p>
            <a:pPr marL="228600" indent="-228600">
              <a:buFont typeface="+mj-lt"/>
              <a:buAutoNum type="arabicPeriod"/>
            </a:pPr>
            <a:endParaRPr lang="en-US" sz="700" dirty="0"/>
          </a:p>
        </p:txBody>
      </p:sp>
      <p:sp>
        <p:nvSpPr>
          <p:cNvPr id="7" name="Text Placeholder 6"/>
          <p:cNvSpPr>
            <a:spLocks noGrp="1"/>
          </p:cNvSpPr>
          <p:nvPr>
            <p:ph type="body" sz="quarter" idx="16"/>
          </p:nvPr>
        </p:nvSpPr>
        <p:spPr/>
        <p:txBody>
          <a:bodyPr>
            <a:normAutofit/>
          </a:bodyPr>
          <a:lstStyle/>
          <a:p>
            <a:endParaRPr lang="en-US"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10.2</a:t>
            </a:r>
            <a:endParaRPr lang="en-IN" dirty="0"/>
          </a:p>
        </p:txBody>
      </p:sp>
      <p:pic>
        <p:nvPicPr>
          <p:cNvPr id="2" name="Picture 1">
            <a:extLst>
              <a:ext uri="{FF2B5EF4-FFF2-40B4-BE49-F238E27FC236}">
                <a16:creationId xmlns:a16="http://schemas.microsoft.com/office/drawing/2014/main" id="{90F9FE72-2B09-46EE-83F3-B0D58B3C2761}"/>
              </a:ext>
            </a:extLst>
          </p:cNvPr>
          <p:cNvPicPr>
            <a:picLocks noChangeAspect="1"/>
          </p:cNvPicPr>
          <p:nvPr/>
        </p:nvPicPr>
        <p:blipFill>
          <a:blip r:embed="rId4"/>
          <a:stretch>
            <a:fillRect/>
          </a:stretch>
        </p:blipFill>
        <p:spPr>
          <a:xfrm>
            <a:off x="609600" y="1533705"/>
            <a:ext cx="6096528" cy="3429297"/>
          </a:xfrm>
          <a:prstGeom prst="rect">
            <a:avLst/>
          </a:prstGeom>
        </p:spPr>
      </p:pic>
    </p:spTree>
    <p:custDataLst>
      <p:tags r:id="rId1"/>
    </p:custDataLst>
    <p:extLst>
      <p:ext uri="{BB962C8B-B14F-4D97-AF65-F5344CB8AC3E}">
        <p14:creationId xmlns:p14="http://schemas.microsoft.com/office/powerpoint/2010/main" val="63251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Overview</a:t>
            </a:r>
          </a:p>
        </p:txBody>
      </p:sp>
      <p:sp>
        <p:nvSpPr>
          <p:cNvPr id="4" name="Text Placeholder 3"/>
          <p:cNvSpPr>
            <a:spLocks noGrp="1"/>
          </p:cNvSpPr>
          <p:nvPr>
            <p:ph type="body" sz="quarter" idx="13"/>
          </p:nvPr>
        </p:nvSpPr>
        <p:spPr/>
        <p:txBody>
          <a:bodyPr/>
          <a:lstStyle/>
          <a:p>
            <a:r>
              <a:rPr lang="en-US" dirty="0"/>
              <a:t>2.2</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On screen load, display the character and callout in sync with VO</a:t>
            </a:r>
          </a:p>
          <a:p>
            <a:pPr marL="228600" indent="-228600">
              <a:buFont typeface="+mj-lt"/>
              <a:buAutoNum type="arabicPeriod"/>
            </a:pPr>
            <a:r>
              <a:rPr lang="en-US" dirty="0"/>
              <a:t>After VO completes, move to screen 3</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rmAutofit/>
          </a:bodyPr>
          <a:lstStyle/>
          <a:p>
            <a:pPr marL="228600" indent="-228600">
              <a:buFont typeface="+mj-lt"/>
              <a:buAutoNum type="arabicPeriod"/>
            </a:pPr>
            <a:r>
              <a:rPr lang="en-US" sz="900" u="sng" dirty="0">
                <a:solidFill>
                  <a:srgbClr val="0563C1"/>
                </a:solidFill>
                <a:effectLst/>
                <a:ea typeface="Times New Roman" panose="02020603050405020304" pitchFamily="18" charset="0"/>
                <a:hlinkClick r:id="rId3"/>
              </a:rPr>
              <a:t>https://upload.wikimedia.org/wikipedia/commons/0/04/IBM_Notes_9_logo.png</a:t>
            </a:r>
            <a:r>
              <a:rPr lang="en-US" sz="900" dirty="0">
                <a:effectLst/>
                <a:ea typeface="Times New Roman" panose="02020603050405020304" pitchFamily="18" charset="0"/>
              </a:rPr>
              <a:t> </a:t>
            </a:r>
            <a:endParaRPr lang="en-IN" sz="900" dirty="0">
              <a:effectLst/>
              <a:ea typeface="Times New Roman" panose="02020603050405020304" pitchFamily="18" charset="0"/>
            </a:endParaRPr>
          </a:p>
          <a:p>
            <a:pPr marL="228600" indent="-228600">
              <a:buFont typeface="+mj-lt"/>
              <a:buAutoNum type="arabicPeriod"/>
            </a:pPr>
            <a:endParaRPr lang="en-US" sz="900" dirty="0"/>
          </a:p>
          <a:p>
            <a:pPr marL="228600" indent="-228600">
              <a:buFont typeface="+mj-lt"/>
              <a:buAutoNum type="arabicPeriod"/>
            </a:pPr>
            <a:r>
              <a:rPr lang="en-US" sz="900" u="sng" dirty="0">
                <a:solidFill>
                  <a:srgbClr val="0563C1"/>
                </a:solidFill>
                <a:effectLst/>
                <a:ea typeface="Times New Roman" panose="02020603050405020304" pitchFamily="18" charset="0"/>
                <a:hlinkClick r:id="rId4"/>
              </a:rPr>
              <a:t>https://www.shutterstock.com/image-vector/smart-blonde-business-women-vector-illustration-563998354</a:t>
            </a:r>
            <a:endParaRPr lang="en-US" sz="900" dirty="0"/>
          </a:p>
        </p:txBody>
      </p:sp>
      <p:sp>
        <p:nvSpPr>
          <p:cNvPr id="7" name="Text Placeholder 6"/>
          <p:cNvSpPr>
            <a:spLocks noGrp="1"/>
          </p:cNvSpPr>
          <p:nvPr>
            <p:ph type="body" sz="quarter" idx="16"/>
          </p:nvPr>
        </p:nvSpPr>
        <p:spPr/>
        <p:txBody>
          <a:bodyPr>
            <a:normAutofit/>
          </a:bodyPr>
          <a:lstStyle/>
          <a:p>
            <a:pPr algn="just"/>
            <a:r>
              <a:rPr lang="en-IN" sz="900" dirty="0"/>
              <a:t>Firstly, I would like to congratulate you for deciding to be the information manager. We will learn about Lotus Notes which </a:t>
            </a:r>
            <a:r>
              <a:rPr lang="en-US" sz="900" dirty="0"/>
              <a:t>a powerful, integrated information management client. </a:t>
            </a:r>
          </a:p>
          <a:p>
            <a:pPr algn="just"/>
            <a:r>
              <a:rPr lang="en-US" sz="900" dirty="0"/>
              <a:t>This module will teach you how Notes can be used as a client and a personal information manager.</a:t>
            </a:r>
            <a:endParaRPr lang="en-IN" sz="900" dirty="0"/>
          </a:p>
          <a:p>
            <a:pPr algn="just"/>
            <a:endParaRPr lang="en-US" sz="900"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pic>
        <p:nvPicPr>
          <p:cNvPr id="10" name="Picture 9">
            <a:extLst>
              <a:ext uri="{FF2B5EF4-FFF2-40B4-BE49-F238E27FC236}">
                <a16:creationId xmlns:a16="http://schemas.microsoft.com/office/drawing/2014/main" id="{FDD88310-CBFF-4345-874D-44008CDA0DC9}"/>
              </a:ext>
            </a:extLst>
          </p:cNvPr>
          <p:cNvPicPr>
            <a:picLocks noChangeAspect="1"/>
          </p:cNvPicPr>
          <p:nvPr/>
        </p:nvPicPr>
        <p:blipFill>
          <a:blip r:embed="rId5"/>
          <a:stretch>
            <a:fillRect/>
          </a:stretch>
        </p:blipFill>
        <p:spPr>
          <a:xfrm>
            <a:off x="609600" y="1371600"/>
            <a:ext cx="6096528" cy="3429297"/>
          </a:xfrm>
          <a:prstGeom prst="rect">
            <a:avLst/>
          </a:prstGeom>
        </p:spPr>
      </p:pic>
    </p:spTree>
    <p:custDataLst>
      <p:tags r:id="rId1"/>
    </p:custDataLst>
    <p:extLst>
      <p:ext uri="{BB962C8B-B14F-4D97-AF65-F5344CB8AC3E}">
        <p14:creationId xmlns:p14="http://schemas.microsoft.com/office/powerpoint/2010/main" val="266918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Objectives</a:t>
            </a:r>
          </a:p>
        </p:txBody>
      </p:sp>
      <p:sp>
        <p:nvSpPr>
          <p:cNvPr id="4" name="Text Placeholder 3"/>
          <p:cNvSpPr>
            <a:spLocks noGrp="1"/>
          </p:cNvSpPr>
          <p:nvPr>
            <p:ph type="body" sz="quarter" idx="13"/>
          </p:nvPr>
        </p:nvSpPr>
        <p:spPr/>
        <p:txBody>
          <a:bodyPr/>
          <a:lstStyle/>
          <a:p>
            <a:r>
              <a:rPr lang="en-US" dirty="0"/>
              <a:t>3</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On screen text to be in sync with VO</a:t>
            </a:r>
          </a:p>
          <a:p>
            <a:pPr marL="228600" indent="-228600">
              <a:buFont typeface="+mj-lt"/>
              <a:buAutoNum type="arabicPeriod"/>
            </a:pPr>
            <a:r>
              <a:rPr lang="en-US" dirty="0"/>
              <a:t>After VO completes, move to screen 4</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rmAutofit/>
          </a:bodyPr>
          <a:lstStyle/>
          <a:p>
            <a:pPr marL="228600" indent="-228600">
              <a:buFont typeface="+mj-lt"/>
              <a:buAutoNum type="arabicPeriod"/>
            </a:pPr>
            <a:r>
              <a:rPr lang="en-US" sz="900" u="sng" dirty="0">
                <a:solidFill>
                  <a:srgbClr val="0563C1"/>
                </a:solidFill>
                <a:effectLst/>
                <a:ea typeface="Times New Roman" panose="02020603050405020304" pitchFamily="18" charset="0"/>
                <a:hlinkClick r:id="rId3"/>
              </a:rPr>
              <a:t>https://upload.wikimedia.org/wikipedia/commons/0/04/IBM_Notes_9_logo.png</a:t>
            </a:r>
            <a:r>
              <a:rPr lang="en-US" sz="900" dirty="0">
                <a:effectLst/>
                <a:ea typeface="Times New Roman" panose="02020603050405020304" pitchFamily="18" charset="0"/>
              </a:rPr>
              <a:t> </a:t>
            </a:r>
            <a:endParaRPr lang="en-IN" sz="900" dirty="0">
              <a:effectLst/>
              <a:ea typeface="Times New Roman" panose="02020603050405020304" pitchFamily="18" charset="0"/>
            </a:endParaRPr>
          </a:p>
          <a:p>
            <a:pPr marL="228600" indent="-228600">
              <a:buFont typeface="+mj-lt"/>
              <a:buAutoNum type="arabicPeriod"/>
            </a:pPr>
            <a:r>
              <a:rPr lang="en-US" sz="900" dirty="0">
                <a:hlinkClick r:id="rId4"/>
              </a:rPr>
              <a:t>https://www.shutterstock.com/image-illustration/arrow-hit-center-target-business-achievement-1310834672</a:t>
            </a:r>
            <a:r>
              <a:rPr lang="en-US" sz="900" dirty="0"/>
              <a:t> </a:t>
            </a:r>
          </a:p>
        </p:txBody>
      </p:sp>
      <p:sp>
        <p:nvSpPr>
          <p:cNvPr id="7" name="Text Placeholder 6"/>
          <p:cNvSpPr>
            <a:spLocks noGrp="1"/>
          </p:cNvSpPr>
          <p:nvPr>
            <p:ph type="body" sz="quarter" idx="16"/>
          </p:nvPr>
        </p:nvSpPr>
        <p:spPr/>
        <p:txBody>
          <a:bodyPr>
            <a:normAutofit fontScale="85000" lnSpcReduction="20000"/>
          </a:bodyPr>
          <a:lstStyle/>
          <a:p>
            <a:r>
              <a:rPr lang="en-IN" sz="1100" dirty="0"/>
              <a:t>On completion of this learning program, you should be able to:</a:t>
            </a:r>
          </a:p>
          <a:p>
            <a:endParaRPr lang="en-IN" sz="1100" dirty="0"/>
          </a:p>
          <a:p>
            <a:pPr marL="285750" indent="-285750">
              <a:buFont typeface="Arial" panose="020B0604020202020204" pitchFamily="34" charset="0"/>
              <a:buChar char="•"/>
            </a:pPr>
            <a:r>
              <a:rPr lang="en-IN" sz="1100" dirty="0"/>
              <a:t>Explain what Lotus Notes is</a:t>
            </a:r>
          </a:p>
          <a:p>
            <a:endParaRPr lang="en-IN" sz="1100" dirty="0"/>
          </a:p>
          <a:p>
            <a:pPr marL="285750" indent="-285750">
              <a:buFont typeface="Arial" panose="020B0604020202020204" pitchFamily="34" charset="0"/>
              <a:buChar char="•"/>
            </a:pPr>
            <a:r>
              <a:rPr lang="en-IN" sz="1100" dirty="0"/>
              <a:t>State the uses of Lotus Notes as a personal information manager</a:t>
            </a:r>
          </a:p>
          <a:p>
            <a:pPr marL="285750" indent="-285750">
              <a:buFont typeface="Arial" panose="020B0604020202020204" pitchFamily="34" charset="0"/>
              <a:buChar char="•"/>
            </a:pPr>
            <a:endParaRPr lang="en-IN" sz="1100" dirty="0"/>
          </a:p>
          <a:p>
            <a:pPr marL="285750" indent="-285750">
              <a:buFont typeface="Arial" panose="020B0604020202020204" pitchFamily="34" charset="0"/>
              <a:buChar char="•"/>
            </a:pPr>
            <a:r>
              <a:rPr lang="en-IN" sz="1100" dirty="0"/>
              <a:t>State the uses of Lotus Notes as a client information manager.</a:t>
            </a:r>
          </a:p>
          <a:p>
            <a:endParaRPr lang="en-IN" sz="1100" dirty="0"/>
          </a:p>
          <a:p>
            <a:endParaRPr lang="en-US" sz="1100"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pic>
        <p:nvPicPr>
          <p:cNvPr id="9" name="Picture 8">
            <a:extLst>
              <a:ext uri="{FF2B5EF4-FFF2-40B4-BE49-F238E27FC236}">
                <a16:creationId xmlns:a16="http://schemas.microsoft.com/office/drawing/2014/main" id="{3092869F-9C85-40F5-A264-8E2A64498D86}"/>
              </a:ext>
            </a:extLst>
          </p:cNvPr>
          <p:cNvPicPr>
            <a:picLocks noChangeAspect="1"/>
          </p:cNvPicPr>
          <p:nvPr/>
        </p:nvPicPr>
        <p:blipFill>
          <a:blip r:embed="rId5"/>
          <a:stretch>
            <a:fillRect/>
          </a:stretch>
        </p:blipFill>
        <p:spPr>
          <a:xfrm>
            <a:off x="533400" y="1284938"/>
            <a:ext cx="6096528" cy="3429297"/>
          </a:xfrm>
          <a:prstGeom prst="rect">
            <a:avLst/>
          </a:prstGeom>
        </p:spPr>
      </p:pic>
    </p:spTree>
    <p:custDataLst>
      <p:tags r:id="rId1"/>
    </p:custDataLst>
    <p:extLst>
      <p:ext uri="{BB962C8B-B14F-4D97-AF65-F5344CB8AC3E}">
        <p14:creationId xmlns:p14="http://schemas.microsoft.com/office/powerpoint/2010/main" val="221525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Lotus Notes | What is it?</a:t>
            </a:r>
          </a:p>
          <a:p>
            <a:endParaRPr lang="en-US" dirty="0"/>
          </a:p>
        </p:txBody>
      </p:sp>
      <p:sp>
        <p:nvSpPr>
          <p:cNvPr id="4" name="Text Placeholder 3"/>
          <p:cNvSpPr>
            <a:spLocks noGrp="1"/>
          </p:cNvSpPr>
          <p:nvPr>
            <p:ph type="body" sz="quarter" idx="13"/>
          </p:nvPr>
        </p:nvSpPr>
        <p:spPr/>
        <p:txBody>
          <a:bodyPr/>
          <a:lstStyle/>
          <a:p>
            <a:r>
              <a:rPr lang="en-US" dirty="0"/>
              <a:t>4</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Call out and infographics to be in sync with VO</a:t>
            </a:r>
          </a:p>
          <a:p>
            <a:pPr marL="228600" indent="-228600">
              <a:buFont typeface="+mj-lt"/>
              <a:buAutoNum type="arabicPeriod"/>
            </a:pPr>
            <a:r>
              <a:rPr lang="en-US" dirty="0"/>
              <a:t>After VO completes, move to screen 5</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endParaRPr lang="en-IN" sz="600" u="sng" dirty="0">
              <a:solidFill>
                <a:srgbClr val="0563C1"/>
              </a:solidFill>
            </a:endParaRPr>
          </a:p>
          <a:p>
            <a:pPr marL="228600" lvl="0" indent="-228600">
              <a:buFont typeface="+mj-lt"/>
              <a:buAutoNum type="arabicPeriod"/>
            </a:pPr>
            <a:r>
              <a:rPr lang="en-US" sz="600" u="sng" dirty="0">
                <a:solidFill>
                  <a:srgbClr val="0563C1"/>
                </a:solidFill>
                <a:hlinkClick r:id="rId4">
                  <a:extLst>
                    <a:ext uri="{A12FA001-AC4F-418D-AE19-62706E023703}">
                      <ahyp:hlinkClr xmlns:ahyp="http://schemas.microsoft.com/office/drawing/2018/hyperlinkcolor" val="tx"/>
                    </a:ext>
                  </a:extLst>
                </a:hlinkClick>
              </a:rPr>
              <a:t>https://www.shutterstock.com/image-vector/three-hands-support-each-other-concept-1043518303</a:t>
            </a:r>
            <a:endParaRPr lang="en-IN" sz="600" u="sng" dirty="0">
              <a:solidFill>
                <a:srgbClr val="0563C1"/>
              </a:solidFill>
            </a:endParaRPr>
          </a:p>
          <a:p>
            <a:pPr marL="228600" lvl="0" indent="-228600">
              <a:buFont typeface="+mj-lt"/>
              <a:buAutoNum type="arabicPeriod"/>
            </a:pPr>
            <a:r>
              <a:rPr lang="en-US" sz="600" u="sng" dirty="0">
                <a:solidFill>
                  <a:srgbClr val="0563C1"/>
                </a:solidFill>
                <a:hlinkClick r:id="rId5">
                  <a:extLst>
                    <a:ext uri="{A12FA001-AC4F-418D-AE19-62706E023703}">
                      <ahyp:hlinkClr xmlns:ahyp="http://schemas.microsoft.com/office/drawing/2018/hyperlinkcolor" val="tx"/>
                    </a:ext>
                  </a:extLst>
                </a:hlinkClick>
              </a:rPr>
              <a:t>https://www.shutterstock.com/image-vector/six-man-team-black-color-icon-1008189019</a:t>
            </a:r>
            <a:endParaRPr lang="en-US" sz="600" u="sng" dirty="0">
              <a:solidFill>
                <a:srgbClr val="0563C1"/>
              </a:solidFill>
            </a:endParaRPr>
          </a:p>
          <a:p>
            <a:pPr marL="228600" lvl="0" indent="-228600">
              <a:buFont typeface="+mj-lt"/>
              <a:buAutoNum type="arabicPeriod"/>
            </a:pPr>
            <a:r>
              <a:rPr lang="en-US" sz="600" u="sng" dirty="0">
                <a:solidFill>
                  <a:srgbClr val="0563C1"/>
                </a:solidFill>
                <a:hlinkClick r:id="rId6">
                  <a:extLst>
                    <a:ext uri="{A12FA001-AC4F-418D-AE19-62706E023703}">
                      <ahyp:hlinkClr xmlns:ahyp="http://schemas.microsoft.com/office/drawing/2018/hyperlinkcolor" val="tx"/>
                    </a:ext>
                  </a:extLst>
                </a:hlinkClick>
              </a:rPr>
              <a:t>https://www.shutterstock.com/image-vector/outline-enterprise-vector-icon-isolated-black-1493645030</a:t>
            </a:r>
            <a:endParaRPr lang="en-US" sz="600" u="sng" dirty="0">
              <a:solidFill>
                <a:srgbClr val="0563C1"/>
              </a:solidFill>
            </a:endParaRPr>
          </a:p>
          <a:p>
            <a:endParaRPr lang="en-US" sz="600" dirty="0"/>
          </a:p>
        </p:txBody>
      </p:sp>
      <p:sp>
        <p:nvSpPr>
          <p:cNvPr id="7" name="Text Placeholder 6"/>
          <p:cNvSpPr>
            <a:spLocks noGrp="1"/>
          </p:cNvSpPr>
          <p:nvPr>
            <p:ph type="body" sz="quarter" idx="16"/>
          </p:nvPr>
        </p:nvSpPr>
        <p:spPr/>
        <p:txBody>
          <a:bodyPr>
            <a:normAutofit/>
          </a:bodyPr>
          <a:lstStyle/>
          <a:p>
            <a:r>
              <a:rPr lang="en-US" sz="900" dirty="0"/>
              <a:t>Notes is the client-side software of the Lotus Notes/Domino family of products that provide you with the most complete solution for effectively communicating and collaborating among</a:t>
            </a:r>
            <a:r>
              <a:rPr lang="en-IN" sz="900" dirty="0"/>
              <a:t> </a:t>
            </a:r>
            <a:r>
              <a:rPr lang="en-US" sz="900" dirty="0"/>
              <a:t>Teams, groups and entire enterprises</a:t>
            </a:r>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pic>
        <p:nvPicPr>
          <p:cNvPr id="10" name="Picture 9">
            <a:extLst>
              <a:ext uri="{FF2B5EF4-FFF2-40B4-BE49-F238E27FC236}">
                <a16:creationId xmlns:a16="http://schemas.microsoft.com/office/drawing/2014/main" id="{D2CB7478-57BF-4D92-BB08-614A926F75B3}"/>
              </a:ext>
            </a:extLst>
          </p:cNvPr>
          <p:cNvPicPr>
            <a:picLocks noChangeAspect="1"/>
          </p:cNvPicPr>
          <p:nvPr/>
        </p:nvPicPr>
        <p:blipFill>
          <a:blip r:embed="rId7"/>
          <a:stretch>
            <a:fillRect/>
          </a:stretch>
        </p:blipFill>
        <p:spPr>
          <a:xfrm>
            <a:off x="609600" y="1371600"/>
            <a:ext cx="6096528" cy="3429297"/>
          </a:xfrm>
          <a:prstGeom prst="rect">
            <a:avLst/>
          </a:prstGeom>
        </p:spPr>
      </p:pic>
    </p:spTree>
    <p:custDataLst>
      <p:tags r:id="rId1"/>
    </p:custDataLst>
    <p:extLst>
      <p:ext uri="{BB962C8B-B14F-4D97-AF65-F5344CB8AC3E}">
        <p14:creationId xmlns:p14="http://schemas.microsoft.com/office/powerpoint/2010/main" val="70638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Lotus Notes | Uses</a:t>
            </a:r>
          </a:p>
          <a:p>
            <a:endParaRPr lang="en-US" dirty="0"/>
          </a:p>
        </p:txBody>
      </p:sp>
      <p:sp>
        <p:nvSpPr>
          <p:cNvPr id="4" name="Text Placeholder 3"/>
          <p:cNvSpPr>
            <a:spLocks noGrp="1"/>
          </p:cNvSpPr>
          <p:nvPr>
            <p:ph type="body" sz="quarter" idx="13"/>
          </p:nvPr>
        </p:nvSpPr>
        <p:spPr/>
        <p:txBody>
          <a:bodyPr/>
          <a:lstStyle/>
          <a:p>
            <a:r>
              <a:rPr lang="en-US" dirty="0"/>
              <a:t>5</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Display this visual and text in sync with the VO</a:t>
            </a:r>
          </a:p>
          <a:p>
            <a:pPr marL="228600" indent="-228600">
              <a:buFont typeface="+mj-lt"/>
              <a:buAutoNum type="arabicPeriod"/>
            </a:pPr>
            <a:r>
              <a:rPr lang="en-US" dirty="0"/>
              <a:t>After VO completes, move to screen 6</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p>
          <a:p>
            <a:pPr marL="228600" indent="-228600">
              <a:buFont typeface="+mj-lt"/>
              <a:buAutoNum type="arabicPeriod"/>
            </a:pPr>
            <a:r>
              <a:rPr lang="en-IN" sz="600" u="sng" dirty="0">
                <a:solidFill>
                  <a:srgbClr val="0563C1"/>
                </a:solidFill>
              </a:rPr>
              <a:t>https://www.shutterstock.com/image-photo/top-view-office-694231765</a:t>
            </a:r>
          </a:p>
          <a:p>
            <a:endParaRPr lang="en-US" sz="100" dirty="0"/>
          </a:p>
          <a:p>
            <a:endParaRPr lang="en-US" sz="100" dirty="0"/>
          </a:p>
        </p:txBody>
      </p:sp>
      <p:sp>
        <p:nvSpPr>
          <p:cNvPr id="7" name="Text Placeholder 6"/>
          <p:cNvSpPr>
            <a:spLocks noGrp="1"/>
          </p:cNvSpPr>
          <p:nvPr>
            <p:ph type="body" sz="quarter" idx="16"/>
          </p:nvPr>
        </p:nvSpPr>
        <p:spPr/>
        <p:txBody>
          <a:bodyPr>
            <a:normAutofit lnSpcReduction="10000"/>
          </a:bodyPr>
          <a:lstStyle/>
          <a:p>
            <a:pPr algn="just"/>
            <a:r>
              <a:rPr lang="en-US" sz="1000" dirty="0">
                <a:effectLst/>
                <a:latin typeface="+mj-lt"/>
                <a:ea typeface="Times New Roman" panose="02020603050405020304" pitchFamily="18" charset="0"/>
              </a:rPr>
              <a:t>Notes can help you manage your e-mail, contacts, schedules, and tasks. It can also act as an Internet client. With Release 5, you can browse Internet or intranet web sites while connected to the network, or retrieve previously browsed information offline. With Notes, you can search for contacts in Light Directory Access Protocol (LDAP)-based directories on the Internet, or your company’s intranet. Release 5 can integrate your Post Office Protocol (POP) and Internet Message Access Protocol (IMAP) mail accounts into a single, universal Inbox. It even allows you to participate in Usenet discussions on the Internet, online and offline. It has a consistent, integrated interface to manage all these functions. You can use Notes within environments that include Domino servers, or within environments entirely based on Internet-related services. These would include Hypertext Transfer Protocol (HTTP)/Hypertext Markup Language (HTML), LDAP, POP3/ /Simple Mail Transfer Protocol (SMTP), and Network News Transfer Protocol (NNTP).</a:t>
            </a:r>
            <a:endParaRPr lang="en-US" sz="1000" dirty="0">
              <a:latin typeface="+mj-lt"/>
            </a:endParaRPr>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pic>
        <p:nvPicPr>
          <p:cNvPr id="10" name="Picture 9">
            <a:extLst>
              <a:ext uri="{FF2B5EF4-FFF2-40B4-BE49-F238E27FC236}">
                <a16:creationId xmlns:a16="http://schemas.microsoft.com/office/drawing/2014/main" id="{54ABD8AA-AA7E-4D58-8716-AAD3DE6AF9BE}"/>
              </a:ext>
            </a:extLst>
          </p:cNvPr>
          <p:cNvPicPr>
            <a:picLocks noChangeAspect="1"/>
          </p:cNvPicPr>
          <p:nvPr/>
        </p:nvPicPr>
        <p:blipFill>
          <a:blip r:embed="rId4"/>
          <a:stretch>
            <a:fillRect/>
          </a:stretch>
        </p:blipFill>
        <p:spPr>
          <a:xfrm>
            <a:off x="609600" y="1371600"/>
            <a:ext cx="6096528" cy="3429297"/>
          </a:xfrm>
          <a:prstGeom prst="rect">
            <a:avLst/>
          </a:prstGeom>
        </p:spPr>
      </p:pic>
    </p:spTree>
    <p:custDataLst>
      <p:tags r:id="rId1"/>
    </p:custDataLst>
    <p:extLst>
      <p:ext uri="{BB962C8B-B14F-4D97-AF65-F5344CB8AC3E}">
        <p14:creationId xmlns:p14="http://schemas.microsoft.com/office/powerpoint/2010/main" val="290043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Lotus Notes | Uses in Different Situations </a:t>
            </a:r>
          </a:p>
        </p:txBody>
      </p:sp>
      <p:sp>
        <p:nvSpPr>
          <p:cNvPr id="5" name="Text Placeholder 4"/>
          <p:cNvSpPr>
            <a:spLocks noGrp="1"/>
          </p:cNvSpPr>
          <p:nvPr>
            <p:ph type="body" sz="quarter" idx="14"/>
          </p:nvPr>
        </p:nvSpPr>
        <p:spPr>
          <a:xfrm>
            <a:off x="6858000" y="647700"/>
            <a:ext cx="2103120" cy="2019300"/>
          </a:xfrm>
        </p:spPr>
        <p:txBody>
          <a:bodyPr>
            <a:normAutofit fontScale="85000" lnSpcReduction="10000"/>
          </a:bodyPr>
          <a:lstStyle/>
          <a:p>
            <a:pPr marL="228600" indent="-228600">
              <a:buFont typeface="+mj-lt"/>
              <a:buAutoNum type="arabicPeriod"/>
            </a:pPr>
            <a:r>
              <a:rPr lang="en-US" dirty="0"/>
              <a:t>Call out and infographics to be in sync with VO</a:t>
            </a:r>
          </a:p>
          <a:p>
            <a:pPr marL="228600" indent="-228600">
              <a:buFont typeface="+mj-lt"/>
              <a:buAutoNum type="arabicPeriod"/>
            </a:pPr>
            <a:r>
              <a:rPr lang="en-US" dirty="0"/>
              <a:t>If user click on “Personal Situations”, move to slide 8.1</a:t>
            </a:r>
          </a:p>
          <a:p>
            <a:pPr marL="228600" indent="-228600">
              <a:buFont typeface="+mj-lt"/>
              <a:buAutoNum type="arabicPeriod"/>
            </a:pPr>
            <a:r>
              <a:rPr lang="en-US" dirty="0"/>
              <a:t>Else if user clicks on “Business Situations”, move to slide  7.1</a:t>
            </a:r>
          </a:p>
          <a:p>
            <a:pPr marL="228600" indent="-228600">
              <a:buFont typeface="+mj-lt"/>
              <a:buAutoNum type="arabicPeriod"/>
            </a:pPr>
            <a:r>
              <a:rPr lang="en-US" dirty="0"/>
              <a:t>Set a variable for all the images to make sure that the user has visited all the relevant screens </a:t>
            </a:r>
          </a:p>
          <a:p>
            <a:pPr marL="228600" indent="-228600">
              <a:buFont typeface="+mj-lt"/>
              <a:buAutoNum type="arabicPeriod"/>
            </a:pPr>
            <a:r>
              <a:rPr lang="en-US" dirty="0"/>
              <a:t>Once the user has clicked on each of these cards – move to screen 9.1</a:t>
            </a:r>
          </a:p>
          <a:p>
            <a:pPr marL="228600" indent="-228600">
              <a:buFont typeface="+mj-lt"/>
              <a:buAutoNum type="arabicPeriod"/>
            </a:pPr>
            <a:endParaRPr lang="en-US" dirty="0"/>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p>
          <a:p>
            <a:pPr marL="228600" indent="-228600">
              <a:buFont typeface="+mj-lt"/>
              <a:buAutoNum type="arabicPeriod"/>
            </a:pPr>
            <a:r>
              <a:rPr lang="en-IN" sz="600" u="sng" dirty="0">
                <a:solidFill>
                  <a:srgbClr val="0563C1"/>
                </a:solidFill>
                <a:hlinkClick r:id="rId4"/>
              </a:rPr>
              <a:t>https://www.shutterstock.com/image-vector/interview-businessman-man-having-job-manager-1359622127</a:t>
            </a:r>
            <a:endParaRPr lang="en-US" sz="600" u="sng" dirty="0">
              <a:solidFill>
                <a:srgbClr val="0563C1"/>
              </a:solidFill>
            </a:endParaRPr>
          </a:p>
          <a:p>
            <a:pPr marL="228600" indent="-228600">
              <a:buFont typeface="+mj-lt"/>
              <a:buAutoNum type="arabicPeriod"/>
            </a:pPr>
            <a:r>
              <a:rPr lang="en-IN" sz="600" u="sng" dirty="0">
                <a:solidFill>
                  <a:srgbClr val="0563C1"/>
                </a:solidFill>
                <a:hlinkClick r:id="rId5"/>
              </a:rPr>
              <a:t>https://www.shutterstock.com/image-vector/smm-social-media-marketing-manager-sitting-1671245035</a:t>
            </a:r>
            <a:endParaRPr lang="en-US" sz="600" u="sng" dirty="0">
              <a:solidFill>
                <a:srgbClr val="0563C1"/>
              </a:solidFill>
            </a:endParaRPr>
          </a:p>
          <a:p>
            <a:pPr marL="228600" indent="-228600">
              <a:buFont typeface="+mj-lt"/>
              <a:buAutoNum type="arabicPeriod"/>
            </a:pPr>
            <a:r>
              <a:rPr lang="en-US" sz="800" u="sng" dirty="0">
                <a:solidFill>
                  <a:srgbClr val="0563C1"/>
                </a:solidFill>
                <a:effectLst/>
                <a:ea typeface="Times New Roman" panose="02020603050405020304" pitchFamily="18" charset="0"/>
                <a:hlinkClick r:id="rId6"/>
              </a:rPr>
              <a:t>https://www.shutterstock.com/image-vector/smart-blonde-business-women-vector-illustration-563998354</a:t>
            </a:r>
            <a:endParaRPr lang="en-US" sz="800" dirty="0"/>
          </a:p>
          <a:p>
            <a:pPr marL="228600" indent="-228600">
              <a:buFont typeface="+mj-lt"/>
              <a:buAutoNum type="arabicPeriod"/>
            </a:pPr>
            <a:endParaRPr lang="en-IN" sz="600" u="sng" dirty="0">
              <a:solidFill>
                <a:srgbClr val="0563C1"/>
              </a:solidFill>
            </a:endParaRPr>
          </a:p>
          <a:p>
            <a:endParaRPr lang="en-US" sz="100" dirty="0"/>
          </a:p>
        </p:txBody>
      </p:sp>
      <p:sp>
        <p:nvSpPr>
          <p:cNvPr id="7" name="Text Placeholder 6"/>
          <p:cNvSpPr>
            <a:spLocks noGrp="1"/>
          </p:cNvSpPr>
          <p:nvPr>
            <p:ph type="body" sz="quarter" idx="16"/>
          </p:nvPr>
        </p:nvSpPr>
        <p:spPr/>
        <p:txBody>
          <a:bodyPr>
            <a:normAutofit/>
          </a:bodyPr>
          <a:lstStyle/>
          <a:p>
            <a:r>
              <a:rPr lang="en-IN" sz="1200" dirty="0"/>
              <a:t>You can use Notes in a variety of personal and business situations. </a:t>
            </a:r>
          </a:p>
          <a:p>
            <a:r>
              <a:rPr lang="en-IN" sz="1200" dirty="0"/>
              <a:t>To learn more about each one of them, please click on the appropriate card.</a:t>
            </a:r>
          </a:p>
          <a:p>
            <a:pPr algn="just"/>
            <a:endParaRPr lang="en-US" sz="1000" dirty="0">
              <a:latin typeface="+mj-lt"/>
            </a:endParaRPr>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6</a:t>
            </a:r>
            <a:endParaRPr lang="en-IN" dirty="0"/>
          </a:p>
        </p:txBody>
      </p:sp>
      <p:pic>
        <p:nvPicPr>
          <p:cNvPr id="11" name="Picture 10">
            <a:extLst>
              <a:ext uri="{FF2B5EF4-FFF2-40B4-BE49-F238E27FC236}">
                <a16:creationId xmlns:a16="http://schemas.microsoft.com/office/drawing/2014/main" id="{29F0E631-06F4-4F89-AFC0-041AD4C1B939}"/>
              </a:ext>
            </a:extLst>
          </p:cNvPr>
          <p:cNvPicPr>
            <a:picLocks noChangeAspect="1"/>
          </p:cNvPicPr>
          <p:nvPr/>
        </p:nvPicPr>
        <p:blipFill>
          <a:blip r:embed="rId7"/>
          <a:stretch>
            <a:fillRect/>
          </a:stretch>
        </p:blipFill>
        <p:spPr>
          <a:xfrm>
            <a:off x="609600" y="1284938"/>
            <a:ext cx="6096528" cy="3429297"/>
          </a:xfrm>
          <a:prstGeom prst="rect">
            <a:avLst/>
          </a:prstGeom>
        </p:spPr>
      </p:pic>
    </p:spTree>
    <p:custDataLst>
      <p:tags r:id="rId1"/>
    </p:custDataLst>
    <p:extLst>
      <p:ext uri="{BB962C8B-B14F-4D97-AF65-F5344CB8AC3E}">
        <p14:creationId xmlns:p14="http://schemas.microsoft.com/office/powerpoint/2010/main" val="184853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50" dirty="0"/>
              <a:t>Lotus Notes | As a Client Information Manager</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Call out and infographics to be in sync with VO</a:t>
            </a:r>
          </a:p>
          <a:p>
            <a:pPr marL="228600" indent="-228600">
              <a:buFont typeface="+mj-lt"/>
              <a:buAutoNum type="arabicPeriod"/>
            </a:pPr>
            <a:r>
              <a:rPr lang="en-US" dirty="0"/>
              <a:t>After VO completes, move to screen 7.2 </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p>
          <a:p>
            <a:pPr marL="228600" indent="-228600">
              <a:buFont typeface="+mj-lt"/>
              <a:buAutoNum type="arabicPeriod"/>
            </a:pPr>
            <a:r>
              <a:rPr lang="en-IN" sz="600" u="sng" dirty="0">
                <a:solidFill>
                  <a:srgbClr val="0563C1"/>
                </a:solidFill>
                <a:hlinkClick r:id="rId4"/>
              </a:rPr>
              <a:t>https://www.shutterstock.com/image-vector/businessmen-do-multitasking-246750811</a:t>
            </a:r>
            <a:endParaRPr lang="en-IN" sz="600" u="sng" dirty="0">
              <a:solidFill>
                <a:srgbClr val="0563C1"/>
              </a:solidFill>
            </a:endParaRPr>
          </a:p>
          <a:p>
            <a:pPr marL="228600" indent="-228600">
              <a:buFont typeface="+mj-lt"/>
              <a:buAutoNum type="arabicPeriod"/>
            </a:pPr>
            <a:endParaRPr lang="en-IN" sz="600" u="sng" dirty="0">
              <a:solidFill>
                <a:srgbClr val="0563C1"/>
              </a:solidFill>
            </a:endParaRPr>
          </a:p>
          <a:p>
            <a:endParaRPr lang="en-US" sz="100" dirty="0"/>
          </a:p>
        </p:txBody>
      </p:sp>
      <p:sp>
        <p:nvSpPr>
          <p:cNvPr id="7" name="Text Placeholder 6"/>
          <p:cNvSpPr>
            <a:spLocks noGrp="1"/>
          </p:cNvSpPr>
          <p:nvPr>
            <p:ph type="body" sz="quarter" idx="16"/>
          </p:nvPr>
        </p:nvSpPr>
        <p:spPr/>
        <p:txBody>
          <a:bodyPr>
            <a:normAutofit/>
          </a:bodyPr>
          <a:lstStyle/>
          <a:p>
            <a:pPr algn="just"/>
            <a:r>
              <a:rPr lang="en-US" dirty="0"/>
              <a:t>Notes is an effective tool for small businesses because of its feature of multiple configuration. It is because of this feature that Notes can be used with ISP account to interact with colleagues or customers, keep up with changes affecting the industry, research business opportunities, and stay competitive</a:t>
            </a:r>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7.1</a:t>
            </a:r>
            <a:endParaRPr lang="en-IN" dirty="0"/>
          </a:p>
        </p:txBody>
      </p:sp>
      <p:pic>
        <p:nvPicPr>
          <p:cNvPr id="2" name="Picture 1">
            <a:extLst>
              <a:ext uri="{FF2B5EF4-FFF2-40B4-BE49-F238E27FC236}">
                <a16:creationId xmlns:a16="http://schemas.microsoft.com/office/drawing/2014/main" id="{261454C6-7DA3-428C-AB26-3FB7449C896C}"/>
              </a:ext>
            </a:extLst>
          </p:cNvPr>
          <p:cNvPicPr>
            <a:picLocks noChangeAspect="1"/>
          </p:cNvPicPr>
          <p:nvPr/>
        </p:nvPicPr>
        <p:blipFill>
          <a:blip r:embed="rId5"/>
          <a:stretch>
            <a:fillRect/>
          </a:stretch>
        </p:blipFill>
        <p:spPr>
          <a:xfrm>
            <a:off x="609600" y="1475697"/>
            <a:ext cx="6096528" cy="3429297"/>
          </a:xfrm>
          <a:prstGeom prst="rect">
            <a:avLst/>
          </a:prstGeom>
        </p:spPr>
      </p:pic>
    </p:spTree>
    <p:custDataLst>
      <p:tags r:id="rId1"/>
    </p:custDataLst>
    <p:extLst>
      <p:ext uri="{BB962C8B-B14F-4D97-AF65-F5344CB8AC3E}">
        <p14:creationId xmlns:p14="http://schemas.microsoft.com/office/powerpoint/2010/main" val="107200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050" dirty="0"/>
              <a:t>Lotus Notes | As a Client Information Manager</a:t>
            </a:r>
          </a:p>
        </p:txBody>
      </p:sp>
      <p:sp>
        <p:nvSpPr>
          <p:cNvPr id="5" name="Text Placeholder 4"/>
          <p:cNvSpPr>
            <a:spLocks noGrp="1"/>
          </p:cNvSpPr>
          <p:nvPr>
            <p:ph type="body" sz="quarter" idx="14"/>
          </p:nvPr>
        </p:nvSpPr>
        <p:spPr/>
        <p:txBody>
          <a:bodyPr>
            <a:normAutofit/>
          </a:bodyPr>
          <a:lstStyle/>
          <a:p>
            <a:pPr marL="228600" indent="-228600">
              <a:buFont typeface="+mj-lt"/>
              <a:buAutoNum type="arabicPeriod"/>
            </a:pPr>
            <a:r>
              <a:rPr lang="en-US" dirty="0"/>
              <a:t>Call out and infographics to be in sync with VO</a:t>
            </a:r>
          </a:p>
          <a:p>
            <a:pPr marL="228600" indent="-228600">
              <a:buFont typeface="+mj-lt"/>
              <a:buAutoNum type="arabicPeriod"/>
            </a:pPr>
            <a:r>
              <a:rPr lang="en-US" dirty="0"/>
              <a:t>After VO completes, move to screen 6 </a:t>
            </a:r>
          </a:p>
          <a:p>
            <a:pPr marL="228600" indent="-228600">
              <a:buAutoNum type="arabicPeriod"/>
            </a:pPr>
            <a:endParaRPr lang="en-US" dirty="0"/>
          </a:p>
        </p:txBody>
      </p:sp>
      <p:sp>
        <p:nvSpPr>
          <p:cNvPr id="6" name="Text Placeholder 5"/>
          <p:cNvSpPr>
            <a:spLocks noGrp="1"/>
          </p:cNvSpPr>
          <p:nvPr>
            <p:ph type="body" sz="quarter" idx="15"/>
          </p:nvPr>
        </p:nvSpPr>
        <p:spPr>
          <a:xfrm>
            <a:off x="6886575" y="2874054"/>
            <a:ext cx="2103120" cy="1298448"/>
          </a:xfrm>
        </p:spPr>
        <p:txBody>
          <a:bodyPr>
            <a:noAutofit/>
          </a:bodyPr>
          <a:lstStyle/>
          <a:p>
            <a:pPr marL="228600" indent="-228600">
              <a:buFont typeface="+mj-lt"/>
              <a:buAutoNum type="arabicPeriod"/>
            </a:pPr>
            <a:r>
              <a:rPr lang="en-US" sz="600" u="sng" dirty="0">
                <a:solidFill>
                  <a:srgbClr val="0563C1"/>
                </a:solidFill>
                <a:hlinkClick r:id="rId3">
                  <a:extLst>
                    <a:ext uri="{A12FA001-AC4F-418D-AE19-62706E023703}">
                      <ahyp:hlinkClr xmlns:ahyp="http://schemas.microsoft.com/office/drawing/2018/hyperlinkcolor" val="tx"/>
                    </a:ext>
                  </a:extLst>
                </a:hlinkClick>
              </a:rPr>
              <a:t>https://upload.wikimedia.org/wikipedia/commons/0/04/IBM_Notes_9_logo.png</a:t>
            </a:r>
            <a:r>
              <a:rPr lang="en-US" sz="600" u="sng" dirty="0">
                <a:solidFill>
                  <a:srgbClr val="0563C1"/>
                </a:solidFill>
              </a:rPr>
              <a:t> </a:t>
            </a:r>
          </a:p>
          <a:p>
            <a:pPr marL="228600" indent="-228600">
              <a:buFont typeface="+mj-lt"/>
              <a:buAutoNum type="arabicPeriod"/>
            </a:pPr>
            <a:r>
              <a:rPr lang="en-IN" sz="600" u="sng" dirty="0">
                <a:solidFill>
                  <a:srgbClr val="0563C1"/>
                </a:solidFill>
                <a:hlinkClick r:id="rId4"/>
              </a:rPr>
              <a:t>https://www.shutterstock.com/image-vector/businessmen-do-multitasking-246750811</a:t>
            </a:r>
            <a:endParaRPr lang="en-IN" sz="600" u="sng" dirty="0">
              <a:solidFill>
                <a:srgbClr val="0563C1"/>
              </a:solidFill>
            </a:endParaRPr>
          </a:p>
          <a:p>
            <a:pPr marL="228600" indent="-228600">
              <a:buFont typeface="+mj-lt"/>
              <a:buAutoNum type="arabicPeriod"/>
            </a:pPr>
            <a:r>
              <a:rPr lang="en-IN" sz="600" u="sng" dirty="0">
                <a:solidFill>
                  <a:srgbClr val="0563C1"/>
                </a:solidFill>
                <a:hlinkClick r:id="rId5"/>
              </a:rPr>
              <a:t>https://www.shutterstock.com/image-vector/watch-change-gear-icon-vector-sign-1851914287</a:t>
            </a:r>
            <a:r>
              <a:rPr lang="en-IN" sz="600" u="sng" dirty="0">
                <a:solidFill>
                  <a:srgbClr val="0563C1"/>
                </a:solidFill>
              </a:rPr>
              <a:t> </a:t>
            </a:r>
          </a:p>
          <a:p>
            <a:pPr marL="228600" indent="-228600">
              <a:buFont typeface="+mj-lt"/>
              <a:buAutoNum type="arabicPeriod"/>
            </a:pPr>
            <a:endParaRPr lang="en-IN" sz="600" u="sng" dirty="0">
              <a:solidFill>
                <a:srgbClr val="0563C1"/>
              </a:solidFill>
            </a:endParaRPr>
          </a:p>
          <a:p>
            <a:pPr marL="228600" indent="-228600">
              <a:buFont typeface="+mj-lt"/>
              <a:buAutoNum type="arabicPeriod"/>
            </a:pPr>
            <a:endParaRPr lang="en-IN" sz="600" u="sng" dirty="0">
              <a:solidFill>
                <a:srgbClr val="0563C1"/>
              </a:solidFill>
            </a:endParaRPr>
          </a:p>
          <a:p>
            <a:endParaRPr lang="en-US" sz="100" dirty="0"/>
          </a:p>
        </p:txBody>
      </p:sp>
      <p:sp>
        <p:nvSpPr>
          <p:cNvPr id="7" name="Text Placeholder 6"/>
          <p:cNvSpPr>
            <a:spLocks noGrp="1"/>
          </p:cNvSpPr>
          <p:nvPr>
            <p:ph type="body" sz="quarter" idx="16"/>
          </p:nvPr>
        </p:nvSpPr>
        <p:spPr/>
        <p:txBody>
          <a:bodyPr>
            <a:normAutofit/>
          </a:bodyPr>
          <a:lstStyle/>
          <a:p>
            <a:pPr algn="just"/>
            <a:r>
              <a:rPr lang="en-US" sz="1000" dirty="0"/>
              <a:t>Notes is installed on your computer in a way that enables you to start using it for one purpose and easily change the configuration as your needs change. </a:t>
            </a:r>
            <a:r>
              <a:rPr lang="en-US" sz="1000" dirty="0">
                <a:effectLst/>
                <a:ea typeface="Times New Roman" panose="02020603050405020304" pitchFamily="18" charset="0"/>
              </a:rPr>
              <a:t>For example, you can start using Notes exclusively as an Internet client. If you later encounter a situation that requires access to a Domino server, you only need to make a simple change in configuration. You will not need to reinstall Notes.</a:t>
            </a:r>
            <a:r>
              <a:rPr lang="en-IN" sz="1000" dirty="0">
                <a:ea typeface="Times New Roman" panose="02020603050405020304" pitchFamily="18" charset="0"/>
              </a:rPr>
              <a:t> </a:t>
            </a:r>
            <a:r>
              <a:rPr lang="en-US" sz="1000" dirty="0">
                <a:effectLst/>
                <a:ea typeface="Times New Roman" panose="02020603050405020304" pitchFamily="18" charset="0"/>
              </a:rPr>
              <a:t>Notes can maintain multiple configurations. These configurations based on location. Thus, you can use Notes with one configuration while you are in office, and another when you work from home, all on the same machine. With this feature, you can use Notes for a variety of purposes</a:t>
            </a:r>
            <a:endParaRPr lang="en-US" sz="1000" dirty="0"/>
          </a:p>
        </p:txBody>
      </p:sp>
      <p:sp>
        <p:nvSpPr>
          <p:cNvPr id="8" name="Text Placeholder 7"/>
          <p:cNvSpPr>
            <a:spLocks noGrp="1"/>
          </p:cNvSpPr>
          <p:nvPr>
            <p:ph type="body" sz="quarter" idx="17"/>
          </p:nvPr>
        </p:nvSpPr>
        <p:spPr/>
        <p:txBody>
          <a:bodyPr/>
          <a:lstStyle/>
          <a:p>
            <a:endParaRPr lang="en-US" dirty="0"/>
          </a:p>
        </p:txBody>
      </p:sp>
      <p:sp>
        <p:nvSpPr>
          <p:cNvPr id="15" name="Text Placeholder 14">
            <a:extLst>
              <a:ext uri="{FF2B5EF4-FFF2-40B4-BE49-F238E27FC236}">
                <a16:creationId xmlns:a16="http://schemas.microsoft.com/office/drawing/2014/main" id="{B71068B7-DC59-46F4-9C46-A01D6DC19D54}"/>
              </a:ext>
            </a:extLst>
          </p:cNvPr>
          <p:cNvSpPr>
            <a:spLocks noGrp="1"/>
          </p:cNvSpPr>
          <p:nvPr>
            <p:ph type="body" sz="quarter" idx="10"/>
          </p:nvPr>
        </p:nvSpPr>
        <p:spPr/>
        <p:txBody>
          <a:bodyPr/>
          <a:lstStyle/>
          <a:p>
            <a:r>
              <a:rPr lang="en-US" dirty="0"/>
              <a:t>Fundamentals of Lotus Notes	</a:t>
            </a:r>
            <a:endParaRPr lang="en-IN" dirty="0"/>
          </a:p>
        </p:txBody>
      </p:sp>
      <p:sp>
        <p:nvSpPr>
          <p:cNvPr id="10" name="Text Placeholder 9">
            <a:extLst>
              <a:ext uri="{FF2B5EF4-FFF2-40B4-BE49-F238E27FC236}">
                <a16:creationId xmlns:a16="http://schemas.microsoft.com/office/drawing/2014/main" id="{9A307FDC-0648-42C3-8314-AEDE96B0E56C}"/>
              </a:ext>
            </a:extLst>
          </p:cNvPr>
          <p:cNvSpPr>
            <a:spLocks noGrp="1"/>
          </p:cNvSpPr>
          <p:nvPr>
            <p:ph type="body" sz="quarter" idx="13"/>
          </p:nvPr>
        </p:nvSpPr>
        <p:spPr/>
        <p:txBody>
          <a:bodyPr/>
          <a:lstStyle/>
          <a:p>
            <a:r>
              <a:rPr lang="en-US" dirty="0"/>
              <a:t>7.2</a:t>
            </a:r>
            <a:endParaRPr lang="en-IN" dirty="0"/>
          </a:p>
        </p:txBody>
      </p:sp>
      <p:pic>
        <p:nvPicPr>
          <p:cNvPr id="11" name="Picture 10">
            <a:extLst>
              <a:ext uri="{FF2B5EF4-FFF2-40B4-BE49-F238E27FC236}">
                <a16:creationId xmlns:a16="http://schemas.microsoft.com/office/drawing/2014/main" id="{832C59B3-46B5-4F3E-B32E-BBE1DE5C1B0D}"/>
              </a:ext>
            </a:extLst>
          </p:cNvPr>
          <p:cNvPicPr>
            <a:picLocks noChangeAspect="1"/>
          </p:cNvPicPr>
          <p:nvPr/>
        </p:nvPicPr>
        <p:blipFill>
          <a:blip r:embed="rId6"/>
          <a:stretch>
            <a:fillRect/>
          </a:stretch>
        </p:blipFill>
        <p:spPr>
          <a:xfrm>
            <a:off x="533400" y="1475697"/>
            <a:ext cx="6096528" cy="3429297"/>
          </a:xfrm>
          <a:prstGeom prst="rect">
            <a:avLst/>
          </a:prstGeom>
        </p:spPr>
      </p:pic>
    </p:spTree>
    <p:custDataLst>
      <p:tags r:id="rId1"/>
    </p:custDataLst>
    <p:extLst>
      <p:ext uri="{BB962C8B-B14F-4D97-AF65-F5344CB8AC3E}">
        <p14:creationId xmlns:p14="http://schemas.microsoft.com/office/powerpoint/2010/main" val="22034038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6firFVbC"/>
  <p:tag name="ARTICULATE_PROJECT_OPEN" val="0"/>
  <p:tag name="ARTICULATE_SLIDE_COUNT" val="2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9768</TotalTime>
  <Words>2536</Words>
  <Application>Microsoft Office PowerPoint</Application>
  <PresentationFormat>On-screen Show (4:3)</PresentationFormat>
  <Paragraphs>203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vivek prashar</cp:lastModifiedBy>
  <cp:revision>75</cp:revision>
  <dcterms:created xsi:type="dcterms:W3CDTF">2009-06-29T01:40:26Z</dcterms:created>
  <dcterms:modified xsi:type="dcterms:W3CDTF">2021-10-12T07:04:08Z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61B205ED-471C-477A-A13D-7CC2D27ADD21</vt:lpwstr>
  </property>
  <property fmtid="{D5CDD505-2E9C-101B-9397-08002B2CF9AE}" pid="3" name="ArticulatePath">
    <vt:lpwstr>visual-template2_Goldman</vt:lpwstr>
  </property>
</Properties>
</file>