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43" r:id="rId2"/>
    <p:sldId id="344" r:id="rId3"/>
    <p:sldId id="345" r:id="rId4"/>
    <p:sldId id="346" r:id="rId5"/>
    <p:sldId id="347" r:id="rId6"/>
    <p:sldId id="348" r:id="rId7"/>
    <p:sldId id="349" r:id="rId8"/>
    <p:sldId id="350" r:id="rId9"/>
    <p:sldId id="351" r:id="rId10"/>
    <p:sldId id="352" r:id="rId11"/>
    <p:sldId id="353" r:id="rId12"/>
    <p:sldId id="354" r:id="rId13"/>
    <p:sldId id="355" r:id="rId14"/>
    <p:sldId id="356"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518AE869-CD03-4D01-BD41-51DEA12F7015}">
          <p14:sldIdLst>
            <p14:sldId id="343"/>
            <p14:sldId id="344"/>
            <p14:sldId id="345"/>
            <p14:sldId id="346"/>
            <p14:sldId id="347"/>
            <p14:sldId id="348"/>
            <p14:sldId id="349"/>
            <p14:sldId id="350"/>
            <p14:sldId id="351"/>
            <p14:sldId id="352"/>
            <p14:sldId id="353"/>
            <p14:sldId id="354"/>
            <p14:sldId id="355"/>
            <p14:sldId id="356"/>
          </p14:sldIdLst>
        </p14:section>
      </p14:sectionLst>
    </p:ext>
    <p:ext uri="{EFAFB233-063F-42B5-8137-9DF3F51BA10A}">
      <p15:sldGuideLst xmlns:p15="http://schemas.microsoft.com/office/powerpoint/2012/main">
        <p15:guide id="1" orient="horz" pos="528"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AA7"/>
    <a:srgbClr val="FFFFFF"/>
    <a:srgbClr val="CFB3C9"/>
    <a:srgbClr val="092878"/>
    <a:srgbClr val="04B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3432E-0C0C-4F8B-80B3-4B3E9A7DD49A}" v="21" dt="2021-10-31T08:24:53.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1886" autoAdjust="0"/>
  </p:normalViewPr>
  <p:slideViewPr>
    <p:cSldViewPr>
      <p:cViewPr varScale="1">
        <p:scale>
          <a:sx n="85" d="100"/>
          <a:sy n="85" d="100"/>
        </p:scale>
        <p:origin x="1402" y="53"/>
      </p:cViewPr>
      <p:guideLst>
        <p:guide orient="horz" pos="52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prashar" userId="76be94ead7ca0d57" providerId="LiveId" clId="{1A13432E-0C0C-4F8B-80B3-4B3E9A7DD49A}"/>
    <pc:docChg chg="custSel addSld delSld modSld sldOrd addSection delSection modSection replTag delTag">
      <pc:chgData name="vivek prashar" userId="76be94ead7ca0d57" providerId="LiveId" clId="{1A13432E-0C0C-4F8B-80B3-4B3E9A7DD49A}" dt="2021-10-31T08:24:55.893" v="3512" actId="1076"/>
      <pc:docMkLst>
        <pc:docMk/>
      </pc:docMkLst>
      <pc:sldChg chg="add del replTag delTag">
        <pc:chgData name="vivek prashar" userId="76be94ead7ca0d57" providerId="LiveId" clId="{1A13432E-0C0C-4F8B-80B3-4B3E9A7DD49A}" dt="2021-10-30T16:34:23.572" v="3490" actId="47"/>
        <pc:sldMkLst>
          <pc:docMk/>
          <pc:sldMk cId="1484145394" sldId="256"/>
        </pc:sldMkLst>
      </pc:sldChg>
      <pc:sldChg chg="add del setBg replTag delTag">
        <pc:chgData name="vivek prashar" userId="76be94ead7ca0d57" providerId="LiveId" clId="{1A13432E-0C0C-4F8B-80B3-4B3E9A7DD49A}" dt="2021-10-30T16:34:23.572" v="3490" actId="47"/>
        <pc:sldMkLst>
          <pc:docMk/>
          <pc:sldMk cId="2781460234" sldId="257"/>
        </pc:sldMkLst>
      </pc:sldChg>
      <pc:sldChg chg="del replTag delTag">
        <pc:chgData name="vivek prashar" userId="76be94ead7ca0d57" providerId="LiveId" clId="{1A13432E-0C0C-4F8B-80B3-4B3E9A7DD49A}" dt="2021-10-30T14:11:48.409" v="1987" actId="47"/>
        <pc:sldMkLst>
          <pc:docMk/>
          <pc:sldMk cId="1509443043" sldId="286"/>
        </pc:sldMkLst>
      </pc:sldChg>
      <pc:sldChg chg="del replTag delTag">
        <pc:chgData name="vivek prashar" userId="76be94ead7ca0d57" providerId="LiveId" clId="{1A13432E-0C0C-4F8B-80B3-4B3E9A7DD49A}" dt="2021-10-30T14:11:48.409" v="1987" actId="47"/>
        <pc:sldMkLst>
          <pc:docMk/>
          <pc:sldMk cId="2328523212" sldId="287"/>
        </pc:sldMkLst>
      </pc:sldChg>
      <pc:sldChg chg="del replTag delTag">
        <pc:chgData name="vivek prashar" userId="76be94ead7ca0d57" providerId="LiveId" clId="{1A13432E-0C0C-4F8B-80B3-4B3E9A7DD49A}" dt="2021-10-30T14:11:48.409" v="1987" actId="47"/>
        <pc:sldMkLst>
          <pc:docMk/>
          <pc:sldMk cId="586104470" sldId="288"/>
        </pc:sldMkLst>
      </pc:sldChg>
      <pc:sldChg chg="del replTag delTag">
        <pc:chgData name="vivek prashar" userId="76be94ead7ca0d57" providerId="LiveId" clId="{1A13432E-0C0C-4F8B-80B3-4B3E9A7DD49A}" dt="2021-10-30T14:11:48.409" v="1987" actId="47"/>
        <pc:sldMkLst>
          <pc:docMk/>
          <pc:sldMk cId="2723168280" sldId="289"/>
        </pc:sldMkLst>
      </pc:sldChg>
      <pc:sldChg chg="del replTag delTag">
        <pc:chgData name="vivek prashar" userId="76be94ead7ca0d57" providerId="LiveId" clId="{1A13432E-0C0C-4F8B-80B3-4B3E9A7DD49A}" dt="2021-10-30T14:11:48.409" v="1987" actId="47"/>
        <pc:sldMkLst>
          <pc:docMk/>
          <pc:sldMk cId="3141839861" sldId="290"/>
        </pc:sldMkLst>
      </pc:sldChg>
      <pc:sldChg chg="del replTag delTag">
        <pc:chgData name="vivek prashar" userId="76be94ead7ca0d57" providerId="LiveId" clId="{1A13432E-0C0C-4F8B-80B3-4B3E9A7DD49A}" dt="2021-10-30T14:11:48.409" v="1987" actId="47"/>
        <pc:sldMkLst>
          <pc:docMk/>
          <pc:sldMk cId="2943782936" sldId="291"/>
        </pc:sldMkLst>
      </pc:sldChg>
      <pc:sldChg chg="del replTag delTag">
        <pc:chgData name="vivek prashar" userId="76be94ead7ca0d57" providerId="LiveId" clId="{1A13432E-0C0C-4F8B-80B3-4B3E9A7DD49A}" dt="2021-10-30T14:11:48.409" v="1987" actId="47"/>
        <pc:sldMkLst>
          <pc:docMk/>
          <pc:sldMk cId="164850011" sldId="292"/>
        </pc:sldMkLst>
      </pc:sldChg>
      <pc:sldChg chg="del replTag delTag">
        <pc:chgData name="vivek prashar" userId="76be94ead7ca0d57" providerId="LiveId" clId="{1A13432E-0C0C-4F8B-80B3-4B3E9A7DD49A}" dt="2021-10-30T14:11:48.409" v="1987" actId="47"/>
        <pc:sldMkLst>
          <pc:docMk/>
          <pc:sldMk cId="4204690939" sldId="293"/>
        </pc:sldMkLst>
      </pc:sldChg>
      <pc:sldChg chg="del replTag delTag">
        <pc:chgData name="vivek prashar" userId="76be94ead7ca0d57" providerId="LiveId" clId="{1A13432E-0C0C-4F8B-80B3-4B3E9A7DD49A}" dt="2021-10-30T14:11:48.409" v="1987" actId="47"/>
        <pc:sldMkLst>
          <pc:docMk/>
          <pc:sldMk cId="825947522" sldId="294"/>
        </pc:sldMkLst>
      </pc:sldChg>
      <pc:sldChg chg="del replTag delTag">
        <pc:chgData name="vivek prashar" userId="76be94ead7ca0d57" providerId="LiveId" clId="{1A13432E-0C0C-4F8B-80B3-4B3E9A7DD49A}" dt="2021-10-30T14:11:48.409" v="1987" actId="47"/>
        <pc:sldMkLst>
          <pc:docMk/>
          <pc:sldMk cId="1315094071" sldId="295"/>
        </pc:sldMkLst>
      </pc:sldChg>
      <pc:sldChg chg="del replTag delTag">
        <pc:chgData name="vivek prashar" userId="76be94ead7ca0d57" providerId="LiveId" clId="{1A13432E-0C0C-4F8B-80B3-4B3E9A7DD49A}" dt="2021-10-30T14:11:48.409" v="1987" actId="47"/>
        <pc:sldMkLst>
          <pc:docMk/>
          <pc:sldMk cId="1856193587" sldId="296"/>
        </pc:sldMkLst>
      </pc:sldChg>
      <pc:sldChg chg="del replTag delTag">
        <pc:chgData name="vivek prashar" userId="76be94ead7ca0d57" providerId="LiveId" clId="{1A13432E-0C0C-4F8B-80B3-4B3E9A7DD49A}" dt="2021-10-30T14:11:48.409" v="1987" actId="47"/>
        <pc:sldMkLst>
          <pc:docMk/>
          <pc:sldMk cId="673807100" sldId="297"/>
        </pc:sldMkLst>
      </pc:sldChg>
      <pc:sldChg chg="del replTag delTag">
        <pc:chgData name="vivek prashar" userId="76be94ead7ca0d57" providerId="LiveId" clId="{1A13432E-0C0C-4F8B-80B3-4B3E9A7DD49A}" dt="2021-10-30T14:11:48.409" v="1987" actId="47"/>
        <pc:sldMkLst>
          <pc:docMk/>
          <pc:sldMk cId="2978058337" sldId="298"/>
        </pc:sldMkLst>
      </pc:sldChg>
      <pc:sldChg chg="del replTag delTag">
        <pc:chgData name="vivek prashar" userId="76be94ead7ca0d57" providerId="LiveId" clId="{1A13432E-0C0C-4F8B-80B3-4B3E9A7DD49A}" dt="2021-10-30T14:11:48.409" v="1987" actId="47"/>
        <pc:sldMkLst>
          <pc:docMk/>
          <pc:sldMk cId="1692185677" sldId="299"/>
        </pc:sldMkLst>
      </pc:sldChg>
      <pc:sldChg chg="del replTag delTag">
        <pc:chgData name="vivek prashar" userId="76be94ead7ca0d57" providerId="LiveId" clId="{1A13432E-0C0C-4F8B-80B3-4B3E9A7DD49A}" dt="2021-10-30T14:11:48.409" v="1987" actId="47"/>
        <pc:sldMkLst>
          <pc:docMk/>
          <pc:sldMk cId="1469853265" sldId="311"/>
        </pc:sldMkLst>
      </pc:sldChg>
      <pc:sldChg chg="del replTag delTag">
        <pc:chgData name="vivek prashar" userId="76be94ead7ca0d57" providerId="LiveId" clId="{1A13432E-0C0C-4F8B-80B3-4B3E9A7DD49A}" dt="2021-10-30T14:11:48.409" v="1987" actId="47"/>
        <pc:sldMkLst>
          <pc:docMk/>
          <pc:sldMk cId="3742836607" sldId="312"/>
        </pc:sldMkLst>
      </pc:sldChg>
      <pc:sldChg chg="del replTag delTag">
        <pc:chgData name="vivek prashar" userId="76be94ead7ca0d57" providerId="LiveId" clId="{1A13432E-0C0C-4F8B-80B3-4B3E9A7DD49A}" dt="2021-10-30T14:11:48.409" v="1987" actId="47"/>
        <pc:sldMkLst>
          <pc:docMk/>
          <pc:sldMk cId="447437095" sldId="313"/>
        </pc:sldMkLst>
      </pc:sldChg>
      <pc:sldChg chg="del replTag delTag">
        <pc:chgData name="vivek prashar" userId="76be94ead7ca0d57" providerId="LiveId" clId="{1A13432E-0C0C-4F8B-80B3-4B3E9A7DD49A}" dt="2021-10-30T14:11:48.409" v="1987" actId="47"/>
        <pc:sldMkLst>
          <pc:docMk/>
          <pc:sldMk cId="1551687290" sldId="314"/>
        </pc:sldMkLst>
      </pc:sldChg>
      <pc:sldChg chg="del replTag delTag">
        <pc:chgData name="vivek prashar" userId="76be94ead7ca0d57" providerId="LiveId" clId="{1A13432E-0C0C-4F8B-80B3-4B3E9A7DD49A}" dt="2021-10-30T14:11:48.409" v="1987" actId="47"/>
        <pc:sldMkLst>
          <pc:docMk/>
          <pc:sldMk cId="3611330" sldId="315"/>
        </pc:sldMkLst>
      </pc:sldChg>
      <pc:sldChg chg="del replTag delTag">
        <pc:chgData name="vivek prashar" userId="76be94ead7ca0d57" providerId="LiveId" clId="{1A13432E-0C0C-4F8B-80B3-4B3E9A7DD49A}" dt="2021-10-30T14:11:48.409" v="1987" actId="47"/>
        <pc:sldMkLst>
          <pc:docMk/>
          <pc:sldMk cId="2501335375" sldId="316"/>
        </pc:sldMkLst>
      </pc:sldChg>
      <pc:sldChg chg="del replTag delTag">
        <pc:chgData name="vivek prashar" userId="76be94ead7ca0d57" providerId="LiveId" clId="{1A13432E-0C0C-4F8B-80B3-4B3E9A7DD49A}" dt="2021-10-30T14:11:48.409" v="1987" actId="47"/>
        <pc:sldMkLst>
          <pc:docMk/>
          <pc:sldMk cId="1315923588" sldId="317"/>
        </pc:sldMkLst>
      </pc:sldChg>
      <pc:sldChg chg="del replTag delTag">
        <pc:chgData name="vivek prashar" userId="76be94ead7ca0d57" providerId="LiveId" clId="{1A13432E-0C0C-4F8B-80B3-4B3E9A7DD49A}" dt="2021-10-30T14:11:48.409" v="1987" actId="47"/>
        <pc:sldMkLst>
          <pc:docMk/>
          <pc:sldMk cId="2759378749" sldId="318"/>
        </pc:sldMkLst>
      </pc:sldChg>
      <pc:sldChg chg="del replTag delTag">
        <pc:chgData name="vivek prashar" userId="76be94ead7ca0d57" providerId="LiveId" clId="{1A13432E-0C0C-4F8B-80B3-4B3E9A7DD49A}" dt="2021-10-30T14:11:48.409" v="1987" actId="47"/>
        <pc:sldMkLst>
          <pc:docMk/>
          <pc:sldMk cId="712737674" sldId="319"/>
        </pc:sldMkLst>
      </pc:sldChg>
      <pc:sldChg chg="del replTag delTag">
        <pc:chgData name="vivek prashar" userId="76be94ead7ca0d57" providerId="LiveId" clId="{1A13432E-0C0C-4F8B-80B3-4B3E9A7DD49A}" dt="2021-10-30T14:11:44.207" v="2" actId="47"/>
        <pc:sldMkLst>
          <pc:docMk/>
          <pc:sldMk cId="3229878302" sldId="320"/>
        </pc:sldMkLst>
      </pc:sldChg>
      <pc:sldChg chg="del replTag delTag">
        <pc:chgData name="vivek prashar" userId="76be94ead7ca0d57" providerId="LiveId" clId="{1A13432E-0C0C-4F8B-80B3-4B3E9A7DD49A}" dt="2021-10-30T14:11:48.409" v="1987" actId="47"/>
        <pc:sldMkLst>
          <pc:docMk/>
          <pc:sldMk cId="3618591250" sldId="321"/>
        </pc:sldMkLst>
      </pc:sldChg>
      <pc:sldChg chg="del replTag delTag">
        <pc:chgData name="vivek prashar" userId="76be94ead7ca0d57" providerId="LiveId" clId="{1A13432E-0C0C-4F8B-80B3-4B3E9A7DD49A}" dt="2021-10-30T14:11:48.409" v="1987" actId="47"/>
        <pc:sldMkLst>
          <pc:docMk/>
          <pc:sldMk cId="367717252" sldId="322"/>
        </pc:sldMkLst>
      </pc:sldChg>
      <pc:sldChg chg="del replTag delTag">
        <pc:chgData name="vivek prashar" userId="76be94ead7ca0d57" providerId="LiveId" clId="{1A13432E-0C0C-4F8B-80B3-4B3E9A7DD49A}" dt="2021-10-30T14:11:48.409" v="1987" actId="47"/>
        <pc:sldMkLst>
          <pc:docMk/>
          <pc:sldMk cId="158636415" sldId="323"/>
        </pc:sldMkLst>
      </pc:sldChg>
      <pc:sldChg chg="del replTag delTag">
        <pc:chgData name="vivek prashar" userId="76be94ead7ca0d57" providerId="LiveId" clId="{1A13432E-0C0C-4F8B-80B3-4B3E9A7DD49A}" dt="2021-10-30T14:11:48.409" v="1987" actId="47"/>
        <pc:sldMkLst>
          <pc:docMk/>
          <pc:sldMk cId="688940713" sldId="324"/>
        </pc:sldMkLst>
      </pc:sldChg>
      <pc:sldChg chg="del replTag delTag">
        <pc:chgData name="vivek prashar" userId="76be94ead7ca0d57" providerId="LiveId" clId="{1A13432E-0C0C-4F8B-80B3-4B3E9A7DD49A}" dt="2021-10-30T14:11:48.409" v="1987" actId="47"/>
        <pc:sldMkLst>
          <pc:docMk/>
          <pc:sldMk cId="206203524" sldId="325"/>
        </pc:sldMkLst>
      </pc:sldChg>
      <pc:sldChg chg="del replTag delTag">
        <pc:chgData name="vivek prashar" userId="76be94ead7ca0d57" providerId="LiveId" clId="{1A13432E-0C0C-4F8B-80B3-4B3E9A7DD49A}" dt="2021-10-30T14:11:48.409" v="1987" actId="47"/>
        <pc:sldMkLst>
          <pc:docMk/>
          <pc:sldMk cId="2454523668" sldId="326"/>
        </pc:sldMkLst>
      </pc:sldChg>
      <pc:sldChg chg="del replTag delTag">
        <pc:chgData name="vivek prashar" userId="76be94ead7ca0d57" providerId="LiveId" clId="{1A13432E-0C0C-4F8B-80B3-4B3E9A7DD49A}" dt="2021-10-30T14:11:48.409" v="1987" actId="47"/>
        <pc:sldMkLst>
          <pc:docMk/>
          <pc:sldMk cId="815593090" sldId="327"/>
        </pc:sldMkLst>
      </pc:sldChg>
      <pc:sldChg chg="del replTag delTag">
        <pc:chgData name="vivek prashar" userId="76be94ead7ca0d57" providerId="LiveId" clId="{1A13432E-0C0C-4F8B-80B3-4B3E9A7DD49A}" dt="2021-10-30T14:11:48.409" v="1987" actId="47"/>
        <pc:sldMkLst>
          <pc:docMk/>
          <pc:sldMk cId="2312248483" sldId="328"/>
        </pc:sldMkLst>
      </pc:sldChg>
      <pc:sldChg chg="del replTag delTag">
        <pc:chgData name="vivek prashar" userId="76be94ead7ca0d57" providerId="LiveId" clId="{1A13432E-0C0C-4F8B-80B3-4B3E9A7DD49A}" dt="2021-10-30T14:11:48.409" v="1987" actId="47"/>
        <pc:sldMkLst>
          <pc:docMk/>
          <pc:sldMk cId="3941938778" sldId="329"/>
        </pc:sldMkLst>
      </pc:sldChg>
      <pc:sldChg chg="del replTag delTag">
        <pc:chgData name="vivek prashar" userId="76be94ead7ca0d57" providerId="LiveId" clId="{1A13432E-0C0C-4F8B-80B3-4B3E9A7DD49A}" dt="2021-10-30T14:11:48.409" v="1987" actId="47"/>
        <pc:sldMkLst>
          <pc:docMk/>
          <pc:sldMk cId="3460365063" sldId="330"/>
        </pc:sldMkLst>
      </pc:sldChg>
      <pc:sldChg chg="del replTag delTag">
        <pc:chgData name="vivek prashar" userId="76be94ead7ca0d57" providerId="LiveId" clId="{1A13432E-0C0C-4F8B-80B3-4B3E9A7DD49A}" dt="2021-10-30T14:11:48.409" v="1987" actId="47"/>
        <pc:sldMkLst>
          <pc:docMk/>
          <pc:sldMk cId="1761335922" sldId="331"/>
        </pc:sldMkLst>
      </pc:sldChg>
      <pc:sldChg chg="del replTag delTag">
        <pc:chgData name="vivek prashar" userId="76be94ead7ca0d57" providerId="LiveId" clId="{1A13432E-0C0C-4F8B-80B3-4B3E9A7DD49A}" dt="2021-10-30T14:11:48.409" v="1987" actId="47"/>
        <pc:sldMkLst>
          <pc:docMk/>
          <pc:sldMk cId="155051497" sldId="332"/>
        </pc:sldMkLst>
      </pc:sldChg>
      <pc:sldChg chg="del replTag delTag">
        <pc:chgData name="vivek prashar" userId="76be94ead7ca0d57" providerId="LiveId" clId="{1A13432E-0C0C-4F8B-80B3-4B3E9A7DD49A}" dt="2021-10-30T14:11:48.409" v="1987" actId="47"/>
        <pc:sldMkLst>
          <pc:docMk/>
          <pc:sldMk cId="3755426930" sldId="333"/>
        </pc:sldMkLst>
      </pc:sldChg>
      <pc:sldChg chg="del replTag delTag">
        <pc:chgData name="vivek prashar" userId="76be94ead7ca0d57" providerId="LiveId" clId="{1A13432E-0C0C-4F8B-80B3-4B3E9A7DD49A}" dt="2021-10-30T14:11:48.409" v="1987" actId="47"/>
        <pc:sldMkLst>
          <pc:docMk/>
          <pc:sldMk cId="2138587600" sldId="334"/>
        </pc:sldMkLst>
      </pc:sldChg>
      <pc:sldChg chg="del replTag delTag">
        <pc:chgData name="vivek prashar" userId="76be94ead7ca0d57" providerId="LiveId" clId="{1A13432E-0C0C-4F8B-80B3-4B3E9A7DD49A}" dt="2021-10-30T14:11:48.409" v="1987" actId="47"/>
        <pc:sldMkLst>
          <pc:docMk/>
          <pc:sldMk cId="889800139" sldId="335"/>
        </pc:sldMkLst>
      </pc:sldChg>
      <pc:sldChg chg="del replTag delTag">
        <pc:chgData name="vivek prashar" userId="76be94ead7ca0d57" providerId="LiveId" clId="{1A13432E-0C0C-4F8B-80B3-4B3E9A7DD49A}" dt="2021-10-30T14:11:48.409" v="1987" actId="47"/>
        <pc:sldMkLst>
          <pc:docMk/>
          <pc:sldMk cId="2552294839" sldId="336"/>
        </pc:sldMkLst>
      </pc:sldChg>
      <pc:sldChg chg="del replTag delTag">
        <pc:chgData name="vivek prashar" userId="76be94ead7ca0d57" providerId="LiveId" clId="{1A13432E-0C0C-4F8B-80B3-4B3E9A7DD49A}" dt="2021-10-30T14:11:48.409" v="1987" actId="47"/>
        <pc:sldMkLst>
          <pc:docMk/>
          <pc:sldMk cId="2635215394" sldId="337"/>
        </pc:sldMkLst>
      </pc:sldChg>
      <pc:sldChg chg="del replTag delTag">
        <pc:chgData name="vivek prashar" userId="76be94ead7ca0d57" providerId="LiveId" clId="{1A13432E-0C0C-4F8B-80B3-4B3E9A7DD49A}" dt="2021-10-30T14:11:48.409" v="1987" actId="47"/>
        <pc:sldMkLst>
          <pc:docMk/>
          <pc:sldMk cId="501412767" sldId="338"/>
        </pc:sldMkLst>
      </pc:sldChg>
      <pc:sldChg chg="del replTag delTag">
        <pc:chgData name="vivek prashar" userId="76be94ead7ca0d57" providerId="LiveId" clId="{1A13432E-0C0C-4F8B-80B3-4B3E9A7DD49A}" dt="2021-10-30T14:11:48.409" v="1987" actId="47"/>
        <pc:sldMkLst>
          <pc:docMk/>
          <pc:sldMk cId="661561523" sldId="339"/>
        </pc:sldMkLst>
      </pc:sldChg>
      <pc:sldChg chg="del replTag delTag">
        <pc:chgData name="vivek prashar" userId="76be94ead7ca0d57" providerId="LiveId" clId="{1A13432E-0C0C-4F8B-80B3-4B3E9A7DD49A}" dt="2021-10-30T14:11:48.409" v="1987" actId="47"/>
        <pc:sldMkLst>
          <pc:docMk/>
          <pc:sldMk cId="2532911613" sldId="340"/>
        </pc:sldMkLst>
      </pc:sldChg>
      <pc:sldChg chg="del replTag delTag">
        <pc:chgData name="vivek prashar" userId="76be94ead7ca0d57" providerId="LiveId" clId="{1A13432E-0C0C-4F8B-80B3-4B3E9A7DD49A}" dt="2021-10-30T14:11:48.409" v="1987" actId="47"/>
        <pc:sldMkLst>
          <pc:docMk/>
          <pc:sldMk cId="1270624784" sldId="341"/>
        </pc:sldMkLst>
      </pc:sldChg>
      <pc:sldChg chg="del replTag delTag">
        <pc:chgData name="vivek prashar" userId="76be94ead7ca0d57" providerId="LiveId" clId="{1A13432E-0C0C-4F8B-80B3-4B3E9A7DD49A}" dt="2021-10-30T14:13:49.176" v="2131" actId="47"/>
        <pc:sldMkLst>
          <pc:docMk/>
          <pc:sldMk cId="4162826441" sldId="342"/>
        </pc:sldMkLst>
      </pc:sldChg>
      <pc:sldChg chg="addSp modSp new mod ord replTag delTag">
        <pc:chgData name="vivek prashar" userId="76be94ead7ca0d57" providerId="LiveId" clId="{1A13432E-0C0C-4F8B-80B3-4B3E9A7DD49A}" dt="2021-10-31T08:24:04.683" v="3500"/>
        <pc:sldMkLst>
          <pc:docMk/>
          <pc:sldMk cId="3960415208" sldId="343"/>
        </pc:sldMkLst>
        <pc:spChg chg="mod">
          <ac:chgData name="vivek prashar" userId="76be94ead7ca0d57" providerId="LiveId" clId="{1A13432E-0C0C-4F8B-80B3-4B3E9A7DD49A}" dt="2021-10-30T14:12:31.914" v="2045" actId="404"/>
          <ac:spMkLst>
            <pc:docMk/>
            <pc:sldMk cId="3960415208" sldId="343"/>
            <ac:spMk id="2" creationId="{98AEB6C5-C1D4-4BDB-B01F-BFB278D9D394}"/>
          </ac:spMkLst>
        </pc:spChg>
        <pc:spChg chg="mod">
          <ac:chgData name="vivek prashar" userId="76be94ead7ca0d57" providerId="LiveId" clId="{1A13432E-0C0C-4F8B-80B3-4B3E9A7DD49A}" dt="2021-10-30T14:12:37.144" v="2058" actId="20577"/>
          <ac:spMkLst>
            <pc:docMk/>
            <pc:sldMk cId="3960415208" sldId="343"/>
            <ac:spMk id="3" creationId="{447B834B-4DCA-42AC-BE42-75CF1C0B7382}"/>
          </ac:spMkLst>
        </pc:spChg>
        <pc:spChg chg="mod">
          <ac:chgData name="vivek prashar" userId="76be94ead7ca0d57" providerId="LiveId" clId="{1A13432E-0C0C-4F8B-80B3-4B3E9A7DD49A}" dt="2021-10-30T14:12:40.281" v="2059" actId="20577"/>
          <ac:spMkLst>
            <pc:docMk/>
            <pc:sldMk cId="3960415208" sldId="343"/>
            <ac:spMk id="4" creationId="{03F5723E-8533-49EF-8EAC-AC9B837E9455}"/>
          </ac:spMkLst>
        </pc:spChg>
        <pc:spChg chg="mod">
          <ac:chgData name="vivek prashar" userId="76be94ead7ca0d57" providerId="LiveId" clId="{1A13432E-0C0C-4F8B-80B3-4B3E9A7DD49A}" dt="2021-10-30T14:12:51.360" v="2062"/>
          <ac:spMkLst>
            <pc:docMk/>
            <pc:sldMk cId="3960415208" sldId="343"/>
            <ac:spMk id="5" creationId="{9D9AAD7F-AF59-49D7-A031-2C800D9A8830}"/>
          </ac:spMkLst>
        </pc:spChg>
        <pc:spChg chg="mod">
          <ac:chgData name="vivek prashar" userId="76be94ead7ca0d57" providerId="LiveId" clId="{1A13432E-0C0C-4F8B-80B3-4B3E9A7DD49A}" dt="2021-10-30T14:13:03.265" v="2066" actId="20577"/>
          <ac:spMkLst>
            <pc:docMk/>
            <pc:sldMk cId="3960415208" sldId="343"/>
            <ac:spMk id="6" creationId="{A3C4B5B7-7122-480F-9A74-D27B51B6B294}"/>
          </ac:spMkLst>
        </pc:spChg>
        <pc:spChg chg="mod">
          <ac:chgData name="vivek prashar" userId="76be94ead7ca0d57" providerId="LiveId" clId="{1A13432E-0C0C-4F8B-80B3-4B3E9A7DD49A}" dt="2021-10-30T14:13:31.850" v="2105" actId="20577"/>
          <ac:spMkLst>
            <pc:docMk/>
            <pc:sldMk cId="3960415208" sldId="343"/>
            <ac:spMk id="7" creationId="{D0146B37-3D22-452A-A985-409663797015}"/>
          </ac:spMkLst>
        </pc:spChg>
        <pc:picChg chg="add mod">
          <ac:chgData name="vivek prashar" userId="76be94ead7ca0d57" providerId="LiveId" clId="{1A13432E-0C0C-4F8B-80B3-4B3E9A7DD49A}" dt="2021-10-30T14:12:15.489" v="2007" actId="1076"/>
          <ac:picMkLst>
            <pc:docMk/>
            <pc:sldMk cId="3960415208" sldId="343"/>
            <ac:picMk id="9" creationId="{59660450-D3FB-4327-809D-91C251CABA36}"/>
          </ac:picMkLst>
        </pc:picChg>
      </pc:sldChg>
      <pc:sldChg chg="addSp delSp modSp add mod replTag delTag">
        <pc:chgData name="vivek prashar" userId="76be94ead7ca0d57" providerId="LiveId" clId="{1A13432E-0C0C-4F8B-80B3-4B3E9A7DD49A}" dt="2021-10-31T08:24:05.909" v="3502"/>
        <pc:sldMkLst>
          <pc:docMk/>
          <pc:sldMk cId="2763471084" sldId="344"/>
        </pc:sldMkLst>
        <pc:spChg chg="mod">
          <ac:chgData name="vivek prashar" userId="76be94ead7ca0d57" providerId="LiveId" clId="{1A13432E-0C0C-4F8B-80B3-4B3E9A7DD49A}" dt="2021-10-30T14:15:40.072" v="2279" actId="20577"/>
          <ac:spMkLst>
            <pc:docMk/>
            <pc:sldMk cId="2763471084" sldId="344"/>
            <ac:spMk id="3" creationId="{447B834B-4DCA-42AC-BE42-75CF1C0B7382}"/>
          </ac:spMkLst>
        </pc:spChg>
        <pc:spChg chg="mod">
          <ac:chgData name="vivek prashar" userId="76be94ead7ca0d57" providerId="LiveId" clId="{1A13432E-0C0C-4F8B-80B3-4B3E9A7DD49A}" dt="2021-10-30T14:14:19.108" v="2165" actId="20577"/>
          <ac:spMkLst>
            <pc:docMk/>
            <pc:sldMk cId="2763471084" sldId="344"/>
            <ac:spMk id="4" creationId="{03F5723E-8533-49EF-8EAC-AC9B837E9455}"/>
          </ac:spMkLst>
        </pc:spChg>
        <pc:spChg chg="mod">
          <ac:chgData name="vivek prashar" userId="76be94ead7ca0d57" providerId="LiveId" clId="{1A13432E-0C0C-4F8B-80B3-4B3E9A7DD49A}" dt="2021-10-30T14:16:27.955" v="2299"/>
          <ac:spMkLst>
            <pc:docMk/>
            <pc:sldMk cId="2763471084" sldId="344"/>
            <ac:spMk id="5" creationId="{9D9AAD7F-AF59-49D7-A031-2C800D9A8830}"/>
          </ac:spMkLst>
        </pc:spChg>
        <pc:spChg chg="mod">
          <ac:chgData name="vivek prashar" userId="76be94ead7ca0d57" providerId="LiveId" clId="{1A13432E-0C0C-4F8B-80B3-4B3E9A7DD49A}" dt="2021-10-30T14:16:37.751" v="2302"/>
          <ac:spMkLst>
            <pc:docMk/>
            <pc:sldMk cId="2763471084" sldId="344"/>
            <ac:spMk id="6" creationId="{A3C4B5B7-7122-480F-9A74-D27B51B6B294}"/>
          </ac:spMkLst>
        </pc:spChg>
        <pc:spChg chg="mod">
          <ac:chgData name="vivek prashar" userId="76be94ead7ca0d57" providerId="LiveId" clId="{1A13432E-0C0C-4F8B-80B3-4B3E9A7DD49A}" dt="2021-10-30T14:16:06.088" v="2294" actId="20577"/>
          <ac:spMkLst>
            <pc:docMk/>
            <pc:sldMk cId="2763471084" sldId="344"/>
            <ac:spMk id="7" creationId="{D0146B37-3D22-452A-A985-409663797015}"/>
          </ac:spMkLst>
        </pc:spChg>
        <pc:picChg chg="del">
          <ac:chgData name="vivek prashar" userId="76be94ead7ca0d57" providerId="LiveId" clId="{1A13432E-0C0C-4F8B-80B3-4B3E9A7DD49A}" dt="2021-10-30T14:13:59.511" v="2142" actId="478"/>
          <ac:picMkLst>
            <pc:docMk/>
            <pc:sldMk cId="2763471084" sldId="344"/>
            <ac:picMk id="9" creationId="{59660450-D3FB-4327-809D-91C251CABA36}"/>
          </ac:picMkLst>
        </pc:picChg>
        <pc:picChg chg="add mod">
          <ac:chgData name="vivek prashar" userId="76be94ead7ca0d57" providerId="LiveId" clId="{1A13432E-0C0C-4F8B-80B3-4B3E9A7DD49A}" dt="2021-10-30T14:15:49.416" v="2283" actId="1076"/>
          <ac:picMkLst>
            <pc:docMk/>
            <pc:sldMk cId="2763471084" sldId="344"/>
            <ac:picMk id="10" creationId="{DC5EFFD2-499D-4411-B0F7-B9BD3CC680EB}"/>
          </ac:picMkLst>
        </pc:picChg>
      </pc:sldChg>
      <pc:sldChg chg="addSp delSp modSp add mod replTag delTag">
        <pc:chgData name="vivek prashar" userId="76be94ead7ca0d57" providerId="LiveId" clId="{1A13432E-0C0C-4F8B-80B3-4B3E9A7DD49A}" dt="2021-10-31T08:24:55.893" v="3512" actId="1076"/>
        <pc:sldMkLst>
          <pc:docMk/>
          <pc:sldMk cId="2177597283" sldId="345"/>
        </pc:sldMkLst>
        <pc:spChg chg="mod">
          <ac:chgData name="vivek prashar" userId="76be94ead7ca0d57" providerId="LiveId" clId="{1A13432E-0C0C-4F8B-80B3-4B3E9A7DD49A}" dt="2021-10-30T14:17:04.729" v="2319" actId="20577"/>
          <ac:spMkLst>
            <pc:docMk/>
            <pc:sldMk cId="2177597283" sldId="345"/>
            <ac:spMk id="3" creationId="{447B834B-4DCA-42AC-BE42-75CF1C0B7382}"/>
          </ac:spMkLst>
        </pc:spChg>
        <pc:spChg chg="mod">
          <ac:chgData name="vivek prashar" userId="76be94ead7ca0d57" providerId="LiveId" clId="{1A13432E-0C0C-4F8B-80B3-4B3E9A7DD49A}" dt="2021-10-30T14:16:41.738" v="2307" actId="20577"/>
          <ac:spMkLst>
            <pc:docMk/>
            <pc:sldMk cId="2177597283" sldId="345"/>
            <ac:spMk id="4" creationId="{03F5723E-8533-49EF-8EAC-AC9B837E9455}"/>
          </ac:spMkLst>
        </pc:spChg>
        <pc:spChg chg="mod">
          <ac:chgData name="vivek prashar" userId="76be94ead7ca0d57" providerId="LiveId" clId="{1A13432E-0C0C-4F8B-80B3-4B3E9A7DD49A}" dt="2021-10-30T14:19:12.113" v="2355" actId="20577"/>
          <ac:spMkLst>
            <pc:docMk/>
            <pc:sldMk cId="2177597283" sldId="345"/>
            <ac:spMk id="5" creationId="{9D9AAD7F-AF59-49D7-A031-2C800D9A8830}"/>
          </ac:spMkLst>
        </pc:spChg>
        <pc:spChg chg="mod">
          <ac:chgData name="vivek prashar" userId="76be94ead7ca0d57" providerId="LiveId" clId="{1A13432E-0C0C-4F8B-80B3-4B3E9A7DD49A}" dt="2021-10-30T14:17:21.151" v="2329" actId="27636"/>
          <ac:spMkLst>
            <pc:docMk/>
            <pc:sldMk cId="2177597283" sldId="345"/>
            <ac:spMk id="6" creationId="{A3C4B5B7-7122-480F-9A74-D27B51B6B294}"/>
          </ac:spMkLst>
        </pc:spChg>
        <pc:spChg chg="mod">
          <ac:chgData name="vivek prashar" userId="76be94ead7ca0d57" providerId="LiveId" clId="{1A13432E-0C0C-4F8B-80B3-4B3E9A7DD49A}" dt="2021-10-31T08:24:33.009" v="3507" actId="33524"/>
          <ac:spMkLst>
            <pc:docMk/>
            <pc:sldMk cId="2177597283" sldId="345"/>
            <ac:spMk id="7" creationId="{D0146B37-3D22-452A-A985-409663797015}"/>
          </ac:spMkLst>
        </pc:spChg>
        <pc:picChg chg="del">
          <ac:chgData name="vivek prashar" userId="76be94ead7ca0d57" providerId="LiveId" clId="{1A13432E-0C0C-4F8B-80B3-4B3E9A7DD49A}" dt="2021-10-30T14:14:03.988" v="2147" actId="478"/>
          <ac:picMkLst>
            <pc:docMk/>
            <pc:sldMk cId="2177597283" sldId="345"/>
            <ac:picMk id="9" creationId="{59660450-D3FB-4327-809D-91C251CABA36}"/>
          </ac:picMkLst>
        </pc:picChg>
        <pc:picChg chg="add mod">
          <ac:chgData name="vivek prashar" userId="76be94ead7ca0d57" providerId="LiveId" clId="{1A13432E-0C0C-4F8B-80B3-4B3E9A7DD49A}" dt="2021-10-31T08:24:55.893" v="3512" actId="1076"/>
          <ac:picMkLst>
            <pc:docMk/>
            <pc:sldMk cId="2177597283" sldId="345"/>
            <ac:picMk id="9" creationId="{7A5C03E9-769A-4D26-BCE0-88A0AD3D1833}"/>
          </ac:picMkLst>
        </pc:picChg>
        <pc:picChg chg="add del mod">
          <ac:chgData name="vivek prashar" userId="76be94ead7ca0d57" providerId="LiveId" clId="{1A13432E-0C0C-4F8B-80B3-4B3E9A7DD49A}" dt="2021-10-31T08:24:50.951" v="3510" actId="478"/>
          <ac:picMkLst>
            <pc:docMk/>
            <pc:sldMk cId="2177597283" sldId="345"/>
            <ac:picMk id="10" creationId="{CD37EC86-48D7-44B8-A0BB-38E3013FF0F4}"/>
          </ac:picMkLst>
        </pc:picChg>
      </pc:sldChg>
      <pc:sldChg chg="addSp delSp modSp add mod replTag delTag">
        <pc:chgData name="vivek prashar" userId="76be94ead7ca0d57" providerId="LiveId" clId="{1A13432E-0C0C-4F8B-80B3-4B3E9A7DD49A}" dt="2021-10-30T16:26:43.588" v="3444"/>
        <pc:sldMkLst>
          <pc:docMk/>
          <pc:sldMk cId="3200934841" sldId="346"/>
        </pc:sldMkLst>
        <pc:spChg chg="mod">
          <ac:chgData name="vivek prashar" userId="76be94ead7ca0d57" providerId="LiveId" clId="{1A13432E-0C0C-4F8B-80B3-4B3E9A7DD49A}" dt="2021-10-30T14:19:55.444" v="2363" actId="113"/>
          <ac:spMkLst>
            <pc:docMk/>
            <pc:sldMk cId="3200934841" sldId="346"/>
            <ac:spMk id="3" creationId="{447B834B-4DCA-42AC-BE42-75CF1C0B7382}"/>
          </ac:spMkLst>
        </pc:spChg>
        <pc:spChg chg="mod">
          <ac:chgData name="vivek prashar" userId="76be94ead7ca0d57" providerId="LiveId" clId="{1A13432E-0C0C-4F8B-80B3-4B3E9A7DD49A}" dt="2021-10-30T14:19:57.617" v="2364" actId="20577"/>
          <ac:spMkLst>
            <pc:docMk/>
            <pc:sldMk cId="3200934841" sldId="346"/>
            <ac:spMk id="4" creationId="{03F5723E-8533-49EF-8EAC-AC9B837E9455}"/>
          </ac:spMkLst>
        </pc:spChg>
        <pc:spChg chg="mod">
          <ac:chgData name="vivek prashar" userId="76be94ead7ca0d57" providerId="LiveId" clId="{1A13432E-0C0C-4F8B-80B3-4B3E9A7DD49A}" dt="2021-10-30T14:26:10.302" v="2538" actId="20577"/>
          <ac:spMkLst>
            <pc:docMk/>
            <pc:sldMk cId="3200934841" sldId="346"/>
            <ac:spMk id="5" creationId="{9D9AAD7F-AF59-49D7-A031-2C800D9A8830}"/>
          </ac:spMkLst>
        </pc:spChg>
        <pc:spChg chg="mod">
          <ac:chgData name="vivek prashar" userId="76be94ead7ca0d57" providerId="LiveId" clId="{1A13432E-0C0C-4F8B-80B3-4B3E9A7DD49A}" dt="2021-10-30T14:21:47.356" v="2418" actId="20577"/>
          <ac:spMkLst>
            <pc:docMk/>
            <pc:sldMk cId="3200934841" sldId="346"/>
            <ac:spMk id="6" creationId="{A3C4B5B7-7122-480F-9A74-D27B51B6B294}"/>
          </ac:spMkLst>
        </pc:spChg>
        <pc:spChg chg="mod">
          <ac:chgData name="vivek prashar" userId="76be94ead7ca0d57" providerId="LiveId" clId="{1A13432E-0C0C-4F8B-80B3-4B3E9A7DD49A}" dt="2021-10-30T14:21:55.247" v="2422" actId="27636"/>
          <ac:spMkLst>
            <pc:docMk/>
            <pc:sldMk cId="3200934841" sldId="346"/>
            <ac:spMk id="7" creationId="{D0146B37-3D22-452A-A985-409663797015}"/>
          </ac:spMkLst>
        </pc:spChg>
        <pc:picChg chg="del">
          <ac:chgData name="vivek prashar" userId="76be94ead7ca0d57" providerId="LiveId" clId="{1A13432E-0C0C-4F8B-80B3-4B3E9A7DD49A}" dt="2021-10-30T14:14:06.245" v="2152" actId="478"/>
          <ac:picMkLst>
            <pc:docMk/>
            <pc:sldMk cId="3200934841" sldId="346"/>
            <ac:picMk id="9" creationId="{59660450-D3FB-4327-809D-91C251CABA36}"/>
          </ac:picMkLst>
        </pc:picChg>
        <pc:picChg chg="add mod">
          <ac:chgData name="vivek prashar" userId="76be94ead7ca0d57" providerId="LiveId" clId="{1A13432E-0C0C-4F8B-80B3-4B3E9A7DD49A}" dt="2021-10-30T14:20:06.887" v="2368" actId="1076"/>
          <ac:picMkLst>
            <pc:docMk/>
            <pc:sldMk cId="3200934841" sldId="346"/>
            <ac:picMk id="10" creationId="{F7CD22FC-4C5E-48EF-8B04-F76D1A237055}"/>
          </ac:picMkLst>
        </pc:picChg>
      </pc:sldChg>
      <pc:sldChg chg="addSp modSp add mod replTag delTag">
        <pc:chgData name="vivek prashar" userId="76be94ead7ca0d57" providerId="LiveId" clId="{1A13432E-0C0C-4F8B-80B3-4B3E9A7DD49A}" dt="2021-10-30T16:26:43.588" v="3446"/>
        <pc:sldMkLst>
          <pc:docMk/>
          <pc:sldMk cId="1878246147" sldId="347"/>
        </pc:sldMkLst>
        <pc:spChg chg="mod">
          <ac:chgData name="vivek prashar" userId="76be94ead7ca0d57" providerId="LiveId" clId="{1A13432E-0C0C-4F8B-80B3-4B3E9A7DD49A}" dt="2021-10-30T14:25:31.923" v="2510" actId="113"/>
          <ac:spMkLst>
            <pc:docMk/>
            <pc:sldMk cId="1878246147" sldId="347"/>
            <ac:spMk id="3" creationId="{447B834B-4DCA-42AC-BE42-75CF1C0B7382}"/>
          </ac:spMkLst>
        </pc:spChg>
        <pc:spChg chg="mod">
          <ac:chgData name="vivek prashar" userId="76be94ead7ca0d57" providerId="LiveId" clId="{1A13432E-0C0C-4F8B-80B3-4B3E9A7DD49A}" dt="2021-10-30T14:25:25.329" v="2506" actId="20577"/>
          <ac:spMkLst>
            <pc:docMk/>
            <pc:sldMk cId="1878246147" sldId="347"/>
            <ac:spMk id="4" creationId="{03F5723E-8533-49EF-8EAC-AC9B837E9455}"/>
          </ac:spMkLst>
        </pc:spChg>
        <pc:spChg chg="mod">
          <ac:chgData name="vivek prashar" userId="76be94ead7ca0d57" providerId="LiveId" clId="{1A13432E-0C0C-4F8B-80B3-4B3E9A7DD49A}" dt="2021-10-30T14:25:58.952" v="2532" actId="20577"/>
          <ac:spMkLst>
            <pc:docMk/>
            <pc:sldMk cId="1878246147" sldId="347"/>
            <ac:spMk id="5" creationId="{9D9AAD7F-AF59-49D7-A031-2C800D9A8830}"/>
          </ac:spMkLst>
        </pc:spChg>
        <pc:spChg chg="mod">
          <ac:chgData name="vivek prashar" userId="76be94ead7ca0d57" providerId="LiveId" clId="{1A13432E-0C0C-4F8B-80B3-4B3E9A7DD49A}" dt="2021-10-30T14:29:16.995" v="2658" actId="27636"/>
          <ac:spMkLst>
            <pc:docMk/>
            <pc:sldMk cId="1878246147" sldId="347"/>
            <ac:spMk id="6" creationId="{A3C4B5B7-7122-480F-9A74-D27B51B6B294}"/>
          </ac:spMkLst>
        </pc:spChg>
        <pc:spChg chg="mod">
          <ac:chgData name="vivek prashar" userId="76be94ead7ca0d57" providerId="LiveId" clId="{1A13432E-0C0C-4F8B-80B3-4B3E9A7DD49A}" dt="2021-10-30T14:26:30.462" v="2547" actId="108"/>
          <ac:spMkLst>
            <pc:docMk/>
            <pc:sldMk cId="1878246147" sldId="347"/>
            <ac:spMk id="7" creationId="{D0146B37-3D22-452A-A985-409663797015}"/>
          </ac:spMkLst>
        </pc:spChg>
        <pc:picChg chg="add mod">
          <ac:chgData name="vivek prashar" userId="76be94ead7ca0d57" providerId="LiveId" clId="{1A13432E-0C0C-4F8B-80B3-4B3E9A7DD49A}" dt="2021-10-30T14:25:23.501" v="2505" actId="1076"/>
          <ac:picMkLst>
            <pc:docMk/>
            <pc:sldMk cId="1878246147" sldId="347"/>
            <ac:picMk id="9" creationId="{83099651-1017-4B5B-A01A-D40672E0A34B}"/>
          </ac:picMkLst>
        </pc:picChg>
      </pc:sldChg>
      <pc:sldChg chg="addSp modSp add mod replTag delTag">
        <pc:chgData name="vivek prashar" userId="76be94ead7ca0d57" providerId="LiveId" clId="{1A13432E-0C0C-4F8B-80B3-4B3E9A7DD49A}" dt="2021-10-30T16:26:43.588" v="3448"/>
        <pc:sldMkLst>
          <pc:docMk/>
          <pc:sldMk cId="2614171900" sldId="348"/>
        </pc:sldMkLst>
        <pc:spChg chg="mod">
          <ac:chgData name="vivek prashar" userId="76be94ead7ca0d57" providerId="LiveId" clId="{1A13432E-0C0C-4F8B-80B3-4B3E9A7DD49A}" dt="2021-10-30T14:26:49.476" v="2559" actId="113"/>
          <ac:spMkLst>
            <pc:docMk/>
            <pc:sldMk cId="2614171900" sldId="348"/>
            <ac:spMk id="3" creationId="{447B834B-4DCA-42AC-BE42-75CF1C0B7382}"/>
          </ac:spMkLst>
        </pc:spChg>
        <pc:spChg chg="mod">
          <ac:chgData name="vivek prashar" userId="76be94ead7ca0d57" providerId="LiveId" clId="{1A13432E-0C0C-4F8B-80B3-4B3E9A7DD49A}" dt="2021-10-30T14:26:51.777" v="2560" actId="20577"/>
          <ac:spMkLst>
            <pc:docMk/>
            <pc:sldMk cId="2614171900" sldId="348"/>
            <ac:spMk id="4" creationId="{03F5723E-8533-49EF-8EAC-AC9B837E9455}"/>
          </ac:spMkLst>
        </pc:spChg>
        <pc:spChg chg="mod">
          <ac:chgData name="vivek prashar" userId="76be94ead7ca0d57" providerId="LiveId" clId="{1A13432E-0C0C-4F8B-80B3-4B3E9A7DD49A}" dt="2021-10-30T14:28:25.727" v="2626" actId="20577"/>
          <ac:spMkLst>
            <pc:docMk/>
            <pc:sldMk cId="2614171900" sldId="348"/>
            <ac:spMk id="5" creationId="{9D9AAD7F-AF59-49D7-A031-2C800D9A8830}"/>
          </ac:spMkLst>
        </pc:spChg>
        <pc:spChg chg="mod">
          <ac:chgData name="vivek prashar" userId="76be94ead7ca0d57" providerId="LiveId" clId="{1A13432E-0C0C-4F8B-80B3-4B3E9A7DD49A}" dt="2021-10-30T14:27:27.352" v="2588"/>
          <ac:spMkLst>
            <pc:docMk/>
            <pc:sldMk cId="2614171900" sldId="348"/>
            <ac:spMk id="6" creationId="{A3C4B5B7-7122-480F-9A74-D27B51B6B294}"/>
          </ac:spMkLst>
        </pc:spChg>
        <pc:spChg chg="mod">
          <ac:chgData name="vivek prashar" userId="76be94ead7ca0d57" providerId="LiveId" clId="{1A13432E-0C0C-4F8B-80B3-4B3E9A7DD49A}" dt="2021-10-30T14:28:01.485" v="2609" actId="20577"/>
          <ac:spMkLst>
            <pc:docMk/>
            <pc:sldMk cId="2614171900" sldId="348"/>
            <ac:spMk id="7" creationId="{D0146B37-3D22-452A-A985-409663797015}"/>
          </ac:spMkLst>
        </pc:spChg>
        <pc:picChg chg="add mod">
          <ac:chgData name="vivek prashar" userId="76be94ead7ca0d57" providerId="LiveId" clId="{1A13432E-0C0C-4F8B-80B3-4B3E9A7DD49A}" dt="2021-10-30T14:27:34.912" v="2592" actId="1076"/>
          <ac:picMkLst>
            <pc:docMk/>
            <pc:sldMk cId="2614171900" sldId="348"/>
            <ac:picMk id="9" creationId="{2EF70743-D301-4550-B31F-7490DCCAE07E}"/>
          </ac:picMkLst>
        </pc:picChg>
      </pc:sldChg>
      <pc:sldChg chg="addSp modSp add mod replTag delTag">
        <pc:chgData name="vivek prashar" userId="76be94ead7ca0d57" providerId="LiveId" clId="{1A13432E-0C0C-4F8B-80B3-4B3E9A7DD49A}" dt="2021-10-30T16:26:43.588" v="3450"/>
        <pc:sldMkLst>
          <pc:docMk/>
          <pc:sldMk cId="573498131" sldId="349"/>
        </pc:sldMkLst>
        <pc:spChg chg="mod">
          <ac:chgData name="vivek prashar" userId="76be94ead7ca0d57" providerId="LiveId" clId="{1A13432E-0C0C-4F8B-80B3-4B3E9A7DD49A}" dt="2021-10-30T14:28:21.551" v="2620" actId="113"/>
          <ac:spMkLst>
            <pc:docMk/>
            <pc:sldMk cId="573498131" sldId="349"/>
            <ac:spMk id="3" creationId="{447B834B-4DCA-42AC-BE42-75CF1C0B7382}"/>
          </ac:spMkLst>
        </pc:spChg>
        <pc:spChg chg="mod">
          <ac:chgData name="vivek prashar" userId="76be94ead7ca0d57" providerId="LiveId" clId="{1A13432E-0C0C-4F8B-80B3-4B3E9A7DD49A}" dt="2021-10-30T14:28:18.563" v="2618" actId="20577"/>
          <ac:spMkLst>
            <pc:docMk/>
            <pc:sldMk cId="573498131" sldId="349"/>
            <ac:spMk id="4" creationId="{03F5723E-8533-49EF-8EAC-AC9B837E9455}"/>
          </ac:spMkLst>
        </pc:spChg>
        <pc:spChg chg="mod">
          <ac:chgData name="vivek prashar" userId="76be94ead7ca0d57" providerId="LiveId" clId="{1A13432E-0C0C-4F8B-80B3-4B3E9A7DD49A}" dt="2021-10-30T14:32:36.348" v="2986" actId="20577"/>
          <ac:spMkLst>
            <pc:docMk/>
            <pc:sldMk cId="573498131" sldId="349"/>
            <ac:spMk id="5" creationId="{9D9AAD7F-AF59-49D7-A031-2C800D9A8830}"/>
          </ac:spMkLst>
        </pc:spChg>
        <pc:spChg chg="mod">
          <ac:chgData name="vivek prashar" userId="76be94ead7ca0d57" providerId="LiveId" clId="{1A13432E-0C0C-4F8B-80B3-4B3E9A7DD49A}" dt="2021-10-30T14:29:26.291" v="2667" actId="27636"/>
          <ac:spMkLst>
            <pc:docMk/>
            <pc:sldMk cId="573498131" sldId="349"/>
            <ac:spMk id="6" creationId="{A3C4B5B7-7122-480F-9A74-D27B51B6B294}"/>
          </ac:spMkLst>
        </pc:spChg>
        <pc:spChg chg="mod">
          <ac:chgData name="vivek prashar" userId="76be94ead7ca0d57" providerId="LiveId" clId="{1A13432E-0C0C-4F8B-80B3-4B3E9A7DD49A}" dt="2021-10-30T14:29:50.091" v="2672" actId="120"/>
          <ac:spMkLst>
            <pc:docMk/>
            <pc:sldMk cId="573498131" sldId="349"/>
            <ac:spMk id="7" creationId="{D0146B37-3D22-452A-A985-409663797015}"/>
          </ac:spMkLst>
        </pc:spChg>
        <pc:picChg chg="add mod">
          <ac:chgData name="vivek prashar" userId="76be94ead7ca0d57" providerId="LiveId" clId="{1A13432E-0C0C-4F8B-80B3-4B3E9A7DD49A}" dt="2021-10-30T14:30:02.985" v="2676" actId="1076"/>
          <ac:picMkLst>
            <pc:docMk/>
            <pc:sldMk cId="573498131" sldId="349"/>
            <ac:picMk id="9" creationId="{49683F11-D8B5-4AA3-8F0E-5CF3DB22700D}"/>
          </ac:picMkLst>
        </pc:picChg>
      </pc:sldChg>
      <pc:sldChg chg="addSp modSp add mod replTag delTag">
        <pc:chgData name="vivek prashar" userId="76be94ead7ca0d57" providerId="LiveId" clId="{1A13432E-0C0C-4F8B-80B3-4B3E9A7DD49A}" dt="2021-10-30T16:26:43.588" v="3452"/>
        <pc:sldMkLst>
          <pc:docMk/>
          <pc:sldMk cId="3336795583" sldId="350"/>
        </pc:sldMkLst>
        <pc:spChg chg="mod">
          <ac:chgData name="vivek prashar" userId="76be94ead7ca0d57" providerId="LiveId" clId="{1A13432E-0C0C-4F8B-80B3-4B3E9A7DD49A}" dt="2021-10-30T14:31:42.404" v="2938"/>
          <ac:spMkLst>
            <pc:docMk/>
            <pc:sldMk cId="3336795583" sldId="350"/>
            <ac:spMk id="3" creationId="{447B834B-4DCA-42AC-BE42-75CF1C0B7382}"/>
          </ac:spMkLst>
        </pc:spChg>
        <pc:spChg chg="mod">
          <ac:chgData name="vivek prashar" userId="76be94ead7ca0d57" providerId="LiveId" clId="{1A13432E-0C0C-4F8B-80B3-4B3E9A7DD49A}" dt="2021-10-30T14:31:34.745" v="2929" actId="20577"/>
          <ac:spMkLst>
            <pc:docMk/>
            <pc:sldMk cId="3336795583" sldId="350"/>
            <ac:spMk id="4" creationId="{03F5723E-8533-49EF-8EAC-AC9B837E9455}"/>
          </ac:spMkLst>
        </pc:spChg>
        <pc:spChg chg="mod">
          <ac:chgData name="vivek prashar" userId="76be94ead7ca0d57" providerId="LiveId" clId="{1A13432E-0C0C-4F8B-80B3-4B3E9A7DD49A}" dt="2021-10-30T14:33:18.698" v="3065" actId="20577"/>
          <ac:spMkLst>
            <pc:docMk/>
            <pc:sldMk cId="3336795583" sldId="350"/>
            <ac:spMk id="5" creationId="{9D9AAD7F-AF59-49D7-A031-2C800D9A8830}"/>
          </ac:spMkLst>
        </pc:spChg>
        <pc:spChg chg="mod">
          <ac:chgData name="vivek prashar" userId="76be94ead7ca0d57" providerId="LiveId" clId="{1A13432E-0C0C-4F8B-80B3-4B3E9A7DD49A}" dt="2021-10-30T14:34:15.856" v="3074"/>
          <ac:spMkLst>
            <pc:docMk/>
            <pc:sldMk cId="3336795583" sldId="350"/>
            <ac:spMk id="6" creationId="{A3C4B5B7-7122-480F-9A74-D27B51B6B294}"/>
          </ac:spMkLst>
        </pc:spChg>
        <pc:spChg chg="mod">
          <ac:chgData name="vivek prashar" userId="76be94ead7ca0d57" providerId="LiveId" clId="{1A13432E-0C0C-4F8B-80B3-4B3E9A7DD49A}" dt="2021-10-30T14:34:26.259" v="3077"/>
          <ac:spMkLst>
            <pc:docMk/>
            <pc:sldMk cId="3336795583" sldId="350"/>
            <ac:spMk id="7" creationId="{D0146B37-3D22-452A-A985-409663797015}"/>
          </ac:spMkLst>
        </pc:spChg>
        <pc:picChg chg="add mod">
          <ac:chgData name="vivek prashar" userId="76be94ead7ca0d57" providerId="LiveId" clId="{1A13432E-0C0C-4F8B-80B3-4B3E9A7DD49A}" dt="2021-10-30T14:32:11.370" v="2964" actId="1076"/>
          <ac:picMkLst>
            <pc:docMk/>
            <pc:sldMk cId="3336795583" sldId="350"/>
            <ac:picMk id="9" creationId="{8DA40D89-12F9-41D6-997F-9B1BE615F61E}"/>
          </ac:picMkLst>
        </pc:picChg>
      </pc:sldChg>
      <pc:sldChg chg="addSp modSp add mod replTag delTag">
        <pc:chgData name="vivek prashar" userId="76be94ead7ca0d57" providerId="LiveId" clId="{1A13432E-0C0C-4F8B-80B3-4B3E9A7DD49A}" dt="2021-10-30T16:26:43.588" v="3454"/>
        <pc:sldMkLst>
          <pc:docMk/>
          <pc:sldMk cId="563964792" sldId="351"/>
        </pc:sldMkLst>
        <pc:spChg chg="mod">
          <ac:chgData name="vivek prashar" userId="76be94ead7ca0d57" providerId="LiveId" clId="{1A13432E-0C0C-4F8B-80B3-4B3E9A7DD49A}" dt="2021-10-30T14:31:48.334" v="2946"/>
          <ac:spMkLst>
            <pc:docMk/>
            <pc:sldMk cId="563964792" sldId="351"/>
            <ac:spMk id="3" creationId="{447B834B-4DCA-42AC-BE42-75CF1C0B7382}"/>
          </ac:spMkLst>
        </pc:spChg>
        <pc:spChg chg="mod">
          <ac:chgData name="vivek prashar" userId="76be94ead7ca0d57" providerId="LiveId" clId="{1A13432E-0C0C-4F8B-80B3-4B3E9A7DD49A}" dt="2021-10-30T14:31:46.571" v="2945" actId="20577"/>
          <ac:spMkLst>
            <pc:docMk/>
            <pc:sldMk cId="563964792" sldId="351"/>
            <ac:spMk id="4" creationId="{03F5723E-8533-49EF-8EAC-AC9B837E9455}"/>
          </ac:spMkLst>
        </pc:spChg>
        <pc:spChg chg="mod">
          <ac:chgData name="vivek prashar" userId="76be94ead7ca0d57" providerId="LiveId" clId="{1A13432E-0C0C-4F8B-80B3-4B3E9A7DD49A}" dt="2021-10-30T14:34:34.632" v="3083" actId="27636"/>
          <ac:spMkLst>
            <pc:docMk/>
            <pc:sldMk cId="563964792" sldId="351"/>
            <ac:spMk id="5" creationId="{9D9AAD7F-AF59-49D7-A031-2C800D9A8830}"/>
          </ac:spMkLst>
        </pc:spChg>
        <pc:spChg chg="mod">
          <ac:chgData name="vivek prashar" userId="76be94ead7ca0d57" providerId="LiveId" clId="{1A13432E-0C0C-4F8B-80B3-4B3E9A7DD49A}" dt="2021-10-30T14:35:18.697" v="3106"/>
          <ac:spMkLst>
            <pc:docMk/>
            <pc:sldMk cId="563964792" sldId="351"/>
            <ac:spMk id="6" creationId="{A3C4B5B7-7122-480F-9A74-D27B51B6B294}"/>
          </ac:spMkLst>
        </pc:spChg>
        <pc:spChg chg="mod">
          <ac:chgData name="vivek prashar" userId="76be94ead7ca0d57" providerId="LiveId" clId="{1A13432E-0C0C-4F8B-80B3-4B3E9A7DD49A}" dt="2021-10-30T14:35:06.465" v="3105" actId="27636"/>
          <ac:spMkLst>
            <pc:docMk/>
            <pc:sldMk cId="563964792" sldId="351"/>
            <ac:spMk id="7" creationId="{D0146B37-3D22-452A-A985-409663797015}"/>
          </ac:spMkLst>
        </pc:spChg>
        <pc:picChg chg="add mod">
          <ac:chgData name="vivek prashar" userId="76be94ead7ca0d57" providerId="LiveId" clId="{1A13432E-0C0C-4F8B-80B3-4B3E9A7DD49A}" dt="2021-10-30T14:34:52.158" v="3101" actId="1076"/>
          <ac:picMkLst>
            <pc:docMk/>
            <pc:sldMk cId="563964792" sldId="351"/>
            <ac:picMk id="9" creationId="{483523A1-656F-49C9-A4E3-852B987BB08F}"/>
          </ac:picMkLst>
        </pc:picChg>
      </pc:sldChg>
      <pc:sldChg chg="addSp modSp add mod replTag delTag">
        <pc:chgData name="vivek prashar" userId="76be94ead7ca0d57" providerId="LiveId" clId="{1A13432E-0C0C-4F8B-80B3-4B3E9A7DD49A}" dt="2021-10-30T16:26:43.588" v="3456"/>
        <pc:sldMkLst>
          <pc:docMk/>
          <pc:sldMk cId="3555883432" sldId="352"/>
        </pc:sldMkLst>
        <pc:spChg chg="mod">
          <ac:chgData name="vivek prashar" userId="76be94ead7ca0d57" providerId="LiveId" clId="{1A13432E-0C0C-4F8B-80B3-4B3E9A7DD49A}" dt="2021-10-30T14:31:54.901" v="2954"/>
          <ac:spMkLst>
            <pc:docMk/>
            <pc:sldMk cId="3555883432" sldId="352"/>
            <ac:spMk id="3" creationId="{447B834B-4DCA-42AC-BE42-75CF1C0B7382}"/>
          </ac:spMkLst>
        </pc:spChg>
        <pc:spChg chg="mod">
          <ac:chgData name="vivek prashar" userId="76be94ead7ca0d57" providerId="LiveId" clId="{1A13432E-0C0C-4F8B-80B3-4B3E9A7DD49A}" dt="2021-10-30T14:31:52.763" v="2953" actId="20577"/>
          <ac:spMkLst>
            <pc:docMk/>
            <pc:sldMk cId="3555883432" sldId="352"/>
            <ac:spMk id="4" creationId="{03F5723E-8533-49EF-8EAC-AC9B837E9455}"/>
          </ac:spMkLst>
        </pc:spChg>
        <pc:spChg chg="mod">
          <ac:chgData name="vivek prashar" userId="76be94ead7ca0d57" providerId="LiveId" clId="{1A13432E-0C0C-4F8B-80B3-4B3E9A7DD49A}" dt="2021-10-30T14:34:40.107" v="3091" actId="27636"/>
          <ac:spMkLst>
            <pc:docMk/>
            <pc:sldMk cId="3555883432" sldId="352"/>
            <ac:spMk id="5" creationId="{9D9AAD7F-AF59-49D7-A031-2C800D9A8830}"/>
          </ac:spMkLst>
        </pc:spChg>
        <pc:spChg chg="mod">
          <ac:chgData name="vivek prashar" userId="76be94ead7ca0d57" providerId="LiveId" clId="{1A13432E-0C0C-4F8B-80B3-4B3E9A7DD49A}" dt="2021-10-30T14:35:45.215" v="3115"/>
          <ac:spMkLst>
            <pc:docMk/>
            <pc:sldMk cId="3555883432" sldId="352"/>
            <ac:spMk id="6" creationId="{A3C4B5B7-7122-480F-9A74-D27B51B6B294}"/>
          </ac:spMkLst>
        </pc:spChg>
        <pc:spChg chg="mod">
          <ac:chgData name="vivek prashar" userId="76be94ead7ca0d57" providerId="LiveId" clId="{1A13432E-0C0C-4F8B-80B3-4B3E9A7DD49A}" dt="2021-10-30T14:35:51.513" v="3118"/>
          <ac:spMkLst>
            <pc:docMk/>
            <pc:sldMk cId="3555883432" sldId="352"/>
            <ac:spMk id="7" creationId="{D0146B37-3D22-452A-A985-409663797015}"/>
          </ac:spMkLst>
        </pc:spChg>
        <pc:picChg chg="add mod">
          <ac:chgData name="vivek prashar" userId="76be94ead7ca0d57" providerId="LiveId" clId="{1A13432E-0C0C-4F8B-80B3-4B3E9A7DD49A}" dt="2021-10-30T14:35:37.223" v="3114" actId="1076"/>
          <ac:picMkLst>
            <pc:docMk/>
            <pc:sldMk cId="3555883432" sldId="352"/>
            <ac:picMk id="9" creationId="{63EB071C-9762-4E2C-9508-9A8FA9FF259D}"/>
          </ac:picMkLst>
        </pc:picChg>
      </pc:sldChg>
      <pc:sldChg chg="addSp modSp add mod replTag delTag">
        <pc:chgData name="vivek prashar" userId="76be94ead7ca0d57" providerId="LiveId" clId="{1A13432E-0C0C-4F8B-80B3-4B3E9A7DD49A}" dt="2021-10-30T16:26:43.588" v="3458"/>
        <pc:sldMkLst>
          <pc:docMk/>
          <pc:sldMk cId="1595729069" sldId="353"/>
        </pc:sldMkLst>
        <pc:spChg chg="mod">
          <ac:chgData name="vivek prashar" userId="76be94ead7ca0d57" providerId="LiveId" clId="{1A13432E-0C0C-4F8B-80B3-4B3E9A7DD49A}" dt="2021-10-30T14:36:09.006" v="3128" actId="113"/>
          <ac:spMkLst>
            <pc:docMk/>
            <pc:sldMk cId="1595729069" sldId="353"/>
            <ac:spMk id="3" creationId="{447B834B-4DCA-42AC-BE42-75CF1C0B7382}"/>
          </ac:spMkLst>
        </pc:spChg>
        <pc:spChg chg="mod">
          <ac:chgData name="vivek prashar" userId="76be94ead7ca0d57" providerId="LiveId" clId="{1A13432E-0C0C-4F8B-80B3-4B3E9A7DD49A}" dt="2021-10-30T14:36:10.532" v="3129" actId="20577"/>
          <ac:spMkLst>
            <pc:docMk/>
            <pc:sldMk cId="1595729069" sldId="353"/>
            <ac:spMk id="4" creationId="{03F5723E-8533-49EF-8EAC-AC9B837E9455}"/>
          </ac:spMkLst>
        </pc:spChg>
        <pc:spChg chg="mod">
          <ac:chgData name="vivek prashar" userId="76be94ead7ca0d57" providerId="LiveId" clId="{1A13432E-0C0C-4F8B-80B3-4B3E9A7DD49A}" dt="2021-10-30T14:37:49.342" v="3202" actId="20577"/>
          <ac:spMkLst>
            <pc:docMk/>
            <pc:sldMk cId="1595729069" sldId="353"/>
            <ac:spMk id="5" creationId="{9D9AAD7F-AF59-49D7-A031-2C800D9A8830}"/>
          </ac:spMkLst>
        </pc:spChg>
        <pc:spChg chg="mod">
          <ac:chgData name="vivek prashar" userId="76be94ead7ca0d57" providerId="LiveId" clId="{1A13432E-0C0C-4F8B-80B3-4B3E9A7DD49A}" dt="2021-10-30T14:36:27.350" v="3136"/>
          <ac:spMkLst>
            <pc:docMk/>
            <pc:sldMk cId="1595729069" sldId="353"/>
            <ac:spMk id="6" creationId="{A3C4B5B7-7122-480F-9A74-D27B51B6B294}"/>
          </ac:spMkLst>
        </pc:spChg>
        <pc:spChg chg="mod">
          <ac:chgData name="vivek prashar" userId="76be94ead7ca0d57" providerId="LiveId" clId="{1A13432E-0C0C-4F8B-80B3-4B3E9A7DD49A}" dt="2021-10-30T14:36:54.825" v="3147" actId="20577"/>
          <ac:spMkLst>
            <pc:docMk/>
            <pc:sldMk cId="1595729069" sldId="353"/>
            <ac:spMk id="7" creationId="{D0146B37-3D22-452A-A985-409663797015}"/>
          </ac:spMkLst>
        </pc:spChg>
        <pc:picChg chg="add mod">
          <ac:chgData name="vivek prashar" userId="76be94ead7ca0d57" providerId="LiveId" clId="{1A13432E-0C0C-4F8B-80B3-4B3E9A7DD49A}" dt="2021-10-30T14:36:21.354" v="3133" actId="1076"/>
          <ac:picMkLst>
            <pc:docMk/>
            <pc:sldMk cId="1595729069" sldId="353"/>
            <ac:picMk id="9" creationId="{210991EE-A62F-4AE3-A37D-C10C86B32B87}"/>
          </ac:picMkLst>
        </pc:picChg>
      </pc:sldChg>
      <pc:sldChg chg="addSp delSp modSp add mod replTag delTag">
        <pc:chgData name="vivek prashar" userId="76be94ead7ca0d57" providerId="LiveId" clId="{1A13432E-0C0C-4F8B-80B3-4B3E9A7DD49A}" dt="2021-10-30T16:26:43.588" v="3460"/>
        <pc:sldMkLst>
          <pc:docMk/>
          <pc:sldMk cId="1445420179" sldId="354"/>
        </pc:sldMkLst>
        <pc:spChg chg="mod">
          <ac:chgData name="vivek prashar" userId="76be94ead7ca0d57" providerId="LiveId" clId="{1A13432E-0C0C-4F8B-80B3-4B3E9A7DD49A}" dt="2021-10-30T14:38:13.822" v="3219" actId="113"/>
          <ac:spMkLst>
            <pc:docMk/>
            <pc:sldMk cId="1445420179" sldId="354"/>
            <ac:spMk id="3" creationId="{447B834B-4DCA-42AC-BE42-75CF1C0B7382}"/>
          </ac:spMkLst>
        </pc:spChg>
        <pc:spChg chg="mod">
          <ac:chgData name="vivek prashar" userId="76be94ead7ca0d57" providerId="LiveId" clId="{1A13432E-0C0C-4F8B-80B3-4B3E9A7DD49A}" dt="2021-10-30T14:38:04.863" v="3215" actId="20577"/>
          <ac:spMkLst>
            <pc:docMk/>
            <pc:sldMk cId="1445420179" sldId="354"/>
            <ac:spMk id="4" creationId="{03F5723E-8533-49EF-8EAC-AC9B837E9455}"/>
          </ac:spMkLst>
        </pc:spChg>
        <pc:spChg chg="mod">
          <ac:chgData name="vivek prashar" userId="76be94ead7ca0d57" providerId="LiveId" clId="{1A13432E-0C0C-4F8B-80B3-4B3E9A7DD49A}" dt="2021-10-30T14:42:18.022" v="3290" actId="20577"/>
          <ac:spMkLst>
            <pc:docMk/>
            <pc:sldMk cId="1445420179" sldId="354"/>
            <ac:spMk id="5" creationId="{9D9AAD7F-AF59-49D7-A031-2C800D9A8830}"/>
          </ac:spMkLst>
        </pc:spChg>
        <pc:spChg chg="mod">
          <ac:chgData name="vivek prashar" userId="76be94ead7ca0d57" providerId="LiveId" clId="{1A13432E-0C0C-4F8B-80B3-4B3E9A7DD49A}" dt="2021-10-30T14:38:26.620" v="3226"/>
          <ac:spMkLst>
            <pc:docMk/>
            <pc:sldMk cId="1445420179" sldId="354"/>
            <ac:spMk id="7" creationId="{D0146B37-3D22-452A-A985-409663797015}"/>
          </ac:spMkLst>
        </pc:spChg>
        <pc:picChg chg="add del mod">
          <ac:chgData name="vivek prashar" userId="76be94ead7ca0d57" providerId="LiveId" clId="{1A13432E-0C0C-4F8B-80B3-4B3E9A7DD49A}" dt="2021-10-30T14:41:41.521" v="3270" actId="478"/>
          <ac:picMkLst>
            <pc:docMk/>
            <pc:sldMk cId="1445420179" sldId="354"/>
            <ac:picMk id="9" creationId="{1894C433-BC62-4874-AF1C-D0123F477DB7}"/>
          </ac:picMkLst>
        </pc:picChg>
        <pc:picChg chg="add del mod">
          <ac:chgData name="vivek prashar" userId="76be94ead7ca0d57" providerId="LiveId" clId="{1A13432E-0C0C-4F8B-80B3-4B3E9A7DD49A}" dt="2021-10-30T14:42:20.042" v="3291" actId="478"/>
          <ac:picMkLst>
            <pc:docMk/>
            <pc:sldMk cId="1445420179" sldId="354"/>
            <ac:picMk id="10" creationId="{B9A660E2-8659-41F2-8770-264228F703F5}"/>
          </ac:picMkLst>
        </pc:picChg>
        <pc:picChg chg="add mod">
          <ac:chgData name="vivek prashar" userId="76be94ead7ca0d57" providerId="LiveId" clId="{1A13432E-0C0C-4F8B-80B3-4B3E9A7DD49A}" dt="2021-10-30T14:42:37.888" v="3295" actId="1076"/>
          <ac:picMkLst>
            <pc:docMk/>
            <pc:sldMk cId="1445420179" sldId="354"/>
            <ac:picMk id="11" creationId="{4B959E45-F30C-411D-B834-1A7A9318C753}"/>
          </ac:picMkLst>
        </pc:picChg>
      </pc:sldChg>
      <pc:sldChg chg="addSp delSp modSp add mod replTag delTag">
        <pc:chgData name="vivek prashar" userId="76be94ead7ca0d57" providerId="LiveId" clId="{1A13432E-0C0C-4F8B-80B3-4B3E9A7DD49A}" dt="2021-10-30T16:26:43.596" v="3462"/>
        <pc:sldMkLst>
          <pc:docMk/>
          <pc:sldMk cId="2443666300" sldId="355"/>
        </pc:sldMkLst>
        <pc:spChg chg="mod">
          <ac:chgData name="vivek prashar" userId="76be94ead7ca0d57" providerId="LiveId" clId="{1A13432E-0C0C-4F8B-80B3-4B3E9A7DD49A}" dt="2021-10-30T14:38:46.454" v="3242"/>
          <ac:spMkLst>
            <pc:docMk/>
            <pc:sldMk cId="2443666300" sldId="355"/>
            <ac:spMk id="3" creationId="{447B834B-4DCA-42AC-BE42-75CF1C0B7382}"/>
          </ac:spMkLst>
        </pc:spChg>
        <pc:spChg chg="mod">
          <ac:chgData name="vivek prashar" userId="76be94ead7ca0d57" providerId="LiveId" clId="{1A13432E-0C0C-4F8B-80B3-4B3E9A7DD49A}" dt="2021-10-30T14:38:40.416" v="3233" actId="20577"/>
          <ac:spMkLst>
            <pc:docMk/>
            <pc:sldMk cId="2443666300" sldId="355"/>
            <ac:spMk id="4" creationId="{03F5723E-8533-49EF-8EAC-AC9B837E9455}"/>
          </ac:spMkLst>
        </pc:spChg>
        <pc:spChg chg="mod">
          <ac:chgData name="vivek prashar" userId="76be94ead7ca0d57" providerId="LiveId" clId="{1A13432E-0C0C-4F8B-80B3-4B3E9A7DD49A}" dt="2021-10-30T14:44:18.863" v="3323" actId="20577"/>
          <ac:spMkLst>
            <pc:docMk/>
            <pc:sldMk cId="2443666300" sldId="355"/>
            <ac:spMk id="5" creationId="{9D9AAD7F-AF59-49D7-A031-2C800D9A8830}"/>
          </ac:spMkLst>
        </pc:spChg>
        <pc:spChg chg="mod">
          <ac:chgData name="vivek prashar" userId="76be94ead7ca0d57" providerId="LiveId" clId="{1A13432E-0C0C-4F8B-80B3-4B3E9A7DD49A}" dt="2021-10-30T14:40:52.709" v="3254" actId="27636"/>
          <ac:spMkLst>
            <pc:docMk/>
            <pc:sldMk cId="2443666300" sldId="355"/>
            <ac:spMk id="7" creationId="{D0146B37-3D22-452A-A985-409663797015}"/>
          </ac:spMkLst>
        </pc:spChg>
        <pc:picChg chg="add del mod">
          <ac:chgData name="vivek prashar" userId="76be94ead7ca0d57" providerId="LiveId" clId="{1A13432E-0C0C-4F8B-80B3-4B3E9A7DD49A}" dt="2021-10-30T14:38:58.232" v="3247" actId="478"/>
          <ac:picMkLst>
            <pc:docMk/>
            <pc:sldMk cId="2443666300" sldId="355"/>
            <ac:picMk id="9" creationId="{0C575937-8996-4C78-8EE8-2AD4BBFA65D6}"/>
          </ac:picMkLst>
        </pc:picChg>
        <pc:picChg chg="add mod">
          <ac:chgData name="vivek prashar" userId="76be94ead7ca0d57" providerId="LiveId" clId="{1A13432E-0C0C-4F8B-80B3-4B3E9A7DD49A}" dt="2021-10-30T14:44:01.742" v="3307" actId="1076"/>
          <ac:picMkLst>
            <pc:docMk/>
            <pc:sldMk cId="2443666300" sldId="355"/>
            <ac:picMk id="10" creationId="{4AB41C4F-5529-44C8-9BA8-C5948734CEA6}"/>
          </ac:picMkLst>
        </pc:picChg>
      </pc:sldChg>
      <pc:sldChg chg="addSp modSp add mod replTag delTag">
        <pc:chgData name="vivek prashar" userId="76be94ead7ca0d57" providerId="LiveId" clId="{1A13432E-0C0C-4F8B-80B3-4B3E9A7DD49A}" dt="2021-10-30T16:34:23.572" v="3492"/>
        <pc:sldMkLst>
          <pc:docMk/>
          <pc:sldMk cId="1338403863" sldId="356"/>
        </pc:sldMkLst>
        <pc:spChg chg="mod">
          <ac:chgData name="vivek prashar" userId="76be94ead7ca0d57" providerId="LiveId" clId="{1A13432E-0C0C-4F8B-80B3-4B3E9A7DD49A}" dt="2021-10-30T14:44:56.919" v="3339" actId="113"/>
          <ac:spMkLst>
            <pc:docMk/>
            <pc:sldMk cId="1338403863" sldId="356"/>
            <ac:spMk id="3" creationId="{447B834B-4DCA-42AC-BE42-75CF1C0B7382}"/>
          </ac:spMkLst>
        </pc:spChg>
        <pc:spChg chg="mod">
          <ac:chgData name="vivek prashar" userId="76be94ead7ca0d57" providerId="LiveId" clId="{1A13432E-0C0C-4F8B-80B3-4B3E9A7DD49A}" dt="2021-10-30T14:44:30.892" v="3331" actId="20577"/>
          <ac:spMkLst>
            <pc:docMk/>
            <pc:sldMk cId="1338403863" sldId="356"/>
            <ac:spMk id="4" creationId="{03F5723E-8533-49EF-8EAC-AC9B837E9455}"/>
          </ac:spMkLst>
        </pc:spChg>
        <pc:spChg chg="mod">
          <ac:chgData name="vivek prashar" userId="76be94ead7ca0d57" providerId="LiveId" clId="{1A13432E-0C0C-4F8B-80B3-4B3E9A7DD49A}" dt="2021-10-30T14:46:22.102" v="3418" actId="20577"/>
          <ac:spMkLst>
            <pc:docMk/>
            <pc:sldMk cId="1338403863" sldId="356"/>
            <ac:spMk id="5" creationId="{9D9AAD7F-AF59-49D7-A031-2C800D9A8830}"/>
          </ac:spMkLst>
        </pc:spChg>
        <pc:spChg chg="mod">
          <ac:chgData name="vivek prashar" userId="76be94ead7ca0d57" providerId="LiveId" clId="{1A13432E-0C0C-4F8B-80B3-4B3E9A7DD49A}" dt="2021-10-30T14:45:22.338" v="3352"/>
          <ac:spMkLst>
            <pc:docMk/>
            <pc:sldMk cId="1338403863" sldId="356"/>
            <ac:spMk id="6" creationId="{A3C4B5B7-7122-480F-9A74-D27B51B6B294}"/>
          </ac:spMkLst>
        </pc:spChg>
        <pc:spChg chg="mod">
          <ac:chgData name="vivek prashar" userId="76be94ead7ca0d57" providerId="LiveId" clId="{1A13432E-0C0C-4F8B-80B3-4B3E9A7DD49A}" dt="2021-10-30T14:45:07.551" v="3349" actId="27636"/>
          <ac:spMkLst>
            <pc:docMk/>
            <pc:sldMk cId="1338403863" sldId="356"/>
            <ac:spMk id="7" creationId="{D0146B37-3D22-452A-A985-409663797015}"/>
          </ac:spMkLst>
        </pc:spChg>
        <pc:picChg chg="add mod">
          <ac:chgData name="vivek prashar" userId="76be94ead7ca0d57" providerId="LiveId" clId="{1A13432E-0C0C-4F8B-80B3-4B3E9A7DD49A}" dt="2021-10-30T14:44:50.229" v="3335" actId="1076"/>
          <ac:picMkLst>
            <pc:docMk/>
            <pc:sldMk cId="1338403863" sldId="356"/>
            <ac:picMk id="9" creationId="{00FE8FC4-BB8E-48B8-8D31-ECB9CE3A704E}"/>
          </ac:picMkLst>
        </pc:picChg>
      </pc:sldChg>
      <pc:sldChg chg="new del replTag">
        <pc:chgData name="vivek prashar" userId="76be94ead7ca0d57" providerId="LiveId" clId="{1A13432E-0C0C-4F8B-80B3-4B3E9A7DD49A}" dt="2021-10-30T16:26:38.508" v="3431" actId="47"/>
        <pc:sldMkLst>
          <pc:docMk/>
          <pc:sldMk cId="2447297844" sldId="357"/>
        </pc:sldMkLst>
      </pc:sldChg>
      <pc:sldChg chg="add del replTag delTag">
        <pc:chgData name="vivek prashar" userId="76be94ead7ca0d57" providerId="LiveId" clId="{1A13432E-0C0C-4F8B-80B3-4B3E9A7DD49A}" dt="2021-10-30T14:45:39.404" v="3389" actId="47"/>
        <pc:sldMkLst>
          <pc:docMk/>
          <pc:sldMk cId="2893909710" sldId="357"/>
        </pc:sldMkLst>
      </pc:sldChg>
      <pc:sldMasterChg chg="delSldLayout">
        <pc:chgData name="vivek prashar" userId="76be94ead7ca0d57" providerId="LiveId" clId="{1A13432E-0C0C-4F8B-80B3-4B3E9A7DD49A}" dt="2021-10-30T16:34:23.572" v="3490" actId="47"/>
        <pc:sldMasterMkLst>
          <pc:docMk/>
          <pc:sldMasterMk cId="0" sldId="2147483648"/>
        </pc:sldMasterMkLst>
        <pc:sldLayoutChg chg="del">
          <pc:chgData name="vivek prashar" userId="76be94ead7ca0d57" providerId="LiveId" clId="{1A13432E-0C0C-4F8B-80B3-4B3E9A7DD49A}" dt="2021-10-30T16:34:23.572" v="3490" actId="47"/>
          <pc:sldLayoutMkLst>
            <pc:docMk/>
            <pc:sldMasterMk cId="0" sldId="2147483648"/>
            <pc:sldLayoutMk cId="827277472"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5AD4824-6841-44A1-A823-30BC8FCF6CB8}" type="datetime1">
              <a:rPr lang="en-US"/>
              <a:pPr/>
              <a:t>10/31/2021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4DAB0C2-4BA6-4444-B70B-D2073C28666C}" type="slidenum">
              <a:rPr lang="en-US"/>
              <a:pPr/>
              <a:t>‹#›</a:t>
            </a:fld>
            <a:endParaRPr lang="en-US"/>
          </a:p>
        </p:txBody>
      </p:sp>
    </p:spTree>
    <p:extLst>
      <p:ext uri="{BB962C8B-B14F-4D97-AF65-F5344CB8AC3E}">
        <p14:creationId xmlns:p14="http://schemas.microsoft.com/office/powerpoint/2010/main" val="251095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084052" y="141301"/>
            <a:ext cx="2209800" cy="304800"/>
          </a:xfrm>
          <a:prstGeom prst="rect">
            <a:avLst/>
          </a:prstGeom>
        </p:spPr>
        <p:txBody>
          <a:bodyPr/>
          <a:lstStyle>
            <a:lvl1pPr marL="0" indent="0">
              <a:buNone/>
              <a:defRPr sz="1200">
                <a:solidFill>
                  <a:schemeClr val="tx1">
                    <a:lumMod val="75000"/>
                    <a:lumOff val="25000"/>
                  </a:schemeClr>
                </a:solidFill>
              </a:defRPr>
            </a:lvl1pPr>
            <a:lvl2pPr marL="457200" indent="0">
              <a:buNone/>
              <a:defRPr sz="1200">
                <a:solidFill>
                  <a:schemeClr val="tx1">
                    <a:lumMod val="75000"/>
                    <a:lumOff val="25000"/>
                  </a:schemeClr>
                </a:solidFill>
              </a:defRPr>
            </a:lvl2pPr>
            <a:lvl3pPr>
              <a:defRPr sz="1100"/>
            </a:lvl3pPr>
            <a:lvl4pPr>
              <a:defRPr sz="1100"/>
            </a:lvl4pPr>
            <a:lvl5pPr>
              <a:defRPr sz="1100"/>
            </a:lvl5pPr>
          </a:lstStyle>
          <a:p>
            <a:pPr lvl="0"/>
            <a:r>
              <a:rPr lang="en-US" dirty="0"/>
              <a:t>Click to edit Master text styles</a:t>
            </a:r>
          </a:p>
          <a:p>
            <a:pPr lvl="1"/>
            <a:endParaRPr lang="en-US" dirty="0"/>
          </a:p>
        </p:txBody>
      </p:sp>
      <p:sp>
        <p:nvSpPr>
          <p:cNvPr id="9" name="Text Placeholder 7"/>
          <p:cNvSpPr>
            <a:spLocks noGrp="1"/>
          </p:cNvSpPr>
          <p:nvPr>
            <p:ph type="body" sz="quarter" idx="11"/>
          </p:nvPr>
        </p:nvSpPr>
        <p:spPr>
          <a:xfrm>
            <a:off x="4045792" y="141301"/>
            <a:ext cx="2812208" cy="304800"/>
          </a:xfrm>
          <a:prstGeom prst="rect">
            <a:avLst/>
          </a:prstGeom>
        </p:spPr>
        <p:txBody>
          <a:bodyPr/>
          <a:lstStyle>
            <a:lvl1pPr marL="0" indent="0">
              <a:buNone/>
              <a:defRPr sz="1200"/>
            </a:lvl1pPr>
            <a:lvl2pPr>
              <a:defRPr sz="1100"/>
            </a:lvl2pPr>
            <a:lvl3pPr>
              <a:defRPr sz="1100"/>
            </a:lvl3pPr>
            <a:lvl4pPr>
              <a:defRPr sz="1100"/>
            </a:lvl4pPr>
            <a:lvl5pPr>
              <a:defRPr sz="1100"/>
            </a:lvl5pPr>
          </a:lstStyle>
          <a:p>
            <a:pPr lvl="0"/>
            <a:r>
              <a:rPr lang="en-US" dirty="0"/>
              <a:t>Click to edit Master text styles</a:t>
            </a:r>
          </a:p>
        </p:txBody>
      </p:sp>
      <p:sp>
        <p:nvSpPr>
          <p:cNvPr id="16" name="Text Placeholder 14"/>
          <p:cNvSpPr>
            <a:spLocks noGrp="1"/>
          </p:cNvSpPr>
          <p:nvPr>
            <p:ph type="body" sz="quarter" idx="13"/>
          </p:nvPr>
        </p:nvSpPr>
        <p:spPr>
          <a:xfrm>
            <a:off x="7443156" y="141301"/>
            <a:ext cx="1411862" cy="228600"/>
          </a:xfrm>
          <a:prstGeom prst="rect">
            <a:avLst/>
          </a:prstGeom>
        </p:spPr>
        <p:txBody>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endParaRPr lang="en-US" dirty="0"/>
          </a:p>
        </p:txBody>
      </p:sp>
      <p:sp>
        <p:nvSpPr>
          <p:cNvPr id="18" name="Text Placeholder 17"/>
          <p:cNvSpPr>
            <a:spLocks noGrp="1"/>
          </p:cNvSpPr>
          <p:nvPr>
            <p:ph type="body" sz="quarter" idx="14"/>
          </p:nvPr>
        </p:nvSpPr>
        <p:spPr>
          <a:xfrm>
            <a:off x="6858000" y="647700"/>
            <a:ext cx="2103120" cy="2103120"/>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9" name="Text Placeholder 17"/>
          <p:cNvSpPr>
            <a:spLocks noGrp="1"/>
          </p:cNvSpPr>
          <p:nvPr>
            <p:ph type="body" sz="quarter" idx="15"/>
          </p:nvPr>
        </p:nvSpPr>
        <p:spPr>
          <a:xfrm>
            <a:off x="6886575" y="2867025"/>
            <a:ext cx="2103120" cy="1298448"/>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20" name="Text Placeholder 17"/>
          <p:cNvSpPr>
            <a:spLocks noGrp="1"/>
          </p:cNvSpPr>
          <p:nvPr>
            <p:ph type="body" sz="quarter" idx="16"/>
          </p:nvPr>
        </p:nvSpPr>
        <p:spPr>
          <a:xfrm>
            <a:off x="276224" y="5553073"/>
            <a:ext cx="8734425" cy="1106424"/>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
        <p:nvSpPr>
          <p:cNvPr id="10" name="Text Placeholder 17"/>
          <p:cNvSpPr>
            <a:spLocks noGrp="1"/>
          </p:cNvSpPr>
          <p:nvPr>
            <p:ph type="body" sz="quarter" idx="17"/>
          </p:nvPr>
        </p:nvSpPr>
        <p:spPr>
          <a:xfrm>
            <a:off x="6886575" y="4324350"/>
            <a:ext cx="2103120" cy="1161288"/>
          </a:xfrm>
          <a:prstGeom prst="rect">
            <a:avLst/>
          </a:prstGeom>
        </p:spPr>
        <p:txBody>
          <a:bodyPr>
            <a:normAutofit/>
          </a:bodyPr>
          <a:lstStyle>
            <a:lvl1pPr marL="0" indent="0">
              <a:buNone/>
              <a:defRPr sz="1200">
                <a:solidFill>
                  <a:schemeClr val="tx1">
                    <a:lumMod val="75000"/>
                    <a:lumOff val="25000"/>
                  </a:schemeClr>
                </a:solidFill>
              </a:defRPr>
            </a:lvl1pPr>
            <a:lvl2pPr>
              <a:defRPr sz="1100"/>
            </a:lvl2pPr>
            <a:lvl3pPr>
              <a:defRPr sz="1100"/>
            </a:lvl3pPr>
            <a:lvl4pPr>
              <a:defRPr sz="1100"/>
            </a:lvl4pPr>
            <a:lvl5pPr>
              <a:defRPr sz="11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819151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p:cNvSpPr>
            <a:spLocks noChangeArrowheads="1"/>
          </p:cNvSpPr>
          <p:nvPr userDrawn="1"/>
        </p:nvSpPr>
        <p:spPr bwMode="auto">
          <a:xfrm>
            <a:off x="228600" y="152400"/>
            <a:ext cx="8686800" cy="5257800"/>
          </a:xfrm>
          <a:prstGeom prst="rect">
            <a:avLst/>
          </a:prstGeom>
          <a:solidFill>
            <a:srgbClr val="FFFFFF"/>
          </a:solidFill>
          <a:ln w="9525">
            <a:solidFill>
              <a:srgbClr val="000000"/>
            </a:solidFill>
            <a:miter lim="800000"/>
            <a:headEnd/>
            <a:tailEnd/>
          </a:ln>
        </p:spPr>
        <p:txBody>
          <a:bodyPr wrap="none" anchor="ctr"/>
          <a:lstStyle/>
          <a:p>
            <a:pPr algn="ctr" eaLnBrk="0" hangingPunct="0"/>
            <a:endParaRPr lang="en-US" sz="1200">
              <a:solidFill>
                <a:srgbClr val="000000"/>
              </a:solidFill>
              <a:latin typeface="Calibri" charset="0"/>
            </a:endParaRPr>
          </a:p>
        </p:txBody>
      </p:sp>
      <p:sp>
        <p:nvSpPr>
          <p:cNvPr id="8" name="Text Box 9"/>
          <p:cNvSpPr txBox="1">
            <a:spLocks noChangeArrowheads="1"/>
          </p:cNvSpPr>
          <p:nvPr userDrawn="1"/>
        </p:nvSpPr>
        <p:spPr bwMode="auto">
          <a:xfrm>
            <a:off x="190500" y="153988"/>
            <a:ext cx="2667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Project name: </a:t>
            </a:r>
            <a:endParaRPr lang="en-US" sz="1050" dirty="0">
              <a:solidFill>
                <a:srgbClr val="000000"/>
              </a:solidFill>
              <a:latin typeface="Times" charset="0"/>
            </a:endParaRPr>
          </a:p>
        </p:txBody>
      </p:sp>
      <p:sp>
        <p:nvSpPr>
          <p:cNvPr id="9" name="Line 11"/>
          <p:cNvSpPr>
            <a:spLocks noChangeShapeType="1"/>
          </p:cNvSpPr>
          <p:nvPr userDrawn="1"/>
        </p:nvSpPr>
        <p:spPr bwMode="auto">
          <a:xfrm flipV="1">
            <a:off x="6858000" y="152400"/>
            <a:ext cx="0" cy="5791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p:cNvSpPr>
            <a:spLocks noChangeShapeType="1"/>
          </p:cNvSpPr>
          <p:nvPr userDrawn="1"/>
        </p:nvSpPr>
        <p:spPr bwMode="auto">
          <a:xfrm>
            <a:off x="228600" y="457200"/>
            <a:ext cx="868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p:cNvSpPr>
            <a:spLocks noChangeShapeType="1"/>
          </p:cNvSpPr>
          <p:nvPr userDrawn="1"/>
        </p:nvSpPr>
        <p:spPr bwMode="auto">
          <a:xfrm>
            <a:off x="3276600" y="152400"/>
            <a:ext cx="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20"/>
          <p:cNvSpPr>
            <a:spLocks noChangeArrowheads="1"/>
          </p:cNvSpPr>
          <p:nvPr userDrawn="1"/>
        </p:nvSpPr>
        <p:spPr bwMode="auto">
          <a:xfrm>
            <a:off x="6858000" y="2667000"/>
            <a:ext cx="2057400" cy="228600"/>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 Media:</a:t>
            </a:r>
            <a:endParaRPr lang="en-US" sz="2000" dirty="0">
              <a:solidFill>
                <a:srgbClr val="000000"/>
              </a:solidFill>
              <a:latin typeface="Times" charset="0"/>
            </a:endParaRPr>
          </a:p>
        </p:txBody>
      </p:sp>
      <p:sp>
        <p:nvSpPr>
          <p:cNvPr id="13" name="Rectangle 23"/>
          <p:cNvSpPr>
            <a:spLocks noChangeArrowheads="1"/>
          </p:cNvSpPr>
          <p:nvPr userDrawn="1"/>
        </p:nvSpPr>
        <p:spPr bwMode="auto">
          <a:xfrm>
            <a:off x="6858000" y="457200"/>
            <a:ext cx="2057400" cy="228600"/>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Instructions:</a:t>
            </a:r>
            <a:endParaRPr lang="en-US" sz="2000" dirty="0">
              <a:solidFill>
                <a:srgbClr val="000000"/>
              </a:solidFill>
              <a:latin typeface="Times" charset="0"/>
            </a:endParaRPr>
          </a:p>
        </p:txBody>
      </p:sp>
      <p:sp>
        <p:nvSpPr>
          <p:cNvPr id="14" name="Text Box 24"/>
          <p:cNvSpPr txBox="1">
            <a:spLocks noChangeArrowheads="1"/>
          </p:cNvSpPr>
          <p:nvPr userDrawn="1"/>
        </p:nvSpPr>
        <p:spPr bwMode="auto">
          <a:xfrm>
            <a:off x="6858000" y="153988"/>
            <a:ext cx="762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Screen #:   </a:t>
            </a:r>
            <a:endParaRPr lang="en-US" sz="1100" dirty="0">
              <a:solidFill>
                <a:srgbClr val="000000"/>
              </a:solidFill>
              <a:latin typeface="Times" charset="0"/>
            </a:endParaRPr>
          </a:p>
        </p:txBody>
      </p:sp>
      <p:sp>
        <p:nvSpPr>
          <p:cNvPr id="15" name="Rectangle 29"/>
          <p:cNvSpPr>
            <a:spLocks noChangeArrowheads="1"/>
          </p:cNvSpPr>
          <p:nvPr userDrawn="1"/>
        </p:nvSpPr>
        <p:spPr bwMode="auto">
          <a:xfrm>
            <a:off x="228600" y="5410200"/>
            <a:ext cx="8686800" cy="1219200"/>
          </a:xfrm>
          <a:prstGeom prst="rect">
            <a:avLst/>
          </a:prstGeom>
          <a:solidFill>
            <a:srgbClr val="FFFFFF"/>
          </a:solidFill>
          <a:ln w="9525">
            <a:solidFill>
              <a:srgbClr val="000000"/>
            </a:solidFill>
            <a:miter lim="800000"/>
            <a:headEnd/>
            <a:tailEnd/>
          </a:ln>
        </p:spPr>
        <p:txBody>
          <a:bodyPr wrap="none" anchor="ctr"/>
          <a:lstStyle/>
          <a:p>
            <a:pPr eaLnBrk="0" hangingPunct="0"/>
            <a:endParaRPr lang="en-US" sz="2400" dirty="0">
              <a:solidFill>
                <a:srgbClr val="000000"/>
              </a:solidFill>
              <a:latin typeface="Times" charset="0"/>
            </a:endParaRPr>
          </a:p>
        </p:txBody>
      </p:sp>
      <p:sp>
        <p:nvSpPr>
          <p:cNvPr id="16" name="Text Box 30"/>
          <p:cNvSpPr txBox="1">
            <a:spLocks noChangeArrowheads="1"/>
          </p:cNvSpPr>
          <p:nvPr userDrawn="1"/>
        </p:nvSpPr>
        <p:spPr bwMode="auto">
          <a:xfrm>
            <a:off x="285750" y="5415945"/>
            <a:ext cx="93807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Audio Script:</a:t>
            </a:r>
            <a:endParaRPr lang="en-US" sz="1100" dirty="0">
              <a:solidFill>
                <a:srgbClr val="000000"/>
              </a:solidFill>
              <a:latin typeface="Times" charset="0"/>
            </a:endParaRPr>
          </a:p>
        </p:txBody>
      </p:sp>
      <p:sp>
        <p:nvSpPr>
          <p:cNvPr id="17" name="TextBox 24"/>
          <p:cNvSpPr txBox="1">
            <a:spLocks noChangeArrowheads="1"/>
          </p:cNvSpPr>
          <p:nvPr userDrawn="1"/>
        </p:nvSpPr>
        <p:spPr bwMode="auto">
          <a:xfrm>
            <a:off x="304800" y="6019800"/>
            <a:ext cx="800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en-US" sz="1200">
              <a:latin typeface="Calibri" charset="0"/>
            </a:endParaRPr>
          </a:p>
        </p:txBody>
      </p:sp>
      <p:sp>
        <p:nvSpPr>
          <p:cNvPr id="18" name="TextBox 17"/>
          <p:cNvSpPr txBox="1"/>
          <p:nvPr userDrawn="1"/>
        </p:nvSpPr>
        <p:spPr>
          <a:xfrm>
            <a:off x="228600" y="6611938"/>
            <a:ext cx="4495800" cy="246062"/>
          </a:xfrm>
          <a:prstGeom prst="rect">
            <a:avLst/>
          </a:prstGeom>
          <a:noFill/>
        </p:spPr>
        <p:txBody>
          <a:bodyPr>
            <a:spAutoFit/>
          </a:bodyPr>
          <a:lstStyle/>
          <a:p>
            <a:pPr fontAlgn="auto">
              <a:spcBef>
                <a:spcPts val="0"/>
              </a:spcBef>
              <a:spcAft>
                <a:spcPts val="0"/>
              </a:spcAft>
              <a:defRPr/>
            </a:pPr>
            <a:endParaRPr lang="en-US" sz="1000" dirty="0">
              <a:solidFill>
                <a:schemeClr val="tx1">
                  <a:lumMod val="50000"/>
                  <a:lumOff val="50000"/>
                </a:schemeClr>
              </a:solidFill>
              <a:latin typeface="+mn-lt"/>
              <a:cs typeface="+mn-cs"/>
            </a:endParaRPr>
          </a:p>
        </p:txBody>
      </p:sp>
      <p:sp>
        <p:nvSpPr>
          <p:cNvPr id="19" name="Text Box 24"/>
          <p:cNvSpPr txBox="1">
            <a:spLocks noChangeArrowheads="1"/>
          </p:cNvSpPr>
          <p:nvPr userDrawn="1"/>
        </p:nvSpPr>
        <p:spPr bwMode="auto">
          <a:xfrm>
            <a:off x="3238500" y="153988"/>
            <a:ext cx="2438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r>
              <a:rPr lang="en-US" sz="1100" b="1" dirty="0">
                <a:solidFill>
                  <a:srgbClr val="000000"/>
                </a:solidFill>
                <a:latin typeface="Calibri" charset="0"/>
              </a:rPr>
              <a:t>Screen title: </a:t>
            </a:r>
            <a:endParaRPr lang="en-US" sz="1100" dirty="0">
              <a:solidFill>
                <a:srgbClr val="000000"/>
              </a:solidFill>
              <a:latin typeface="Times" charset="0"/>
            </a:endParaRPr>
          </a:p>
        </p:txBody>
      </p:sp>
      <p:sp>
        <p:nvSpPr>
          <p:cNvPr id="20" name="Rectangle 20"/>
          <p:cNvSpPr>
            <a:spLocks noChangeArrowheads="1"/>
          </p:cNvSpPr>
          <p:nvPr userDrawn="1"/>
        </p:nvSpPr>
        <p:spPr bwMode="auto">
          <a:xfrm>
            <a:off x="6858000" y="4114800"/>
            <a:ext cx="2057400" cy="228600"/>
          </a:xfrm>
          <a:prstGeom prst="rect">
            <a:avLst/>
          </a:prstGeom>
          <a:solidFill>
            <a:srgbClr val="FFFFFF"/>
          </a:solidFill>
          <a:ln w="9525">
            <a:solidFill>
              <a:srgbClr val="000000"/>
            </a:solidFill>
            <a:miter lim="800000"/>
            <a:headEnd/>
            <a:tailEnd/>
          </a:ln>
        </p:spPr>
        <p:txBody>
          <a:bodyPr wrap="none" anchor="ctr"/>
          <a:lstStyle/>
          <a:p>
            <a:pPr eaLnBrk="0" hangingPunct="0"/>
            <a:r>
              <a:rPr lang="en-US" sz="1100" b="1" dirty="0">
                <a:solidFill>
                  <a:srgbClr val="000000"/>
                </a:solidFill>
                <a:latin typeface="Calibri" charset="0"/>
              </a:rPr>
              <a:t> Reviewer</a:t>
            </a:r>
            <a:r>
              <a:rPr lang="en-US" sz="1100" b="1" baseline="0" dirty="0">
                <a:solidFill>
                  <a:srgbClr val="000000"/>
                </a:solidFill>
                <a:latin typeface="Calibri" charset="0"/>
              </a:rPr>
              <a:t> comments</a:t>
            </a:r>
            <a:r>
              <a:rPr lang="en-US" sz="1100" b="1" dirty="0">
                <a:solidFill>
                  <a:srgbClr val="000000"/>
                </a:solidFill>
                <a:latin typeface="Calibri" charset="0"/>
              </a:rPr>
              <a:t>:</a:t>
            </a:r>
            <a:endParaRPr lang="en-US" sz="2000" dirty="0">
              <a:solidFill>
                <a:srgbClr val="000000"/>
              </a:solidFill>
              <a:latin typeface="Times" charset="0"/>
            </a:endParaRPr>
          </a:p>
        </p:txBody>
      </p:sp>
    </p:spTree>
    <p:custDataLst>
      <p:tags r:id="rId3"/>
    </p:custDataLst>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rtl="0" eaLnBrk="0" fontAlgn="base" hangingPunct="0">
        <a:spcBef>
          <a:spcPct val="0"/>
        </a:spcBef>
        <a:spcAft>
          <a:spcPct val="0"/>
        </a:spcAft>
        <a:defRPr sz="4400">
          <a:solidFill>
            <a:schemeClr val="tx1"/>
          </a:solidFill>
          <a:latin typeface="Calibri" charset="0"/>
          <a:ea typeface="ＭＳ Ｐゴシック" charset="-128"/>
        </a:defRPr>
      </a:lvl2pPr>
      <a:lvl3pPr algn="ctr" rtl="0" eaLnBrk="0" fontAlgn="base" hangingPunct="0">
        <a:spcBef>
          <a:spcPct val="0"/>
        </a:spcBef>
        <a:spcAft>
          <a:spcPct val="0"/>
        </a:spcAft>
        <a:defRPr sz="4400">
          <a:solidFill>
            <a:schemeClr val="tx1"/>
          </a:solidFill>
          <a:latin typeface="Calibri" charset="0"/>
          <a:ea typeface="ＭＳ Ｐゴシック" charset="-128"/>
        </a:defRPr>
      </a:lvl3pPr>
      <a:lvl4pPr algn="ctr" rtl="0" eaLnBrk="0" fontAlgn="base" hangingPunct="0">
        <a:spcBef>
          <a:spcPct val="0"/>
        </a:spcBef>
        <a:spcAft>
          <a:spcPct val="0"/>
        </a:spcAft>
        <a:defRPr sz="4400">
          <a:solidFill>
            <a:schemeClr val="tx1"/>
          </a:solidFill>
          <a:latin typeface="Calibri" charset="0"/>
          <a:ea typeface="ＭＳ Ｐゴシック" charset="-128"/>
        </a:defRPr>
      </a:lvl4pPr>
      <a:lvl5pPr algn="ctr" rtl="0" eaLnBrk="0" fontAlgn="base" hangingPunct="0">
        <a:spcBef>
          <a:spcPct val="0"/>
        </a:spcBef>
        <a:spcAft>
          <a:spcPct val="0"/>
        </a:spcAft>
        <a:defRPr sz="4400">
          <a:solidFill>
            <a:schemeClr val="tx1"/>
          </a:solidFill>
          <a:latin typeface="Calibri" charset="0"/>
          <a:ea typeface="ＭＳ Ｐゴシック" charset="-128"/>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hutterstock.com/image-photo/wood-letter-smart-word-hand-writing-336767873" TargetMode="Externa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hyperlink" Target="https://www.shutterstock.com/image-vector/smart-blonde-business-women-vector-illustration-563998354" TargetMode="Externa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www.shutterstock.com/image-vector/smart-blonde-business-women-vector-illustration-563998354" TargetMode="Externa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hyperlink" Target="https://www.shutterstock.com/image-vector/coffee-break-concept-two-men-stand-1734054809" TargetMode="Externa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US" dirty="0"/>
              <a:t>Opening Slide</a:t>
            </a:r>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1</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r>
              <a:rPr lang="en-US" dirty="0"/>
              <a:t>When user clicks on “Start”, move to screen 2.</a:t>
            </a:r>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https://www.shutterstock.com/image-photo/wood-letter-smart-word-hand-writing-336767873</a:t>
            </a:r>
            <a:r>
              <a:rPr lang="en-IN" dirty="0"/>
              <a:t> </a:t>
            </a:r>
          </a:p>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lstStyle/>
          <a:p>
            <a:r>
              <a:rPr lang="en-IN" dirty="0"/>
              <a:t>Welcome to the course on Updated Data Protection Procedures. Click on start to begin</a:t>
            </a:r>
          </a:p>
          <a:p>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59660450-D3FB-4327-809D-91C251CABA36}"/>
              </a:ext>
            </a:extLst>
          </p:cNvPr>
          <p:cNvPicPr>
            <a:picLocks noChangeAspect="1"/>
          </p:cNvPicPr>
          <p:nvPr/>
        </p:nvPicPr>
        <p:blipFill>
          <a:blip r:embed="rId4"/>
          <a:stretch>
            <a:fillRect/>
          </a:stretch>
        </p:blipFill>
        <p:spPr>
          <a:xfrm>
            <a:off x="533400" y="1284938"/>
            <a:ext cx="6096528" cy="3429297"/>
          </a:xfrm>
          <a:prstGeom prst="rect">
            <a:avLst/>
          </a:prstGeom>
        </p:spPr>
      </p:pic>
    </p:spTree>
    <p:custDataLst>
      <p:tags r:id="rId1"/>
    </p:custDataLst>
    <p:extLst>
      <p:ext uri="{BB962C8B-B14F-4D97-AF65-F5344CB8AC3E}">
        <p14:creationId xmlns:p14="http://schemas.microsoft.com/office/powerpoint/2010/main" val="396041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DPP Core Topics</a:t>
            </a:r>
          </a:p>
          <a:p>
            <a:endParaRPr lang="en-IN" dirty="0"/>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7.4</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normAutofit fontScale="92500" lnSpcReduction="10000"/>
          </a:bodyPr>
          <a:lstStyle/>
          <a:p>
            <a:pPr marL="171450" indent="-171450">
              <a:buFont typeface="Arial" panose="020B0604020202020204" pitchFamily="34" charset="0"/>
              <a:buChar char="•"/>
            </a:pPr>
            <a:r>
              <a:rPr lang="en-US" dirty="0"/>
              <a:t>Image and text to be in sync with VO</a:t>
            </a:r>
          </a:p>
          <a:p>
            <a:pPr marL="171450" indent="-171450">
              <a:buFont typeface="Arial" panose="020B0604020202020204" pitchFamily="34" charset="0"/>
              <a:buChar char="•"/>
            </a:pPr>
            <a:r>
              <a:rPr lang="en-US" dirty="0"/>
              <a:t>When user clicks on the right arrow at the bottom right corner of the screen, move to screen 8</a:t>
            </a:r>
          </a:p>
          <a:p>
            <a:pPr marL="171450" indent="-171450">
              <a:buFont typeface="Arial" panose="020B0604020202020204" pitchFamily="34" charset="0"/>
              <a:buChar char="•"/>
            </a:pPr>
            <a:r>
              <a:rPr lang="en-US" dirty="0"/>
              <a:t>When user clicks on the left arrow at the bottom right corner of the screen, move to screen 6.</a:t>
            </a:r>
          </a:p>
          <a:p>
            <a:pPr marL="171450" indent="-171450">
              <a:buFont typeface="Arial" panose="020B0604020202020204" pitchFamily="34" charset="0"/>
              <a:buChar char="•"/>
            </a:pPr>
            <a:r>
              <a:rPr lang="en-US" dirty="0"/>
              <a:t>When user clicks on the “Red Cross”, move to screen 7.1</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a:p>
            <a:endParaRPr lang="en-IN" dirty="0"/>
          </a:p>
          <a:p>
            <a:endParaRPr lang="en-IN" dirty="0"/>
          </a:p>
          <a:p>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dirty="0"/>
              <a:t>https://www.shutterstock.com/image-vector/customer-relationship-management-vector-illustration-256146793</a:t>
            </a:r>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lstStyle/>
          <a:p>
            <a:pPr marL="457200" algn="just"/>
            <a:r>
              <a:rPr lang="en-IN" sz="1200" dirty="0">
                <a:effectLst/>
                <a:latin typeface="Calibri" panose="020F0502020204030204" pitchFamily="34" charset="0"/>
                <a:ea typeface="Calibri" panose="020F0502020204030204" pitchFamily="34" charset="0"/>
              </a:rPr>
              <a:t>Client Data Security requires you maintain confidentiality by not sharing it with unauthorized parties, by physically securing all devices with sensitive information, by only storing data in the proper locations, not copying unauthorized parties on emails, and by making smart online choices that prevent infiltration by malware, phishing scams, and other types of data theft scams, and other important procedures. </a:t>
            </a:r>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63EB071C-9762-4E2C-9508-9A8FA9FF259D}"/>
              </a:ext>
            </a:extLst>
          </p:cNvPr>
          <p:cNvPicPr>
            <a:picLocks noChangeAspect="1"/>
          </p:cNvPicPr>
          <p:nvPr/>
        </p:nvPicPr>
        <p:blipFill>
          <a:blip r:embed="rId3"/>
          <a:stretch>
            <a:fillRect/>
          </a:stretch>
        </p:blipFill>
        <p:spPr>
          <a:xfrm>
            <a:off x="457200" y="1328864"/>
            <a:ext cx="6096528" cy="3429297"/>
          </a:xfrm>
          <a:prstGeom prst="rect">
            <a:avLst/>
          </a:prstGeom>
        </p:spPr>
      </p:pic>
    </p:spTree>
    <p:custDataLst>
      <p:tags r:id="rId1"/>
    </p:custDataLst>
    <p:extLst>
      <p:ext uri="{BB962C8B-B14F-4D97-AF65-F5344CB8AC3E}">
        <p14:creationId xmlns:p14="http://schemas.microsoft.com/office/powerpoint/2010/main" val="355588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Data Security Response Team </a:t>
            </a:r>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8</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normAutofit/>
          </a:bodyPr>
          <a:lstStyle/>
          <a:p>
            <a:pPr marL="171450" indent="-171450">
              <a:buFont typeface="Arial" panose="020B0604020202020204" pitchFamily="34" charset="0"/>
              <a:buChar char="•"/>
            </a:pPr>
            <a:r>
              <a:rPr lang="en-US" dirty="0"/>
              <a:t>Text to be in sync with VO</a:t>
            </a:r>
          </a:p>
          <a:p>
            <a:pPr marL="171450" indent="-171450">
              <a:buFont typeface="Arial" panose="020B0604020202020204" pitchFamily="34" charset="0"/>
              <a:buChar char="•"/>
            </a:pPr>
            <a:r>
              <a:rPr lang="en-US" dirty="0"/>
              <a:t>When user clicks on the right arrow at the bottom right corner of the screen, move to screen 9.1</a:t>
            </a:r>
          </a:p>
          <a:p>
            <a:pPr marL="171450" indent="-171450">
              <a:buFont typeface="Arial" panose="020B0604020202020204" pitchFamily="34" charset="0"/>
              <a:buChar char="•"/>
            </a:pPr>
            <a:r>
              <a:rPr lang="en-US" dirty="0"/>
              <a:t>When user clicks on the left arrow at the bottom right corner of the screen, move to screen 7.1.</a:t>
            </a:r>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dirty="0"/>
              <a:t>https://www.shutterstock.com/image-vector/support-24-hours-flat-icon-isolated-699687055</a:t>
            </a:r>
          </a:p>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Autofit/>
          </a:bodyPr>
          <a:lstStyle/>
          <a:p>
            <a:pPr algn="just"/>
            <a:r>
              <a:rPr lang="en-IN" sz="1000" dirty="0">
                <a:latin typeface="+mj-lt"/>
                <a:ea typeface="Calibri" panose="020F0502020204030204" pitchFamily="34" charset="0"/>
                <a:cs typeface="Times New Roman" panose="02020603050405020304" pitchFamily="18" charset="0"/>
              </a:rPr>
              <a:t>The</a:t>
            </a:r>
            <a:r>
              <a:rPr lang="en-IN" sz="1000" dirty="0">
                <a:effectLst/>
                <a:latin typeface="+mj-lt"/>
                <a:ea typeface="Calibri" panose="020F0502020204030204" pitchFamily="34" charset="0"/>
                <a:cs typeface="Times New Roman" panose="02020603050405020304" pitchFamily="18" charset="0"/>
              </a:rPr>
              <a:t> Data Security Response team is on-call 24/7 to advice and respond to any data security questions or issues for all </a:t>
            </a:r>
            <a:r>
              <a:rPr lang="en-IN" sz="1000" dirty="0" err="1">
                <a:effectLst/>
                <a:latin typeface="+mj-lt"/>
                <a:ea typeface="Calibri" panose="020F0502020204030204" pitchFamily="34" charset="0"/>
                <a:cs typeface="Times New Roman" panose="02020603050405020304" pitchFamily="18" charset="0"/>
              </a:rPr>
              <a:t>SebertWork</a:t>
            </a:r>
            <a:r>
              <a:rPr lang="en-IN" sz="1000" dirty="0">
                <a:effectLst/>
                <a:latin typeface="+mj-lt"/>
                <a:ea typeface="Calibri" panose="020F0502020204030204" pitchFamily="34" charset="0"/>
                <a:cs typeface="Times New Roman" panose="02020603050405020304" pitchFamily="18" charset="0"/>
              </a:rPr>
              <a:t> Solutions staff and </a:t>
            </a:r>
            <a:r>
              <a:rPr lang="en-IN" sz="1000" dirty="0">
                <a:latin typeface="+mj-lt"/>
                <a:ea typeface="Calibri" panose="020F0502020204030204" pitchFamily="34" charset="0"/>
                <a:cs typeface="Times New Roman" panose="02020603050405020304" pitchFamily="18" charset="0"/>
              </a:rPr>
              <a:t>the</a:t>
            </a:r>
            <a:r>
              <a:rPr lang="en-IN" sz="1000" dirty="0">
                <a:effectLst/>
                <a:latin typeface="+mj-lt"/>
                <a:ea typeface="Calibri" panose="020F0502020204030204" pitchFamily="34" charset="0"/>
                <a:cs typeface="Times New Roman" panose="02020603050405020304" pitchFamily="18" charset="0"/>
              </a:rPr>
              <a:t> clients.</a:t>
            </a:r>
          </a:p>
          <a:p>
            <a:pPr algn="just"/>
            <a:r>
              <a:rPr lang="en-IN" sz="1000" dirty="0">
                <a:effectLst/>
                <a:latin typeface="+mj-lt"/>
                <a:ea typeface="Calibri" panose="020F0502020204030204" pitchFamily="34" charset="0"/>
              </a:rPr>
              <a:t>Failing to report an incident or verify a questionable email with the Data Security Team can lead to major negative impacts in a variety of ways—don’t be afraid to reach out to the Team. </a:t>
            </a:r>
            <a:endParaRPr lang="en-IN" sz="1000" dirty="0">
              <a:latin typeface="+mj-lt"/>
            </a:endParaRPr>
          </a:p>
          <a:p>
            <a:pPr algn="l"/>
            <a:r>
              <a:rPr lang="en-IN" sz="1000" dirty="0">
                <a:effectLst/>
                <a:latin typeface="+mj-lt"/>
                <a:ea typeface="Calibri" panose="020F0502020204030204" pitchFamily="34" charset="0"/>
                <a:cs typeface="Times New Roman" panose="02020603050405020304" pitchFamily="18" charset="0"/>
              </a:rPr>
              <a:t>We will also cover how to properly report security concerns that you experience and also the ways you can alert our </a:t>
            </a:r>
            <a:r>
              <a:rPr lang="en-IN" sz="1000" dirty="0" err="1">
                <a:effectLst/>
                <a:latin typeface="+mj-lt"/>
                <a:ea typeface="Calibri" panose="020F0502020204030204" pitchFamily="34" charset="0"/>
                <a:cs typeface="Times New Roman" panose="02020603050405020304" pitchFamily="18" charset="0"/>
              </a:rPr>
              <a:t>SebertWork</a:t>
            </a:r>
            <a:r>
              <a:rPr lang="en-IN" sz="1000" dirty="0">
                <a:effectLst/>
                <a:latin typeface="+mj-lt"/>
                <a:ea typeface="Calibri" panose="020F0502020204030204" pitchFamily="34" charset="0"/>
                <a:cs typeface="Times New Roman" panose="02020603050405020304" pitchFamily="18" charset="0"/>
              </a:rPr>
              <a:t> Solutions’ Data Security Response Team in the event of a possible data breach to minimize impacts and identify security gaps so that the team can close them.</a:t>
            </a:r>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210991EE-A62F-4AE3-A37D-C10C86B32B87}"/>
              </a:ext>
            </a:extLst>
          </p:cNvPr>
          <p:cNvPicPr>
            <a:picLocks noChangeAspect="1"/>
          </p:cNvPicPr>
          <p:nvPr/>
        </p:nvPicPr>
        <p:blipFill>
          <a:blip r:embed="rId3"/>
          <a:stretch>
            <a:fillRect/>
          </a:stretch>
        </p:blipFill>
        <p:spPr>
          <a:xfrm>
            <a:off x="609600" y="1429976"/>
            <a:ext cx="6096528" cy="3429297"/>
          </a:xfrm>
          <a:prstGeom prst="rect">
            <a:avLst/>
          </a:prstGeom>
        </p:spPr>
      </p:pic>
    </p:spTree>
    <p:custDataLst>
      <p:tags r:id="rId1"/>
    </p:custDataLst>
    <p:extLst>
      <p:ext uri="{BB962C8B-B14F-4D97-AF65-F5344CB8AC3E}">
        <p14:creationId xmlns:p14="http://schemas.microsoft.com/office/powerpoint/2010/main" val="159572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Knowledge Check</a:t>
            </a:r>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9.1</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normAutofit fontScale="85000" lnSpcReduction="20000"/>
          </a:bodyPr>
          <a:lstStyle/>
          <a:p>
            <a:pPr marL="285750" indent="-285750">
              <a:buFont typeface="Arial" panose="020B0604020202020204" pitchFamily="34" charset="0"/>
              <a:buChar char="•"/>
            </a:pPr>
            <a:r>
              <a:rPr lang="en-IN" dirty="0"/>
              <a:t>This is a true/false activity</a:t>
            </a:r>
          </a:p>
          <a:p>
            <a:pPr marL="285750" indent="-285750">
              <a:buFont typeface="Arial" panose="020B0604020202020204" pitchFamily="34" charset="0"/>
              <a:buChar char="•"/>
            </a:pPr>
            <a:r>
              <a:rPr lang="en-IN" dirty="0"/>
              <a:t>Provide clickable tabs for True and False next to each statement</a:t>
            </a:r>
          </a:p>
          <a:p>
            <a:pPr marL="285750" indent="-285750">
              <a:buFont typeface="Arial" panose="020B0604020202020204" pitchFamily="34" charset="0"/>
              <a:buChar char="•"/>
            </a:pPr>
            <a:r>
              <a:rPr lang="en-IN" dirty="0"/>
              <a:t>The learner needs to be able to select one option for each statement</a:t>
            </a:r>
          </a:p>
          <a:p>
            <a:pPr marL="285750" indent="-285750">
              <a:buFont typeface="Arial" panose="020B0604020202020204" pitchFamily="34" charset="0"/>
              <a:buChar char="•"/>
            </a:pPr>
            <a:r>
              <a:rPr lang="en-IN" dirty="0"/>
              <a:t>On clicking the Submit button, evaluation needs to happen, as shown in the screen 9.2</a:t>
            </a:r>
          </a:p>
          <a:p>
            <a:pPr marL="285750" indent="-285750">
              <a:buFont typeface="Arial" panose="020B0604020202020204" pitchFamily="34" charset="0"/>
              <a:buChar char="•"/>
            </a:pPr>
            <a:r>
              <a:rPr lang="en-IN" dirty="0"/>
              <a:t>Play appropriate feedback</a:t>
            </a:r>
          </a:p>
          <a:p>
            <a:pPr marL="285750" indent="-285750">
              <a:buFont typeface="Arial" panose="020B0604020202020204" pitchFamily="34" charset="0"/>
              <a:buChar char="•"/>
            </a:pPr>
            <a:r>
              <a:rPr lang="en-US" dirty="0"/>
              <a:t>When user clicks on the left arrow at the bottom right corner of the screen, move to screen 8</a:t>
            </a:r>
          </a:p>
          <a:p>
            <a:pPr marL="285750" indent="-285750">
              <a:buFont typeface="Arial" panose="020B0604020202020204" pitchFamily="34" charset="0"/>
              <a:buChar char="•"/>
            </a:pPr>
            <a:endParaRPr lang="en-IN" dirty="0"/>
          </a:p>
          <a:p>
            <a:endParaRPr lang="en-IN" dirty="0"/>
          </a:p>
          <a:p>
            <a:endParaRPr lang="en-IN" dirty="0"/>
          </a:p>
          <a:p>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lstStyle/>
          <a:p>
            <a:r>
              <a:rPr lang="en-IN" dirty="0"/>
              <a:t>Identify the following statements as true or false.</a:t>
            </a:r>
          </a:p>
          <a:p>
            <a:endParaRPr lang="en-IN" dirty="0"/>
          </a:p>
          <a:p>
            <a:r>
              <a:rPr lang="en-IN" i="1" dirty="0"/>
              <a:t>Select the correct option for each and click Submit upon completion.</a:t>
            </a:r>
          </a:p>
          <a:p>
            <a:pPr algn="l"/>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11" name="Picture 10">
            <a:extLst>
              <a:ext uri="{FF2B5EF4-FFF2-40B4-BE49-F238E27FC236}">
                <a16:creationId xmlns:a16="http://schemas.microsoft.com/office/drawing/2014/main" id="{4B959E45-F30C-411D-B834-1A7A9318C753}"/>
              </a:ext>
            </a:extLst>
          </p:cNvPr>
          <p:cNvPicPr>
            <a:picLocks noChangeAspect="1"/>
          </p:cNvPicPr>
          <p:nvPr/>
        </p:nvPicPr>
        <p:blipFill>
          <a:blip r:embed="rId3"/>
          <a:stretch>
            <a:fillRect/>
          </a:stretch>
        </p:blipFill>
        <p:spPr>
          <a:xfrm>
            <a:off x="457200" y="1268662"/>
            <a:ext cx="6096528" cy="3429297"/>
          </a:xfrm>
          <a:prstGeom prst="rect">
            <a:avLst/>
          </a:prstGeom>
        </p:spPr>
      </p:pic>
    </p:spTree>
    <p:custDataLst>
      <p:tags r:id="rId1"/>
    </p:custDataLst>
    <p:extLst>
      <p:ext uri="{BB962C8B-B14F-4D97-AF65-F5344CB8AC3E}">
        <p14:creationId xmlns:p14="http://schemas.microsoft.com/office/powerpoint/2010/main" val="144542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Knowledge Check</a:t>
            </a:r>
          </a:p>
          <a:p>
            <a:endParaRPr lang="en-IN" dirty="0"/>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9.2</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IN" dirty="0"/>
              <a:t>If the learner does not get the answer right, provide a Show Answer button, clicking which, the correct answers need to be shown</a:t>
            </a:r>
          </a:p>
          <a:p>
            <a:pPr marL="171450" indent="-171450">
              <a:buFont typeface="Arial" panose="020B0604020202020204" pitchFamily="34" charset="0"/>
              <a:buChar char="•"/>
            </a:pPr>
            <a:r>
              <a:rPr lang="en-US" dirty="0"/>
              <a:t>When user clicks on the right arrow at the bottom right corner of the screen, move to screen 10</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lnSpcReduction="10000"/>
          </a:bodyPr>
          <a:lstStyle/>
          <a:p>
            <a:r>
              <a:rPr lang="en-IN" dirty="0"/>
              <a:t>Correct answer feedback:</a:t>
            </a:r>
          </a:p>
          <a:p>
            <a:r>
              <a:rPr lang="en-IN" dirty="0"/>
              <a:t>That’s correct!</a:t>
            </a:r>
          </a:p>
          <a:p>
            <a:endParaRPr lang="en-IN" dirty="0"/>
          </a:p>
          <a:p>
            <a:r>
              <a:rPr lang="en-IN" dirty="0"/>
              <a:t>Incorrect answer feedback:</a:t>
            </a:r>
          </a:p>
          <a:p>
            <a:r>
              <a:rPr lang="en-IN" dirty="0"/>
              <a:t>That’s not quite right. Click the Show Answer button for the correct answers. </a:t>
            </a:r>
          </a:p>
          <a:p>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10" name="Picture 9">
            <a:extLst>
              <a:ext uri="{FF2B5EF4-FFF2-40B4-BE49-F238E27FC236}">
                <a16:creationId xmlns:a16="http://schemas.microsoft.com/office/drawing/2014/main" id="{4AB41C4F-5529-44C8-9BA8-C5948734CEA6}"/>
              </a:ext>
            </a:extLst>
          </p:cNvPr>
          <p:cNvPicPr>
            <a:picLocks noChangeAspect="1"/>
          </p:cNvPicPr>
          <p:nvPr/>
        </p:nvPicPr>
        <p:blipFill>
          <a:blip r:embed="rId3"/>
          <a:stretch>
            <a:fillRect/>
          </a:stretch>
        </p:blipFill>
        <p:spPr>
          <a:xfrm>
            <a:off x="533400" y="1446845"/>
            <a:ext cx="6096528" cy="3429297"/>
          </a:xfrm>
          <a:prstGeom prst="rect">
            <a:avLst/>
          </a:prstGeom>
        </p:spPr>
      </p:pic>
    </p:spTree>
    <p:custDataLst>
      <p:tags r:id="rId1"/>
    </p:custDataLst>
    <p:extLst>
      <p:ext uri="{BB962C8B-B14F-4D97-AF65-F5344CB8AC3E}">
        <p14:creationId xmlns:p14="http://schemas.microsoft.com/office/powerpoint/2010/main" val="244366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Key Points</a:t>
            </a:r>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10</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Text to be in sync with VO</a:t>
            </a:r>
          </a:p>
          <a:p>
            <a:pPr marL="171450" indent="-171450">
              <a:buFont typeface="Arial" panose="020B0604020202020204" pitchFamily="34" charset="0"/>
              <a:buChar char="•"/>
            </a:pPr>
            <a:r>
              <a:rPr lang="en-US"/>
              <a:t>When user clicks on the left arrow at the bottom right corner of the screen, move to screen 9.1</a:t>
            </a:r>
          </a:p>
          <a:p>
            <a:pPr marL="171450" indent="-171450">
              <a:buFont typeface="Arial" panose="020B0604020202020204" pitchFamily="34" charset="0"/>
              <a:buChar char="•"/>
            </a:pPr>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sz="1200" b="0" i="0" u="sng" strike="noStrike" dirty="0">
                <a:solidFill>
                  <a:srgbClr val="0000FF"/>
                </a:solidFill>
                <a:effectLst/>
                <a:latin typeface="Calibri" panose="020F0502020204030204" pitchFamily="34" charset="0"/>
                <a:hlinkClick r:id="rId3"/>
              </a:rPr>
              <a:t>https://www.shutterstock.com/image-vector/smart-blonde-business-women-vector-illustration-563998354</a:t>
            </a:r>
            <a:endParaRPr lang="en-IN" dirty="0"/>
          </a:p>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a:bodyPr>
          <a:lstStyle/>
          <a:p>
            <a:r>
              <a:rPr lang="en-US" sz="1200" dirty="0">
                <a:effectLst/>
                <a:latin typeface="Calibri" panose="020F0502020204030204" pitchFamily="34" charset="0"/>
                <a:ea typeface="Calibri" panose="020F0502020204030204" pitchFamily="34" charset="0"/>
              </a:rPr>
              <a:t>This brings us to the end of the course. We learnt that:</a:t>
            </a:r>
            <a:endParaRPr lang="en-US" sz="1200" dirty="0">
              <a:effectLst/>
              <a:latin typeface="Calibri" panose="020F0502020204030204" pitchFamily="34" charset="0"/>
              <a:ea typeface="Noto Sans Symbols"/>
              <a:cs typeface="Noto Sans Symbols"/>
            </a:endParaRPr>
          </a:p>
          <a:p>
            <a:pPr marL="342900" indent="-342900">
              <a:buFont typeface="Arial" panose="020B0604020202020204" pitchFamily="34" charset="0"/>
              <a:buChar char="•"/>
            </a:pPr>
            <a:r>
              <a:rPr lang="en-IN" sz="1200" dirty="0">
                <a:latin typeface="Calibri" panose="020F0502020204030204" pitchFamily="34" charset="0"/>
              </a:rPr>
              <a:t>By following the three core concepts of DPP, you can put privacy into practice to protect personal and professional data across all service offerings, wherever and whenever you are working</a:t>
            </a:r>
            <a:endParaRPr lang="en-US"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You are the first line of defence in the chain of data security by using the proper devices and networks, following social media and email best practices, and making smart choices regarding the handling of sensitive information.</a:t>
            </a:r>
          </a:p>
          <a:p>
            <a:endParaRPr lang="en-IN" sz="10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00FE8FC4-BB8E-48B8-8D31-ECB9CE3A704E}"/>
              </a:ext>
            </a:extLst>
          </p:cNvPr>
          <p:cNvPicPr>
            <a:picLocks noChangeAspect="1"/>
          </p:cNvPicPr>
          <p:nvPr/>
        </p:nvPicPr>
        <p:blipFill>
          <a:blip r:embed="rId4"/>
          <a:stretch>
            <a:fillRect/>
          </a:stretch>
        </p:blipFill>
        <p:spPr>
          <a:xfrm>
            <a:off x="457200" y="1475697"/>
            <a:ext cx="6096528" cy="3429297"/>
          </a:xfrm>
          <a:prstGeom prst="rect">
            <a:avLst/>
          </a:prstGeom>
        </p:spPr>
      </p:pic>
    </p:spTree>
    <p:custDataLst>
      <p:tags r:id="rId1"/>
    </p:custDataLst>
    <p:extLst>
      <p:ext uri="{BB962C8B-B14F-4D97-AF65-F5344CB8AC3E}">
        <p14:creationId xmlns:p14="http://schemas.microsoft.com/office/powerpoint/2010/main" val="133840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US" dirty="0"/>
              <a:t>Course Overview</a:t>
            </a:r>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2</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Graphic and text to be in sync with VO</a:t>
            </a:r>
          </a:p>
          <a:p>
            <a:pPr marL="171450" indent="-171450">
              <a:buFont typeface="Arial" panose="020B0604020202020204" pitchFamily="34" charset="0"/>
              <a:buChar char="•"/>
            </a:pPr>
            <a:r>
              <a:rPr lang="en-US" dirty="0"/>
              <a:t>When user clicks on the right arrow at the bottom right corner, move to screen 3.</a:t>
            </a:r>
          </a:p>
          <a:p>
            <a:pPr marL="171450" indent="-171450">
              <a:buFont typeface="Arial" panose="020B0604020202020204" pitchFamily="34" charset="0"/>
              <a:buChar char="•"/>
            </a:pPr>
            <a:endParaRPr lang="en-US"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sz="1200" b="0" i="0" u="sng" strike="noStrike" dirty="0">
                <a:solidFill>
                  <a:srgbClr val="0000FF"/>
                </a:solidFill>
                <a:effectLst/>
                <a:latin typeface="Calibri" panose="020F0502020204030204" pitchFamily="34" charset="0"/>
                <a:hlinkClick r:id="rId3"/>
              </a:rPr>
              <a:t>https://www.shutterstock.com/image-vector/smart-blonde-business-women-vector-illustration-563998354</a:t>
            </a:r>
            <a:endParaRPr lang="en-IN" dirty="0"/>
          </a:p>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a:bodyPr>
          <a:lstStyle/>
          <a:p>
            <a:r>
              <a:rPr lang="en-IN" dirty="0"/>
              <a:t>Hi there! I’m Natasha, a Senior Executive with </a:t>
            </a:r>
            <a:r>
              <a:rPr lang="en-IN" dirty="0" err="1"/>
              <a:t>SebertWork</a:t>
            </a:r>
            <a:r>
              <a:rPr lang="en-IN" dirty="0"/>
              <a:t> Solutions</a:t>
            </a:r>
            <a:r>
              <a:rPr lang="en-IN" b="1" dirty="0">
                <a:effectLst/>
                <a:latin typeface="Calibri" panose="020F0502020204030204" pitchFamily="34" charset="0"/>
                <a:ea typeface="Calibri" panose="020F0502020204030204" pitchFamily="34" charset="0"/>
                <a:cs typeface="Times New Roman" panose="02020603050405020304" pitchFamily="18" charset="0"/>
              </a:rPr>
              <a:t>® </a:t>
            </a:r>
            <a:r>
              <a:rPr lang="en-IN" dirty="0"/>
              <a:t>, and I will be taking you through this learning program on Updated Data Protection Procedures.</a:t>
            </a:r>
          </a:p>
          <a:p>
            <a:endParaRPr lang="en-IN" dirty="0"/>
          </a:p>
          <a:p>
            <a:endParaRPr lang="en-IN" dirty="0"/>
          </a:p>
          <a:p>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10" name="Picture 9">
            <a:extLst>
              <a:ext uri="{FF2B5EF4-FFF2-40B4-BE49-F238E27FC236}">
                <a16:creationId xmlns:a16="http://schemas.microsoft.com/office/drawing/2014/main" id="{DC5EFFD2-499D-4411-B0F7-B9BD3CC680EB}"/>
              </a:ext>
            </a:extLst>
          </p:cNvPr>
          <p:cNvPicPr>
            <a:picLocks noChangeAspect="1"/>
          </p:cNvPicPr>
          <p:nvPr/>
        </p:nvPicPr>
        <p:blipFill>
          <a:blip r:embed="rId4"/>
          <a:stretch>
            <a:fillRect/>
          </a:stretch>
        </p:blipFill>
        <p:spPr>
          <a:xfrm>
            <a:off x="533400" y="1284938"/>
            <a:ext cx="6096528" cy="3429297"/>
          </a:xfrm>
          <a:prstGeom prst="rect">
            <a:avLst/>
          </a:prstGeom>
        </p:spPr>
      </p:pic>
    </p:spTree>
    <p:custDataLst>
      <p:tags r:id="rId1"/>
    </p:custDataLst>
    <p:extLst>
      <p:ext uri="{BB962C8B-B14F-4D97-AF65-F5344CB8AC3E}">
        <p14:creationId xmlns:p14="http://schemas.microsoft.com/office/powerpoint/2010/main" val="276347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US" dirty="0"/>
              <a:t>Objectives</a:t>
            </a:r>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3</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Text and graphics to be in sync with VO.</a:t>
            </a:r>
          </a:p>
          <a:p>
            <a:pPr marL="171450" indent="-171450">
              <a:buFont typeface="Arial" panose="020B0604020202020204" pitchFamily="34" charset="0"/>
              <a:buChar char="•"/>
            </a:pPr>
            <a:r>
              <a:rPr lang="en-US" dirty="0"/>
              <a:t>When user clicks on the right arrow at the bottom right corner of the screen, move to screen 4</a:t>
            </a:r>
          </a:p>
          <a:p>
            <a:pPr marL="171450" indent="-171450">
              <a:buFont typeface="Arial" panose="020B0604020202020204" pitchFamily="34" charset="0"/>
              <a:buChar char="•"/>
            </a:pPr>
            <a:r>
              <a:rPr lang="en-US" dirty="0"/>
              <a:t>When user clicks on the left arrow at the bottom right corner of the screen, move to screen 2</a:t>
            </a:r>
          </a:p>
          <a:p>
            <a:pPr marL="171450" indent="-171450">
              <a:buFont typeface="Arial" panose="020B0604020202020204" pitchFamily="34" charset="0"/>
              <a:buChar char="•"/>
            </a:pPr>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normAutofit fontScale="85000" lnSpcReduction="20000"/>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https://www.shutterstock.com/image-vector/darts-target-success-business-concept-hit-1767284747</a:t>
            </a:r>
          </a:p>
          <a:p>
            <a:pPr marL="171450" indent="-171450" algn="l">
              <a:buFont typeface="Arial" panose="020B0604020202020204" pitchFamily="34" charset="0"/>
              <a:buChar char="•"/>
            </a:pPr>
            <a:endParaRPr lang="en-IN" dirty="0"/>
          </a:p>
          <a:p>
            <a:pPr marL="171450" indent="-171450" algn="l">
              <a:buFont typeface="Arial" panose="020B0604020202020204" pitchFamily="34" charset="0"/>
              <a:buChar char="•"/>
            </a:pPr>
            <a:r>
              <a:rPr lang="en-IN" dirty="0"/>
              <a:t>https://www.shutterstock.com/image-vector/target-icon-successful-shot-darts-isolated-302025566</a:t>
            </a:r>
          </a:p>
          <a:p>
            <a:pPr marL="171450" indent="-171450">
              <a:buFont typeface="Arial" panose="020B0604020202020204" pitchFamily="34" charset="0"/>
              <a:buChar char="•"/>
            </a:pPr>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lnSpcReduction="10000"/>
          </a:bodyPr>
          <a:lstStyle/>
          <a:p>
            <a:r>
              <a:rPr lang="en-IN" sz="1200" dirty="0"/>
              <a:t>At the end of this course, you will be able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 data breach</a:t>
            </a: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Describe data breach due to user behavior </a:t>
            </a: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Explain the importance of data protection</a:t>
            </a: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Discuss the requirements of DPP Core Certificate</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Explain the function of Data Security Response Team</a:t>
            </a:r>
            <a:endParaRPr lang="en-IN" sz="1200" dirty="0"/>
          </a:p>
          <a:p>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7A5C03E9-769A-4D26-BCE0-88A0AD3D1833}"/>
              </a:ext>
            </a:extLst>
          </p:cNvPr>
          <p:cNvPicPr>
            <a:picLocks noChangeAspect="1"/>
          </p:cNvPicPr>
          <p:nvPr/>
        </p:nvPicPr>
        <p:blipFill>
          <a:blip r:embed="rId3"/>
          <a:stretch>
            <a:fillRect/>
          </a:stretch>
        </p:blipFill>
        <p:spPr>
          <a:xfrm>
            <a:off x="533400" y="1475697"/>
            <a:ext cx="6096528" cy="3429297"/>
          </a:xfrm>
          <a:prstGeom prst="rect">
            <a:avLst/>
          </a:prstGeom>
        </p:spPr>
      </p:pic>
    </p:spTree>
    <p:custDataLst>
      <p:tags r:id="rId1"/>
    </p:custDataLst>
    <p:extLst>
      <p:ext uri="{BB962C8B-B14F-4D97-AF65-F5344CB8AC3E}">
        <p14:creationId xmlns:p14="http://schemas.microsoft.com/office/powerpoint/2010/main" val="217759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Understanding Data Breach</a:t>
            </a:r>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4</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Call out and text to be in sync with VO in sequence</a:t>
            </a:r>
          </a:p>
          <a:p>
            <a:pPr marL="171450" indent="-171450">
              <a:buFont typeface="Arial" panose="020B0604020202020204" pitchFamily="34" charset="0"/>
              <a:buChar char="•"/>
            </a:pPr>
            <a:r>
              <a:rPr lang="en-US" dirty="0"/>
              <a:t>When user clicks on the right arrow at the bottom right corner of the screen, move to screen 5</a:t>
            </a:r>
          </a:p>
          <a:p>
            <a:pPr marL="171450" indent="-171450">
              <a:buFont typeface="Arial" panose="020B0604020202020204" pitchFamily="34" charset="0"/>
              <a:buChar char="•"/>
            </a:pPr>
            <a:r>
              <a:rPr lang="en-US" dirty="0"/>
              <a:t>When user clicks on the left arrow at the bottom right corner of the screen, move to screen 3</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pPr marL="171450" indent="-171450">
              <a:buFont typeface="Arial" panose="020B0604020202020204" pitchFamily="34" charset="0"/>
              <a:buChar char="•"/>
            </a:pPr>
            <a:r>
              <a:rPr lang="en-IN" dirty="0">
                <a:hlinkClick r:id="rId3"/>
              </a:rPr>
              <a:t>https://www.shutterstock.com/image-vector/coffee-break-concept-two-men-stand-1734054809</a:t>
            </a:r>
            <a:r>
              <a:rPr lang="en-IN" dirty="0"/>
              <a:t> </a:t>
            </a:r>
          </a:p>
          <a:p>
            <a:pPr marL="171450" indent="-171450">
              <a:buFont typeface="Arial" panose="020B0604020202020204" pitchFamily="34" charset="0"/>
              <a:buChar char="•"/>
            </a:pPr>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fontScale="77500" lnSpcReduction="20000"/>
          </a:bodyPr>
          <a:lstStyle/>
          <a:p>
            <a:pPr algn="l"/>
            <a:r>
              <a:rPr lang="en-IN" dirty="0"/>
              <a:t>Lets hear this small conversation between two colleagues.</a:t>
            </a:r>
          </a:p>
          <a:p>
            <a:pPr algn="l"/>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 </a:t>
            </a:r>
            <a:r>
              <a:rPr lang="en-US" dirty="0"/>
              <a:t>Do you know that </a:t>
            </a:r>
            <a:r>
              <a:rPr lang="en-GB" dirty="0"/>
              <a:t>North East Lincolnshire Council was fined £80,000 after a serious data breach of sensitive information of hundreds of children with special educational needs was lost.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(2) </a:t>
            </a:r>
            <a:r>
              <a:rPr lang="en-US" dirty="0"/>
              <a:t>Oh ! But what is data breach?</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(3) </a:t>
            </a:r>
            <a:r>
              <a:rPr lang="en-US" dirty="0"/>
              <a:t>A data breach exposes confidential, sensitive, or protected information to an unauthorized person. The files in a data breach are viewed and/or shared without permission.</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(4) </a:t>
            </a:r>
            <a:r>
              <a:rPr lang="en-US" dirty="0"/>
              <a:t>And how does it happen?</a:t>
            </a:r>
          </a:p>
          <a:p>
            <a:pPr algn="l" fontAlgn="base"/>
            <a:r>
              <a:rPr lang="en-US" b="1" dirty="0">
                <a:solidFill>
                  <a:srgbClr val="FF0000"/>
                </a:solidFill>
              </a:rPr>
              <a:t>(5) </a:t>
            </a:r>
            <a:r>
              <a:rPr lang="en-US" dirty="0"/>
              <a:t>Data breaches happen due to weaknesses in either technology or user behavior</a:t>
            </a:r>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10" name="Picture 9">
            <a:extLst>
              <a:ext uri="{FF2B5EF4-FFF2-40B4-BE49-F238E27FC236}">
                <a16:creationId xmlns:a16="http://schemas.microsoft.com/office/drawing/2014/main" id="{F7CD22FC-4C5E-48EF-8B04-F76D1A237055}"/>
              </a:ext>
            </a:extLst>
          </p:cNvPr>
          <p:cNvPicPr>
            <a:picLocks noChangeAspect="1"/>
          </p:cNvPicPr>
          <p:nvPr/>
        </p:nvPicPr>
        <p:blipFill>
          <a:blip r:embed="rId4"/>
          <a:stretch>
            <a:fillRect/>
          </a:stretch>
        </p:blipFill>
        <p:spPr>
          <a:xfrm>
            <a:off x="457200" y="1284938"/>
            <a:ext cx="6096528" cy="3429297"/>
          </a:xfrm>
          <a:prstGeom prst="rect">
            <a:avLst/>
          </a:prstGeom>
        </p:spPr>
      </p:pic>
    </p:spTree>
    <p:custDataLst>
      <p:tags r:id="rId1"/>
    </p:custDataLst>
    <p:extLst>
      <p:ext uri="{BB962C8B-B14F-4D97-AF65-F5344CB8AC3E}">
        <p14:creationId xmlns:p14="http://schemas.microsoft.com/office/powerpoint/2010/main" val="320093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Data Breach due to User Behaviour</a:t>
            </a:r>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5</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Picture and text to be in sync with VO </a:t>
            </a:r>
          </a:p>
          <a:p>
            <a:pPr marL="171450" indent="-171450">
              <a:buFont typeface="Arial" panose="020B0604020202020204" pitchFamily="34" charset="0"/>
              <a:buChar char="•"/>
            </a:pPr>
            <a:r>
              <a:rPr lang="en-US" dirty="0"/>
              <a:t>When user clicks on the right arrow at the bottom right corner of the screen, move to screen 6</a:t>
            </a:r>
          </a:p>
          <a:p>
            <a:pPr marL="171450" indent="-171450">
              <a:buFont typeface="Arial" panose="020B0604020202020204" pitchFamily="34" charset="0"/>
              <a:buChar char="•"/>
            </a:pPr>
            <a:r>
              <a:rPr lang="en-US" dirty="0"/>
              <a:t>When user clicks on the left arrow at the bottom right corner of the screen, move to screen 4</a:t>
            </a:r>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normAutofit fontScale="77500" lnSpcReduction="20000"/>
          </a:bodyPr>
          <a:lstStyle/>
          <a:p>
            <a:pPr marL="171450" indent="-171450" algn="l">
              <a:buFont typeface="Arial" panose="020B0604020202020204" pitchFamily="34" charset="0"/>
              <a:buChar char="•"/>
            </a:pPr>
            <a:r>
              <a:rPr lang="en-IN" dirty="0"/>
              <a:t>https://www.shutterstock.com/image-illustration/text-sign-showing-change-your-password-1295924113</a:t>
            </a:r>
          </a:p>
          <a:p>
            <a:pPr marL="171450" indent="-171450" algn="l">
              <a:buFont typeface="Arial" panose="020B0604020202020204" pitchFamily="34" charset="0"/>
              <a:buChar char="•"/>
            </a:pPr>
            <a:r>
              <a:rPr lang="en-IN" dirty="0"/>
              <a:t>https://www.shutterstock.com/image-vector/computer-virus-color-287479460</a:t>
            </a:r>
          </a:p>
          <a:p>
            <a:pPr marL="171450" indent="-171450" algn="l">
              <a:buFont typeface="Arial" panose="020B0604020202020204" pitchFamily="34" charset="0"/>
              <a:buChar char="•"/>
            </a:pPr>
            <a:r>
              <a:rPr lang="en-IN" dirty="0"/>
              <a:t>https://www.shutterstock.com/image-vector/woman-suffering-panic-attack-after-reading-1705662640</a:t>
            </a:r>
          </a:p>
          <a:p>
            <a:pPr marL="171450" indent="-171450">
              <a:buFont typeface="Arial" panose="020B0604020202020204" pitchFamily="34" charset="0"/>
              <a:buChar char="•"/>
            </a:pPr>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many cases of data breach</a:t>
            </a:r>
            <a:r>
              <a:rPr lang="en-IN" sz="1200" dirty="0">
                <a:effectLst/>
                <a:latin typeface="Calibri" panose="020F0502020204030204" pitchFamily="34" charset="0"/>
                <a:ea typeface="Calibri" panose="020F0502020204030204" pitchFamily="34" charset="0"/>
              </a:rPr>
              <a:t>, a recent survey in </a:t>
            </a:r>
            <a:r>
              <a:rPr lang="en-IN" sz="1200" dirty="0" err="1">
                <a:effectLst/>
                <a:latin typeface="Calibri" panose="020F0502020204030204" pitchFamily="34" charset="0"/>
                <a:ea typeface="Calibri" panose="020F0502020204030204" pitchFamily="34" charset="0"/>
              </a:rPr>
              <a:t>PCMag</a:t>
            </a:r>
            <a:r>
              <a:rPr lang="en-IN" sz="1200" dirty="0">
                <a:effectLst/>
                <a:latin typeface="Calibri" panose="020F0502020204030204" pitchFamily="34" charset="0"/>
                <a:ea typeface="Calibri" panose="020F0502020204030204" pitchFamily="34" charset="0"/>
              </a:rPr>
              <a:t> of 2,500 US consumers, conducted between June 30 and July 12th 2018, </a:t>
            </a:r>
            <a:r>
              <a:rPr lang="en-IN" dirty="0">
                <a:latin typeface="Calibri" panose="020F0502020204030204" pitchFamily="34" charset="0"/>
              </a:rPr>
              <a:t>found that 35% percent of </a:t>
            </a:r>
            <a:r>
              <a:rPr lang="en-IN" sz="1200" dirty="0">
                <a:effectLst/>
                <a:latin typeface="Calibri" panose="020F0502020204030204" pitchFamily="34" charset="0"/>
                <a:ea typeface="Calibri" panose="020F0502020204030204" pitchFamily="34" charset="0"/>
              </a:rPr>
              <a:t>people never change their passwords unless they have to due to system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Calibri" panose="020F0502020204030204" pitchFamily="34" charset="0"/>
                <a:ea typeface="Calibri" panose="020F0502020204030204" pitchFamily="34" charset="0"/>
              </a:rPr>
              <a:t> If you mishandle a single email communication or open just one virus-carrying file, you could set into action a chain of events that can influence your career, business dealings, and personal lives in a negative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Calibri" panose="020F0502020204030204" pitchFamily="34" charset="0"/>
                <a:ea typeface="Calibri" panose="020F0502020204030204" pitchFamily="34" charset="0"/>
              </a:rPr>
              <a:t>Social media posts can also have a deleterious affect on professional interactions. So can mistakes in email, such as Reply All on a sensitive communication or making a company-damaging Social media post. You don’t want these things to happen! This can damage </a:t>
            </a:r>
            <a:r>
              <a:rPr lang="en-IN" sz="1200" dirty="0" err="1">
                <a:effectLst/>
                <a:latin typeface="Calibri" panose="020F0502020204030204" pitchFamily="34" charset="0"/>
                <a:ea typeface="Calibri" panose="020F0502020204030204" pitchFamily="34" charset="0"/>
              </a:rPr>
              <a:t>SebertWorks</a:t>
            </a:r>
            <a:r>
              <a:rPr lang="en-IN" sz="1200" dirty="0">
                <a:effectLst/>
                <a:latin typeface="Calibri" panose="020F0502020204030204" pitchFamily="34" charset="0"/>
                <a:ea typeface="Calibri" panose="020F0502020204030204" pitchFamily="34" charset="0"/>
              </a:rPr>
              <a:t> Solutions relationships with key clients and your standing among your colleagues. </a:t>
            </a:r>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83099651-1017-4B5B-A01A-D40672E0A34B}"/>
              </a:ext>
            </a:extLst>
          </p:cNvPr>
          <p:cNvPicPr>
            <a:picLocks noChangeAspect="1"/>
          </p:cNvPicPr>
          <p:nvPr/>
        </p:nvPicPr>
        <p:blipFill>
          <a:blip r:embed="rId3"/>
          <a:stretch>
            <a:fillRect/>
          </a:stretch>
        </p:blipFill>
        <p:spPr>
          <a:xfrm>
            <a:off x="533400" y="1429976"/>
            <a:ext cx="6096528" cy="3429297"/>
          </a:xfrm>
          <a:prstGeom prst="rect">
            <a:avLst/>
          </a:prstGeom>
        </p:spPr>
      </p:pic>
    </p:spTree>
    <p:custDataLst>
      <p:tags r:id="rId1"/>
    </p:custDataLst>
    <p:extLst>
      <p:ext uri="{BB962C8B-B14F-4D97-AF65-F5344CB8AC3E}">
        <p14:creationId xmlns:p14="http://schemas.microsoft.com/office/powerpoint/2010/main" val="187824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Importance of Data Protection</a:t>
            </a:r>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6</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Call out and text to be in sync with VO in sequence</a:t>
            </a:r>
          </a:p>
          <a:p>
            <a:pPr marL="171450" indent="-171450">
              <a:buFont typeface="Arial" panose="020B0604020202020204" pitchFamily="34" charset="0"/>
              <a:buChar char="•"/>
            </a:pPr>
            <a:r>
              <a:rPr lang="en-US" dirty="0"/>
              <a:t>When user clicks on the right arrow at the bottom right corner of the screen, move to screen 7.1</a:t>
            </a:r>
          </a:p>
          <a:p>
            <a:pPr marL="171450" indent="-171450">
              <a:buFont typeface="Arial" panose="020B0604020202020204" pitchFamily="34" charset="0"/>
              <a:buChar char="•"/>
            </a:pPr>
            <a:r>
              <a:rPr lang="en-US" dirty="0"/>
              <a:t>When user clicks on the left arrow at the bottom right corner of the screen, move to screen 5</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dirty="0"/>
              <a:t>https://www.shutterstock.com/image-vector/coffee-break-concept-two-men-stand-1734054809</a:t>
            </a:r>
          </a:p>
          <a:p>
            <a:endParaRPr lang="en-IN"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fontScale="77500" lnSpcReduction="20000"/>
          </a:bodyPr>
          <a:lstStyle/>
          <a:p>
            <a:pPr marL="457200"/>
            <a:r>
              <a:rPr lang="en-IN" b="1" dirty="0">
                <a:solidFill>
                  <a:srgbClr val="FF0000"/>
                </a:solidFill>
                <a:latin typeface="Calibri" panose="020F0502020204030204" pitchFamily="34" charset="0"/>
                <a:cs typeface="Times New Roman" panose="02020603050405020304" pitchFamily="18" charset="0"/>
              </a:rPr>
              <a:t>(1) </a:t>
            </a:r>
            <a:r>
              <a:rPr lang="en-IN" dirty="0">
                <a:latin typeface="Calibri" panose="020F0502020204030204" pitchFamily="34" charset="0"/>
                <a:cs typeface="Times New Roman" panose="02020603050405020304" pitchFamily="18" charset="0"/>
              </a:rPr>
              <a:t>That’s interesting to know. So, information and network access has become a currency attractive to hackers and other types of data thieves. A similar thing can happen with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SebertWork</a:t>
            </a:r>
            <a:r>
              <a:rPr lang="en-IN" sz="1200" dirty="0">
                <a:effectLst/>
                <a:latin typeface="Calibri" panose="020F0502020204030204" pitchFamily="34" charset="0"/>
                <a:ea typeface="Calibri" panose="020F0502020204030204" pitchFamily="34" charset="0"/>
                <a:cs typeface="Times New Roman" panose="02020603050405020304" pitchFamily="18" charset="0"/>
              </a:rPr>
              <a:t> Solutions as well.</a:t>
            </a:r>
            <a:endParaRPr lang="en-IN" sz="1200" dirty="0">
              <a:effectLst/>
              <a:latin typeface="Calibri" panose="020F0502020204030204" pitchFamily="34" charset="0"/>
              <a:ea typeface="Calibri" panose="020F0502020204030204" pitchFamily="34" charset="0"/>
            </a:endParaRPr>
          </a:p>
          <a:p>
            <a:r>
              <a:rPr lang="en-IN" sz="1200" dirty="0">
                <a:effectLst/>
                <a:latin typeface="Calibri" panose="020F0502020204030204" pitchFamily="34" charset="0"/>
                <a:ea typeface="Calibri" panose="020F0502020204030204" pitchFamily="34" charset="0"/>
              </a:rPr>
              <a:t> </a:t>
            </a:r>
            <a:r>
              <a:rPr lang="en-US" b="1" dirty="0">
                <a:solidFill>
                  <a:srgbClr val="FF0000"/>
                </a:solidFill>
              </a:rPr>
              <a:t>(2) </a:t>
            </a:r>
            <a:r>
              <a:rPr lang="en-US" dirty="0"/>
              <a:t>Yes of course.</a:t>
            </a:r>
          </a:p>
          <a:p>
            <a:r>
              <a:rPr lang="en-IN" sz="1200" dirty="0">
                <a:effectLst/>
                <a:latin typeface="Calibri" panose="020F0502020204030204" pitchFamily="34" charset="0"/>
                <a:ea typeface="Calibri" panose="020F0502020204030204" pitchFamily="34" charset="0"/>
                <a:cs typeface="Times New Roman" panose="02020603050405020304" pitchFamily="18" charset="0"/>
              </a:rPr>
              <a:t>As a leader in workforce efficiency consulting and transformation,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SebertWork</a:t>
            </a:r>
            <a:r>
              <a:rPr lang="en-IN" sz="1200" dirty="0">
                <a:effectLst/>
                <a:latin typeface="Calibri" panose="020F0502020204030204" pitchFamily="34" charset="0"/>
                <a:ea typeface="Calibri" panose="020F0502020204030204" pitchFamily="34" charset="0"/>
                <a:cs typeface="Times New Roman" panose="02020603050405020304" pitchFamily="18" charset="0"/>
              </a:rPr>
              <a:t> Solutions stores, processes, and transmits a tremendous volume of Sensitive Information regarding our clients and their employees and contracting staff resources everyday, including but not limited to their names, phone numbers, email and mailing addresses, financial and purchasing accounts, education, professional licenses, and work histories.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FF0000"/>
                </a:solidFill>
              </a:rPr>
              <a:t>(3) </a:t>
            </a:r>
            <a:r>
              <a:rPr lang="en-US" dirty="0"/>
              <a:t>And to make sure that our clients do not loose faith in us, </a:t>
            </a:r>
            <a:r>
              <a:rPr lang="en-US" dirty="0" err="1"/>
              <a:t>SebertWork</a:t>
            </a:r>
            <a:r>
              <a:rPr lang="en-US" dirty="0"/>
              <a:t> Solutions has come up with a </a:t>
            </a:r>
            <a:r>
              <a:rPr lang="en-IN" sz="1200" dirty="0">
                <a:effectLst/>
                <a:latin typeface="Calibri" panose="020F0502020204030204" pitchFamily="34" charset="0"/>
                <a:ea typeface="Calibri" panose="020F0502020204030204" pitchFamily="34" charset="0"/>
                <a:cs typeface="Times New Roman" panose="02020603050405020304" pitchFamily="18" charset="0"/>
              </a:rPr>
              <a:t>series of training protocols to ensure a standard set of best practices are adhered to across all service offerings to safeguard sensitive employee, client and contractor data from all possible vulnerabilities</a:t>
            </a:r>
            <a:endParaRPr lang="en-IN" dirty="0"/>
          </a:p>
          <a:p>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2EF70743-D301-4550-B31F-7490DCCAE07E}"/>
              </a:ext>
            </a:extLst>
          </p:cNvPr>
          <p:cNvPicPr>
            <a:picLocks noChangeAspect="1"/>
          </p:cNvPicPr>
          <p:nvPr/>
        </p:nvPicPr>
        <p:blipFill>
          <a:blip r:embed="rId3"/>
          <a:stretch>
            <a:fillRect/>
          </a:stretch>
        </p:blipFill>
        <p:spPr>
          <a:xfrm>
            <a:off x="457200" y="1429976"/>
            <a:ext cx="6096528" cy="3429297"/>
          </a:xfrm>
          <a:prstGeom prst="rect">
            <a:avLst/>
          </a:prstGeom>
        </p:spPr>
      </p:pic>
    </p:spTree>
    <p:custDataLst>
      <p:tags r:id="rId1"/>
    </p:custDataLst>
    <p:extLst>
      <p:ext uri="{BB962C8B-B14F-4D97-AF65-F5344CB8AC3E}">
        <p14:creationId xmlns:p14="http://schemas.microsoft.com/office/powerpoint/2010/main" val="261417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DPP Core Topics</a:t>
            </a:r>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7.1</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normAutofit fontScale="85000" lnSpcReduction="20000"/>
          </a:bodyPr>
          <a:lstStyle/>
          <a:p>
            <a:pPr marL="171450" indent="-171450">
              <a:buFont typeface="Arial" panose="020B0604020202020204" pitchFamily="34" charset="0"/>
              <a:buChar char="•"/>
            </a:pPr>
            <a:r>
              <a:rPr lang="en-US" dirty="0"/>
              <a:t>Image and text to be in sync with VO </a:t>
            </a:r>
          </a:p>
          <a:p>
            <a:pPr marL="171450" indent="-171450">
              <a:buFont typeface="Arial" panose="020B0604020202020204" pitchFamily="34" charset="0"/>
              <a:buChar char="•"/>
            </a:pPr>
            <a:r>
              <a:rPr lang="en-US" dirty="0"/>
              <a:t>When user clicks on the right arrow at the bottom right corner of the screen, move to screen 8</a:t>
            </a:r>
          </a:p>
          <a:p>
            <a:pPr marL="171450" indent="-171450">
              <a:buFont typeface="Arial" panose="020B0604020202020204" pitchFamily="34" charset="0"/>
              <a:buChar char="•"/>
            </a:pPr>
            <a:r>
              <a:rPr lang="en-US" dirty="0"/>
              <a:t>When user clicks on the left arrow at the bottom right corner of the screen, move to screen 6.</a:t>
            </a:r>
          </a:p>
          <a:p>
            <a:pPr marL="171450" indent="-171450">
              <a:buFont typeface="Arial" panose="020B0604020202020204" pitchFamily="34" charset="0"/>
              <a:buChar char="•"/>
            </a:pPr>
            <a:r>
              <a:rPr lang="en-US" dirty="0"/>
              <a:t>When user clicks on “Social Media” , move to screen 7.2</a:t>
            </a:r>
          </a:p>
          <a:p>
            <a:pPr marL="171450" indent="-171450">
              <a:buFont typeface="Arial" panose="020B0604020202020204" pitchFamily="34" charset="0"/>
              <a:buChar char="•"/>
            </a:pPr>
            <a:r>
              <a:rPr lang="en-US" dirty="0"/>
              <a:t>When the user clicks on “Working from Remote Location”, move to screen 7.3</a:t>
            </a:r>
          </a:p>
          <a:p>
            <a:pPr marL="171450" indent="-171450">
              <a:buFont typeface="Arial" panose="020B0604020202020204" pitchFamily="34" charset="0"/>
              <a:buChar char="•"/>
            </a:pPr>
            <a:r>
              <a:rPr lang="en-US" dirty="0"/>
              <a:t>When the user clicks on “Handing Client Data”, move to screen 7.4</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a:p>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normAutofit fontScale="85000" lnSpcReduction="20000"/>
          </a:bodyPr>
          <a:lstStyle/>
          <a:p>
            <a:pPr marL="628650" indent="-171450">
              <a:buFont typeface="Arial" panose="020B0604020202020204" pitchFamily="34" charset="0"/>
              <a:buChar char="•"/>
            </a:pPr>
            <a:endParaRPr lang="en-IN" sz="700" dirty="0"/>
          </a:p>
          <a:p>
            <a:pPr marL="171450" indent="-171450" algn="l">
              <a:buFont typeface="Arial" panose="020B0604020202020204" pitchFamily="34" charset="0"/>
              <a:buChar char="•"/>
            </a:pPr>
            <a:endParaRPr lang="en-IN" sz="700" dirty="0"/>
          </a:p>
          <a:p>
            <a:pPr marL="171450" indent="-171450" algn="l">
              <a:buFont typeface="Arial" panose="020B0604020202020204" pitchFamily="34" charset="0"/>
              <a:buChar char="•"/>
            </a:pPr>
            <a:endParaRPr lang="en-IN" sz="700" dirty="0"/>
          </a:p>
          <a:p>
            <a:pPr marL="171450" indent="-171450">
              <a:lnSpc>
                <a:spcPct val="80000"/>
              </a:lnSpc>
              <a:buFont typeface="Arial" panose="020B0604020202020204" pitchFamily="34" charset="0"/>
              <a:buChar char="•"/>
            </a:pPr>
            <a:r>
              <a:rPr lang="en-IN" sz="1000" dirty="0"/>
              <a:t>https://www.shutterstock.com/image-photo/kyiv-ukraine-september-5-2019-paper-1498591889</a:t>
            </a:r>
          </a:p>
          <a:p>
            <a:pPr marL="171450" indent="-171450">
              <a:lnSpc>
                <a:spcPct val="80000"/>
              </a:lnSpc>
              <a:buFont typeface="Arial" panose="020B0604020202020204" pitchFamily="34" charset="0"/>
              <a:buChar char="•"/>
            </a:pPr>
            <a:r>
              <a:rPr lang="en-IN" sz="1000" dirty="0"/>
              <a:t>https://www.shutterstock.com/image-vector/business-team-conference-video-call-studying-1753351883</a:t>
            </a:r>
          </a:p>
          <a:p>
            <a:pPr marL="171450" indent="-171450">
              <a:lnSpc>
                <a:spcPct val="80000"/>
              </a:lnSpc>
              <a:buFont typeface="Arial" panose="020B0604020202020204" pitchFamily="34" charset="0"/>
              <a:buChar char="•"/>
            </a:pPr>
            <a:r>
              <a:rPr lang="en-IN" sz="1000" dirty="0"/>
              <a:t>https://www.shutterstock.com/image-vector/customer-relationship-management-vector-illustration-256146793</a:t>
            </a:r>
          </a:p>
          <a:p>
            <a:pPr marL="171450" indent="-171450">
              <a:buFont typeface="Arial" panose="020B0604020202020204" pitchFamily="34" charset="0"/>
              <a:buChar char="•"/>
            </a:pPr>
            <a:endParaRPr lang="en-IN" sz="700" dirty="0"/>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lstStyle/>
          <a:p>
            <a:pPr marL="457200"/>
            <a:r>
              <a:rPr lang="en-IN" sz="1200" dirty="0">
                <a:effectLst/>
                <a:latin typeface="Calibri" panose="020F0502020204030204" pitchFamily="34" charset="0"/>
                <a:ea typeface="Calibri" panose="020F0502020204030204" pitchFamily="34" charset="0"/>
              </a:rPr>
              <a:t>The core topics of </a:t>
            </a:r>
            <a:r>
              <a:rPr lang="en-IN" sz="1200" dirty="0">
                <a:latin typeface="Calibri" panose="020F0502020204030204" pitchFamily="34" charset="0"/>
                <a:ea typeface="Calibri" panose="020F0502020204030204" pitchFamily="34" charset="0"/>
              </a:rPr>
              <a:t>the updated Data Protection Procedures which will help you in getting a </a:t>
            </a:r>
            <a:r>
              <a:rPr lang="en-IN" sz="1200" b="1" dirty="0">
                <a:latin typeface="Calibri" panose="020F0502020204030204" pitchFamily="34" charset="0"/>
                <a:ea typeface="Calibri" panose="020F0502020204030204" pitchFamily="34" charset="0"/>
              </a:rPr>
              <a:t>DPP Core Certificate</a:t>
            </a:r>
            <a:r>
              <a:rPr lang="en-IN" sz="1200" dirty="0">
                <a:latin typeface="Calibri" panose="020F0502020204030204" pitchFamily="34" charset="0"/>
                <a:ea typeface="Calibri" panose="020F0502020204030204" pitchFamily="34" charset="0"/>
              </a:rPr>
              <a:t> </a:t>
            </a:r>
            <a:r>
              <a:rPr lang="en-IN" sz="1200" dirty="0">
                <a:effectLst/>
                <a:latin typeface="Calibri" panose="020F0502020204030204" pitchFamily="34" charset="0"/>
                <a:ea typeface="Calibri" panose="020F0502020204030204" pitchFamily="34" charset="0"/>
              </a:rPr>
              <a:t>are: :  Social Media, Working from Remote locations, and handling client data. </a:t>
            </a:r>
            <a:r>
              <a:rPr lang="en-IN" sz="1200" i="1" dirty="0">
                <a:effectLst/>
                <a:latin typeface="Calibri" panose="020F0502020204030204" pitchFamily="34" charset="0"/>
                <a:ea typeface="Calibri" panose="020F0502020204030204" pitchFamily="34" charset="0"/>
              </a:rPr>
              <a:t>Click on the appropriate card to know more</a:t>
            </a:r>
            <a:endParaRPr lang="en-IN" i="1"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49683F11-D8B5-4AA3-8F0E-5CF3DB22700D}"/>
              </a:ext>
            </a:extLst>
          </p:cNvPr>
          <p:cNvPicPr>
            <a:picLocks noChangeAspect="1"/>
          </p:cNvPicPr>
          <p:nvPr/>
        </p:nvPicPr>
        <p:blipFill>
          <a:blip r:embed="rId3"/>
          <a:stretch>
            <a:fillRect/>
          </a:stretch>
        </p:blipFill>
        <p:spPr>
          <a:xfrm>
            <a:off x="533400" y="1297515"/>
            <a:ext cx="6096528" cy="3429297"/>
          </a:xfrm>
          <a:prstGeom prst="rect">
            <a:avLst/>
          </a:prstGeom>
        </p:spPr>
      </p:pic>
    </p:spTree>
    <p:custDataLst>
      <p:tags r:id="rId1"/>
    </p:custDataLst>
    <p:extLst>
      <p:ext uri="{BB962C8B-B14F-4D97-AF65-F5344CB8AC3E}">
        <p14:creationId xmlns:p14="http://schemas.microsoft.com/office/powerpoint/2010/main" val="57349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DPP Core Topics</a:t>
            </a:r>
          </a:p>
          <a:p>
            <a:endParaRPr lang="en-IN" dirty="0"/>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7.2</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normAutofit fontScale="92500" lnSpcReduction="10000"/>
          </a:bodyPr>
          <a:lstStyle/>
          <a:p>
            <a:pPr marL="171450" indent="-171450">
              <a:buFont typeface="Arial" panose="020B0604020202020204" pitchFamily="34" charset="0"/>
              <a:buChar char="•"/>
            </a:pPr>
            <a:r>
              <a:rPr lang="en-US" dirty="0"/>
              <a:t>Image and text to be in sync with VO</a:t>
            </a:r>
          </a:p>
          <a:p>
            <a:pPr marL="171450" indent="-171450">
              <a:buFont typeface="Arial" panose="020B0604020202020204" pitchFamily="34" charset="0"/>
              <a:buChar char="•"/>
            </a:pPr>
            <a:r>
              <a:rPr lang="en-US" dirty="0"/>
              <a:t>When user clicks on the right arrow at the bottom right corner of the screen, move to screen 8</a:t>
            </a:r>
          </a:p>
          <a:p>
            <a:pPr marL="171450" indent="-171450">
              <a:buFont typeface="Arial" panose="020B0604020202020204" pitchFamily="34" charset="0"/>
              <a:buChar char="•"/>
            </a:pPr>
            <a:r>
              <a:rPr lang="en-US" dirty="0"/>
              <a:t>When user clicks on the left arrow at the bottom right corner of the screen, move to screen 6.</a:t>
            </a:r>
          </a:p>
          <a:p>
            <a:pPr marL="171450" indent="-171450">
              <a:buFont typeface="Arial" panose="020B0604020202020204" pitchFamily="34" charset="0"/>
              <a:buChar char="•"/>
            </a:pPr>
            <a:r>
              <a:rPr lang="en-US" dirty="0"/>
              <a:t>When user clicks on the “Red Cross”, move to screen 7.1</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a:p>
            <a:endParaRPr lang="en-IN" dirty="0"/>
          </a:p>
          <a:p>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dirty="0"/>
              <a:t>https://www.shutterstock.com/image-photo/kyiv-ukraine-september-5-2019-paper-1498591889</a:t>
            </a:r>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Calibri" panose="020F0502020204030204" pitchFamily="34" charset="0"/>
                <a:ea typeface="Calibri" panose="020F0502020204030204" pitchFamily="34" charset="0"/>
              </a:rPr>
              <a:t>Social Media best practices involve professional reputation management, maintaining client </a:t>
            </a:r>
            <a:r>
              <a:rPr lang="en-IN" sz="1200" dirty="0" err="1">
                <a:effectLst/>
                <a:latin typeface="Calibri" panose="020F0502020204030204" pitchFamily="34" charset="0"/>
                <a:ea typeface="Calibri" panose="020F0502020204030204" pitchFamily="34" charset="0"/>
              </a:rPr>
              <a:t>confidentials</a:t>
            </a:r>
            <a:r>
              <a:rPr lang="en-IN" sz="1200" dirty="0">
                <a:effectLst/>
                <a:latin typeface="Calibri" panose="020F0502020204030204" pitchFamily="34" charset="0"/>
                <a:ea typeface="Calibri" panose="020F0502020204030204" pitchFamily="34" charset="0"/>
              </a:rPr>
              <a:t>, and safeguarding your personal information. </a:t>
            </a:r>
          </a:p>
          <a:p>
            <a:pPr algn="l"/>
            <a:endParaRPr lang="en-IN" dirty="0"/>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8DA40D89-12F9-41D6-997F-9B1BE615F61E}"/>
              </a:ext>
            </a:extLst>
          </p:cNvPr>
          <p:cNvPicPr>
            <a:picLocks noChangeAspect="1"/>
          </p:cNvPicPr>
          <p:nvPr/>
        </p:nvPicPr>
        <p:blipFill>
          <a:blip r:embed="rId3"/>
          <a:stretch>
            <a:fillRect/>
          </a:stretch>
        </p:blipFill>
        <p:spPr>
          <a:xfrm>
            <a:off x="533400" y="1307872"/>
            <a:ext cx="6096528" cy="3429297"/>
          </a:xfrm>
          <a:prstGeom prst="rect">
            <a:avLst/>
          </a:prstGeom>
        </p:spPr>
      </p:pic>
    </p:spTree>
    <p:custDataLst>
      <p:tags r:id="rId1"/>
    </p:custDataLst>
    <p:extLst>
      <p:ext uri="{BB962C8B-B14F-4D97-AF65-F5344CB8AC3E}">
        <p14:creationId xmlns:p14="http://schemas.microsoft.com/office/powerpoint/2010/main" val="333679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AEB6C5-C1D4-4BDB-B01F-BFB278D9D394}"/>
              </a:ext>
            </a:extLst>
          </p:cNvPr>
          <p:cNvSpPr>
            <a:spLocks noGrp="1"/>
          </p:cNvSpPr>
          <p:nvPr>
            <p:ph type="body" sz="quarter" idx="10"/>
          </p:nvPr>
        </p:nvSpPr>
        <p:spPr/>
        <p:txBody>
          <a:bodyPr/>
          <a:lstStyle/>
          <a:p>
            <a:r>
              <a:rPr lang="en-US" sz="1050" dirty="0"/>
              <a:t>Updated Data Protection Procedures</a:t>
            </a:r>
            <a:endParaRPr lang="en-IN" sz="1050" dirty="0"/>
          </a:p>
        </p:txBody>
      </p:sp>
      <p:sp>
        <p:nvSpPr>
          <p:cNvPr id="3" name="Text Placeholder 2">
            <a:extLst>
              <a:ext uri="{FF2B5EF4-FFF2-40B4-BE49-F238E27FC236}">
                <a16:creationId xmlns:a16="http://schemas.microsoft.com/office/drawing/2014/main" id="{447B834B-4DCA-42AC-BE42-75CF1C0B7382}"/>
              </a:ext>
            </a:extLst>
          </p:cNvPr>
          <p:cNvSpPr>
            <a:spLocks noGrp="1"/>
          </p:cNvSpPr>
          <p:nvPr>
            <p:ph type="body" sz="quarter" idx="11"/>
          </p:nvPr>
        </p:nvSpPr>
        <p:spPr/>
        <p:txBody>
          <a:bodyPr/>
          <a:lstStyle/>
          <a:p>
            <a:r>
              <a:rPr lang="en-IN" dirty="0"/>
              <a:t>DPP Core Topics</a:t>
            </a:r>
          </a:p>
          <a:p>
            <a:endParaRPr lang="en-IN" dirty="0"/>
          </a:p>
          <a:p>
            <a:endParaRPr lang="en-IN" dirty="0"/>
          </a:p>
        </p:txBody>
      </p:sp>
      <p:sp>
        <p:nvSpPr>
          <p:cNvPr id="4" name="Text Placeholder 3">
            <a:extLst>
              <a:ext uri="{FF2B5EF4-FFF2-40B4-BE49-F238E27FC236}">
                <a16:creationId xmlns:a16="http://schemas.microsoft.com/office/drawing/2014/main" id="{03F5723E-8533-49EF-8EAC-AC9B837E9455}"/>
              </a:ext>
            </a:extLst>
          </p:cNvPr>
          <p:cNvSpPr>
            <a:spLocks noGrp="1"/>
          </p:cNvSpPr>
          <p:nvPr>
            <p:ph type="body" sz="quarter" idx="13"/>
          </p:nvPr>
        </p:nvSpPr>
        <p:spPr/>
        <p:txBody>
          <a:bodyPr/>
          <a:lstStyle/>
          <a:p>
            <a:r>
              <a:rPr lang="en-US" dirty="0"/>
              <a:t>7.3</a:t>
            </a:r>
            <a:endParaRPr lang="en-IN" dirty="0"/>
          </a:p>
        </p:txBody>
      </p:sp>
      <p:sp>
        <p:nvSpPr>
          <p:cNvPr id="5" name="Text Placeholder 4">
            <a:extLst>
              <a:ext uri="{FF2B5EF4-FFF2-40B4-BE49-F238E27FC236}">
                <a16:creationId xmlns:a16="http://schemas.microsoft.com/office/drawing/2014/main" id="{9D9AAD7F-AF59-49D7-A031-2C800D9A8830}"/>
              </a:ext>
            </a:extLst>
          </p:cNvPr>
          <p:cNvSpPr>
            <a:spLocks noGrp="1"/>
          </p:cNvSpPr>
          <p:nvPr>
            <p:ph type="body" sz="quarter" idx="14"/>
          </p:nvPr>
        </p:nvSpPr>
        <p:spPr/>
        <p:txBody>
          <a:bodyPr>
            <a:normAutofit fontScale="92500" lnSpcReduction="10000"/>
          </a:bodyPr>
          <a:lstStyle/>
          <a:p>
            <a:pPr marL="171450" indent="-171450">
              <a:buFont typeface="Arial" panose="020B0604020202020204" pitchFamily="34" charset="0"/>
              <a:buChar char="•"/>
            </a:pPr>
            <a:r>
              <a:rPr lang="en-US" dirty="0"/>
              <a:t>Image and text to be in sync with VO</a:t>
            </a:r>
          </a:p>
          <a:p>
            <a:pPr marL="171450" indent="-171450">
              <a:buFont typeface="Arial" panose="020B0604020202020204" pitchFamily="34" charset="0"/>
              <a:buChar char="•"/>
            </a:pPr>
            <a:r>
              <a:rPr lang="en-US" dirty="0"/>
              <a:t>When user clicks on the right arrow at the bottom right corner of the screen, move to screen 8</a:t>
            </a:r>
          </a:p>
          <a:p>
            <a:pPr marL="171450" indent="-171450">
              <a:buFont typeface="Arial" panose="020B0604020202020204" pitchFamily="34" charset="0"/>
              <a:buChar char="•"/>
            </a:pPr>
            <a:r>
              <a:rPr lang="en-US" dirty="0"/>
              <a:t>When user clicks on the left arrow at the bottom right corner of the screen, move to screen 6.</a:t>
            </a:r>
          </a:p>
          <a:p>
            <a:pPr marL="171450" indent="-171450">
              <a:buFont typeface="Arial" panose="020B0604020202020204" pitchFamily="34" charset="0"/>
              <a:buChar char="•"/>
            </a:pPr>
            <a:r>
              <a:rPr lang="en-US" dirty="0"/>
              <a:t>When user clicks on the “Red Cross”, move to screen 7.1</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a:p>
            <a:endParaRPr lang="en-IN" dirty="0"/>
          </a:p>
          <a:p>
            <a:endParaRPr lang="en-IN" dirty="0"/>
          </a:p>
          <a:p>
            <a:endParaRPr lang="en-IN" dirty="0"/>
          </a:p>
          <a:p>
            <a:endParaRPr lang="en-IN" dirty="0"/>
          </a:p>
        </p:txBody>
      </p:sp>
      <p:sp>
        <p:nvSpPr>
          <p:cNvPr id="6" name="Text Placeholder 5">
            <a:extLst>
              <a:ext uri="{FF2B5EF4-FFF2-40B4-BE49-F238E27FC236}">
                <a16:creationId xmlns:a16="http://schemas.microsoft.com/office/drawing/2014/main" id="{A3C4B5B7-7122-480F-9A74-D27B51B6B294}"/>
              </a:ext>
            </a:extLst>
          </p:cNvPr>
          <p:cNvSpPr>
            <a:spLocks noGrp="1"/>
          </p:cNvSpPr>
          <p:nvPr>
            <p:ph type="body" sz="quarter" idx="15"/>
          </p:nvPr>
        </p:nvSpPr>
        <p:spPr/>
        <p:txBody>
          <a:bodyPr/>
          <a:lstStyle/>
          <a:p>
            <a:r>
              <a:rPr lang="en-IN" dirty="0"/>
              <a:t>https://www.shutterstock.com/image-vector/business-team-conference-video-call-studying-1753351883</a:t>
            </a:r>
          </a:p>
        </p:txBody>
      </p:sp>
      <p:sp>
        <p:nvSpPr>
          <p:cNvPr id="7" name="Text Placeholder 6">
            <a:extLst>
              <a:ext uri="{FF2B5EF4-FFF2-40B4-BE49-F238E27FC236}">
                <a16:creationId xmlns:a16="http://schemas.microsoft.com/office/drawing/2014/main" id="{D0146B37-3D22-452A-A985-409663797015}"/>
              </a:ext>
            </a:extLst>
          </p:cNvPr>
          <p:cNvSpPr>
            <a:spLocks noGrp="1"/>
          </p:cNvSpPr>
          <p:nvPr>
            <p:ph type="body" sz="quarter" idx="16"/>
          </p:nvPr>
        </p:nvSpPr>
        <p:spPr/>
        <p:txBody>
          <a:bodyPr>
            <a:normAutofit fontScale="92500" lnSpcReduction="10000"/>
          </a:bodyPr>
          <a:lstStyle/>
          <a:p>
            <a:pPr marL="457200" algn="l"/>
            <a:r>
              <a:rPr lang="en-IN" sz="1200" dirty="0">
                <a:effectLst/>
                <a:latin typeface="Calibri" panose="020F0502020204030204" pitchFamily="34" charset="0"/>
                <a:ea typeface="Calibri" panose="020F0502020204030204" pitchFamily="34" charset="0"/>
              </a:rPr>
              <a:t>Working Remotely means being sure you work via our VPN tunnel that requires 2-device authentication using 12-digit access codes generated in part via our </a:t>
            </a:r>
            <a:r>
              <a:rPr lang="en-IN" sz="1200" dirty="0" err="1">
                <a:effectLst/>
                <a:latin typeface="Calibri" panose="020F0502020204030204" pitchFamily="34" charset="0"/>
                <a:ea typeface="Calibri" panose="020F0502020204030204" pitchFamily="34" charset="0"/>
              </a:rPr>
              <a:t>SafeGate</a:t>
            </a:r>
            <a:r>
              <a:rPr lang="en-IN" sz="1200" dirty="0">
                <a:effectLst/>
                <a:latin typeface="Calibri" panose="020F0502020204030204" pitchFamily="34" charset="0"/>
                <a:ea typeface="Calibri" panose="020F0502020204030204" pitchFamily="34" charset="0"/>
              </a:rPr>
              <a:t> phone app and making sure you handle internal and external workflows (like freelance and personal engagements) in the correct way so no data is exposed to potential threats. </a:t>
            </a:r>
          </a:p>
          <a:p>
            <a:pPr marL="457200" algn="l"/>
            <a:endParaRPr lang="en-IN" sz="1200" dirty="0">
              <a:latin typeface="Calibri" panose="020F0502020204030204" pitchFamily="34" charset="0"/>
              <a:ea typeface="Calibri" panose="020F0502020204030204" pitchFamily="34" charset="0"/>
            </a:endParaRPr>
          </a:p>
          <a:p>
            <a:pPr marL="457200" algn="l"/>
            <a:r>
              <a:rPr lang="en-IN" sz="1200" dirty="0">
                <a:effectLst/>
                <a:latin typeface="Calibri" panose="020F0502020204030204" pitchFamily="34" charset="0"/>
                <a:ea typeface="Calibri" panose="020F0502020204030204" pitchFamily="34" charset="0"/>
              </a:rPr>
              <a:t>It is important that you conduct </a:t>
            </a:r>
            <a:r>
              <a:rPr lang="en-IN" sz="1200" dirty="0" err="1">
                <a:effectLst/>
                <a:latin typeface="Calibri" panose="020F0502020204030204" pitchFamily="34" charset="0"/>
                <a:ea typeface="Calibri" panose="020F0502020204030204" pitchFamily="34" charset="0"/>
              </a:rPr>
              <a:t>SebertWorks</a:t>
            </a:r>
            <a:r>
              <a:rPr lang="en-IN" sz="1200" dirty="0">
                <a:effectLst/>
                <a:latin typeface="Calibri" panose="020F0502020204030204" pitchFamily="34" charset="0"/>
                <a:ea typeface="Calibri" panose="020F0502020204030204" pitchFamily="34" charset="0"/>
              </a:rPr>
              <a:t> solutions business only on </a:t>
            </a:r>
            <a:r>
              <a:rPr lang="en-IN" sz="1200" b="1" dirty="0">
                <a:effectLst/>
                <a:latin typeface="Calibri" panose="020F0502020204030204" pitchFamily="34" charset="0"/>
                <a:ea typeface="Calibri" panose="020F0502020204030204" pitchFamily="34" charset="0"/>
              </a:rPr>
              <a:t>authorized devices that can access the VPN. Do not use your personal email accounts or Social Media to send or receive work related data. </a:t>
            </a:r>
          </a:p>
        </p:txBody>
      </p:sp>
      <p:sp>
        <p:nvSpPr>
          <p:cNvPr id="8" name="Text Placeholder 7">
            <a:extLst>
              <a:ext uri="{FF2B5EF4-FFF2-40B4-BE49-F238E27FC236}">
                <a16:creationId xmlns:a16="http://schemas.microsoft.com/office/drawing/2014/main" id="{3B2BC848-2245-410F-8CC3-420C780CA67D}"/>
              </a:ext>
            </a:extLst>
          </p:cNvPr>
          <p:cNvSpPr>
            <a:spLocks noGrp="1"/>
          </p:cNvSpPr>
          <p:nvPr>
            <p:ph type="body" sz="quarter" idx="17"/>
          </p:nvPr>
        </p:nvSpPr>
        <p:spPr/>
        <p:txBody>
          <a:bodyPr/>
          <a:lstStyle/>
          <a:p>
            <a:endParaRPr lang="en-IN"/>
          </a:p>
        </p:txBody>
      </p:sp>
      <p:pic>
        <p:nvPicPr>
          <p:cNvPr id="9" name="Picture 8">
            <a:extLst>
              <a:ext uri="{FF2B5EF4-FFF2-40B4-BE49-F238E27FC236}">
                <a16:creationId xmlns:a16="http://schemas.microsoft.com/office/drawing/2014/main" id="{483523A1-656F-49C9-A4E3-852B987BB08F}"/>
              </a:ext>
            </a:extLst>
          </p:cNvPr>
          <p:cNvPicPr>
            <a:picLocks noChangeAspect="1"/>
          </p:cNvPicPr>
          <p:nvPr/>
        </p:nvPicPr>
        <p:blipFill>
          <a:blip r:embed="rId3"/>
          <a:stretch>
            <a:fillRect/>
          </a:stretch>
        </p:blipFill>
        <p:spPr>
          <a:xfrm>
            <a:off x="457200" y="1284938"/>
            <a:ext cx="6096528" cy="3429297"/>
          </a:xfrm>
          <a:prstGeom prst="rect">
            <a:avLst/>
          </a:prstGeom>
        </p:spPr>
      </p:pic>
    </p:spTree>
    <p:custDataLst>
      <p:tags r:id="rId1"/>
    </p:custDataLst>
    <p:extLst>
      <p:ext uri="{BB962C8B-B14F-4D97-AF65-F5344CB8AC3E}">
        <p14:creationId xmlns:p14="http://schemas.microsoft.com/office/powerpoint/2010/main" val="563964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6firFVbC"/>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12253</TotalTime>
  <Words>2000</Words>
  <Application>Microsoft Office PowerPoint</Application>
  <PresentationFormat>On-screen Show (4:3)</PresentationFormat>
  <Paragraphs>175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vivek prashar</cp:lastModifiedBy>
  <cp:revision>76</cp:revision>
  <dcterms:created xsi:type="dcterms:W3CDTF">2009-06-29T01:40:26Z</dcterms:created>
  <dcterms:modified xsi:type="dcterms:W3CDTF">2021-10-31T08:24:56Z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61B205ED-471C-477A-A13D-7CC2D27ADD21</vt:lpwstr>
  </property>
  <property fmtid="{D5CDD505-2E9C-101B-9397-08002B2CF9AE}" pid="3" name="ArticulatePath">
    <vt:lpwstr>visual-template2_Goldman</vt:lpwstr>
  </property>
</Properties>
</file>