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66" r:id="rId5"/>
    <p:sldId id="267" r:id="rId6"/>
    <p:sldId id="258" r:id="rId7"/>
    <p:sldId id="259" r:id="rId8"/>
    <p:sldId id="260" r:id="rId9"/>
    <p:sldId id="265" r:id="rId10"/>
    <p:sldId id="264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DFEE1-7855-41EE-9275-4FF2E0ABB523}" type="datetimeFigureOut">
              <a:rPr lang="en-IN" smtClean="0"/>
              <a:t>02/04/2017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99DC6-DEAD-49F5-B2D4-052E675BC1E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8694-A695-4938-9159-927EC4396A32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58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F82B-4244-432B-A2D8-08465A27B9EC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735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C328-4166-4082-8D29-FEA7474DA34D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93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7718-69F3-45B7-B696-AFA4B4591FC6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81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5A70-29C5-4321-B79E-501C0C0A1CE2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033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A0B2-1B96-4C91-91B8-78EA6F0BC749}" type="datetime1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168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2C19-9D22-4960-8395-008D82C6E100}" type="datetime1">
              <a:rPr lang="en-US" smtClean="0"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726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8824-CF84-4A15-8027-AA9DA8C41315}" type="datetime1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213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91AF-2FA2-43DE-92CD-233BB833EE7B}" type="datetime1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900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C080-962E-4756-A7EC-FF7E8BA717AC}" type="datetime1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082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A6D9-7825-4E60-9F25-9F933F9A8C17}" type="datetime1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630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F680-BF3E-4483-92D4-35F0ED34715B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59353-76C6-4749-AAA6-55DE585E0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406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sample-env.ymg5mpbr6i.ap-south-1.elasticbeanstalk.com/web/venue/inde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8253"/>
            <a:ext cx="7772400" cy="1470025"/>
          </a:xfrm>
        </p:spPr>
        <p:txBody>
          <a:bodyPr/>
          <a:lstStyle/>
          <a:p>
            <a:r>
              <a:rPr lang="en-US" dirty="0" smtClean="0"/>
              <a:t>DBS Hack2Hire02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Aditi Raghuvanshi</a:t>
            </a:r>
          </a:p>
          <a:p>
            <a:r>
              <a:rPr lang="en-US" dirty="0" smtClean="0"/>
              <a:t>Manoj Kumar</a:t>
            </a:r>
          </a:p>
          <a:p>
            <a:r>
              <a:rPr lang="en-US" dirty="0" err="1" smtClean="0"/>
              <a:t>Prathap</a:t>
            </a:r>
            <a:r>
              <a:rPr lang="en-US" dirty="0" smtClean="0"/>
              <a:t> Joshi</a:t>
            </a:r>
          </a:p>
          <a:p>
            <a:r>
              <a:rPr lang="en-US" dirty="0" smtClean="0"/>
              <a:t>Ashwin Nair</a:t>
            </a:r>
            <a:endParaRPr lang="en-US" dirty="0"/>
          </a:p>
        </p:txBody>
      </p:sp>
      <p:pic>
        <p:nvPicPr>
          <p:cNvPr id="2050" name="Picture 2" descr="C:\Users\Ashwin_Nair\Desktop\minionsDB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29000"/>
            <a:ext cx="20193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shwin_Nair\Desktop\dbs-bank-treasures-private-client_about1-f62cee883bafa49c15a60e29274e024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29037"/>
            <a:ext cx="30575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shwin_Nair\Desktop\dbs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76DA-CA80-412E-9B73-7D9EDA46A70F}" type="datetime1">
              <a:rPr lang="en-US" smtClean="0"/>
              <a:t>4/2/2017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62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Map/Reduce framework for doing collaborative filtering and for scalability.</a:t>
            </a:r>
          </a:p>
          <a:p>
            <a:r>
              <a:rPr lang="en-US" dirty="0" smtClean="0"/>
              <a:t>Extend it as Mobile Application.</a:t>
            </a:r>
          </a:p>
          <a:p>
            <a:r>
              <a:rPr lang="en-US" dirty="0" smtClean="0"/>
              <a:t>Navigate user based on choice of selection</a:t>
            </a:r>
          </a:p>
          <a:p>
            <a:r>
              <a:rPr lang="en-US" dirty="0" smtClean="0"/>
              <a:t>Invite friends and send notification to group of close friends.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EEB3-1690-4552-8886-156D815B7CEA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30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Questions, Answers and Feedback!</a:t>
            </a:r>
            <a:endParaRPr lang="en-US" dirty="0"/>
          </a:p>
        </p:txBody>
      </p:sp>
      <p:pic>
        <p:nvPicPr>
          <p:cNvPr id="4098" name="Picture 2" descr="C:\Users\Ashwin_Nair\Desktop\minionsDBS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95687" y="3810000"/>
            <a:ext cx="19526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78F-531D-4A91-B121-68F3D63B3D5A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75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Thank You!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074" name="Picture 2" descr="C:\Users\Ashwin_Nair\Desktop\minionsDBS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14800"/>
            <a:ext cx="27622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B676-119B-4156-88F9-D79685FD6364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341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shwin_Nair\Desktop\dbs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shwin_Nair\Desktop\que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5600" y="-152400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5F08-862F-424B-B35E-798151DF3373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35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676400"/>
          <a:ext cx="78486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150"/>
                <a:gridCol w="1962150"/>
                <a:gridCol w="1962150"/>
                <a:gridCol w="1962150"/>
              </a:tblGrid>
              <a:tr h="853440">
                <a:tc>
                  <a:txBody>
                    <a:bodyPr/>
                    <a:lstStyle/>
                    <a:p>
                      <a:r>
                        <a:rPr lang="en-US" dirty="0" smtClean="0"/>
                        <a:t>Framework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</a:t>
                      </a:r>
                      <a:r>
                        <a:rPr lang="en-US" baseline="0" dirty="0" smtClean="0"/>
                        <a:t> API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Platforms</a:t>
                      </a:r>
                      <a:endParaRPr lang="en-IN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Yii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 maps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Amazon AWS</a:t>
                      </a:r>
                      <a:endParaRPr lang="en-IN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Amazon RDS</a:t>
                      </a:r>
                      <a:endParaRPr lang="en-IN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F954-667E-4370-AC57-CBD288F48450}" type="datetime1">
              <a:rPr lang="en-US" smtClean="0"/>
              <a:t>4/2/2017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Design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1705769"/>
            <a:ext cx="80200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CF1F-72E5-4E87-A1C7-C9942E61464F}" type="datetime1">
              <a:rPr lang="en-US" smtClean="0"/>
              <a:t>4/2/2017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User Management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User login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User logout</a:t>
            </a:r>
          </a:p>
          <a:p>
            <a:pPr lvl="1"/>
            <a:r>
              <a:rPr lang="en-US" dirty="0" smtClean="0"/>
              <a:t>Registration</a:t>
            </a:r>
          </a:p>
          <a:p>
            <a:r>
              <a:rPr lang="en-US" dirty="0" smtClean="0"/>
              <a:t>Recommendation System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Filtering criteria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Place Type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Rating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Choice – popular/social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Radius</a:t>
            </a:r>
          </a:p>
          <a:p>
            <a:r>
              <a:rPr lang="en-US" dirty="0" smtClean="0"/>
              <a:t>Client</a:t>
            </a:r>
          </a:p>
          <a:p>
            <a:pPr lvl="1"/>
            <a:r>
              <a:rPr lang="en-US" dirty="0" err="1" smtClean="0"/>
              <a:t>Bot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Web App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0760-650F-4710-B8C8-11CA05F0E89F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1026" name="Picture 2" descr="C:\Users\Ashwin_Nair\Desktop\db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6458" y="1600200"/>
            <a:ext cx="501108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shwin_Nair\Desktop\minionsDB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17907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shwin_Nair\Desktop\minionsDBS2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900362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CF1A-C471-4A85-ACC9-6959626C98EE}" type="datetime1">
              <a:rPr lang="en-US" smtClean="0"/>
              <a:t>4/2/2017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619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help user know nearby places of his interest like park, movies, etc.</a:t>
            </a:r>
          </a:p>
          <a:p>
            <a:r>
              <a:rPr lang="en-US" dirty="0" smtClean="0"/>
              <a:t>It will check if user’s friends have visited the place and shows that as output.</a:t>
            </a:r>
          </a:p>
          <a:p>
            <a:r>
              <a:rPr lang="en-US" dirty="0" smtClean="0"/>
              <a:t>It will also give the review points for each nearby place.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C316-EC3C-4642-9B15-A570446B34ED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177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Url</a:t>
            </a:r>
            <a:r>
              <a:rPr lang="en-US" dirty="0" smtClean="0"/>
              <a:t> :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sample-env.ymg5mpbr6i.ap-south-1.elasticbeanstalk.com/web/venue/index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505200"/>
            <a:ext cx="7086600" cy="23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4AF3-63D4-4E88-9F11-E645CBF1B9A6}" type="datetime1">
              <a:rPr lang="en-US" smtClean="0"/>
              <a:t>4/2/2017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41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170" name="Picture 2" descr="C:\Users\Ashwin_Nair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5159" y="1219200"/>
            <a:ext cx="1193641" cy="119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shwin_Nair\Desktop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0008" y="14478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7171" idx="3"/>
            <a:endCxn id="7170" idx="1"/>
          </p:cNvCxnSpPr>
          <p:nvPr/>
        </p:nvCxnSpPr>
        <p:spPr>
          <a:xfrm flipV="1">
            <a:off x="4076608" y="1816021"/>
            <a:ext cx="368551" cy="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172" name="Picture 4" descr="C:\Users\Ashwin_Nair\Desktop\d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352800"/>
            <a:ext cx="609349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4572000" y="2362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53000" y="2286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Picture 6" descr="C:\Users\Ashwin_Nair\Desktop\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1676400" cy="129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Ashwin_Nair\Desktop\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84400"/>
            <a:ext cx="533400" cy="63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419600" y="3810000"/>
            <a:ext cx="1143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Processed Data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674357" y="2343833"/>
            <a:ext cx="1070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Interest</a:t>
            </a:r>
          </a:p>
          <a:p>
            <a:r>
              <a:rPr lang="en-US" sz="1200" dirty="0" smtClean="0"/>
              <a:t> Request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554301" y="2362200"/>
            <a:ext cx="715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629400" y="4419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Amazon AWS</a:t>
            </a:r>
          </a:p>
        </p:txBody>
      </p:sp>
      <p:pic>
        <p:nvPicPr>
          <p:cNvPr id="23" name="Picture 4" descr="C:\Users\Ashwin_Nair\Desktop\d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105400"/>
            <a:ext cx="609349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810000" y="6211669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Amazon RDS – Database Server</a:t>
            </a:r>
          </a:p>
          <a:p>
            <a:endParaRPr lang="en-US" dirty="0" smtClean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667000" y="4724400"/>
            <a:ext cx="1524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352800" y="373380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715000" y="4876800"/>
            <a:ext cx="1676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DA3C-DB29-4D5D-8085-1CFA1430BB8E}" type="datetime1">
              <a:rPr lang="en-US" smtClean="0"/>
              <a:t>4/2/2017</a:t>
            </a:fld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646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195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DBS Hack2Hire02</vt:lpstr>
      <vt:lpstr>Slide 2</vt:lpstr>
      <vt:lpstr>Technologies Used</vt:lpstr>
      <vt:lpstr>Initial Design</vt:lpstr>
      <vt:lpstr>Initial Plan</vt:lpstr>
      <vt:lpstr>Workflow</vt:lpstr>
      <vt:lpstr>Uses</vt:lpstr>
      <vt:lpstr>Show Time!</vt:lpstr>
      <vt:lpstr>Architecture</vt:lpstr>
      <vt:lpstr>Future Scope</vt:lpstr>
      <vt:lpstr>Questions, Answers and Feedback!</vt:lpstr>
      <vt:lpstr>Thank You! </vt:lpstr>
    </vt:vector>
  </TitlesOfParts>
  <Company>Symantec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Hack2Hire02</dc:title>
  <dc:creator>Windows User</dc:creator>
  <cp:lastModifiedBy>User</cp:lastModifiedBy>
  <cp:revision>17</cp:revision>
  <dcterms:created xsi:type="dcterms:W3CDTF">2017-04-01T17:45:46Z</dcterms:created>
  <dcterms:modified xsi:type="dcterms:W3CDTF">2017-04-02T02:59:26Z</dcterms:modified>
</cp:coreProperties>
</file>