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Default ContentType="image/jpeg" Extension="jpg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vnd.openxmlformats-officedocument.presentationml.tags+xml" PartName="/ppt/tags/tag4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?><Relationships xmlns="http://schemas.openxmlformats.org/package/2006/relationships"><Relationship Id="rId1" Target="/ppt/media/image1.png" Type="http://schemas.openxmlformats.org/officeDocument/2006/relationships/image"/><Relationship Id="rId2" Target="/ppt/media/image2.jpg" Type="http://schemas.openxmlformats.org/officeDocument/2006/relationships/image"/><Relationship Id="rId3" Target="/ppt/media/image3.png" Type="http://schemas.openxmlformats.org/officeDocument/2006/relationships/image"/><Relationship Id="rId4" Target="/ppt/media/image4.jpg" Type="http://schemas.openxmlformats.org/officeDocument/2006/relationships/image"/><Relationship Id="rId5" Target="/ppt/media/image5.jp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png" Type="http://schemas.openxmlformats.org/officeDocument/2006/relationships/image"/><Relationship Id="rId9" Target="/ppt/media/image9.jpeg" Type="http://schemas.openxmlformats.org/officeDocument/2006/relationships/image"/><Relationship Id="rId10" Target="/ppt/media/image10.png" Type="http://schemas.openxmlformats.org/officeDocument/2006/relationships/image"/><Relationship Id="rId11" Target="/ppt/media/image11.png" Type="http://schemas.openxmlformats.org/officeDocument/2006/relationships/image"/><Relationship Id="rId12" Target="ppt/media/img_cc_black.png" Type="http://schemas.openxmlformats.org/officeDocument/2006/relationships/image"/><Relationship Id="rId13" Target="ppt/presentation.xml" Type="http://schemas.openxmlformats.org/officeDocument/2006/relationships/officeDocument"/><Relationship Id="rId14" Target="docProps/core.xml" Type="http://schemas.openxmlformats.org/package/2006/relationships/metadata/core-properties"/><Relationship Id="rId15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 type="screen16x9"/>
  <p:notesSz cx="9144000" cy="5143500"/>
  <p:embeddedFontLst>
    <p:embeddedFont>
      <p:font typeface="Source Sans Pro-demi_bold"/>
      <p:regular r:id="rId20"/>
    </p:embeddedFont>
    <p:embeddedFont>
      <p:font typeface="Source Sans Pro"/>
      <p:regular r:id="rId19"/>
      <p:bold r:id="rId21"/>
    </p:embeddedFont>
  </p:embeddedFontLst>
  <p:custDataLst>
    <p:tags r:id="rId22"/>
  </p:custDataLst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slides/slide11.xml" Type="http://schemas.openxmlformats.org/officeDocument/2006/relationships/slide"/><Relationship Id="rId16" Target="slides/slide12.xml" Type="http://schemas.openxmlformats.org/officeDocument/2006/relationships/slide"/><Relationship Id="rId17" Target="slides/slide13.xml" Type="http://schemas.openxmlformats.org/officeDocument/2006/relationships/slide"/><Relationship Id="rId18" Target="tableStyles.xml" Type="http://schemas.openxmlformats.org/officeDocument/2006/relationships/tableStyles"/><Relationship Id="rId19" Target="fonts/font1.fntdata" Type="http://schemas.openxmlformats.org/officeDocument/2006/relationships/font"/><Relationship Id="rId20" Target="fonts/font2.fntdata" Type="http://schemas.openxmlformats.org/officeDocument/2006/relationships/font"/><Relationship Id="rId21" Target="fonts/font3.fntdata" Type="http://schemas.openxmlformats.org/officeDocument/2006/relationships/font"/><Relationship Id="rId22" Target="tags/tag4.xml" Type="http://schemas.openxmlformats.org/officeDocument/2006/relationships/tags"/><Relationship Id="rId23" Target="presProps.xml" Type="http://schemas.openxmlformats.org/officeDocument/2006/relationships/presProps"/><Relationship Id="rId24" Target="viewProps.xml" Type="http://schemas.openxmlformats.org/officeDocument/2006/relationships/viewProps"/></Relationships>
</file>

<file path=ppt/notesMasters/_rels/notesMaster1.xml.rels><?xml version="1.0" encoding="UTF-8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?><Relationships xmlns="http://schemas.openxmlformats.org/package/2006/relationships"><Relationship Id="rId2" Target="../media/image1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?><Relationships xmlns="http://schemas.openxmlformats.org/package/2006/relationships"><Relationship Id="rId2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?><Relationships xmlns="http://schemas.openxmlformats.org/package/2006/relationships"><Relationship Id="rId2" Target="../tags/tag3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?><Relationships xmlns="http://schemas.openxmlformats.org/package/2006/relationships"><Relationship Id="rId2" Target="../media/image6.png" Type="http://schemas.openxmlformats.org/officeDocument/2006/relationships/image"/><Relationship Id="rId3" Target="../media/image4.jp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4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?><Relationships xmlns="http://schemas.openxmlformats.org/package/2006/relationships"><Relationship Id="rId2" Target="../media/image5.jpg" Type="http://schemas.openxmlformats.org/officeDocument/2006/relationships/image"/><Relationship Id="rId3" Target="../tags/tag1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6.xml.rels><?xml version="1.0" encoding="UTF-8"?><Relationships xmlns="http://schemas.openxmlformats.org/package/2006/relationships"><Relationship Id="rId2" Target="../media/image3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7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?><Relationships xmlns="http://schemas.openxmlformats.org/package/2006/relationships"><Relationship Id="rId2" Target="../media/image2.jp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9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title">
  <p:cSld name="Title Slide">
    <p:bg>
      <p:bgPr>
        <a:blipFill dpi="0" rotWithShape="1">
          <a:blip r:embed="rId2"/>
          <a:stretch>
            <a:fillRect b="0" l="0" r="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"/>
          <p:cNvGrpSpPr>
            <a:grpSpLocks noChangeAspect="true"/>
          </p:cNvGrpSpPr>
          <p:nvPr/>
        </p:nvGrpSpPr>
        <p:grpSpPr>
          <a:xfrm flipH="false" flipV="false" rot="0">
            <a:off x="1933575" y="1743075"/>
            <a:ext cx="1047750" cy="1047750"/>
            <a:chOff x="1933575" y="1743075"/>
            <a:chExt cx="1047750" cy="1047750"/>
          </a:xfrm>
        </p:grpSpPr>
        <p:sp>
          <p:nvSpPr>
            <p:cNvPr id="3" name=""/>
            <p:cNvSpPr/>
            <p:nvPr userDrawn="1"/>
          </p:nvSpPr>
          <p:spPr>
            <a:xfrm flipH="false" flipV="false" rot="0">
              <a:off x="1933575" y="1743075"/>
              <a:ext cx="95250" cy="10477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" name=""/>
            <p:cNvSpPr/>
            <p:nvPr userDrawn="1"/>
          </p:nvSpPr>
          <p:spPr>
            <a:xfrm flipH="false" flipV="false" rot="0">
              <a:off x="2028825" y="1743075"/>
              <a:ext cx="85725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5" name=""/>
            <p:cNvSpPr/>
            <p:nvPr userDrawn="1"/>
          </p:nvSpPr>
          <p:spPr>
            <a:xfrm flipH="false" flipV="false" rot="0">
              <a:off x="2028825" y="2695575"/>
              <a:ext cx="38100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6" name=""/>
            <p:cNvSpPr/>
            <p:nvPr userDrawn="1"/>
          </p:nvSpPr>
          <p:spPr>
            <a:xfrm flipH="false" flipV="false" rot="0">
              <a:off x="2886075" y="1743075"/>
              <a:ext cx="95250" cy="476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7" name="Title Placeholder 1"/>
          <p:cNvSpPr>
            <a:spLocks noGrp="true"/>
          </p:cNvSpPr>
          <p:nvPr>
            <p:ph type="title"/>
          </p:nvPr>
        </p:nvSpPr>
        <p:spPr>
          <a:xfrm rot="0">
            <a:off x="2524125" y="2252529"/>
            <a:ext cx="5604928" cy="1262195"/>
          </a:xfrm>
          <a:prstGeom prst="rect">
            <a:avLst/>
          </a:prstGeom>
        </p:spPr>
        <p:txBody>
          <a:bodyPr anchor="t" rtlCol="0" vert="horz"/>
          <a:lstStyle>
            <a:lvl1pPr lvl="0">
              <a:defRPr dirty="0" lang="en-US" sz="4000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8" name="Subtitle 2"/>
          <p:cNvSpPr>
            <a:spLocks noGrp="true"/>
          </p:cNvSpPr>
          <p:nvPr>
            <p:ph idx="1" type="subTitle"/>
          </p:nvPr>
        </p:nvSpPr>
        <p:spPr>
          <a:xfrm rot="0">
            <a:off x="2527324" y="3514725"/>
            <a:ext cx="5598285" cy="476250"/>
          </a:xfrm>
          <a:prstGeom prst="rect">
            <a:avLst/>
          </a:prstGeom>
        </p:spPr>
        <p:txBody>
          <a:bodyPr anchor="t" lIns="91440" rtlCol="0" vert="horz">
            <a:noAutofit/>
          </a:bodyPr>
          <a:lstStyle>
            <a:lvl1pPr algn="l" indent="0" lvl="0" marL="0">
              <a:lnSpc>
                <a:spcPct val="100000"/>
              </a:lnSpc>
              <a:spcBef>
                <a:spcPts val="0"/>
              </a:spcBef>
              <a:buNone/>
              <a:defRPr baseline="0" dirty="0" i="0" lang="en-US" sz="1600">
                <a:solidFill>
                  <a:schemeClr val="bg2"/>
                </a:solidFill>
                <a:latin typeface="+mn-lt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9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0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1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/>
          <p:cNvSpPr/>
          <p:nvPr/>
        </p:nvSpPr>
        <p:spPr>
          <a:xfrm flipH="false" flipV="false" rot="0">
            <a:off x="381000" y="1857375"/>
            <a:ext cx="8763000" cy="1905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Title Placeholder 1"/>
          <p:cNvSpPr>
            <a:spLocks noGrp="true"/>
          </p:cNvSpPr>
          <p:nvPr>
            <p:ph type="title"/>
          </p:nvPr>
        </p:nvSpPr>
        <p:spPr>
          <a:xfrm rot="0">
            <a:off x="1238250" y="476250"/>
            <a:ext cx="7143750" cy="570571"/>
          </a:xfrm>
        </p:spPr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Picture Placeholder 9"/>
          <p:cNvSpPr>
            <a:spLocks noGrp="true"/>
          </p:cNvSpPr>
          <p:nvPr>
            <p:ph idx="1" type="pic"/>
          </p:nvPr>
        </p:nvSpPr>
        <p:spPr>
          <a:xfrm rot="0">
            <a:off x="857250" y="1952625"/>
            <a:ext cx="2476500" cy="1714500"/>
          </a:xfrm>
          <a:prstGeom prst="rect">
            <a:avLst/>
          </a:prstGeom>
          <a:solidFill>
            <a:schemeClr val="bg1"/>
          </a:solidFill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Content Placeholder 2"/>
          <p:cNvSpPr>
            <a:spLocks noGrp="true"/>
          </p:cNvSpPr>
          <p:nvPr>
            <p:ph idx="2" type="body"/>
          </p:nvPr>
        </p:nvSpPr>
        <p:spPr>
          <a:xfrm rot="0">
            <a:off x="857250" y="3852862"/>
            <a:ext cx="2476500" cy="357187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lvl="0" marL="0">
              <a:lnSpc>
                <a:spcPct val="100000"/>
              </a:lnSpc>
              <a:buNone/>
              <a:defRPr dirty="0" lang="en-US" sz="1200">
                <a:solidFill>
                  <a:schemeClr val="tx2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7" name="Picture Placeholder 14"/>
          <p:cNvSpPr>
            <a:spLocks noGrp="true"/>
          </p:cNvSpPr>
          <p:nvPr>
            <p:ph idx="3" type="pic"/>
          </p:nvPr>
        </p:nvSpPr>
        <p:spPr>
          <a:xfrm rot="0">
            <a:off x="3571875" y="1952625"/>
            <a:ext cx="2476500" cy="1714500"/>
          </a:xfrm>
          <a:prstGeom prst="rect">
            <a:avLst/>
          </a:prstGeom>
          <a:solidFill>
            <a:schemeClr val="bg1"/>
          </a:solidFill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8" name="Content Placeholder 2"/>
          <p:cNvSpPr>
            <a:spLocks noGrp="true"/>
          </p:cNvSpPr>
          <p:nvPr>
            <p:ph idx="4" type="body"/>
          </p:nvPr>
        </p:nvSpPr>
        <p:spPr>
          <a:xfrm rot="0">
            <a:off x="3571875" y="3852862"/>
            <a:ext cx="2476500" cy="357187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lvl="0" marL="0">
              <a:lnSpc>
                <a:spcPct val="100000"/>
              </a:lnSpc>
              <a:buNone/>
              <a:defRPr dirty="0" lang="en-US" sz="1200">
                <a:solidFill>
                  <a:schemeClr val="tx2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9" name="Picture Placeholder 16"/>
          <p:cNvSpPr>
            <a:spLocks noGrp="true"/>
          </p:cNvSpPr>
          <p:nvPr>
            <p:ph idx="5" type="pic"/>
          </p:nvPr>
        </p:nvSpPr>
        <p:spPr>
          <a:xfrm rot="0">
            <a:off x="6286500" y="1952625"/>
            <a:ext cx="2476500" cy="1714500"/>
          </a:xfrm>
          <a:prstGeom prst="rect">
            <a:avLst/>
          </a:prstGeom>
          <a:solidFill>
            <a:schemeClr val="bg1"/>
          </a:solidFill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0" name="Content Placeholder 2"/>
          <p:cNvSpPr>
            <a:spLocks noGrp="true"/>
          </p:cNvSpPr>
          <p:nvPr>
            <p:ph idx="6" type="body"/>
          </p:nvPr>
        </p:nvSpPr>
        <p:spPr>
          <a:xfrm rot="0">
            <a:off x="6286500" y="3852862"/>
            <a:ext cx="2476500" cy="357187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lvl="0" marL="0">
              <a:lnSpc>
                <a:spcPct val="100000"/>
              </a:lnSpc>
              <a:buNone/>
              <a:defRPr dirty="0" lang="en-US" sz="1200">
                <a:solidFill>
                  <a:schemeClr val="tx2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1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2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3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custDataLst>
      <p:tags r:id="rId2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6429374" y="952500"/>
            <a:ext cx="95250" cy="419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/>
          <p:cNvSpPr/>
          <p:nvPr/>
        </p:nvSpPr>
        <p:spPr>
          <a:xfrm flipH="false" flipV="false" rot="0">
            <a:off x="6524625" y="952500"/>
            <a:ext cx="2619375" cy="952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/>
          <p:cNvSpPr/>
          <p:nvPr/>
        </p:nvSpPr>
        <p:spPr>
          <a:xfrm flipH="false" flipV="true" rot="0"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Picture Placeholder 6"/>
          <p:cNvSpPr>
            <a:spLocks noGrp="true"/>
          </p:cNvSpPr>
          <p:nvPr>
            <p:ph idx="1" type="pic"/>
          </p:nvPr>
        </p:nvSpPr>
        <p:spPr>
          <a:xfrm rot="0">
            <a:off x="1362075" y="1524000"/>
            <a:ext cx="3333750" cy="1428750"/>
          </a:xfrm>
          <a:prstGeom prst="rect">
            <a:avLst/>
          </a:prstGeom>
          <a:solidFill>
            <a:schemeClr val="bg1"/>
          </a:solidFill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7" name="Picture Placeholder 8"/>
          <p:cNvSpPr>
            <a:spLocks noGrp="true"/>
          </p:cNvSpPr>
          <p:nvPr>
            <p:ph idx="2" type="pic"/>
          </p:nvPr>
        </p:nvSpPr>
        <p:spPr>
          <a:xfrm rot="0">
            <a:off x="1362075" y="3181350"/>
            <a:ext cx="3333750" cy="1428750"/>
          </a:xfrm>
          <a:prstGeom prst="rect">
            <a:avLst/>
          </a:prstGeom>
          <a:solidFill>
            <a:schemeClr val="bg1"/>
          </a:solidFill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8" name="Picture Placeholder 11"/>
          <p:cNvSpPr>
            <a:spLocks noGrp="true"/>
          </p:cNvSpPr>
          <p:nvPr>
            <p:ph idx="3" type="pic"/>
          </p:nvPr>
        </p:nvSpPr>
        <p:spPr>
          <a:xfrm rot="0">
            <a:off x="5238750" y="1524000"/>
            <a:ext cx="3333750" cy="1428750"/>
          </a:xfrm>
          <a:prstGeom prst="rect">
            <a:avLst/>
          </a:prstGeom>
          <a:solidFill>
            <a:schemeClr val="bg1"/>
          </a:solidFill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9" name="Picture Placeholder 13"/>
          <p:cNvSpPr>
            <a:spLocks noGrp="true"/>
          </p:cNvSpPr>
          <p:nvPr>
            <p:ph idx="4" type="pic"/>
          </p:nvPr>
        </p:nvSpPr>
        <p:spPr>
          <a:xfrm rot="0">
            <a:off x="5238750" y="3181350"/>
            <a:ext cx="3333750" cy="1428750"/>
          </a:xfrm>
          <a:prstGeom prst="rect">
            <a:avLst/>
          </a:prstGeom>
          <a:solidFill>
            <a:schemeClr val="bg1"/>
          </a:solidFill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0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1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2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custDataLst>
      <p:tags r:id="rId2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6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secHead">
  <p:cSld name="Section Header">
    <p:bg>
      <p:bgPr>
        <a:blipFill dpi="0" rotWithShape="1">
          <a:blip r:embed="rId2"/>
          <a:stretch>
            <a:fillRect b="0" l="0" r="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>
            <a:off x="0" y="1143000"/>
            <a:ext cx="9144000" cy="2857500"/>
          </a:xfrm>
          <a:prstGeom prst="rect">
            <a:avLst/>
          </a:prstGeom>
        </p:spPr>
      </p:pic>
      <p:grpSp>
        <p:nvGrpSpPr>
          <p:cNvPr id="3" name=""/>
          <p:cNvGrpSpPr>
            <a:grpSpLocks noChangeAspect="true"/>
          </p:cNvGrpSpPr>
          <p:nvPr/>
        </p:nvGrpSpPr>
        <p:grpSpPr>
          <a:xfrm flipH="false" flipV="false" rot="0">
            <a:off x="885825" y="1857375"/>
            <a:ext cx="857250" cy="857250"/>
            <a:chOff x="885825" y="1857375"/>
            <a:chExt cx="857250" cy="857250"/>
          </a:xfrm>
        </p:grpSpPr>
        <p:sp>
          <p:nvSpPr>
            <p:cNvPr id="4" name=""/>
            <p:cNvSpPr/>
            <p:nvPr userDrawn="1"/>
          </p:nvSpPr>
          <p:spPr>
            <a:xfrm flipH="false" flipV="false" rot="0">
              <a:off x="885825" y="1857375"/>
              <a:ext cx="95250" cy="857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5" name=""/>
            <p:cNvSpPr/>
            <p:nvPr userDrawn="1"/>
          </p:nvSpPr>
          <p:spPr>
            <a:xfrm flipH="false" flipV="false" rot="0">
              <a:off x="981075" y="1857375"/>
              <a:ext cx="66675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6" name=""/>
            <p:cNvSpPr/>
            <p:nvPr userDrawn="1"/>
          </p:nvSpPr>
          <p:spPr>
            <a:xfrm flipH="false" flipV="false" rot="0">
              <a:off x="981075" y="2619375"/>
              <a:ext cx="38100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7" name=""/>
            <p:cNvSpPr/>
            <p:nvPr userDrawn="1"/>
          </p:nvSpPr>
          <p:spPr>
            <a:xfrm flipH="false" flipV="false" rot="0">
              <a:off x="1647825" y="1857375"/>
              <a:ext cx="95250" cy="3619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8" name="Title Placeholder 1"/>
          <p:cNvSpPr>
            <a:spLocks noGrp="true"/>
          </p:cNvSpPr>
          <p:nvPr>
            <p:ph type="title"/>
          </p:nvPr>
        </p:nvSpPr>
        <p:spPr>
          <a:xfrm rot="0">
            <a:off x="1466850" y="2238375"/>
            <a:ext cx="6667500" cy="666750"/>
          </a:xfrm>
          <a:prstGeom prst="rect">
            <a:avLst/>
          </a:prstGeom>
        </p:spPr>
        <p:txBody>
          <a:bodyPr rtlCol="0" vert="horz"/>
          <a:lstStyle>
            <a:lvl1pPr lvl="0">
              <a:defRPr dirty="0" lang="en-US" sz="4000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9" name="Subtitle 2"/>
          <p:cNvSpPr>
            <a:spLocks noGrp="true"/>
          </p:cNvSpPr>
          <p:nvPr>
            <p:ph idx="1" type="body"/>
          </p:nvPr>
        </p:nvSpPr>
        <p:spPr>
          <a:xfrm rot="0">
            <a:off x="1465497" y="2905125"/>
            <a:ext cx="6668852" cy="381000"/>
          </a:xfrm>
          <a:prstGeom prst="rect">
            <a:avLst/>
          </a:prstGeom>
        </p:spPr>
        <p:txBody>
          <a:bodyPr anchor="t" lIns="91440" rtlCol="0" vert="horz">
            <a:noAutofit/>
          </a:bodyPr>
          <a:lstStyle>
            <a:lvl1pPr algn="l" indent="0" lvl="0" marL="0">
              <a:lnSpc>
                <a:spcPct val="100000"/>
              </a:lnSpc>
              <a:spcBef>
                <a:spcPts val="0"/>
              </a:spcBef>
              <a:buNone/>
              <a:defRPr baseline="0" dirty="0" i="0" lang="en-US" sz="1600">
                <a:solidFill>
                  <a:schemeClr val="bg2"/>
                </a:solidFill>
                <a:latin typeface="+mn-lt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10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1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2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5334000" y="666750"/>
            <a:ext cx="3810000" cy="381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/>
          <p:cNvSpPr/>
          <p:nvPr/>
        </p:nvSpPr>
        <p:spPr>
          <a:xfrm flipH="false" flipV="false" rot="0"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/>
          <p:cNvSpPr/>
          <p:nvPr/>
        </p:nvSpPr>
        <p:spPr>
          <a:xfrm flipH="false" flipV="false" rot="0">
            <a:off x="5334000" y="666750"/>
            <a:ext cx="47625" cy="381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Title Placeholder 1"/>
          <p:cNvSpPr>
            <a:spLocks noGrp="true"/>
          </p:cNvSpPr>
          <p:nvPr>
            <p:ph type="title"/>
          </p:nvPr>
        </p:nvSpPr>
        <p:spPr>
          <a:xfrm rot="0">
            <a:off x="1238250" y="619125"/>
            <a:ext cx="3524250" cy="1096471"/>
          </a:xfrm>
          <a:prstGeom prst="rect">
            <a:avLst/>
          </a:prstGeom>
        </p:spPr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Content Placeholder 2"/>
          <p:cNvSpPr>
            <a:spLocks noGrp="true"/>
          </p:cNvSpPr>
          <p:nvPr>
            <p:ph idx="1"/>
          </p:nvPr>
        </p:nvSpPr>
        <p:spPr>
          <a:xfrm rot="0">
            <a:off x="1241723" y="1809750"/>
            <a:ext cx="3520776" cy="2476500"/>
          </a:xfrm>
        </p:spPr>
        <p:txBody>
          <a:bodyPr rtlCol="0" vert="horz"/>
          <a:lstStyle>
            <a:lvl1pPr lvl="0"/>
            <a:lvl5pPr lvl="4"/>
            <a:lvl4pPr lvl="3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Content Placeholder 2"/>
          <p:cNvSpPr>
            <a:spLocks noGrp="true"/>
          </p:cNvSpPr>
          <p:nvPr>
            <p:ph idx="2"/>
          </p:nvPr>
        </p:nvSpPr>
        <p:spPr>
          <a:xfrm rot="0">
            <a:off x="5715000" y="952500"/>
            <a:ext cx="3048000" cy="3238500"/>
          </a:xfrm>
        </p:spPr>
        <p:txBody>
          <a:bodyPr rtlCol="0" vert="horz"/>
          <a:lstStyle>
            <a:lvl1pPr lvl="0"/>
            <a:lvl5pPr lvl="4"/>
            <a:lvl4pPr lvl="3"/>
            <a:lvl3pPr lvl="2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8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9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0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4572000" y="476250"/>
            <a:ext cx="4000500" cy="419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pic>
        <p:nvPicPr>
          <p:cNvPr id="3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0" y="0"/>
            <a:ext cx="4572000" cy="5143500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 flipH="false" flipV="false" rot="0">
            <a:off x="0" y="0"/>
            <a:ext cx="4572000" cy="5141128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/>
          <p:cNvSpPr/>
          <p:nvPr/>
        </p:nvSpPr>
        <p:spPr>
          <a:xfrm flipH="false" flipV="false" rot="0">
            <a:off x="571500" y="476250"/>
            <a:ext cx="4000500" cy="4191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6" name="Title Placeholder 1"/>
          <p:cNvSpPr>
            <a:spLocks noGrp="true"/>
          </p:cNvSpPr>
          <p:nvPr>
            <p:ph type="title"/>
          </p:nvPr>
        </p:nvSpPr>
        <p:spPr>
          <a:xfrm rot="0">
            <a:off x="786574" y="609600"/>
            <a:ext cx="7563674" cy="621062"/>
          </a:xfrm>
          <a:prstGeom prst="rect">
            <a:avLst/>
          </a:prstGeom>
        </p:spPr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7" name="Text Placeholder 2"/>
          <p:cNvSpPr>
            <a:spLocks noGrp="true"/>
          </p:cNvSpPr>
          <p:nvPr>
            <p:ph idx="1" type="body"/>
          </p:nvPr>
        </p:nvSpPr>
        <p:spPr>
          <a:xfrm rot="0">
            <a:off x="857250" y="1378527"/>
            <a:ext cx="3381375" cy="433820"/>
          </a:xfrm>
          <a:prstGeom prst="rect">
            <a:avLst/>
          </a:prstGeom>
        </p:spPr>
        <p:txBody>
          <a:bodyPr anchor="b" rtlCol="0" vert="horz">
            <a:normAutofit fontScale="92500" lnSpcReduction="20000"/>
          </a:bodyPr>
          <a:lstStyle>
            <a:lvl1pPr indent="0" lvl="0" marL="0">
              <a:buNone/>
              <a:defRPr cap="none" dirty="0" i="0" lang="en-US" sz="2000">
                <a:solidFill>
                  <a:schemeClr val="bg2"/>
                </a:solidFill>
                <a:latin typeface="Source Sans Pro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8" name="Content Placeholder 2"/>
          <p:cNvSpPr>
            <a:spLocks noGrp="true"/>
          </p:cNvSpPr>
          <p:nvPr>
            <p:ph idx="2"/>
          </p:nvPr>
        </p:nvSpPr>
        <p:spPr>
          <a:xfrm rot="0">
            <a:off x="904875" y="1885950"/>
            <a:ext cx="3333750" cy="2552700"/>
          </a:xfrm>
        </p:spPr>
        <p:txBody>
          <a:bodyPr rtlCol="0" vert="horz"/>
          <a:lstStyle>
            <a:lvl1pPr lvl="0">
              <a:buClr>
                <a:schemeClr val="bg1"/>
              </a:buClr>
              <a:defRPr dirty="0" lang="en-US">
                <a:solidFill>
                  <a:schemeClr val="bg1"/>
                </a:solidFill>
              </a:defRPr>
            </a:lvl1pPr>
            <a:lvl2pPr lvl="1">
              <a:buClr>
                <a:schemeClr val="bg1"/>
              </a:buClr>
              <a:defRPr dirty="0" lang="en-US">
                <a:solidFill>
                  <a:schemeClr val="bg1"/>
                </a:solidFill>
              </a:defRPr>
            </a:lvl2pPr>
            <a:lvl3pPr lvl="2">
              <a:buClr>
                <a:schemeClr val="bg1"/>
              </a:buClr>
              <a:defRPr dirty="0" lang="en-US">
                <a:solidFill>
                  <a:schemeClr val="bg1"/>
                </a:solidFill>
              </a:defRPr>
            </a:lvl3pPr>
            <a:lvl4pPr lvl="3">
              <a:buClr>
                <a:schemeClr val="bg1"/>
              </a:buClr>
              <a:defRPr dirty="0" lang="en-US">
                <a:solidFill>
                  <a:schemeClr val="bg1"/>
                </a:solidFill>
              </a:defRPr>
            </a:lvl4pPr>
            <a:lvl5pPr lvl="4">
              <a:buClr>
                <a:schemeClr val="bg1"/>
              </a:buClr>
              <a:defRPr dirty="0" lang="en-US">
                <a:solidFill>
                  <a:schemeClr val="bg1"/>
                </a:solidFill>
              </a:defRPr>
            </a:lvl5pPr>
            <a:lvl6pPr lvl="5">
              <a:buClr>
                <a:schemeClr val="bg1"/>
              </a:buClr>
              <a:defRPr dirty="0" lang="en-US">
                <a:solidFill>
                  <a:schemeClr val="bg1"/>
                </a:solidFill>
              </a:defRPr>
            </a:lvl6pPr>
            <a:lvl7pPr lvl="6">
              <a:buClr>
                <a:schemeClr val="bg1"/>
              </a:buClr>
              <a:defRPr dirty="0" lang="en-US">
                <a:solidFill>
                  <a:schemeClr val="bg1"/>
                </a:solidFill>
              </a:defRPr>
            </a:lvl7pPr>
            <a:lvl8pPr lvl="7">
              <a:buClr>
                <a:schemeClr val="bg1"/>
              </a:buClr>
              <a:defRPr dirty="0" lang="en-US">
                <a:solidFill>
                  <a:schemeClr val="bg1"/>
                </a:solidFill>
              </a:defRPr>
            </a:lvl8pPr>
            <a:lvl9pPr lvl="8">
              <a:buClr>
                <a:schemeClr val="bg1"/>
              </a:buClr>
              <a:defRPr dirty="0" lang="en-US">
                <a:solidFill>
                  <a:schemeClr val="bg1"/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9" name="Text Placeholder 2"/>
          <p:cNvSpPr>
            <a:spLocks noGrp="true"/>
          </p:cNvSpPr>
          <p:nvPr>
            <p:ph idx="3" type="body"/>
          </p:nvPr>
        </p:nvSpPr>
        <p:spPr>
          <a:xfrm rot="0">
            <a:off x="4857750" y="1378527"/>
            <a:ext cx="3451503" cy="433820"/>
          </a:xfrm>
          <a:prstGeom prst="rect">
            <a:avLst/>
          </a:prstGeom>
        </p:spPr>
        <p:txBody>
          <a:bodyPr anchor="b" rtlCol="0" vert="horz">
            <a:normAutofit fontScale="92500" lnSpcReduction="20000"/>
          </a:bodyPr>
          <a:lstStyle>
            <a:lvl1pPr indent="0" lvl="0" marL="0">
              <a:buNone/>
              <a:defRPr cap="none" dirty="0" i="0"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" name="Content Placeholder 2"/>
          <p:cNvSpPr>
            <a:spLocks noGrp="true"/>
          </p:cNvSpPr>
          <p:nvPr>
            <p:ph idx="4"/>
          </p:nvPr>
        </p:nvSpPr>
        <p:spPr>
          <a:xfrm rot="0">
            <a:off x="4856564" y="1885950"/>
            <a:ext cx="3452713" cy="2552700"/>
          </a:xfrm>
        </p:spPr>
        <p:txBody>
          <a:bodyPr rtlCol="0" vert="horz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1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2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3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custDataLst>
      <p:tags r:id="rId3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titleOnly">
  <p:cSld name="Title Only">
    <p:bg>
      <p:bgPr>
        <a:blipFill dpi="0" rotWithShape="1">
          <a:blip r:embed="rId2"/>
          <a:stretch>
            <a:fillRect b="0" l="0" r="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"/>
          <p:cNvGrpSpPr>
            <a:grpSpLocks noChangeAspect="true"/>
          </p:cNvGrpSpPr>
          <p:nvPr/>
        </p:nvGrpSpPr>
        <p:grpSpPr>
          <a:xfrm flipH="false" flipV="false" rot="0">
            <a:off x="1933575" y="1743075"/>
            <a:ext cx="1047750" cy="1047750"/>
            <a:chOff x="1933575" y="1743075"/>
            <a:chExt cx="1047750" cy="1047750"/>
          </a:xfrm>
        </p:grpSpPr>
        <p:sp>
          <p:nvSpPr>
            <p:cNvPr id="3" name=""/>
            <p:cNvSpPr/>
            <p:nvPr userDrawn="1"/>
          </p:nvSpPr>
          <p:spPr>
            <a:xfrm flipH="false" flipV="false" rot="0">
              <a:off x="1933575" y="1743075"/>
              <a:ext cx="95250" cy="10477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" name=""/>
            <p:cNvSpPr/>
            <p:nvPr userDrawn="1"/>
          </p:nvSpPr>
          <p:spPr>
            <a:xfrm flipH="false" flipV="false" rot="0">
              <a:off x="2028825" y="1743075"/>
              <a:ext cx="85725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5" name=""/>
            <p:cNvSpPr/>
            <p:nvPr userDrawn="1"/>
          </p:nvSpPr>
          <p:spPr>
            <a:xfrm flipH="false" flipV="false" rot="0">
              <a:off x="2028825" y="2695575"/>
              <a:ext cx="38100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6" name=""/>
            <p:cNvSpPr/>
            <p:nvPr userDrawn="1"/>
          </p:nvSpPr>
          <p:spPr>
            <a:xfrm flipH="false" flipV="false" rot="0">
              <a:off x="2886075" y="1743075"/>
              <a:ext cx="95250" cy="476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7" name="Title Placeholder 1"/>
          <p:cNvSpPr>
            <a:spLocks noGrp="true"/>
          </p:cNvSpPr>
          <p:nvPr>
            <p:ph type="title"/>
          </p:nvPr>
        </p:nvSpPr>
        <p:spPr>
          <a:xfrm rot="0">
            <a:off x="2524125" y="2247900"/>
            <a:ext cx="5604928" cy="1333500"/>
          </a:xfrm>
          <a:prstGeom prst="rect">
            <a:avLst/>
          </a:prstGeom>
        </p:spPr>
        <p:txBody>
          <a:bodyPr rtlCol="0" vert="horz"/>
          <a:lstStyle>
            <a:lvl1pPr lvl="0">
              <a:defRPr dirty="0" lang="en-US" sz="4000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8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9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0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0" y="-9525"/>
            <a:ext cx="381000" cy="5162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4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5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5238750" y="0"/>
            <a:ext cx="3905250" cy="5143500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 flipH="false" flipV="false" rot="0">
            <a:off x="5238750" y="0"/>
            <a:ext cx="3905250" cy="5141128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/>
          <p:cNvSpPr/>
          <p:nvPr/>
        </p:nvSpPr>
        <p:spPr>
          <a:xfrm flipH="false" flipV="false" rot="0">
            <a:off x="0" y="-9525"/>
            <a:ext cx="381000" cy="5162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Title Placeholder 1"/>
          <p:cNvSpPr>
            <a:spLocks noGrp="true"/>
          </p:cNvSpPr>
          <p:nvPr>
            <p:ph type="title"/>
          </p:nvPr>
        </p:nvSpPr>
        <p:spPr>
          <a:xfrm rot="0">
            <a:off x="1238250" y="476250"/>
            <a:ext cx="3524250" cy="1095375"/>
          </a:xfrm>
          <a:prstGeom prst="rect">
            <a:avLst/>
          </a:prstGeom>
        </p:spPr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Content Placeholder 2"/>
          <p:cNvSpPr>
            <a:spLocks noGrp="true"/>
          </p:cNvSpPr>
          <p:nvPr>
            <p:ph idx="1"/>
          </p:nvPr>
        </p:nvSpPr>
        <p:spPr>
          <a:xfrm rot="0">
            <a:off x="1238250" y="1693157"/>
            <a:ext cx="3524250" cy="2593092"/>
          </a:xfrm>
        </p:spPr>
        <p:txBody>
          <a:bodyPr rtlCol="0" vert="horz"/>
          <a:lstStyle>
            <a:lvl1pPr lvl="0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Text Placeholder 3"/>
          <p:cNvSpPr>
            <a:spLocks noGrp="true"/>
          </p:cNvSpPr>
          <p:nvPr>
            <p:ph idx="2" type="body"/>
          </p:nvPr>
        </p:nvSpPr>
        <p:spPr>
          <a:xfrm rot="0">
            <a:off x="5715000" y="619125"/>
            <a:ext cx="2952750" cy="3717389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dirty="0" lang="en-US">
                <a:solidFill>
                  <a:schemeClr val="bg2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8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9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0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grpSp>
        <p:nvGrpSpPr>
          <p:cNvPr id="3" name=""/>
          <p:cNvGrpSpPr>
            <a:grpSpLocks noChangeAspect="true"/>
          </p:cNvGrpSpPr>
          <p:nvPr/>
        </p:nvGrpSpPr>
        <p:grpSpPr>
          <a:xfrm flipH="false" flipV="false" rot="0">
            <a:off x="6724650" y="238125"/>
            <a:ext cx="2571750" cy="4667250"/>
            <a:chOff x="6724650" y="238125"/>
            <a:chExt cx="2571750" cy="4667250"/>
          </a:xfrm>
        </p:grpSpPr>
        <p:sp>
          <p:nvSpPr>
            <p:cNvPr id="4" name=""/>
            <p:cNvSpPr/>
            <p:nvPr userDrawn="1"/>
          </p:nvSpPr>
          <p:spPr>
            <a:xfrm flipH="false" flipV="false" rot="0">
              <a:off x="6724650" y="238125"/>
              <a:ext cx="95250" cy="46672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5" name=""/>
            <p:cNvSpPr/>
            <p:nvPr userDrawn="1"/>
          </p:nvSpPr>
          <p:spPr>
            <a:xfrm flipH="false" flipV="false" rot="0">
              <a:off x="6819900" y="238125"/>
              <a:ext cx="2476500" cy="952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6" name=""/>
            <p:cNvSpPr/>
            <p:nvPr userDrawn="1"/>
          </p:nvSpPr>
          <p:spPr>
            <a:xfrm flipH="false" flipV="false" rot="0">
              <a:off x="6819900" y="4810125"/>
              <a:ext cx="2476500" cy="952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7" name=""/>
          <p:cNvSpPr/>
          <p:nvPr/>
        </p:nvSpPr>
        <p:spPr>
          <a:xfrm flipH="false" flipV="false" rot="0">
            <a:off x="5334000" y="714375"/>
            <a:ext cx="3238500" cy="3714750"/>
          </a:xfrm>
          <a:prstGeom prst="rect">
            <a:avLst/>
          </a:prstGeom>
          <a:solidFill>
            <a:schemeClr val="bg1"/>
          </a:solidFill>
          <a:ln w="95250">
            <a:solidFill>
              <a:srgbClr val="9fcd69"/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Title Placeholder 1"/>
          <p:cNvSpPr>
            <a:spLocks noGrp="true"/>
          </p:cNvSpPr>
          <p:nvPr>
            <p:ph type="title"/>
          </p:nvPr>
        </p:nvSpPr>
        <p:spPr>
          <a:xfrm rot="0">
            <a:off x="1238250" y="476250"/>
            <a:ext cx="3524250" cy="1095375"/>
          </a:xfrm>
          <a:prstGeom prst="rect">
            <a:avLst/>
          </a:prstGeom>
        </p:spPr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9" name="Text Placeholder 3"/>
          <p:cNvSpPr>
            <a:spLocks noGrp="true"/>
          </p:cNvSpPr>
          <p:nvPr>
            <p:ph idx="1" type="body"/>
          </p:nvPr>
        </p:nvSpPr>
        <p:spPr>
          <a:xfrm rot="0">
            <a:off x="1238250" y="1685925"/>
            <a:ext cx="3524250" cy="2590800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25000"/>
              </a:lnSpc>
              <a:buNone/>
              <a:defRPr dirty="0" lang="en-US" sz="1800"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" name="Picture Placeholder 2"/>
          <p:cNvSpPr>
            <a:spLocks noGrp="true"/>
          </p:cNvSpPr>
          <p:nvPr>
            <p:ph idx="2" type="pic"/>
          </p:nvPr>
        </p:nvSpPr>
        <p:spPr>
          <a:xfrm rot="0">
            <a:off x="5381625" y="762000"/>
            <a:ext cx="3143250" cy="3619500"/>
          </a:xfrm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1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2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3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Master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1238250" y="477178"/>
            <a:ext cx="7143750" cy="570571"/>
          </a:xfrm>
          <a:prstGeom prst="rect">
            <a:avLst/>
          </a:prstGeom>
          <a:noFill/>
        </p:spPr>
        <p:txBody>
          <a:bodyPr anchor="t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true"/>
          </p:cNvSpPr>
          <p:nvPr>
            <p:ph idx="1" type="body"/>
          </p:nvPr>
        </p:nvSpPr>
        <p:spPr>
          <a:xfrm rot="0">
            <a:off x="1238250" y="1215397"/>
            <a:ext cx="7143750" cy="3150380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true"/>
          </p:cNvSpPr>
          <p:nvPr>
            <p:ph idx="2" sz="half" type="dt"/>
          </p:nvPr>
        </p:nvSpPr>
        <p:spPr>
          <a:xfrm rot="0">
            <a:off x="7620000" y="4762500"/>
            <a:ext cx="1524000" cy="3810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dirty="0" i="0" lang="en-US"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5" name="Footer Placeholder 4"/>
          <p:cNvSpPr>
            <a:spLocks noGrp="true"/>
          </p:cNvSpPr>
          <p:nvPr>
            <p:ph idx="3" sz="quarter" type="ftr"/>
          </p:nvPr>
        </p:nvSpPr>
        <p:spPr>
          <a:xfrm rot="0">
            <a:off x="1238250" y="4762500"/>
            <a:ext cx="4762500" cy="3810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dirty="0" i="0" lang="en-US"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idx="4" sz="quarter" type="sldNum"/>
          </p:nvPr>
        </p:nvSpPr>
        <p:spPr>
          <a:xfrm rot="0">
            <a:off x="0" y="4762500"/>
            <a:ext cx="381000" cy="3810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dirty="0" i="0" lang="en-US"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grpSp>
        <p:nvGrpSpPr>
          <p:cNvPr id="7" name=""/>
          <p:cNvGrpSpPr>
            <a:grpSpLocks noChangeAspect="true"/>
          </p:cNvGrpSpPr>
          <p:nvPr/>
        </p:nvGrpSpPr>
        <p:grpSpPr>
          <a:xfrm flipH="false" flipV="false" rot="0">
            <a:off x="819150" y="276225"/>
            <a:ext cx="666750" cy="672085"/>
            <a:chOff x="819150" y="276225"/>
            <a:chExt cx="666750" cy="672085"/>
          </a:xfrm>
        </p:grpSpPr>
        <p:sp>
          <p:nvSpPr>
            <p:cNvPr id="8" name=""/>
            <p:cNvSpPr/>
            <p:nvPr/>
          </p:nvSpPr>
          <p:spPr>
            <a:xfrm flipH="false" flipV="false" rot="0">
              <a:off x="914400" y="276225"/>
              <a:ext cx="476250" cy="95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9" name=""/>
            <p:cNvSpPr/>
            <p:nvPr/>
          </p:nvSpPr>
          <p:spPr>
            <a:xfrm flipH="false" flipV="false" rot="0">
              <a:off x="819150" y="281560"/>
              <a:ext cx="95250" cy="666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0" name=""/>
            <p:cNvSpPr/>
            <p:nvPr/>
          </p:nvSpPr>
          <p:spPr>
            <a:xfrm flipH="false" flipV="false" rot="0">
              <a:off x="1390650" y="281560"/>
              <a:ext cx="95250" cy="285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1" name=""/>
            <p:cNvSpPr/>
            <p:nvPr/>
          </p:nvSpPr>
          <p:spPr>
            <a:xfrm flipH="false" flipV="false" rot="0">
              <a:off x="914400" y="847725"/>
              <a:ext cx="285750" cy="95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lnSpc>
          <a:spcPct val="100000"/>
        </a:lnSpc>
        <a:spcBef>
          <a:spcPct val="0"/>
        </a:spcBef>
        <a:buNone/>
        <a:defRPr b="1" dirty="0" i="0" lang="en-US" sz="3200">
          <a:solidFill>
            <a:schemeClr val="tx2"/>
          </a:solidFill>
          <a:latin typeface="+mj-lt"/>
        </a:defRPr>
      </a:lvl1pPr>
    </p:titleStyle>
    <p:bodyStyle>
      <a:lvl1pPr algn="l" indent="-342900" lvl="0" marL="342900" rtl="false">
        <a:spcBef>
          <a:spcPts val="1200"/>
        </a:spcBef>
        <a:buClr>
          <a:schemeClr val="tx1">
            <a:lumMod val="85000"/>
            <a:lumOff val="15000"/>
          </a:schemeClr>
        </a:buClr>
        <a:buFont typeface="Source Sans Pro"/>
        <a:buChar char="⇢"/>
        <a:defRPr dirty="0" i="0" lang="en-US" sz="180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algn="l" indent="-285750" lvl="1" marL="742950" rtl="false">
        <a:spcBef>
          <a:spcPct val="20000"/>
        </a:spcBef>
        <a:buClr>
          <a:srgbClr val="88a797"/>
        </a:buClr>
        <a:buFont typeface="Arial"/>
        <a:buChar char="-"/>
        <a:defRPr dirty="0" i="0" lang="en-US" sz="1600">
          <a:solidFill>
            <a:schemeClr val="tx1">
              <a:lumMod val="50000"/>
              <a:lumOff val="50000"/>
            </a:schemeClr>
          </a:solidFill>
          <a:latin typeface="+mn-lt"/>
        </a:defRPr>
      </a:lvl2pPr>
      <a:lvl3pPr algn="l" indent="-228600" lvl="2" marL="1143000" rtl="false">
        <a:spcBef>
          <a:spcPct val="20000"/>
        </a:spcBef>
        <a:buClr>
          <a:srgbClr val="88a797"/>
        </a:buClr>
        <a:buFont typeface="Arial"/>
        <a:buChar char="•"/>
        <a:defRPr dirty="0" i="0" lang="en-US" sz="1400">
          <a:solidFill>
            <a:schemeClr val="tx1">
              <a:lumMod val="50000"/>
              <a:lumOff val="50000"/>
            </a:schemeClr>
          </a:solidFill>
          <a:latin typeface="+mn-lt"/>
        </a:defRPr>
      </a:lvl3pPr>
      <a:lvl4pPr algn="l" indent="-228600" lvl="3" marL="1600200" rtl="false">
        <a:spcBef>
          <a:spcPct val="20000"/>
        </a:spcBef>
        <a:buClr>
          <a:srgbClr val="88a797"/>
        </a:buClr>
        <a:buFont typeface="Arial"/>
        <a:buChar char="-"/>
        <a:defRPr dirty="0" i="0" lang="en-US" sz="1200">
          <a:solidFill>
            <a:schemeClr val="tx1">
              <a:lumMod val="50000"/>
              <a:lumOff val="50000"/>
            </a:schemeClr>
          </a:solidFill>
          <a:latin typeface="+mn-lt"/>
        </a:defRPr>
      </a:lvl4pPr>
      <a:lvl5pPr algn="l" indent="-228600" lvl="4" marL="2057400" rtl="false">
        <a:spcBef>
          <a:spcPct val="20000"/>
        </a:spcBef>
        <a:buClr>
          <a:srgbClr val="88a797"/>
        </a:buClr>
        <a:buFont typeface="Arial"/>
        <a:buChar char="•"/>
        <a:defRPr dirty="0" i="0" lang="en-US" sz="1100">
          <a:solidFill>
            <a:schemeClr val="tx1">
              <a:lumMod val="50000"/>
              <a:lumOff val="50000"/>
            </a:schemeClr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•"/>
        <a:defRPr dirty="0" lang="en-US" sz="1100">
          <a:solidFill>
            <a:schemeClr val="tx1">
              <a:lumMod val="50000"/>
              <a:lumOff val="50000"/>
            </a:schemeClr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•"/>
        <a:defRPr dirty="0" lang="en-US" sz="1100">
          <a:solidFill>
            <a:schemeClr val="tx1">
              <a:lumMod val="50000"/>
              <a:lumOff val="50000"/>
            </a:schemeClr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•"/>
        <a:defRPr dirty="0" lang="en-US" sz="1100">
          <a:solidFill>
            <a:schemeClr val="tx1">
              <a:lumMod val="50000"/>
              <a:lumOff val="50000"/>
            </a:schemeClr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•"/>
        <a:defRPr dirty="0" lang="en-US" sz="1100">
          <a:solidFill>
            <a:schemeClr val="tx1">
              <a:lumMod val="50000"/>
              <a:lumOff val="50000"/>
            </a:schemeClr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1.xml.rels><?xml version="1.0" encoding="UTF-8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2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3.xml.rels><?xml version="1.0" encoding="UTF-8"?><Relationships xmlns="http://schemas.openxmlformats.org/package/2006/relationships"><Relationship Id="rId2" Target="../media/image1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?><Relationships xmlns="http://schemas.openxmlformats.org/package/2006/relationships"><Relationship Id="rId2" Target="../media/image7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?><Relationships xmlns="http://schemas.openxmlformats.org/package/2006/relationships"><Relationship Id="rId2" Target="../media/image8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.xml.rels><?xml version="1.0" encoding="UTF-8"?><Relationships xmlns="http://schemas.openxmlformats.org/package/2006/relationships"><Relationship Id="rId2" Target="../media/image9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.xml.rels><?xml version="1.0" encoding="UTF-8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9.xml.rels><?xml version="1.0" encoding="UTF-8"?><Relationships xmlns="http://schemas.openxmlformats.org/package/2006/relationships"><Relationship Id="rId2" Target="../media/image10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Classification</a:t>
            </a:r>
            <a:endParaRPr dirty="0" lang="en-US"/>
          </a:p>
        </p:txBody>
      </p:sp>
      <p:sp>
        <p:nvSpPr>
          <p:cNvPr id="3" name="Subtitle 2"/>
          <p:cNvSpPr>
            <a:spLocks noGrp="true"/>
          </p:cNvSpPr>
          <p:nvPr>
            <p:ph idx="1" type="subTitle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b="1" dirty="0" i="0" lang="en-US" strike="noStrike" u="none">
                <a:latin typeface="+mn-lt"/>
              </a:rPr>
              <a:t>What is Decision Boundary?</a:t>
            </a:r>
            <a:endParaRPr b="1" dirty="0" i="0" lang="en-US" strike="noStrike" u="none">
              <a:latin typeface="+mn-lt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/>
            <a:r>
              <a:rPr dirty="0" i="0" lang="en-US" strike="noStrike" u="none">
                <a:latin typeface="+mn-lt"/>
              </a:rPr>
              <a:t>Decision boundary helps to differentiate probabilities into positive class and negative class.</a:t>
            </a:r>
          </a:p>
          <a:p>
            <a:pPr/>
            <a:r>
              <a:rPr dirty="0" i="0" lang="en-US" strike="noStrike" u="none">
                <a:latin typeface="+mn-lt"/>
              </a:rPr>
              <a:t/>
            </a:r>
          </a:p>
          <a:p>
            <a:pPr/>
            <a:r>
              <a:rPr dirty="0" i="0" lang="en-US" strike="noStrike" u="none">
                <a:latin typeface="+mn-lt"/>
              </a:rPr>
              <a:t>Linear Decision Boundary</a:t>
            </a:r>
          </a:p>
          <a:p>
            <a:pPr/>
            <a:r>
              <a:rPr dirty="0" i="0" lang="en-US" strike="noStrike" u="none">
                <a:latin typeface="+mn-lt"/>
              </a:rPr>
              <a:t>Non Linear Decision Boundary</a:t>
            </a:r>
            <a:endParaRPr dirty="0" i="0" lang="en-US" strike="noStrike" u="none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Support Vector Machines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 type="body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Hyper plane</a:t>
            </a:r>
            <a:endParaRPr dirty="0" lang="en-US"/>
          </a:p>
        </p:txBody>
      </p:sp>
      <p:sp>
        <p:nvSpPr>
          <p:cNvPr id="3" name="Subtitle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/>
            <a:r>
              <a:rPr dirty="0" i="0" lang="en-US" strike="noStrike" u="none">
                <a:latin typeface="+mn-lt"/>
              </a:rPr>
              <a:t>The objective of the support vector machine algorithm is to find a hyperplane in an </a:t>
            </a:r>
            <a:r>
              <a:rPr dirty="0" err="1" i="0" lang="en-US" strike="noStrike" u="none">
                <a:latin typeface="+mn-lt"/>
              </a:rPr>
              <a:t>N-dimensional</a:t>
            </a:r>
            <a:r>
              <a:rPr dirty="0" i="0" lang="en-US" strike="noStrike" u="none">
                <a:latin typeface="+mn-lt"/>
              </a:rPr>
              <a:t> space(N — the number of features) that distinctly classifies the data points.</a:t>
            </a:r>
            <a:endParaRPr dirty="0" i="0" lang="en-US" strike="noStrike" u="none"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Hyper plane</a:t>
            </a:r>
            <a:endParaRPr dirty="0" lang="en-US"/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6866" l="0" r="0" t="6866"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b="1" dirty="0" i="0" lang="en-US" strike="noStrike" u="none">
                <a:latin typeface="+mn-lt"/>
              </a:rPr>
              <a:t>What is a Classification Problem?</a:t>
            </a:r>
          </a:p>
          <a:p>
            <a:pPr/>
            <a:r>
              <a:rPr b="1" dirty="0" i="0" lang="en-US" strike="noStrike" u="none">
                <a:latin typeface="+mn-lt"/>
              </a:rPr>
              <a:t/>
            </a:r>
            <a:endParaRPr b="1" dirty="0" i="0" lang="en-US" strike="noStrike" u="none">
              <a:latin typeface="+mn-lt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/>
            <a:r>
              <a:rPr dirty="0" i="0" lang="en-US" strike="noStrike" u="none">
                <a:latin typeface="+mn-lt"/>
              </a:rPr>
              <a:t>We identify problem as classification problem when independent variables are continuous in nature and dependent variable is in categorical form </a:t>
            </a:r>
          </a:p>
          <a:p>
            <a:pPr/>
            <a:r>
              <a:rPr dirty="0" i="0" lang="en-US" strike="noStrike" u="none">
                <a:latin typeface="+mn-lt"/>
              </a:rPr>
              <a:t>i.e. in classes like positive class and negative class</a:t>
            </a:r>
            <a:endParaRPr dirty="0" i="0" lang="en-US" strike="noStrike" u="none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Examples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/>
            <a:r>
              <a:rPr dirty="0" i="0" lang="en-US" strike="noStrike" u="none">
                <a:latin typeface="+mn-lt"/>
              </a:rPr>
              <a:t>The real life example of classification example would be, </a:t>
            </a:r>
          </a:p>
          <a:p>
            <a:pPr/>
            <a:r>
              <a:rPr dirty="0" i="0" lang="en-US" strike="noStrike" u="none">
                <a:latin typeface="+mn-lt"/>
              </a:rPr>
              <a:t>to categorize</a:t>
            </a:r>
            <a:r>
              <a:rPr dirty="0" i="0" lang="en-US" strike="noStrike" u="none">
                <a:latin typeface="+mn-lt"/>
              </a:rPr>
              <a:t> the mail as spam or not spam, </a:t>
            </a:r>
          </a:p>
          <a:p>
            <a:pPr/>
            <a:r>
              <a:rPr dirty="0" i="0" lang="en-US" strike="noStrike" u="none">
                <a:latin typeface="+mn-lt"/>
              </a:rPr>
              <a:t>to categorize the tumor as malignant or benign</a:t>
            </a:r>
          </a:p>
          <a:p>
            <a:pPr/>
            <a:r>
              <a:rPr dirty="0" i="0" lang="en-US" strike="noStrike" u="none">
                <a:latin typeface="+mn-lt"/>
              </a:rPr>
              <a:t>to categorize the transaction as fraudulent or genuine. </a:t>
            </a:r>
          </a:p>
          <a:p>
            <a:pPr/>
            <a:r>
              <a:rPr dirty="0" i="0" lang="en-US" strike="noStrike" u="none">
                <a:latin typeface="+mn-lt"/>
              </a:rPr>
              <a:t>All these problem’s answers are in categorical form i.e. Yes or No. and that is why they are two class classification problems.</a:t>
            </a:r>
            <a:endParaRPr dirty="0" i="0" lang="en-US" strike="noStrike" u="none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Example</a:t>
            </a:r>
            <a:endParaRPr dirty="0" lang="en-US"/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0" l="-32358" r="-32358" t="0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i="0" lang="en-US" strike="noStrike" u="none">
                <a:latin typeface="+mn-lt"/>
              </a:rPr>
              <a:t>Multi class classification </a:t>
            </a:r>
            <a:endParaRPr dirty="0" i="0" lang="en-US" strike="noStrike" u="none">
              <a:latin typeface="+mn-lt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/>
            <a:r>
              <a:rPr dirty="0" i="0" lang="en-US" strike="noStrike" u="none">
                <a:latin typeface="+mn-lt"/>
              </a:rPr>
              <a:t> </a:t>
            </a:r>
            <a:r>
              <a:rPr dirty="0" i="0" lang="en-US" strike="noStrike" u="none">
                <a:latin typeface="+mn-lt"/>
              </a:rPr>
              <a:t>W</a:t>
            </a:r>
            <a:r>
              <a:rPr dirty="0" i="0" lang="en-US" strike="noStrike" u="none">
                <a:latin typeface="+mn-lt"/>
              </a:rPr>
              <a:t>e come across more than 2 classes and still it is a classification problem. </a:t>
            </a:r>
          </a:p>
          <a:p>
            <a:pPr/>
            <a:r>
              <a:rPr dirty="0" i="0" lang="en-US" strike="noStrike" u="none">
                <a:latin typeface="+mn-lt"/>
              </a:rPr>
              <a:t>These types of problems are known as multi class classification problems.</a:t>
            </a:r>
            <a:endParaRPr dirty="0" i="0" lang="en-US" strike="noStrike" u="none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1238250" y="477178"/>
            <a:ext cx="7143750" cy="570571"/>
          </a:xfrm>
        </p:spPr>
        <p:txBody>
          <a:bodyPr rtlCol="0" vert="horz"/>
          <a:lstStyle/>
          <a:p>
            <a:pPr/>
            <a:r>
              <a:rPr b="1" dirty="0" i="0" lang="en-US" strike="noStrike" u="none">
                <a:latin typeface="+mn-lt"/>
              </a:rPr>
              <a:t>Why not use Linear Regression?</a:t>
            </a:r>
            <a:endParaRPr b="1" dirty="0" i="0" lang="en-US" strike="noStrike" u="none">
              <a:latin typeface="+mn-lt"/>
            </a:endParaRPr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4594" l="0" r="0" t="4594"/>
          <a:stretch>
            <a:fillRect/>
          </a:stretch>
        </p:blipFill>
        <p:spPr>
          <a:xfrm rot="0">
            <a:off x="1238250" y="1215397"/>
            <a:ext cx="7143750" cy="315038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1238250" y="477178"/>
            <a:ext cx="7143750" cy="570571"/>
          </a:xfrm>
        </p:spPr>
        <p:txBody>
          <a:bodyPr rtlCol="0" vert="horz"/>
          <a:lstStyle/>
          <a:p>
            <a:pPr/>
            <a:r>
              <a:rPr dirty="0" lang="en-US"/>
              <a:t>Classification</a:t>
            </a:r>
            <a:endParaRPr dirty="0" lang="en-US"/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0" l="-11322" r="-11322" t="0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Logistic Regression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 type="body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err="1" lang="en-US"/>
              <a:t>Logit</a:t>
            </a:r>
            <a:r>
              <a:rPr dirty="0" lang="en-US"/>
              <a:t> function</a:t>
            </a:r>
            <a:endParaRPr dirty="0" lang="en-US"/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-33011" l="0" r="0" t="-33011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9:0:0" val="6"/>
  <p:tag name="fontWeight:7:0:0" val="6"/>
</p:tagLst>
</file>

<file path=ppt/tags/tag2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threePicAndTx"/>
</p:tagLst>
</file>

<file path=ppt/tags/tag3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fourPic"/>
</p:tagLst>
</file>

<file path=ppt/tags/tag4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webfont2" val="Source Sans Pro-demi_bold"/>
</p:tagLst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Experimental">
  <a:themeElements>
    <a:clrScheme name="Experimental">
      <a:dk1>
        <a:srgbClr val="000000"/>
      </a:dk1>
      <a:lt1>
        <a:srgbClr val="ffffff"/>
      </a:lt1>
      <a:dk2>
        <a:srgbClr val="34464d"/>
      </a:dk2>
      <a:lt2>
        <a:srgbClr val="f7f7f7"/>
      </a:lt2>
      <a:accent1>
        <a:srgbClr val="a7d878"/>
      </a:accent1>
      <a:accent2>
        <a:srgbClr val="8ac441"/>
      </a:accent2>
      <a:accent3>
        <a:srgbClr val="528c26"/>
      </a:accent3>
      <a:accent4>
        <a:srgbClr val="cfd8dd"/>
      </a:accent4>
      <a:accent5>
        <a:srgbClr val="7e8d93"/>
      </a:accent5>
      <a:accent6>
        <a:srgbClr val="519ebd"/>
      </a:accent6>
      <a:hlink>
        <a:srgbClr val="33a6d9"/>
      </a:hlink>
      <a:folHlink>
        <a:srgbClr val="81d21b"/>
      </a:folHlink>
    </a:clrScheme>
    <a:fontScheme name="Experimental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Experiment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200000"/>
              </a:schemeClr>
            </a:gs>
            <a:gs pos="35000">
              <a:schemeClr val="phClr">
                <a:tint val="37000"/>
                <a:satMod val="200000"/>
              </a:schemeClr>
            </a:gs>
            <a:gs pos="100000">
              <a:schemeClr val="phClr">
                <a:tint val="15000"/>
                <a:satMod val="2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12700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40000">
              <a:schemeClr val="phClr">
                <a:tint val="80000"/>
                <a:shade val="99000"/>
                <a:satMod val="20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10800000" scaled="0"/>
        </a:gra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100000">
              <a:schemeClr val="phClr">
                <a:shade val="5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3"/>
          </a:solidFill>
          <a:prstDash val="solid"/>
          <a:round/>
        </a:ln>
      </a:spPr>
      <a:bodyPr anchor="ctr" rtlCol="0" vert="horz"/>
      <a:lstStyle>
        <a:lvl1pPr algn="ctr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Experimental">
  <a:themeElements>
    <a:clrScheme name="Experimental">
      <a:dk1>
        <a:srgbClr val="000000"/>
      </a:dk1>
      <a:lt1>
        <a:srgbClr val="ffffff"/>
      </a:lt1>
      <a:dk2>
        <a:srgbClr val="34464d"/>
      </a:dk2>
      <a:lt2>
        <a:srgbClr val="f7f7f7"/>
      </a:lt2>
      <a:accent1>
        <a:srgbClr val="a7d878"/>
      </a:accent1>
      <a:accent2>
        <a:srgbClr val="8ac441"/>
      </a:accent2>
      <a:accent3>
        <a:srgbClr val="528c26"/>
      </a:accent3>
      <a:accent4>
        <a:srgbClr val="cfd8dd"/>
      </a:accent4>
      <a:accent5>
        <a:srgbClr val="7e8d93"/>
      </a:accent5>
      <a:accent6>
        <a:srgbClr val="519ebd"/>
      </a:accent6>
      <a:hlink>
        <a:srgbClr val="33a6d9"/>
      </a:hlink>
      <a:folHlink>
        <a:srgbClr val="81d21b"/>
      </a:folHlink>
    </a:clrScheme>
    <a:fontScheme name="Experimental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Experiment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200000"/>
              </a:schemeClr>
            </a:gs>
            <a:gs pos="35000">
              <a:schemeClr val="phClr">
                <a:tint val="37000"/>
                <a:satMod val="200000"/>
              </a:schemeClr>
            </a:gs>
            <a:gs pos="100000">
              <a:schemeClr val="phClr">
                <a:tint val="15000"/>
                <a:satMod val="2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12700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40000">
              <a:schemeClr val="phClr">
                <a:tint val="80000"/>
                <a:shade val="99000"/>
                <a:satMod val="20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10800000" scaled="0"/>
        </a:gra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100000">
              <a:schemeClr val="phClr">
                <a:shade val="5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3"/>
          </a:solidFill>
          <a:prstDash val="solid"/>
          <a:round/>
        </a:ln>
      </a:spPr>
      <a:bodyPr anchor="ctr" rtlCol="0" vert="horz"/>
      <a:lstStyle>
        <a:lvl1pPr algn="ctr"/>
      </a:lst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zoho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>Joshi</dc:creator>
  <cp:lastModifiedBy>Joshi</cp:lastModifiedBy>
  <dcterms:created xmlns:xsi="http://www.w3.org/2001/XMLSchema-instance" xsi:type="dcterms:W3CDTF">2010-03-09T10:03:29Z</dcterms:created>
  <dcterms:modified xmlns:xsi="http://www.w3.org/2001/XMLSchema-instance" xsi:type="dcterms:W3CDTF">2010-03-11T10:03:29Z</dcterms:modified>
</cp:coreProperties>
</file>