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Default ContentType="image/jpeg" Extension="jpg"/>
  <Default ContentType="image/gif" Extension="gif"/>
  <Default ContentType="image/png" Extension="png"/>
  <Override ContentType="application/x-fontdata" PartName="/ppt/fonts/font1.fntdata"/>
  <Override ContentType="application/x-fontdata" PartName="/ppt/fonts/font2.fntdata"/>
  <Override ContentType="application/x-fontdata" PartName="/ppt/fonts/font3.fntdata"/>
  <Override ContentType="application/vnd.openxmlformats-officedocument.presentationml.tags+xml" PartName="/ppt/tags/tag4.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png" Type="http://schemas.openxmlformats.org/officeDocument/2006/relationships/image"/><Relationship Id="rId2" Target="/ppt/media/image2.jpg" Type="http://schemas.openxmlformats.org/officeDocument/2006/relationships/image"/><Relationship Id="rId3" Target="/ppt/media/image3.png" Type="http://schemas.openxmlformats.org/officeDocument/2006/relationships/image"/><Relationship Id="rId4" Target="/ppt/media/image4.jpg" Type="http://schemas.openxmlformats.org/officeDocument/2006/relationships/image"/><Relationship Id="rId5" Target="/ppt/media/image5.jpg" Type="http://schemas.openxmlformats.org/officeDocument/2006/relationships/image"/><Relationship Id="rId6" Target="/ppt/media/image6.png" Type="http://schemas.openxmlformats.org/officeDocument/2006/relationships/image"/><Relationship Id="rId7" Target="/ppt/media/image7.gif" Type="http://schemas.openxmlformats.org/officeDocument/2006/relationships/image"/><Relationship Id="rId8" Target="/ppt/media/image8.png" Type="http://schemas.openxmlformats.org/officeDocument/2006/relationships/image"/><Relationship Id="rId9" Target="ppt/media/img_cc_black.png" Type="http://schemas.openxmlformats.org/officeDocument/2006/relationships/image"/><Relationship Id="rId10" Target="ppt/presentation.xml" Type="http://schemas.openxmlformats.org/officeDocument/2006/relationships/officeDocument"/><Relationship Id="rId11" Target="docProps/core.xml" Type="http://schemas.openxmlformats.org/package/2006/relationships/metadata/core-properties"/><Relationship Id="rId12"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Lst>
  <p:sldSz cx="9144000" cy="5143500" type="screen16x9"/>
  <p:notesSz cx="9144000" cy="5143500"/>
  <p:embeddedFontLst>
    <p:embeddedFont>
      <p:font typeface="Source Sans Pro-demi_bold"/>
      <p:regular r:id="rId14"/>
    </p:embeddedFont>
    <p:embeddedFont>
      <p:font typeface="Source Sans Pro"/>
      <p:regular r:id="rId13"/>
      <p:bold r:id="rId15"/>
    </p:embeddedFont>
  </p:embeddedFontLst>
  <p:custDataLst>
    <p:tags r:id="rId16"/>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tableStyles.xml" Type="http://schemas.openxmlformats.org/officeDocument/2006/relationships/tableStyles"/><Relationship Id="rId13" Target="fonts/font1.fntdata" Type="http://schemas.openxmlformats.org/officeDocument/2006/relationships/font"/><Relationship Id="rId14" Target="fonts/font2.fntdata" Type="http://schemas.openxmlformats.org/officeDocument/2006/relationships/font"/><Relationship Id="rId15" Target="fonts/font3.fntdata" Type="http://schemas.openxmlformats.org/officeDocument/2006/relationships/font"/><Relationship Id="rId16" Target="tags/tag4.xml" Type="http://schemas.openxmlformats.org/officeDocument/2006/relationships/tags"/><Relationship Id="rId17" Target="presProps.xml" Type="http://schemas.openxmlformats.org/officeDocument/2006/relationships/presProps"/><Relationship Id="rId18"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tags/tag2.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tags/tag3.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media/image6.png" Type="http://schemas.openxmlformats.org/officeDocument/2006/relationships/image"/><Relationship Id="rId3" Target="../media/image4.jp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2" Target="../media/image5.jpg" Type="http://schemas.openxmlformats.org/officeDocument/2006/relationships/image"/><Relationship Id="rId3" Target="../tags/tag1.xml" Type="http://schemas.openxmlformats.org/officeDocument/2006/relationships/tag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2" Target="../media/image2.jp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
  <p:cSld name="Title Slide">
    <p:bg>
      <p:bgPr>
        <a:blipFill dpi="0" rotWithShape="1">
          <a:blip r:embed="rId2"/>
          <a:stretch>
            <a:fillRect b="0" l="0" r="0" t="0"/>
          </a:stretch>
        </a:blipFill>
        <a:effectLst/>
      </p:bgPr>
    </p:bg>
    <p:spTree>
      <p:nvGrpSpPr>
        <p:cNvPr id="1" name=""/>
        <p:cNvGrpSpPr/>
        <p:nvPr/>
      </p:nvGrpSpPr>
      <p:grpSpPr>
        <a:xfrm>
          <a:off x="0" y="0"/>
          <a:ext cx="0" cy="0"/>
          <a:chOff x="0" y="0"/>
          <a:chExt cx="0" cy="0"/>
        </a:xfrm>
      </p:grpSpPr>
      <p:grpSp>
        <p:nvGrpSpPr>
          <p:cNvPr id="2" name=""/>
          <p:cNvGrpSpPr>
            <a:grpSpLocks noChangeAspect="true"/>
          </p:cNvGrpSpPr>
          <p:nvPr/>
        </p:nvGrpSpPr>
        <p:grpSpPr>
          <a:xfrm flipH="false" flipV="false" rot="0">
            <a:off x="1933575" y="1743075"/>
            <a:ext cx="1047750" cy="1047750"/>
            <a:chOff x="1933575" y="1743075"/>
            <a:chExt cx="1047750" cy="1047750"/>
          </a:xfrm>
        </p:grpSpPr>
        <p:sp>
          <p:nvSpPr>
            <p:cNvPr id="3" name=""/>
            <p:cNvSpPr/>
            <p:nvPr userDrawn="1"/>
          </p:nvSpPr>
          <p:spPr>
            <a:xfrm flipH="false" flipV="false" rot="0">
              <a:off x="1933575" y="1743075"/>
              <a:ext cx="95250" cy="10477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userDrawn="1"/>
          </p:nvSpPr>
          <p:spPr>
            <a:xfrm flipH="false" flipV="false" rot="0">
              <a:off x="2028825" y="1743075"/>
              <a:ext cx="8572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2028825" y="26955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2886075" y="1743075"/>
              <a:ext cx="95250" cy="476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7" name="Title Placeholder 1"/>
          <p:cNvSpPr>
            <a:spLocks noGrp="true"/>
          </p:cNvSpPr>
          <p:nvPr>
            <p:ph type="title"/>
          </p:nvPr>
        </p:nvSpPr>
        <p:spPr>
          <a:xfrm rot="0">
            <a:off x="2524125" y="2252529"/>
            <a:ext cx="5604928" cy="1262195"/>
          </a:xfrm>
          <a:prstGeom prst="rect">
            <a:avLst/>
          </a:prstGeom>
        </p:spPr>
        <p:txBody>
          <a:bodyPr anchor="t" rtlCol="0" vert="horz"/>
          <a:lstStyle>
            <a:lvl1pPr lvl="0">
              <a:defRPr dirty="0" lang="en-US" sz="4000">
                <a:solidFill>
                  <a:srgbClr val="ffffff"/>
                </a:solidFill>
              </a:defRPr>
            </a:lvl1pPr>
          </a:lstStyle>
          <a:p>
            <a:pPr/>
            <a:r>
              <a:rPr dirty="0" lang="en-US"/>
              <a:t>Click to edit Master title style</a:t>
            </a:r>
            <a:endParaRPr dirty="0" lang="en-US"/>
          </a:p>
        </p:txBody>
      </p:sp>
      <p:sp>
        <p:nvSpPr>
          <p:cNvPr id="8" name="Subtitle 2"/>
          <p:cNvSpPr>
            <a:spLocks noGrp="true"/>
          </p:cNvSpPr>
          <p:nvPr>
            <p:ph idx="1" type="subTitle"/>
          </p:nvPr>
        </p:nvSpPr>
        <p:spPr>
          <a:xfrm rot="0">
            <a:off x="2527324" y="3514725"/>
            <a:ext cx="5598285" cy="476250"/>
          </a:xfrm>
          <a:prstGeom prst="rect">
            <a:avLst/>
          </a:prstGeom>
        </p:spPr>
        <p:txBody>
          <a:bodyPr anchor="t" lIns="91440" rtlCol="0" vert="horz">
            <a:noAutofit/>
          </a:bodyPr>
          <a:lstStyle>
            <a:lvl1pPr algn="l" indent="0" lvl="0" marL="0">
              <a:lnSpc>
                <a:spcPct val="100000"/>
              </a:lnSpc>
              <a:spcBef>
                <a:spcPts val="0"/>
              </a:spcBef>
              <a:buNone/>
              <a:defRPr baseline="0" dirty="0" i="0" lang="en-US" sz="1600">
                <a:solidFill>
                  <a:schemeClr val="bg2"/>
                </a:solidFill>
                <a:latin typeface="+mn-lt"/>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id="9" name="Date Placeholder 3"/>
          <p:cNvSpPr>
            <a:spLocks noGrp="true"/>
          </p:cNvSpPr>
          <p:nvPr>
            <p:ph idx="10" sz="half" type="dt"/>
          </p:nvPr>
        </p:nvSpPr>
        <p:spPr/>
        <p:txBody>
          <a:bodyPr rtlCol="0" vert="horz"/>
          <a:lstStyle>
            <a:lvl1pPr lvl="0"/>
          </a:lstStyle>
          <a:p>
            <a:pPr/>
            <a:r>
              <a:rPr dirty="0" lang="en-US"/>
              <a:t>Date</a:t>
            </a:r>
            <a:endParaRPr dirty="0" lang="en-US"/>
          </a:p>
        </p:txBody>
      </p:sp>
      <p:sp>
        <p:nvSpPr>
          <p:cNvPr id="10" name="Footer Placeholder 4"/>
          <p:cNvSpPr>
            <a:spLocks noGrp="true"/>
          </p:cNvSpPr>
          <p:nvPr>
            <p:ph idx="11" sz="quarter" type="ftr"/>
          </p:nvPr>
        </p:nvSpPr>
        <p:spPr/>
        <p:txBody>
          <a:bodyPr rtlCol="0" vert="horz"/>
          <a:lstStyle>
            <a:lvl1pPr lvl="0"/>
          </a:lstStyle>
          <a:p>
            <a:pPr/>
            <a:r>
              <a:rPr dirty="0" lang="en-US"/>
              <a:t>Footer</a:t>
            </a:r>
            <a:endParaRPr dirty="0" lang="en-US"/>
          </a:p>
        </p:txBody>
      </p:sp>
      <p:sp>
        <p:nvSpPr>
          <p:cNvPr id="11" name="Slide Number Placeholder 5"/>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userDrawn="1">
  <p:cSld name="Title,Text, and Images">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381000" y="1857375"/>
            <a:ext cx="8763000" cy="1905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Title Placeholder 1"/>
          <p:cNvSpPr>
            <a:spLocks noGrp="true"/>
          </p:cNvSpPr>
          <p:nvPr>
            <p:ph type="title"/>
          </p:nvPr>
        </p:nvSpPr>
        <p:spPr>
          <a:xfrm rot="0">
            <a:off x="1238250" y="476250"/>
            <a:ext cx="7143750" cy="570571"/>
          </a:xfrm>
        </p:spPr>
        <p:txBody>
          <a:bodyPr rtlCol="0" vert="horz"/>
          <a:lstStyle/>
          <a:p>
            <a:pPr/>
            <a:r>
              <a:rPr dirty="0" lang="en-US"/>
              <a:t>Click to edit Master title style</a:t>
            </a:r>
            <a:endParaRPr dirty="0" lang="en-US"/>
          </a:p>
        </p:txBody>
      </p:sp>
      <p:sp>
        <p:nvSpPr>
          <p:cNvPr id="5" name="Picture Placeholder 9"/>
          <p:cNvSpPr>
            <a:spLocks noGrp="true"/>
          </p:cNvSpPr>
          <p:nvPr>
            <p:ph idx="1" type="pic"/>
          </p:nvPr>
        </p:nvSpPr>
        <p:spPr>
          <a:xfrm rot="0">
            <a:off x="857250" y="1952625"/>
            <a:ext cx="2476500" cy="1714500"/>
          </a:xfrm>
          <a:prstGeom prst="rect">
            <a:avLst/>
          </a:prstGeom>
          <a:solidFill>
            <a:schemeClr val="bg1"/>
          </a:solidFill>
        </p:spPr>
        <p:txBody>
          <a:bodyPr rtlCol="0" vert="horz"/>
          <a:lstStyle/>
          <a:p>
            <a:pPr/>
            <a:r>
              <a:rPr dirty="0" lang="en-US"/>
              <a:t>Click icon to add picture</a:t>
            </a:r>
            <a:endParaRPr dirty="0" lang="en-US"/>
          </a:p>
        </p:txBody>
      </p:sp>
      <p:sp>
        <p:nvSpPr>
          <p:cNvPr id="6" name="Content Placeholder 2"/>
          <p:cNvSpPr>
            <a:spLocks noGrp="true"/>
          </p:cNvSpPr>
          <p:nvPr>
            <p:ph idx="2" type="body"/>
          </p:nvPr>
        </p:nvSpPr>
        <p:spPr>
          <a:xfrm rot="0">
            <a:off x="857250" y="3852862"/>
            <a:ext cx="2476500" cy="357187"/>
          </a:xfrm>
          <a:prstGeom prst="rect">
            <a:avLst/>
          </a:prstGeom>
        </p:spPr>
        <p:txBody>
          <a:bodyPr anchor="t" rtlCol="0" vert="horz">
            <a:normAutofit/>
          </a:bodyPr>
          <a:lstStyle>
            <a:lvl1pPr algn="ctr" lvl="0" marL="0">
              <a:lnSpc>
                <a:spcPct val="100000"/>
              </a:lnSpc>
              <a:buNone/>
              <a:defRPr dirty="0" lang="en-US" sz="1200">
                <a:solidFill>
                  <a:schemeClr val="tx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7" name="Picture Placeholder 14"/>
          <p:cNvSpPr>
            <a:spLocks noGrp="true"/>
          </p:cNvSpPr>
          <p:nvPr>
            <p:ph idx="3" type="pic"/>
          </p:nvPr>
        </p:nvSpPr>
        <p:spPr>
          <a:xfrm rot="0">
            <a:off x="3571875" y="1952625"/>
            <a:ext cx="2476500" cy="1714500"/>
          </a:xfrm>
          <a:prstGeom prst="rect">
            <a:avLst/>
          </a:prstGeom>
          <a:solidFill>
            <a:schemeClr val="bg1"/>
          </a:solidFill>
        </p:spPr>
        <p:txBody>
          <a:bodyPr rtlCol="0" vert="horz"/>
          <a:lstStyle/>
          <a:p>
            <a:pPr/>
            <a:r>
              <a:rPr dirty="0" lang="en-US"/>
              <a:t>Click icon to add picture</a:t>
            </a:r>
            <a:endParaRPr dirty="0" lang="en-US"/>
          </a:p>
        </p:txBody>
      </p:sp>
      <p:sp>
        <p:nvSpPr>
          <p:cNvPr id="8" name="Content Placeholder 2"/>
          <p:cNvSpPr>
            <a:spLocks noGrp="true"/>
          </p:cNvSpPr>
          <p:nvPr>
            <p:ph idx="4" type="body"/>
          </p:nvPr>
        </p:nvSpPr>
        <p:spPr>
          <a:xfrm rot="0">
            <a:off x="3571875" y="3852862"/>
            <a:ext cx="2476500" cy="357187"/>
          </a:xfrm>
          <a:prstGeom prst="rect">
            <a:avLst/>
          </a:prstGeom>
        </p:spPr>
        <p:txBody>
          <a:bodyPr anchor="t" rtlCol="0" vert="horz">
            <a:normAutofit/>
          </a:bodyPr>
          <a:lstStyle>
            <a:lvl1pPr algn="ctr" lvl="0" marL="0">
              <a:lnSpc>
                <a:spcPct val="100000"/>
              </a:lnSpc>
              <a:buNone/>
              <a:defRPr dirty="0" lang="en-US" sz="1200">
                <a:solidFill>
                  <a:schemeClr val="tx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9" name="Picture Placeholder 16"/>
          <p:cNvSpPr>
            <a:spLocks noGrp="true"/>
          </p:cNvSpPr>
          <p:nvPr>
            <p:ph idx="5" type="pic"/>
          </p:nvPr>
        </p:nvSpPr>
        <p:spPr>
          <a:xfrm rot="0">
            <a:off x="6286500" y="1952625"/>
            <a:ext cx="2476500" cy="1714500"/>
          </a:xfrm>
          <a:prstGeom prst="rect">
            <a:avLst/>
          </a:prstGeom>
          <a:solidFill>
            <a:schemeClr val="bg1"/>
          </a:solidFill>
        </p:spPr>
        <p:txBody>
          <a:bodyPr rtlCol="0" vert="horz"/>
          <a:lstStyle/>
          <a:p>
            <a:pPr/>
            <a:r>
              <a:rPr dirty="0" lang="en-US"/>
              <a:t>Click icon to add picture</a:t>
            </a:r>
            <a:endParaRPr dirty="0" lang="en-US"/>
          </a:p>
        </p:txBody>
      </p:sp>
      <p:sp>
        <p:nvSpPr>
          <p:cNvPr id="10" name="Content Placeholder 2"/>
          <p:cNvSpPr>
            <a:spLocks noGrp="true"/>
          </p:cNvSpPr>
          <p:nvPr>
            <p:ph idx="6" type="body"/>
          </p:nvPr>
        </p:nvSpPr>
        <p:spPr>
          <a:xfrm rot="0">
            <a:off x="6286500" y="3852862"/>
            <a:ext cx="2476500" cy="357187"/>
          </a:xfrm>
          <a:prstGeom prst="rect">
            <a:avLst/>
          </a:prstGeom>
        </p:spPr>
        <p:txBody>
          <a:bodyPr anchor="t" rtlCol="0" vert="horz">
            <a:normAutofit/>
          </a:bodyPr>
          <a:lstStyle>
            <a:lvl1pPr algn="ctr" lvl="0" marL="0">
              <a:lnSpc>
                <a:spcPct val="100000"/>
              </a:lnSpc>
              <a:buNone/>
              <a:defRPr dirty="0" lang="en-US" sz="1200">
                <a:solidFill>
                  <a:schemeClr val="tx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11"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12"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13" name="Slide Number Placeholder 4"/>
          <p:cNvSpPr>
            <a:spLocks noGrp="true"/>
          </p:cNvSpPr>
          <p:nvPr>
            <p:ph idx="12" sz="quarter" type="sldNum"/>
          </p:nvPr>
        </p:nvSpPr>
        <p:spPr/>
        <p:txBody>
          <a:bodyPr rtlCol="0" vert="horz"/>
          <a:lstStyle>
            <a:lvl1pPr lvl="0"/>
          </a:lstStyle>
          <a:p>
            <a:pPr/>
            <a:r>
              <a:rPr dirty="0" lang="en-US"/>
              <a:t>&lt;#&gt;</a:t>
            </a:r>
            <a:endParaRPr dirty="0" lang="en-US"/>
          </a:p>
        </p:txBody>
      </p:sp>
    </p:spTree>
    <p:custDataLst>
      <p:tags r:id="rId2"/>
    </p:custDataLst>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
          <p:cNvSpPr/>
          <p:nvPr/>
        </p:nvSpPr>
        <p:spPr>
          <a:xfrm flipH="false" flipV="false" rot="0">
            <a:off x="6429374" y="952500"/>
            <a:ext cx="95250" cy="4191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6524625" y="952500"/>
            <a:ext cx="2619375"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tru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5" name="Title Placeholder 1"/>
          <p:cNvSpPr>
            <a:spLocks noGrp="true"/>
          </p:cNvSpPr>
          <p:nvPr>
            <p:ph type="title"/>
          </p:nvPr>
        </p:nvSpPr>
        <p:spPr/>
        <p:txBody>
          <a:bodyPr rtlCol="0" vert="horz"/>
          <a:lstStyle/>
          <a:p>
            <a:pPr/>
            <a:r>
              <a:rPr dirty="0" lang="en-US"/>
              <a:t>Click to edit Master title style</a:t>
            </a:r>
            <a:endParaRPr dirty="0" lang="en-US"/>
          </a:p>
        </p:txBody>
      </p:sp>
      <p:sp>
        <p:nvSpPr>
          <p:cNvPr id="6" name="Picture Placeholder 6"/>
          <p:cNvSpPr>
            <a:spLocks noGrp="true"/>
          </p:cNvSpPr>
          <p:nvPr>
            <p:ph idx="1" type="pic"/>
          </p:nvPr>
        </p:nvSpPr>
        <p:spPr>
          <a:xfrm rot="0">
            <a:off x="1362075" y="152400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7" name="Picture Placeholder 8"/>
          <p:cNvSpPr>
            <a:spLocks noGrp="true"/>
          </p:cNvSpPr>
          <p:nvPr>
            <p:ph idx="2" type="pic"/>
          </p:nvPr>
        </p:nvSpPr>
        <p:spPr>
          <a:xfrm rot="0">
            <a:off x="1362075" y="318135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8" name="Picture Placeholder 11"/>
          <p:cNvSpPr>
            <a:spLocks noGrp="true"/>
          </p:cNvSpPr>
          <p:nvPr>
            <p:ph idx="3" type="pic"/>
          </p:nvPr>
        </p:nvSpPr>
        <p:spPr>
          <a:xfrm rot="0">
            <a:off x="5238750" y="152400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9" name="Picture Placeholder 13"/>
          <p:cNvSpPr>
            <a:spLocks noGrp="true"/>
          </p:cNvSpPr>
          <p:nvPr>
            <p:ph idx="4" type="pic"/>
          </p:nvPr>
        </p:nvSpPr>
        <p:spPr>
          <a:xfrm rot="0">
            <a:off x="5238750" y="318135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10"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11"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12" name="Slide Number Placeholder 4"/>
          <p:cNvSpPr>
            <a:spLocks noGrp="true"/>
          </p:cNvSpPr>
          <p:nvPr>
            <p:ph idx="12" sz="quarter" type="sldNum"/>
          </p:nvPr>
        </p:nvSpPr>
        <p:spPr/>
        <p:txBody>
          <a:bodyPr rtlCol="0" vert="horz"/>
          <a:lstStyle>
            <a:lvl1pPr lvl="0"/>
          </a:lstStyle>
          <a:p>
            <a:pPr/>
            <a:r>
              <a:rPr dirty="0" lang="en-US"/>
              <a:t>&lt;#&gt;</a:t>
            </a:r>
            <a:endParaRPr dirty="0" lang="en-US"/>
          </a:p>
        </p:txBody>
      </p:sp>
    </p:spTree>
    <p:custDataLst>
      <p:tags r:id="rId2"/>
    </p:custDataLst>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Title Placeholder 1"/>
          <p:cNvSpPr>
            <a:spLocks noGrp="true"/>
          </p:cNvSpPr>
          <p:nvPr>
            <p:ph type="title"/>
          </p:nvPr>
        </p:nvSpPr>
        <p:spPr/>
        <p:txBody>
          <a:bodyPr rtlCol="0" vert="horz"/>
          <a:lstStyle/>
          <a:p>
            <a:pPr/>
            <a:r>
              <a:rPr dirty="0" lang="en-US"/>
              <a:t>Click to edit Master title style</a:t>
            </a:r>
            <a:endParaRPr dirty="0" lang="en-US"/>
          </a:p>
        </p:txBody>
      </p:sp>
      <p:sp>
        <p:nvSpPr>
          <p:cNvPr id="4" name="Content Placeholder 2"/>
          <p:cNvSpPr>
            <a:spLocks noGrp="true"/>
          </p:cNvSpPr>
          <p:nvPr>
            <p:ph idx="1"/>
          </p:nvPr>
        </p:nvSpPr>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6"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7" name="Slide Number Placeholder 4"/>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secHead">
  <p:cSld name="Section Header">
    <p:bg>
      <p:bgPr>
        <a:blipFill dpi="0" rotWithShape="1">
          <a:blip r:embed="rId2"/>
          <a:stretch>
            <a:fillRect b="0" l="0" r="0" t="0"/>
          </a:stretch>
        </a:blipFill>
        <a:effectLst/>
      </p:bgPr>
    </p:bg>
    <p:spTree>
      <p:nvGrpSpPr>
        <p:cNvPr id="1" name=""/>
        <p:cNvGrpSpPr/>
        <p:nvPr/>
      </p:nvGrpSpPr>
      <p:grpSpPr>
        <a:xfrm>
          <a:off x="0" y="0"/>
          <a:ext cx="0" cy="0"/>
          <a:chOff x="0" y="0"/>
          <a:chExt cx="0" cy="0"/>
        </a:xfrm>
      </p:grpSpPr>
      <p:pic>
        <p:nvPicPr>
          <p:cNvPr id="2" name=""/>
          <p:cNvPicPr>
            <a:picLocks noChangeAspect="true"/>
          </p:cNvPicPr>
          <p:nvPr/>
        </p:nvPicPr>
        <p:blipFill>
          <a:blip r:embed="rId3"/>
          <a:stretch>
            <a:fillRect/>
          </a:stretch>
        </p:blipFill>
        <p:spPr>
          <a:xfrm flipH="false" flipV="false">
            <a:off x="0" y="1143000"/>
            <a:ext cx="9144000" cy="2857500"/>
          </a:xfrm>
          <a:prstGeom prst="rect">
            <a:avLst/>
          </a:prstGeom>
        </p:spPr>
      </p:pic>
      <p:grpSp>
        <p:nvGrpSpPr>
          <p:cNvPr id="3" name=""/>
          <p:cNvGrpSpPr>
            <a:grpSpLocks noChangeAspect="true"/>
          </p:cNvGrpSpPr>
          <p:nvPr/>
        </p:nvGrpSpPr>
        <p:grpSpPr>
          <a:xfrm flipH="false" flipV="false" rot="0">
            <a:off x="885825" y="1857375"/>
            <a:ext cx="857250" cy="857250"/>
            <a:chOff x="885825" y="1857375"/>
            <a:chExt cx="857250" cy="857250"/>
          </a:xfrm>
        </p:grpSpPr>
        <p:sp>
          <p:nvSpPr>
            <p:cNvPr id="4" name=""/>
            <p:cNvSpPr/>
            <p:nvPr userDrawn="1"/>
          </p:nvSpPr>
          <p:spPr>
            <a:xfrm flipH="false" flipV="false" rot="0">
              <a:off x="885825" y="1857375"/>
              <a:ext cx="95250" cy="857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981075" y="1857375"/>
              <a:ext cx="6667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981075" y="26193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userDrawn="1"/>
          </p:nvSpPr>
          <p:spPr>
            <a:xfrm flipH="false" flipV="false" rot="0">
              <a:off x="1647825" y="1857375"/>
              <a:ext cx="95250" cy="3619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8" name="Title Placeholder 1"/>
          <p:cNvSpPr>
            <a:spLocks noGrp="true"/>
          </p:cNvSpPr>
          <p:nvPr>
            <p:ph type="title"/>
          </p:nvPr>
        </p:nvSpPr>
        <p:spPr>
          <a:xfrm rot="0">
            <a:off x="1466850" y="2238375"/>
            <a:ext cx="6667500" cy="666750"/>
          </a:xfrm>
          <a:prstGeom prst="rect">
            <a:avLst/>
          </a:prstGeom>
        </p:spPr>
        <p:txBody>
          <a:bodyPr rtlCol="0" vert="horz"/>
          <a:lstStyle>
            <a:lvl1pPr lvl="0">
              <a:defRPr dirty="0" lang="en-US" sz="4000">
                <a:solidFill>
                  <a:srgbClr val="ffffff"/>
                </a:solidFill>
              </a:defRPr>
            </a:lvl1pPr>
          </a:lstStyle>
          <a:p>
            <a:pPr/>
            <a:r>
              <a:rPr dirty="0" lang="en-US"/>
              <a:t>Click to edit Master title style</a:t>
            </a:r>
            <a:endParaRPr dirty="0" lang="en-US"/>
          </a:p>
        </p:txBody>
      </p:sp>
      <p:sp>
        <p:nvSpPr>
          <p:cNvPr id="9" name="Subtitle 2"/>
          <p:cNvSpPr>
            <a:spLocks noGrp="true"/>
          </p:cNvSpPr>
          <p:nvPr>
            <p:ph idx="1" type="body"/>
          </p:nvPr>
        </p:nvSpPr>
        <p:spPr>
          <a:xfrm rot="0">
            <a:off x="1465497" y="2905125"/>
            <a:ext cx="6668852" cy="381000"/>
          </a:xfrm>
          <a:prstGeom prst="rect">
            <a:avLst/>
          </a:prstGeom>
        </p:spPr>
        <p:txBody>
          <a:bodyPr anchor="t" lIns="91440" rtlCol="0" vert="horz">
            <a:noAutofit/>
          </a:bodyPr>
          <a:lstStyle>
            <a:lvl1pPr algn="l" indent="0" lvl="0" marL="0">
              <a:lnSpc>
                <a:spcPct val="100000"/>
              </a:lnSpc>
              <a:spcBef>
                <a:spcPts val="0"/>
              </a:spcBef>
              <a:buNone/>
              <a:defRPr baseline="0" dirty="0" i="0" lang="en-US" sz="1600">
                <a:solidFill>
                  <a:schemeClr val="bg2"/>
                </a:solidFill>
                <a:latin typeface="+mn-lt"/>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id="10" name="Date Placeholder 3"/>
          <p:cNvSpPr>
            <a:spLocks noGrp="true"/>
          </p:cNvSpPr>
          <p:nvPr>
            <p:ph idx="10" sz="half" type="dt"/>
          </p:nvPr>
        </p:nvSpPr>
        <p:spPr/>
        <p:txBody>
          <a:bodyPr rtlCol="0" vert="horz"/>
          <a:lstStyle>
            <a:lvl1pPr lvl="0"/>
          </a:lstStyle>
          <a:p>
            <a:pPr/>
            <a:r>
              <a:rPr dirty="0" lang="en-US"/>
              <a:t>Date</a:t>
            </a:r>
            <a:endParaRPr dirty="0" lang="en-US"/>
          </a:p>
        </p:txBody>
      </p:sp>
      <p:sp>
        <p:nvSpPr>
          <p:cNvPr id="11" name="Footer Placeholder 4"/>
          <p:cNvSpPr>
            <a:spLocks noGrp="true"/>
          </p:cNvSpPr>
          <p:nvPr>
            <p:ph idx="11" sz="quarter" type="ftr"/>
          </p:nvPr>
        </p:nvSpPr>
        <p:spPr/>
        <p:txBody>
          <a:bodyPr rtlCol="0" vert="horz"/>
          <a:lstStyle>
            <a:lvl1pPr lvl="0"/>
          </a:lstStyle>
          <a:p>
            <a:pPr/>
            <a:r>
              <a:rPr dirty="0" lang="en-US"/>
              <a:t>Footer</a:t>
            </a:r>
            <a:endParaRPr dirty="0" lang="en-US"/>
          </a:p>
        </p:txBody>
      </p:sp>
      <p:sp>
        <p:nvSpPr>
          <p:cNvPr id="12" name="Slide Number Placeholder 5"/>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woObj">
  <p:cSld name="Two Content">
    <p:spTree>
      <p:nvGrpSpPr>
        <p:cNvPr id="1" name=""/>
        <p:cNvGrpSpPr/>
        <p:nvPr/>
      </p:nvGrpSpPr>
      <p:grpSpPr>
        <a:xfrm>
          <a:off x="0" y="0"/>
          <a:ext cx="0" cy="0"/>
          <a:chOff x="0" y="0"/>
          <a:chExt cx="0" cy="0"/>
        </a:xfrm>
      </p:grpSpPr>
      <p:sp>
        <p:nvSpPr>
          <p:cNvPr id="2" name=""/>
          <p:cNvSpPr/>
          <p:nvPr/>
        </p:nvSpPr>
        <p:spPr>
          <a:xfrm flipH="false" flipV="false" rot="0">
            <a:off x="5334000" y="666750"/>
            <a:ext cx="3810000" cy="3810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5334000" y="666750"/>
            <a:ext cx="47625" cy="38100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Title Placeholder 1"/>
          <p:cNvSpPr>
            <a:spLocks noGrp="true"/>
          </p:cNvSpPr>
          <p:nvPr>
            <p:ph type="title"/>
          </p:nvPr>
        </p:nvSpPr>
        <p:spPr>
          <a:xfrm rot="0">
            <a:off x="1238250" y="619125"/>
            <a:ext cx="3524250" cy="1096471"/>
          </a:xfrm>
          <a:prstGeom prst="rect">
            <a:avLst/>
          </a:prstGeom>
        </p:spPr>
        <p:txBody>
          <a:bodyPr rtlCol="0" vert="horz"/>
          <a:lstStyle/>
          <a:p>
            <a:pPr/>
            <a:r>
              <a:rPr dirty="0" lang="en-US"/>
              <a:t>Click to edit Master title style</a:t>
            </a:r>
            <a:endParaRPr dirty="0" lang="en-US"/>
          </a:p>
        </p:txBody>
      </p:sp>
      <p:sp>
        <p:nvSpPr>
          <p:cNvPr id="6" name="Content Placeholder 2"/>
          <p:cNvSpPr>
            <a:spLocks noGrp="true"/>
          </p:cNvSpPr>
          <p:nvPr>
            <p:ph idx="1"/>
          </p:nvPr>
        </p:nvSpPr>
        <p:spPr>
          <a:xfrm rot="0">
            <a:off x="1241723" y="1809750"/>
            <a:ext cx="3520776" cy="2476500"/>
          </a:xfrm>
        </p:spPr>
        <p:txBody>
          <a:bodyPr rtlCol="0" vert="horz"/>
          <a:lstStyle>
            <a:lvl1pPr lvl="0"/>
            <a:lvl5pPr lvl="4"/>
            <a:lvl4pPr lvl="3"/>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Content Placeholder 2"/>
          <p:cNvSpPr>
            <a:spLocks noGrp="true"/>
          </p:cNvSpPr>
          <p:nvPr>
            <p:ph idx="2"/>
          </p:nvPr>
        </p:nvSpPr>
        <p:spPr>
          <a:xfrm rot="0">
            <a:off x="5715000" y="952500"/>
            <a:ext cx="3048000" cy="3238500"/>
          </a:xfrm>
        </p:spPr>
        <p:txBody>
          <a:bodyPr rtlCol="0" vert="horz"/>
          <a:lstStyle>
            <a:lvl1pPr lvl="0"/>
            <a:lvl5pPr lvl="4"/>
            <a:lvl4pPr lvl="3"/>
            <a:lvl3pPr lvl="2"/>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8"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9"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0" name="Slide Number Placeholder 3"/>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woTxTwoObj">
  <p:cSld name="Comparison">
    <p:spTree>
      <p:nvGrpSpPr>
        <p:cNvPr id="1" name=""/>
        <p:cNvGrpSpPr/>
        <p:nvPr/>
      </p:nvGrpSpPr>
      <p:grpSpPr>
        <a:xfrm>
          <a:off x="0" y="0"/>
          <a:ext cx="0" cy="0"/>
          <a:chOff x="0" y="0"/>
          <a:chExt cx="0" cy="0"/>
        </a:xfrm>
      </p:grpSpPr>
      <p:sp>
        <p:nvSpPr>
          <p:cNvPr id="2" name=""/>
          <p:cNvSpPr/>
          <p:nvPr/>
        </p:nvSpPr>
        <p:spPr>
          <a:xfrm flipH="false" flipV="false" rot="0">
            <a:off x="4572000" y="476250"/>
            <a:ext cx="4000500" cy="4191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pic>
        <p:nvPicPr>
          <p:cNvPr id="3" name=""/>
          <p:cNvPicPr>
            <a:picLocks noChangeAspect="true"/>
          </p:cNvPicPr>
          <p:nvPr/>
        </p:nvPicPr>
        <p:blipFill>
          <a:blip r:embed="rId2"/>
          <a:stretch>
            <a:fillRect/>
          </a:stretch>
        </p:blipFill>
        <p:spPr>
          <a:xfrm flipH="false" flipV="false">
            <a:off x="0" y="0"/>
            <a:ext cx="4572000" cy="5143500"/>
          </a:xfrm>
          <a:prstGeom prst="rect">
            <a:avLst/>
          </a:prstGeom>
        </p:spPr>
      </p:pic>
      <p:sp>
        <p:nvSpPr>
          <p:cNvPr id="4" name=""/>
          <p:cNvSpPr/>
          <p:nvPr/>
        </p:nvSpPr>
        <p:spPr>
          <a:xfrm flipH="false" flipV="false" rot="0">
            <a:off x="0" y="0"/>
            <a:ext cx="4572000" cy="5141128"/>
          </a:xfrm>
          <a:prstGeom prst="rect">
            <a:avLst/>
          </a:prstGeom>
          <a:solidFill>
            <a:schemeClr val="tx2">
              <a:alpha val="5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0">
            <a:off x="571500" y="476250"/>
            <a:ext cx="4000500" cy="4191000"/>
          </a:xfrm>
          <a:prstGeom prst="rect">
            <a:avLst/>
          </a:prstGeom>
          <a:solidFill>
            <a:schemeClr val="accent1">
              <a:alpha val="7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hidden="false" id="6" name="Title Placeholder 1"/>
          <p:cNvSpPr>
            <a:spLocks noGrp="true"/>
          </p:cNvSpPr>
          <p:nvPr>
            <p:ph type="title"/>
          </p:nvPr>
        </p:nvSpPr>
        <p:spPr>
          <a:xfrm rot="0">
            <a:off x="786574" y="609600"/>
            <a:ext cx="7563674" cy="621062"/>
          </a:xfrm>
          <a:prstGeom prst="rect">
            <a:avLst/>
          </a:prstGeom>
        </p:spPr>
        <p:txBody>
          <a:bodyPr rtlCol="0" vert="horz"/>
          <a:lstStyle/>
          <a:p>
            <a:pPr/>
            <a:r>
              <a:rPr dirty="0" lang="en-US"/>
              <a:t>Click to edit Master title style</a:t>
            </a:r>
            <a:endParaRPr dirty="0" lang="en-US"/>
          </a:p>
        </p:txBody>
      </p:sp>
      <p:sp>
        <p:nvSpPr>
          <p:cNvPr id="7" name="Text Placeholder 2"/>
          <p:cNvSpPr>
            <a:spLocks noGrp="true"/>
          </p:cNvSpPr>
          <p:nvPr>
            <p:ph idx="1" type="body"/>
          </p:nvPr>
        </p:nvSpPr>
        <p:spPr>
          <a:xfrm rot="0">
            <a:off x="857250" y="1378527"/>
            <a:ext cx="3381375" cy="433820"/>
          </a:xfrm>
          <a:prstGeom prst="rect">
            <a:avLst/>
          </a:prstGeom>
        </p:spPr>
        <p:txBody>
          <a:bodyPr anchor="b" rtlCol="0" vert="horz">
            <a:normAutofit fontScale="92500" lnSpcReduction="20000"/>
          </a:bodyPr>
          <a:lstStyle>
            <a:lvl1pPr indent="0" lvl="0" marL="0">
              <a:buNone/>
              <a:defRPr cap="none" dirty="0" i="0" lang="en-US" sz="2000">
                <a:solidFill>
                  <a:schemeClr val="bg2"/>
                </a:solidFill>
                <a:latin typeface="Source Sans Pro"/>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8" name="Content Placeholder 2"/>
          <p:cNvSpPr>
            <a:spLocks noGrp="true"/>
          </p:cNvSpPr>
          <p:nvPr>
            <p:ph idx="2"/>
          </p:nvPr>
        </p:nvSpPr>
        <p:spPr>
          <a:xfrm rot="0">
            <a:off x="904875" y="1885950"/>
            <a:ext cx="3333750" cy="2552700"/>
          </a:xfrm>
        </p:spPr>
        <p:txBody>
          <a:bodyPr rtlCol="0" vert="horz"/>
          <a:lstStyle>
            <a:lvl1pPr lvl="0">
              <a:buClr>
                <a:schemeClr val="bg1"/>
              </a:buClr>
              <a:defRPr dirty="0" lang="en-US">
                <a:solidFill>
                  <a:schemeClr val="bg1"/>
                </a:solidFill>
              </a:defRPr>
            </a:lvl1pPr>
            <a:lvl2pPr lvl="1">
              <a:buClr>
                <a:schemeClr val="bg1"/>
              </a:buClr>
              <a:defRPr dirty="0" lang="en-US">
                <a:solidFill>
                  <a:schemeClr val="bg1"/>
                </a:solidFill>
              </a:defRPr>
            </a:lvl2pPr>
            <a:lvl3pPr lvl="2">
              <a:buClr>
                <a:schemeClr val="bg1"/>
              </a:buClr>
              <a:defRPr dirty="0" lang="en-US">
                <a:solidFill>
                  <a:schemeClr val="bg1"/>
                </a:solidFill>
              </a:defRPr>
            </a:lvl3pPr>
            <a:lvl4pPr lvl="3">
              <a:buClr>
                <a:schemeClr val="bg1"/>
              </a:buClr>
              <a:defRPr dirty="0" lang="en-US">
                <a:solidFill>
                  <a:schemeClr val="bg1"/>
                </a:solidFill>
              </a:defRPr>
            </a:lvl4pPr>
            <a:lvl5pPr lvl="4">
              <a:buClr>
                <a:schemeClr val="bg1"/>
              </a:buClr>
              <a:defRPr dirty="0" lang="en-US">
                <a:solidFill>
                  <a:schemeClr val="bg1"/>
                </a:solidFill>
              </a:defRPr>
            </a:lvl5pPr>
            <a:lvl6pPr lvl="5">
              <a:buClr>
                <a:schemeClr val="bg1"/>
              </a:buClr>
              <a:defRPr dirty="0" lang="en-US">
                <a:solidFill>
                  <a:schemeClr val="bg1"/>
                </a:solidFill>
              </a:defRPr>
            </a:lvl6pPr>
            <a:lvl7pPr lvl="6">
              <a:buClr>
                <a:schemeClr val="bg1"/>
              </a:buClr>
              <a:defRPr dirty="0" lang="en-US">
                <a:solidFill>
                  <a:schemeClr val="bg1"/>
                </a:solidFill>
              </a:defRPr>
            </a:lvl7pPr>
            <a:lvl8pPr lvl="7">
              <a:buClr>
                <a:schemeClr val="bg1"/>
              </a:buClr>
              <a:defRPr dirty="0" lang="en-US">
                <a:solidFill>
                  <a:schemeClr val="bg1"/>
                </a:solidFill>
              </a:defRPr>
            </a:lvl8pPr>
            <a:lvl9pPr lvl="8">
              <a:buClr>
                <a:schemeClr val="bg1"/>
              </a:buClr>
              <a:defRPr dirty="0" lang="en-US">
                <a:solidFill>
                  <a:schemeClr val="bg1"/>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Text Placeholder 2"/>
          <p:cNvSpPr>
            <a:spLocks noGrp="true"/>
          </p:cNvSpPr>
          <p:nvPr>
            <p:ph idx="3" type="body"/>
          </p:nvPr>
        </p:nvSpPr>
        <p:spPr>
          <a:xfrm rot="0">
            <a:off x="4857750" y="1378527"/>
            <a:ext cx="3451503" cy="433820"/>
          </a:xfrm>
          <a:prstGeom prst="rect">
            <a:avLst/>
          </a:prstGeom>
        </p:spPr>
        <p:txBody>
          <a:bodyPr anchor="b" rtlCol="0" vert="horz">
            <a:normAutofit fontScale="92500" lnSpcReduction="20000"/>
          </a:bodyPr>
          <a:lstStyle>
            <a:lvl1pPr indent="0" lvl="0" marL="0">
              <a:buNone/>
              <a:defRPr cap="none" dirty="0" i="0" lang="en-US" sz="2000">
                <a:solidFill>
                  <a:schemeClr val="tx1">
                    <a:lumMod val="85000"/>
                    <a:lumOff val="15000"/>
                  </a:schemeClr>
                </a:solidFill>
                <a:latin typeface="Source Sans Pro"/>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10" name="Content Placeholder 2"/>
          <p:cNvSpPr>
            <a:spLocks noGrp="true"/>
          </p:cNvSpPr>
          <p:nvPr>
            <p:ph idx="4"/>
          </p:nvPr>
        </p:nvSpPr>
        <p:spPr>
          <a:xfrm rot="0">
            <a:off x="4856564" y="1885950"/>
            <a:ext cx="3452713" cy="2552700"/>
          </a:xfrm>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1"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12"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3" name="Slide Number Placeholder 3"/>
          <p:cNvSpPr>
            <a:spLocks noGrp="true"/>
          </p:cNvSpPr>
          <p:nvPr>
            <p:ph idx="12" sz="quarter" type="sldNum"/>
          </p:nvPr>
        </p:nvSpPr>
        <p:spPr/>
        <p:txBody>
          <a:bodyPr rtlCol="0" vert="horz"/>
          <a:lstStyle>
            <a:lvl1pPr lvl="0"/>
          </a:lstStyle>
          <a:p>
            <a:pPr/>
            <a:r>
              <a:rPr dirty="0" lang="en-US"/>
              <a:t>&lt;#&gt;</a:t>
            </a:r>
            <a:endParaRPr dirty="0" lang="en-US"/>
          </a:p>
        </p:txBody>
      </p:sp>
    </p:spTree>
    <p:custDataLst>
      <p:tags r:id="rId3"/>
    </p:custDataLst>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Only">
  <p:cSld name="Title Only">
    <p:bg>
      <p:bgPr>
        <a:blipFill dpi="0" rotWithShape="1">
          <a:blip r:embed="rId2"/>
          <a:stretch>
            <a:fillRect b="0" l="0" r="0" t="0"/>
          </a:stretch>
        </a:blipFill>
        <a:effectLst/>
      </p:bgPr>
    </p:bg>
    <p:spTree>
      <p:nvGrpSpPr>
        <p:cNvPr id="1" name=""/>
        <p:cNvGrpSpPr/>
        <p:nvPr/>
      </p:nvGrpSpPr>
      <p:grpSpPr>
        <a:xfrm>
          <a:off x="0" y="0"/>
          <a:ext cx="0" cy="0"/>
          <a:chOff x="0" y="0"/>
          <a:chExt cx="0" cy="0"/>
        </a:xfrm>
      </p:grpSpPr>
      <p:grpSp>
        <p:nvGrpSpPr>
          <p:cNvPr id="2" name=""/>
          <p:cNvGrpSpPr>
            <a:grpSpLocks noChangeAspect="true"/>
          </p:cNvGrpSpPr>
          <p:nvPr/>
        </p:nvGrpSpPr>
        <p:grpSpPr>
          <a:xfrm flipH="false" flipV="false" rot="0">
            <a:off x="1933575" y="1743075"/>
            <a:ext cx="1047750" cy="1047750"/>
            <a:chOff x="1933575" y="1743075"/>
            <a:chExt cx="1047750" cy="1047750"/>
          </a:xfrm>
        </p:grpSpPr>
        <p:sp>
          <p:nvSpPr>
            <p:cNvPr id="3" name=""/>
            <p:cNvSpPr/>
            <p:nvPr userDrawn="1"/>
          </p:nvSpPr>
          <p:spPr>
            <a:xfrm flipH="false" flipV="false" rot="0">
              <a:off x="1933575" y="1743075"/>
              <a:ext cx="95250" cy="10477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userDrawn="1"/>
          </p:nvSpPr>
          <p:spPr>
            <a:xfrm flipH="false" flipV="false" rot="0">
              <a:off x="2028825" y="1743075"/>
              <a:ext cx="8572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2028825" y="26955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2886075" y="1743075"/>
              <a:ext cx="95250" cy="476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7" name="Title Placeholder 1"/>
          <p:cNvSpPr>
            <a:spLocks noGrp="true"/>
          </p:cNvSpPr>
          <p:nvPr>
            <p:ph type="title"/>
          </p:nvPr>
        </p:nvSpPr>
        <p:spPr>
          <a:xfrm rot="0">
            <a:off x="2524125" y="2247900"/>
            <a:ext cx="5604928" cy="1333500"/>
          </a:xfrm>
          <a:prstGeom prst="rect">
            <a:avLst/>
          </a:prstGeom>
        </p:spPr>
        <p:txBody>
          <a:bodyPr rtlCol="0" vert="horz"/>
          <a:lstStyle>
            <a:lvl1pPr lvl="0">
              <a:defRPr dirty="0" lang="en-US" sz="4000">
                <a:solidFill>
                  <a:srgbClr val="ffffff"/>
                </a:solidFill>
              </a:defRPr>
            </a:lvl1pPr>
          </a:lstStyle>
          <a:p>
            <a:pPr/>
            <a:r>
              <a:rPr dirty="0" lang="en-US"/>
              <a:t>Click to edit Master title style</a:t>
            </a:r>
            <a:endParaRPr dirty="0" lang="en-US"/>
          </a:p>
        </p:txBody>
      </p:sp>
      <p:sp>
        <p:nvSpPr>
          <p:cNvPr id="8"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9"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0" name="Slide Number Placeholder 3"/>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blank">
  <p:cSld name="Blank">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4"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5" name="Slide Number Placeholder 3"/>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pic>
        <p:nvPicPr>
          <p:cNvPr id="2" name=""/>
          <p:cNvPicPr>
            <a:picLocks noChangeAspect="true"/>
          </p:cNvPicPr>
          <p:nvPr/>
        </p:nvPicPr>
        <p:blipFill>
          <a:blip r:embed="rId2"/>
          <a:stretch>
            <a:fillRect/>
          </a:stretch>
        </p:blipFill>
        <p:spPr>
          <a:xfrm flipH="false" flipV="false">
            <a:off x="5238750" y="0"/>
            <a:ext cx="3905250" cy="5143500"/>
          </a:xfrm>
          <a:prstGeom prst="rect">
            <a:avLst/>
          </a:prstGeom>
        </p:spPr>
      </p:pic>
      <p:sp>
        <p:nvSpPr>
          <p:cNvPr id="3" name=""/>
          <p:cNvSpPr/>
          <p:nvPr/>
        </p:nvSpPr>
        <p:spPr>
          <a:xfrm flipH="false" flipV="false" rot="0">
            <a:off x="5238750" y="0"/>
            <a:ext cx="3905250" cy="5141128"/>
          </a:xfrm>
          <a:prstGeom prst="rect">
            <a:avLst/>
          </a:prstGeom>
          <a:solidFill>
            <a:schemeClr val="tx2">
              <a:alpha val="8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0" y="-9525"/>
            <a:ext cx="381000" cy="51625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Title Placeholder 1"/>
          <p:cNvSpPr>
            <a:spLocks noGrp="true"/>
          </p:cNvSpPr>
          <p:nvPr>
            <p:ph type="title"/>
          </p:nvPr>
        </p:nvSpPr>
        <p:spPr>
          <a:xfrm rot="0">
            <a:off x="1238250" y="476250"/>
            <a:ext cx="3524250" cy="1095375"/>
          </a:xfrm>
          <a:prstGeom prst="rect">
            <a:avLst/>
          </a:prstGeom>
        </p:spPr>
        <p:txBody>
          <a:bodyPr rtlCol="0" vert="horz"/>
          <a:lstStyle/>
          <a:p>
            <a:pPr/>
            <a:r>
              <a:rPr dirty="0" lang="en-US"/>
              <a:t>Click to edit Master title style</a:t>
            </a:r>
            <a:endParaRPr dirty="0" lang="en-US"/>
          </a:p>
        </p:txBody>
      </p:sp>
      <p:sp>
        <p:nvSpPr>
          <p:cNvPr id="6" name="Content Placeholder 2"/>
          <p:cNvSpPr>
            <a:spLocks noGrp="true"/>
          </p:cNvSpPr>
          <p:nvPr>
            <p:ph idx="1"/>
          </p:nvPr>
        </p:nvSpPr>
        <p:spPr>
          <a:xfrm rot="0">
            <a:off x="1238250" y="1693157"/>
            <a:ext cx="3524250" cy="2593092"/>
          </a:xfrm>
        </p:spPr>
        <p:txBody>
          <a:bodyPr rtlCol="0" vert="horz"/>
          <a:lstStyle>
            <a:lvl1pPr lv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Text Placeholder 3"/>
          <p:cNvSpPr>
            <a:spLocks noGrp="true"/>
          </p:cNvSpPr>
          <p:nvPr>
            <p:ph idx="2" type="body"/>
          </p:nvPr>
        </p:nvSpPr>
        <p:spPr>
          <a:xfrm rot="0">
            <a:off x="5715000" y="619125"/>
            <a:ext cx="2952750" cy="3717389"/>
          </a:xfrm>
        </p:spPr>
        <p:txBody>
          <a:bodyPr anchor="t" bIns="45720" lIns="91440" rIns="91440" rtlCol="0" tIns="93600" vert="horz">
            <a:normAutofit/>
          </a:bodyPr>
          <a:lstStyle>
            <a:lvl1pPr indent="0" lvl="0" marL="0">
              <a:lnSpc>
                <a:spcPct val="100000"/>
              </a:lnSpc>
              <a:buNone/>
              <a:defRPr dirty="0" lang="en-US">
                <a:solidFill>
                  <a:schemeClr val="bg2"/>
                </a:solidFill>
                <a:latin typeface="+mn-lt"/>
              </a:defRPr>
            </a:lvl1pPr>
          </a:lstStyle>
          <a:p>
            <a:pPr/>
            <a:r>
              <a:rPr dirty="0" lang="en-US"/>
              <a:t>Click to edit Master text styles</a:t>
            </a:r>
            <a:endParaRPr dirty="0" lang="en-US"/>
          </a:p>
        </p:txBody>
      </p:sp>
      <p:sp>
        <p:nvSpPr>
          <p:cNvPr id="8"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9"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0" name="Slide Number Placeholder 3"/>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nvGrpSpPr>
          <p:cNvPr id="3" name=""/>
          <p:cNvGrpSpPr>
            <a:grpSpLocks noChangeAspect="true"/>
          </p:cNvGrpSpPr>
          <p:nvPr/>
        </p:nvGrpSpPr>
        <p:grpSpPr>
          <a:xfrm flipH="false" flipV="false" rot="0">
            <a:off x="6724650" y="238125"/>
            <a:ext cx="2571750" cy="4667250"/>
            <a:chOff x="6724650" y="238125"/>
            <a:chExt cx="2571750" cy="4667250"/>
          </a:xfrm>
        </p:grpSpPr>
        <p:sp>
          <p:nvSpPr>
            <p:cNvPr id="4" name=""/>
            <p:cNvSpPr/>
            <p:nvPr userDrawn="1"/>
          </p:nvSpPr>
          <p:spPr>
            <a:xfrm flipH="false" flipV="false" rot="0">
              <a:off x="6724650" y="238125"/>
              <a:ext cx="95250" cy="4667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6819900" y="238125"/>
              <a:ext cx="2476500"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6819900" y="4810125"/>
              <a:ext cx="2476500"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7" name=""/>
          <p:cNvSpPr/>
          <p:nvPr/>
        </p:nvSpPr>
        <p:spPr>
          <a:xfrm flipH="false" flipV="false" rot="0">
            <a:off x="5334000" y="714375"/>
            <a:ext cx="3238500" cy="3714750"/>
          </a:xfrm>
          <a:prstGeom prst="rect">
            <a:avLst/>
          </a:prstGeom>
          <a:solidFill>
            <a:schemeClr val="bg1"/>
          </a:solidFill>
          <a:ln w="95250">
            <a:solidFill>
              <a:srgbClr val="9fcd69"/>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Title Placeholder 1"/>
          <p:cNvSpPr>
            <a:spLocks noGrp="true"/>
          </p:cNvSpPr>
          <p:nvPr>
            <p:ph type="title"/>
          </p:nvPr>
        </p:nvSpPr>
        <p:spPr>
          <a:xfrm rot="0">
            <a:off x="1238250" y="476250"/>
            <a:ext cx="3524250" cy="1095375"/>
          </a:xfrm>
          <a:prstGeom prst="rect">
            <a:avLst/>
          </a:prstGeom>
        </p:spPr>
        <p:txBody>
          <a:bodyPr rtlCol="0" vert="horz"/>
          <a:lstStyle/>
          <a:p>
            <a:pPr/>
            <a:r>
              <a:rPr dirty="0" lang="en-US"/>
              <a:t>Click to edit Master title style</a:t>
            </a:r>
            <a:endParaRPr dirty="0" lang="en-US"/>
          </a:p>
        </p:txBody>
      </p:sp>
      <p:sp>
        <p:nvSpPr>
          <p:cNvPr id="9" name="Text Placeholder 3"/>
          <p:cNvSpPr>
            <a:spLocks noGrp="true"/>
          </p:cNvSpPr>
          <p:nvPr>
            <p:ph idx="1" type="body"/>
          </p:nvPr>
        </p:nvSpPr>
        <p:spPr>
          <a:xfrm rot="0">
            <a:off x="1238250" y="1685925"/>
            <a:ext cx="3524250" cy="2590800"/>
          </a:xfrm>
        </p:spPr>
        <p:txBody>
          <a:bodyPr anchor="t" bIns="45720" lIns="91440" rIns="91440" rtlCol="0" tIns="93600" vert="horz">
            <a:normAutofit/>
          </a:bodyPr>
          <a:lstStyle>
            <a:lvl1pPr indent="0" lvl="0" marL="0">
              <a:lnSpc>
                <a:spcPct val="125000"/>
              </a:lnSpc>
              <a:buNone/>
              <a:defRPr dirty="0" lang="en-US" sz="1800">
                <a:latin typeface="+mn-lt"/>
              </a:defRPr>
            </a:lvl1pPr>
          </a:lstStyle>
          <a:p>
            <a:pPr/>
            <a:r>
              <a:rPr dirty="0" lang="en-US"/>
              <a:t>Click to edit Master text styles</a:t>
            </a:r>
            <a:endParaRPr dirty="0" lang="en-US"/>
          </a:p>
        </p:txBody>
      </p:sp>
      <p:sp>
        <p:nvSpPr>
          <p:cNvPr id="10" name="Picture Placeholder 2"/>
          <p:cNvSpPr>
            <a:spLocks noGrp="true"/>
          </p:cNvSpPr>
          <p:nvPr>
            <p:ph idx="2" type="pic"/>
          </p:nvPr>
        </p:nvSpPr>
        <p:spPr>
          <a:xfrm rot="0">
            <a:off x="5381625" y="762000"/>
            <a:ext cx="3143250" cy="3619500"/>
          </a:xfrm>
          <a:ln w="38100">
            <a:noFill/>
            <a:miter lim="800000"/>
          </a:ln>
        </p:spPr>
        <p:txBody>
          <a:bodyPr rtlCol="0" vert="horz"/>
          <a:lstStyle/>
          <a:p>
            <a:pPr/>
            <a:r>
              <a:rPr dirty="0" lang="en-US"/>
              <a:t>Click icon to add picture</a:t>
            </a:r>
            <a:endParaRPr dirty="0" lang="en-US"/>
          </a:p>
        </p:txBody>
      </p:sp>
      <p:sp>
        <p:nvSpPr>
          <p:cNvPr id="11" name="Date Placeholder 1"/>
          <p:cNvSpPr>
            <a:spLocks noGrp="true"/>
          </p:cNvSpPr>
          <p:nvPr>
            <p:ph idx="10" sz="half" type="dt"/>
          </p:nvPr>
        </p:nvSpPr>
        <p:spPr/>
        <p:txBody>
          <a:bodyPr rtlCol="0" vert="horz"/>
          <a:lstStyle>
            <a:lvl1pPr lvl="0"/>
          </a:lstStyle>
          <a:p>
            <a:pPr/>
            <a:r>
              <a:rPr dirty="0" lang="en-US"/>
              <a:t>Date</a:t>
            </a:r>
            <a:endParaRPr dirty="0" lang="en-US"/>
          </a:p>
        </p:txBody>
      </p:sp>
      <p:sp>
        <p:nvSpPr>
          <p:cNvPr id="12"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13" name="Slide Number Placeholder 4"/>
          <p:cNvSpPr>
            <a:spLocks noGrp="true"/>
          </p:cNvSpPr>
          <p:nvPr>
            <p:ph idx="12" sz="quarter" type="sldNum"/>
          </p:nvPr>
        </p:nvSpPr>
        <p:spPr/>
        <p:txBody>
          <a:bodyPr rtlCol="0" vert="horz"/>
          <a:lstStyle>
            <a:lvl1pPr lvl="0"/>
          </a:lstStyle>
          <a:p>
            <a:pPr/>
            <a:r>
              <a:rPr dirty="0" lang="en-US"/>
              <a:t>&lt;#&gt;</a:t>
            </a:r>
            <a:endParaRPr dirty="0" lang="en-US"/>
          </a:p>
        </p:txBody>
      </p: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rot="0">
            <a:off x="1238250" y="477178"/>
            <a:ext cx="7143750" cy="570571"/>
          </a:xfrm>
          <a:prstGeom prst="rect">
            <a:avLst/>
          </a:prstGeom>
          <a:noFill/>
        </p:spPr>
        <p:txBody>
          <a:bodyPr anchor="t" bIns="45720" lIns="91440" rIns="91440" rtlCol="0" tIns="45720" vert="horz">
            <a:noAutofit/>
          </a:bodyPr>
          <a:lstStyle/>
          <a:p>
            <a:pPr/>
            <a:r>
              <a:rPr dirty="0" lang="en-US"/>
              <a:t>Click to edit Master title style</a:t>
            </a:r>
            <a:endParaRPr dirty="0" lang="en-US"/>
          </a:p>
        </p:txBody>
      </p:sp>
      <p:sp>
        <p:nvSpPr>
          <p:cNvPr id="3" name="Text Placeholder 2"/>
          <p:cNvSpPr>
            <a:spLocks noGrp="true"/>
          </p:cNvSpPr>
          <p:nvPr>
            <p:ph idx="1" type="body"/>
          </p:nvPr>
        </p:nvSpPr>
        <p:spPr>
          <a:xfrm rot="0">
            <a:off x="1238250" y="1215397"/>
            <a:ext cx="7143750" cy="3150380"/>
          </a:xfrm>
          <a:prstGeom prst="rect">
            <a:avLst/>
          </a:prstGeom>
        </p:spPr>
        <p:txBody>
          <a:bodyPr bIns="45720" lIns="91440" rIns="91440" rtlCol="0" tIns="9360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2" sz="half" type="dt"/>
          </p:nvPr>
        </p:nvSpPr>
        <p:spPr>
          <a:xfrm rot="0">
            <a:off x="7620000" y="4762500"/>
            <a:ext cx="1524000" cy="381000"/>
          </a:xfrm>
          <a:prstGeom prst="rect">
            <a:avLst/>
          </a:prstGeom>
        </p:spPr>
        <p:txBody>
          <a:bodyPr anchor="ctr" bIns="45720" lIns="91440" rIns="91440" rtlCol="0" tIns="45720" vert="horz"/>
          <a:lstStyle>
            <a:lvl1pPr algn="r" lvl="0">
              <a:defRPr dirty="0" i="0" lang="en-US" sz="900">
                <a:solidFill>
                  <a:schemeClr val="bg1">
                    <a:lumMod val="65000"/>
                  </a:schemeClr>
                </a:solidFill>
                <a:latin typeface="+mn-lt"/>
              </a:defRPr>
            </a:lvl1pPr>
          </a:lstStyle>
          <a:p>
            <a:pPr/>
            <a:r>
              <a:rPr dirty="0" lang="en-US"/>
              <a:t>Date</a:t>
            </a:r>
            <a:endParaRPr dirty="0" lang="en-US"/>
          </a:p>
        </p:txBody>
      </p:sp>
      <p:sp>
        <p:nvSpPr>
          <p:cNvPr id="5" name="Footer Placeholder 4"/>
          <p:cNvSpPr>
            <a:spLocks noGrp="true"/>
          </p:cNvSpPr>
          <p:nvPr>
            <p:ph idx="3" sz="quarter" type="ftr"/>
          </p:nvPr>
        </p:nvSpPr>
        <p:spPr>
          <a:xfrm rot="0">
            <a:off x="1238250" y="4762500"/>
            <a:ext cx="4762500" cy="381000"/>
          </a:xfrm>
          <a:prstGeom prst="rect">
            <a:avLst/>
          </a:prstGeom>
        </p:spPr>
        <p:txBody>
          <a:bodyPr anchor="ctr" bIns="45720" lIns="91440" rIns="91440" rtlCol="0" tIns="45720" vert="horz"/>
          <a:lstStyle>
            <a:lvl1pPr algn="l" lvl="0">
              <a:defRPr dirty="0" i="0" lang="en-US" sz="900">
                <a:solidFill>
                  <a:schemeClr val="bg1">
                    <a:lumMod val="65000"/>
                  </a:schemeClr>
                </a:solidFill>
                <a:latin typeface="+mn-lt"/>
              </a:defRPr>
            </a:lvl1pPr>
          </a:lstStyle>
          <a:p>
            <a:pPr/>
            <a:r>
              <a:rPr dirty="0" lang="en-US"/>
              <a:t>Footer</a:t>
            </a:r>
            <a:endParaRPr dirty="0" lang="en-US"/>
          </a:p>
        </p:txBody>
      </p:sp>
      <p:sp>
        <p:nvSpPr>
          <p:cNvPr id="6" name="Slide Number Placeholder 5"/>
          <p:cNvSpPr>
            <a:spLocks noGrp="true"/>
          </p:cNvSpPr>
          <p:nvPr>
            <p:ph idx="4" sz="quarter" type="sldNum"/>
          </p:nvPr>
        </p:nvSpPr>
        <p:spPr>
          <a:xfrm rot="0">
            <a:off x="0" y="4762500"/>
            <a:ext cx="381000" cy="381000"/>
          </a:xfrm>
          <a:prstGeom prst="rect">
            <a:avLst/>
          </a:prstGeom>
        </p:spPr>
        <p:txBody>
          <a:bodyPr anchor="ctr" bIns="45720" lIns="91440" rIns="91440" rtlCol="0" tIns="45720" vert="horz"/>
          <a:lstStyle>
            <a:lvl1pPr algn="ctr" lvl="0">
              <a:defRPr dirty="0" i="0" lang="en-US" sz="900">
                <a:solidFill>
                  <a:schemeClr val="bg1">
                    <a:lumMod val="65000"/>
                  </a:schemeClr>
                </a:solidFill>
                <a:latin typeface="+mn-lt"/>
              </a:defRPr>
            </a:lvl1pPr>
          </a:lstStyle>
          <a:p>
            <a:pPr/>
            <a:r>
              <a:rPr dirty="0" lang="en-US"/>
              <a:t>&lt;#&gt;</a:t>
            </a:r>
            <a:endParaRPr dirty="0" lang="en-US"/>
          </a:p>
        </p:txBody>
      </p:sp>
      <p:grpSp>
        <p:nvGrpSpPr>
          <p:cNvPr id="7" name=""/>
          <p:cNvGrpSpPr>
            <a:grpSpLocks noChangeAspect="true"/>
          </p:cNvGrpSpPr>
          <p:nvPr/>
        </p:nvGrpSpPr>
        <p:grpSpPr>
          <a:xfrm flipH="false" flipV="false" rot="0">
            <a:off x="819150" y="276225"/>
            <a:ext cx="666750" cy="672085"/>
            <a:chOff x="819150" y="276225"/>
            <a:chExt cx="666750" cy="672085"/>
          </a:xfrm>
        </p:grpSpPr>
        <p:sp>
          <p:nvSpPr>
            <p:cNvPr id="8" name=""/>
            <p:cNvSpPr/>
            <p:nvPr/>
          </p:nvSpPr>
          <p:spPr>
            <a:xfrm flipH="false" flipV="false" rot="0">
              <a:off x="914400" y="276225"/>
              <a:ext cx="476250" cy="952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0">
              <a:off x="819150" y="281560"/>
              <a:ext cx="95250" cy="6667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rot="0">
              <a:off x="1390650" y="281560"/>
              <a:ext cx="95250" cy="2857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0">
              <a:off x="914400" y="847725"/>
              <a:ext cx="285750" cy="952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100000"/>
        </a:lnSpc>
        <a:spcBef>
          <a:spcPct val="0"/>
        </a:spcBef>
        <a:buNone/>
        <a:defRPr b="1" dirty="0" i="0" lang="en-US" sz="3200">
          <a:solidFill>
            <a:schemeClr val="tx2"/>
          </a:solidFill>
          <a:latin typeface="+mj-lt"/>
        </a:defRPr>
      </a:lvl1pPr>
    </p:titleStyle>
    <p:bodyStyle>
      <a:lvl1pPr algn="l" indent="-342900" lvl="0" marL="342900" rtl="false">
        <a:spcBef>
          <a:spcPts val="1200"/>
        </a:spcBef>
        <a:buClr>
          <a:schemeClr val="tx1">
            <a:lumMod val="85000"/>
            <a:lumOff val="15000"/>
          </a:schemeClr>
        </a:buClr>
        <a:buFont typeface="Source Sans Pro"/>
        <a:buChar char="⇢"/>
        <a:defRPr dirty="0" i="0" lang="en-US" sz="1800">
          <a:solidFill>
            <a:schemeClr val="tx1">
              <a:lumMod val="85000"/>
              <a:lumOff val="15000"/>
            </a:schemeClr>
          </a:solidFill>
          <a:latin typeface="+mn-lt"/>
        </a:defRPr>
      </a:lvl1pPr>
      <a:lvl2pPr algn="l" indent="-285750" lvl="1" marL="742950" rtl="false">
        <a:spcBef>
          <a:spcPct val="20000"/>
        </a:spcBef>
        <a:buClr>
          <a:srgbClr val="88a797"/>
        </a:buClr>
        <a:buFont typeface="Arial"/>
        <a:buChar char="-"/>
        <a:defRPr dirty="0" i="0" lang="en-US" sz="1600">
          <a:solidFill>
            <a:schemeClr val="tx1">
              <a:lumMod val="50000"/>
              <a:lumOff val="50000"/>
            </a:schemeClr>
          </a:solidFill>
          <a:latin typeface="+mn-lt"/>
        </a:defRPr>
      </a:lvl2pPr>
      <a:lvl3pPr algn="l" indent="-228600" lvl="2" marL="1143000" rtl="false">
        <a:spcBef>
          <a:spcPct val="20000"/>
        </a:spcBef>
        <a:buClr>
          <a:srgbClr val="88a797"/>
        </a:buClr>
        <a:buFont typeface="Arial"/>
        <a:buChar char="•"/>
        <a:defRPr dirty="0" i="0" lang="en-US" sz="1400">
          <a:solidFill>
            <a:schemeClr val="tx1">
              <a:lumMod val="50000"/>
              <a:lumOff val="50000"/>
            </a:schemeClr>
          </a:solidFill>
          <a:latin typeface="+mn-lt"/>
        </a:defRPr>
      </a:lvl3pPr>
      <a:lvl4pPr algn="l" indent="-228600" lvl="3" marL="1600200" rtl="false">
        <a:spcBef>
          <a:spcPct val="20000"/>
        </a:spcBef>
        <a:buClr>
          <a:srgbClr val="88a797"/>
        </a:buClr>
        <a:buFont typeface="Arial"/>
        <a:buChar char="-"/>
        <a:defRPr dirty="0" i="0" lang="en-US" sz="1200">
          <a:solidFill>
            <a:schemeClr val="tx1">
              <a:lumMod val="50000"/>
              <a:lumOff val="50000"/>
            </a:schemeClr>
          </a:solidFill>
          <a:latin typeface="+mn-lt"/>
        </a:defRPr>
      </a:lvl4pPr>
      <a:lvl5pPr algn="l" indent="-228600" lvl="4" marL="2057400" rtl="false">
        <a:spcBef>
          <a:spcPct val="20000"/>
        </a:spcBef>
        <a:buClr>
          <a:srgbClr val="88a797"/>
        </a:buClr>
        <a:buFont typeface="Arial"/>
        <a:buChar char="•"/>
        <a:defRPr dirty="0" i="0" lang="en-US" sz="1100">
          <a:solidFill>
            <a:schemeClr val="tx1">
              <a:lumMod val="50000"/>
              <a:lumOff val="50000"/>
            </a:schemeClr>
          </a:solidFill>
          <a:latin typeface="+mn-lt"/>
        </a:defRPr>
      </a:lvl5pPr>
      <a:lvl6pPr algn="l" indent="-228600" lvl="5" marL="2514600" rtl="false">
        <a:spcBef>
          <a:spcPct val="20000"/>
        </a:spcBef>
        <a:buFont typeface="Arial"/>
        <a:buChar char="•"/>
        <a:defRPr dirty="0" lang="en-US" sz="1100">
          <a:solidFill>
            <a:schemeClr val="tx1">
              <a:lumMod val="50000"/>
              <a:lumOff val="50000"/>
            </a:schemeClr>
          </a:solidFill>
          <a:latin typeface="+mn-lt"/>
        </a:defRPr>
      </a:lvl6pPr>
      <a:lvl7pPr algn="l" indent="-228600" lvl="6" marL="2971800" rtl="false">
        <a:spcBef>
          <a:spcPct val="20000"/>
        </a:spcBef>
        <a:buFont typeface="Arial"/>
        <a:buChar char="•"/>
        <a:defRPr dirty="0" lang="en-US" sz="1100">
          <a:solidFill>
            <a:schemeClr val="tx1">
              <a:lumMod val="50000"/>
              <a:lumOff val="50000"/>
            </a:schemeClr>
          </a:solidFill>
          <a:latin typeface="+mn-lt"/>
        </a:defRPr>
      </a:lvl7pPr>
      <a:lvl8pPr algn="l" indent="-228600" lvl="7" marL="3429000" rtl="false">
        <a:spcBef>
          <a:spcPct val="20000"/>
        </a:spcBef>
        <a:buFont typeface="Arial"/>
        <a:buChar char="•"/>
        <a:defRPr dirty="0" lang="en-US" sz="1100">
          <a:solidFill>
            <a:schemeClr val="tx1">
              <a:lumMod val="50000"/>
              <a:lumOff val="50000"/>
            </a:schemeClr>
          </a:solidFill>
          <a:latin typeface="+mn-lt"/>
        </a:defRPr>
      </a:lvl8pPr>
      <a:lvl9pPr algn="l" indent="-228600" lvl="8" marL="3886200" rtl="false">
        <a:spcBef>
          <a:spcPct val="20000"/>
        </a:spcBef>
        <a:buFont typeface="Arial"/>
        <a:buChar char="•"/>
        <a:defRPr dirty="0" lang="en-US" sz="1100">
          <a:solidFill>
            <a:schemeClr val="tx1">
              <a:lumMod val="50000"/>
              <a:lumOff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Relationships xmlns="http://schemas.openxmlformats.org/package/2006/relationships"><Relationship Id="rId1" Target="../slideLayouts/slideLayout3.xml" Type="http://schemas.openxmlformats.org/officeDocument/2006/relationships/slideLayout"/></Relationships>
</file>

<file path=ppt/slides/_rels/slide5.xml.rels><?xml version="1.0" encoding="UTF-8"?><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Relationships xmlns="http://schemas.openxmlformats.org/package/2006/relationships"><Relationship Id="rId2" Target="../media/image7.gif" Type="http://schemas.openxmlformats.org/officeDocument/2006/relationships/image"/><Relationship Id="rId1" Target="../slideLayouts/slideLayout2.xml" Type="http://schemas.openxmlformats.org/officeDocument/2006/relationships/slideLayout"/></Relationships>
</file>

<file path=ppt/slides/_rels/slide7.xml.rels><?xml version="1.0" encoding="UTF-8"?><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Clustering</a:t>
            </a:r>
            <a:endParaRPr dirty="0" lang="en-US"/>
          </a:p>
        </p:txBody>
      </p:sp>
      <p:sp>
        <p:nvSpPr>
          <p:cNvPr id="3" name="Subtitle 2"/>
          <p:cNvSpPr>
            <a:spLocks noGrp="true"/>
          </p:cNvSpPr>
          <p:nvPr>
            <p:ph idx="1" type="subTitle"/>
          </p:nvPr>
        </p:nvSpPr>
        <p:spPr/>
        <p:txBody>
          <a:bodyPr rtlCol="0" vert="horz"/>
          <a:lstStyle/>
          <a:p>
            <a:pPr/>
            <a:r>
              <a:rPr dirty="0" lang="en-US"/>
              <a:t/>
            </a:r>
            <a:endParaRPr dirty="0" lang="en-US"/>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Clustering</a:t>
            </a:r>
            <a:endParaRPr dirty="0" lang="en-US"/>
          </a:p>
        </p:txBody>
      </p:sp>
      <p:sp>
        <p:nvSpPr>
          <p:cNvPr id="3" name="Content Placeholder 2"/>
          <p:cNvSpPr>
            <a:spLocks noGrp="true"/>
          </p:cNvSpPr>
          <p:nvPr>
            <p:ph idx="1"/>
          </p:nvPr>
        </p:nvSpPr>
        <p:spPr/>
        <p:txBody>
          <a:bodyPr rtlCol="0" vert="horz"/>
          <a:lstStyle/>
          <a:p>
            <a:pPr/>
            <a:r>
              <a:rPr dirty="0" i="0" lang="en-US" strike="noStrike" u="none">
                <a:latin typeface="+mn-lt"/>
              </a:rPr>
              <a:t>I</a:t>
            </a:r>
            <a:r>
              <a:rPr dirty="0" i="0" lang="en-US" strike="noStrike" u="none">
                <a:latin typeface="+mn-lt"/>
              </a:rPr>
              <a:t>nvolves</a:t>
            </a:r>
            <a:r>
              <a:rPr dirty="0" i="0" lang="en-US" strike="noStrike" u="none">
                <a:latin typeface="+mn-lt"/>
              </a:rPr>
              <a:t> </a:t>
            </a:r>
            <a:r>
              <a:rPr dirty="0" i="0" lang="en-US" strike="noStrike" u="none">
                <a:latin typeface="+mn-lt"/>
              </a:rPr>
              <a:t>the grouping of data points. </a:t>
            </a:r>
          </a:p>
          <a:p>
            <a:pPr/>
            <a:r>
              <a:rPr dirty="0" i="0" lang="en-US" strike="noStrike" u="none">
                <a:latin typeface="+mn-lt"/>
              </a:rPr>
              <a:t>Given a set of data points, we can use a clustering algorithm to classify each data point into a specific group. </a:t>
            </a:r>
          </a:p>
          <a:p>
            <a:pPr/>
            <a:r>
              <a:rPr dirty="0" i="0" lang="en-US" strike="noStrike" u="none">
                <a:latin typeface="+mn-lt"/>
              </a:rPr>
              <a:t>In theory, data points that are in the same group should have similar properties and/or features, while data points in different groups should have highly dissimilar properties and/or features. </a:t>
            </a:r>
          </a:p>
          <a:p>
            <a:pPr/>
            <a:r>
              <a:rPr dirty="0" i="0" lang="en-US" strike="noStrike" u="none">
                <a:latin typeface="+mn-lt"/>
              </a:rPr>
              <a:t>Clustering is a method of unsupervised learning and is a common technique for statistical data analysis used in many fields.</a:t>
            </a:r>
            <a:endParaRPr dirty="0" i="0" lang="en-US" strike="noStrike" u="none">
              <a:latin typeface="+mn-lt"/>
            </a:endParaRPr>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Clustering</a:t>
            </a:r>
            <a:endParaRPr dirty="0" lang="en-US"/>
          </a:p>
        </p:txBody>
      </p:sp>
      <p:sp>
        <p:nvSpPr>
          <p:cNvPr id="3" name="Content Placeholder 2"/>
          <p:cNvSpPr>
            <a:spLocks noGrp="true"/>
          </p:cNvSpPr>
          <p:nvPr>
            <p:ph idx="1"/>
          </p:nvPr>
        </p:nvSpPr>
        <p:spPr/>
        <p:txBody>
          <a:bodyPr rtlCol="0" vert="horz"/>
          <a:lstStyle/>
          <a:p>
            <a:pPr/>
            <a:r>
              <a:rPr dirty="0" i="0" lang="en-US" strike="noStrike" u="none">
                <a:latin typeface="+mn-lt"/>
              </a:rPr>
              <a:t>A cluster refers to a collection of data points aggregated together because of certain similarities.</a:t>
            </a:r>
          </a:p>
          <a:p>
            <a:pPr/>
            <a:r>
              <a:rPr dirty="0" i="0" lang="en-US" strike="noStrike" u="none">
                <a:latin typeface="+mn-lt"/>
              </a:rPr>
              <a:t>You’ll define a target number</a:t>
            </a:r>
            <a:r>
              <a:rPr dirty="0" i="0" lang="en-US" strike="noStrike" u="none">
                <a:latin typeface="+mn-lt"/>
              </a:rPr>
              <a:t> </a:t>
            </a:r>
            <a:r>
              <a:rPr dirty="0" i="0" lang="en-US" strike="noStrike" u="none">
                <a:latin typeface="+mn-lt"/>
              </a:rPr>
              <a:t>k</a:t>
            </a:r>
            <a:r>
              <a:rPr dirty="0" i="0" lang="en-US" strike="noStrike" u="none">
                <a:latin typeface="+mn-lt"/>
              </a:rPr>
              <a:t>, which refers to the number of centroids you need in the dataset.</a:t>
            </a:r>
          </a:p>
          <a:p>
            <a:pPr/>
            <a:r>
              <a:rPr dirty="0" i="0" lang="en-US" strike="noStrike" u="none">
                <a:latin typeface="+mn-lt"/>
              </a:rPr>
              <a:t> A centroid is the imaginary or real location representing the center of the cluster</a:t>
            </a:r>
            <a:endParaRPr dirty="0" i="0" lang="en-US" strike="noStrike" u="none">
              <a:latin typeface="+mn-lt"/>
            </a:endParaRPr>
          </a:p>
        </p:txBody>
      </p:sp>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K Means</a:t>
            </a:r>
            <a:endParaRPr dirty="0" lang="en-US"/>
          </a:p>
        </p:txBody>
      </p:sp>
      <p:sp>
        <p:nvSpPr>
          <p:cNvPr id="3" name="Content Placeholder 2"/>
          <p:cNvSpPr>
            <a:spLocks noGrp="true"/>
          </p:cNvSpPr>
          <p:nvPr>
            <p:ph idx="1" type="body"/>
          </p:nvPr>
        </p:nvSpPr>
        <p:spPr/>
        <p:txBody>
          <a:bodyPr rtlCol="0" vert="horz"/>
          <a:lstStyle/>
          <a:p>
            <a:pPr/>
            <a:r>
              <a:rPr dirty="0" lang="en-US"/>
              <a:t/>
            </a:r>
            <a:endParaRPr dirty="0" lang="en-US"/>
          </a:p>
        </p:txBody>
      </p:sp>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b="1" dirty="0" err="1" i="0" lang="en-US" strike="noStrike" u="none">
                <a:latin typeface="+mn-lt"/>
              </a:rPr>
              <a:t>K-Means</a:t>
            </a:r>
            <a:r>
              <a:rPr b="1" dirty="0" i="0" lang="en-US" strike="noStrike" u="none">
                <a:latin typeface="+mn-lt"/>
              </a:rPr>
              <a:t> Clustering</a:t>
            </a:r>
            <a:endParaRPr b="1" dirty="0" i="0" lang="en-US" strike="noStrike" u="none">
              <a:latin typeface="+mn-lt"/>
            </a:endParaRPr>
          </a:p>
        </p:txBody>
      </p:sp>
      <p:sp>
        <p:nvSpPr>
          <p:cNvPr id="3" name="Subtitle 2"/>
          <p:cNvSpPr>
            <a:spLocks noGrp="true"/>
          </p:cNvSpPr>
          <p:nvPr>
            <p:ph idx="1"/>
          </p:nvPr>
        </p:nvSpPr>
        <p:spPr/>
        <p:txBody>
          <a:bodyPr rtlCol="0" vert="horz">
            <a:normAutofit fontScale="100000" lnSpcReduction="0"/>
          </a:bodyPr>
          <a:lstStyle/>
          <a:p>
            <a:pPr/>
            <a:r>
              <a:rPr dirty="0" i="0" lang="en-US" strike="noStrike" u="none">
                <a:latin typeface="+mn-lt"/>
              </a:rPr>
              <a:t>S</a:t>
            </a:r>
            <a:r>
              <a:rPr dirty="0" i="0" lang="en-US" strike="noStrike" u="none">
                <a:latin typeface="+mn-lt"/>
              </a:rPr>
              <a:t>elect a number of classes/groups to use and randomly initialize their respective center points.</a:t>
            </a:r>
          </a:p>
          <a:p>
            <a:pPr/>
            <a:r>
              <a:rPr dirty="0" i="0" lang="en-US" strike="noStrike" u="none">
                <a:latin typeface="+mn-lt"/>
              </a:rPr>
              <a:t>Each data point is classified by computing the distance between that point and each group center, and then classifying the point to be in the group whose center is closest to it.</a:t>
            </a:r>
          </a:p>
          <a:p>
            <a:pPr/>
            <a:r>
              <a:rPr dirty="0" i="0" lang="en-US" strike="noStrike" u="none">
                <a:latin typeface="+mn-lt"/>
              </a:rPr>
              <a:t>Based on these classified points, we recompute the group center by taking the mean of all the vectors in the group</a:t>
            </a:r>
          </a:p>
          <a:p>
            <a:pPr/>
            <a:r>
              <a:rPr dirty="0" i="0" lang="en-US" strike="noStrike" u="none">
                <a:latin typeface="+mn-lt"/>
              </a:rPr>
              <a:t>Repeat these steps for a set number of iterations or until the group centers don’t change much between iterations</a:t>
            </a:r>
            <a:endParaRPr dirty="0" i="0" lang="en-US" strike="noStrike" u="none">
              <a:latin typeface="+mn-lt"/>
            </a:endParaRPr>
          </a:p>
        </p:txBody>
      </p:sp>
    </p:spTree>
  </p:cSld>
  <p:clrMapOvr>
    <a:masterClrMapping/>
  </p:clrMapOvr>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
            </a:r>
            <a:endParaRPr dirty="0" lang="en-US"/>
          </a:p>
        </p:txBody>
      </p:sp>
      <p:pic>
        <p:nvPicPr>
          <p:cNvPr id="3" name="Content Placeholder 2"/>
          <p:cNvPicPr>
            <a:picLocks noChangeAspect="true" noGrp="true"/>
          </p:cNvPicPr>
          <p:nvPr>
            <p:ph idx="1"/>
          </p:nvPr>
        </p:nvPicPr>
        <p:blipFill>
          <a:blip r:embed="rId2"/>
          <a:srcRect b="0" l="-63379" r="-63379" t="0"/>
          <a:stretch>
            <a:fillRect/>
          </a:stretch>
        </p:blipFill>
        <p:spPr/>
      </p:pic>
    </p:spTree>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
            </a:r>
            <a:endParaRPr dirty="0" lang="en-US"/>
          </a:p>
        </p:txBody>
      </p:sp>
      <p:pic>
        <p:nvPicPr>
          <p:cNvPr id="3" name="Content Placeholder 2"/>
          <p:cNvPicPr>
            <a:picLocks noChangeAspect="true" noGrp="true"/>
          </p:cNvPicPr>
          <p:nvPr>
            <p:ph idx="1"/>
          </p:nvPr>
        </p:nvPicPr>
        <p:blipFill>
          <a:blip r:embed="rId2"/>
          <a:srcRect b="-10879" l="0" r="0" t="-10879"/>
          <a:stretch>
            <a:fillRect/>
          </a:stretch>
        </p:blipFill>
        <p:spPr/>
      </p:pic>
    </p:spTree>
  </p:cSld>
  <p:clrMapOvr>
    <a:masterClrMapping/>
  </p:clrMapOvr>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9:0:0" val="6"/>
  <p:tag name="fontWeight:7:0:0" val="6"/>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threePicAndTx"/>
</p:tagLst>
</file>

<file path=ppt/tags/tag3.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ags/tag4.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webfont2" val="Source Sans Pro-demi_bold"/>
</p:tagLst>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Experimental">
  <a:themeElements>
    <a:clrScheme name="Experimental">
      <a:dk1>
        <a:srgbClr val="000000"/>
      </a:dk1>
      <a:lt1>
        <a:srgbClr val="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Experimental">
      <a:majorFont>
        <a:latin typeface="Source Sans Pro"/>
        <a:ea typeface=""/>
        <a:cs typeface=""/>
      </a:majorFont>
      <a:minorFont>
        <a:latin typeface="Source Sans Pro"/>
        <a:ea typeface=""/>
        <a:cs typeface=""/>
      </a:minorFont>
    </a:fontScheme>
    <a:fmtScheme name="Experimental">
      <a:fillStyleLst>
        <a:solidFill>
          <a:schemeClr val="phClr"/>
        </a:solidFill>
        <a:gradFill rotWithShape="1">
          <a:gsLst>
            <a:gs pos="0">
              <a:schemeClr val="phClr">
                <a:tint val="50000"/>
                <a:satMod val="200000"/>
              </a:schemeClr>
            </a:gs>
            <a:gs pos="35000">
              <a:schemeClr val="phClr">
                <a:tint val="37000"/>
                <a:satMod val="200000"/>
              </a:schemeClr>
            </a:gs>
            <a:gs pos="100000">
              <a:schemeClr val="phClr">
                <a:tint val="15000"/>
                <a:satMod val="20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12700">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80000"/>
                <a:satMod val="200000"/>
              </a:schemeClr>
            </a:gs>
            <a:gs pos="40000">
              <a:schemeClr val="phClr">
                <a:tint val="80000"/>
                <a:shade val="99000"/>
                <a:satMod val="200000"/>
              </a:schemeClr>
            </a:gs>
            <a:gs pos="100000">
              <a:schemeClr val="phClr">
                <a:shade val="20000"/>
                <a:satMod val="255000"/>
              </a:schemeClr>
            </a:gs>
          </a:gsLst>
          <a:lin ang="10800000" scaled="0"/>
        </a:gradFill>
        <a:gradFill rotWithShape="1">
          <a:gsLst>
            <a:gs pos="0">
              <a:schemeClr val="phClr">
                <a:tint val="80000"/>
                <a:satMod val="200000"/>
              </a:schemeClr>
            </a:gs>
            <a:gs pos="100000">
              <a:schemeClr val="phClr">
                <a:shade val="5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3"/>
          </a:solidFill>
          <a:prstDash val="solid"/>
          <a:round/>
        </a:ln>
      </a:spPr>
      <a:bodyPr anchor="ctr" rtlCol="0" vert="horz"/>
      <a:lstStyle>
        <a:lvl1pPr algn="ctr"/>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Experimental">
  <a:themeElements>
    <a:clrScheme name="Experimental">
      <a:dk1>
        <a:srgbClr val="000000"/>
      </a:dk1>
      <a:lt1>
        <a:srgbClr val="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Experimental">
      <a:majorFont>
        <a:latin typeface="Source Sans Pro"/>
        <a:ea typeface=""/>
        <a:cs typeface=""/>
      </a:majorFont>
      <a:minorFont>
        <a:latin typeface="Source Sans Pro"/>
        <a:ea typeface=""/>
        <a:cs typeface=""/>
      </a:minorFont>
    </a:fontScheme>
    <a:fmtScheme name="Experimental">
      <a:fillStyleLst>
        <a:solidFill>
          <a:schemeClr val="phClr"/>
        </a:solidFill>
        <a:gradFill rotWithShape="1">
          <a:gsLst>
            <a:gs pos="0">
              <a:schemeClr val="phClr">
                <a:tint val="50000"/>
                <a:satMod val="200000"/>
              </a:schemeClr>
            </a:gs>
            <a:gs pos="35000">
              <a:schemeClr val="phClr">
                <a:tint val="37000"/>
                <a:satMod val="200000"/>
              </a:schemeClr>
            </a:gs>
            <a:gs pos="100000">
              <a:schemeClr val="phClr">
                <a:tint val="15000"/>
                <a:satMod val="20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12700">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80000"/>
                <a:satMod val="200000"/>
              </a:schemeClr>
            </a:gs>
            <a:gs pos="40000">
              <a:schemeClr val="phClr">
                <a:tint val="80000"/>
                <a:shade val="99000"/>
                <a:satMod val="200000"/>
              </a:schemeClr>
            </a:gs>
            <a:gs pos="100000">
              <a:schemeClr val="phClr">
                <a:shade val="20000"/>
                <a:satMod val="255000"/>
              </a:schemeClr>
            </a:gs>
          </a:gsLst>
          <a:lin ang="10800000" scaled="0"/>
        </a:gradFill>
        <a:gradFill rotWithShape="1">
          <a:gsLst>
            <a:gs pos="0">
              <a:schemeClr val="phClr">
                <a:tint val="80000"/>
                <a:satMod val="200000"/>
              </a:schemeClr>
            </a:gs>
            <a:gs pos="100000">
              <a:schemeClr val="phClr">
                <a:shade val="5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3"/>
          </a:solidFill>
          <a:prstDash val="solid"/>
          <a:round/>
        </a:ln>
      </a:spPr>
      <a:bodyPr anchor="ctr" rtlCol="0" vert="horz"/>
      <a:lstStyle>
        <a:lvl1pPr algn="ctr"/>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zoho</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Joshi</dc:creator>
  <cp:lastModifiedBy>Joshi</cp:lastModifiedBy>
  <dcterms:created xmlns:xsi="http://www.w3.org/2001/XMLSchema-instance" xsi:type="dcterms:W3CDTF">2010-03-09T10:03:29Z</dcterms:created>
  <dcterms:modified xmlns:xsi="http://www.w3.org/2001/XMLSchema-instance" xsi:type="dcterms:W3CDTF">2010-03-11T10:03:29Z</dcterms:modified>
</cp:coreProperties>
</file>