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tags+xml" PartName="/ppt/tags/tag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Slide+xml" PartName="/ppt/notesSlides/notesSlide1.xml"/>
  <Override ContentType="application/vnd.openxmlformats-officedocument.presentationml.slide+xml" PartName="/ppt/slides/slide3.xml"/>
  <Override ContentType="application/vnd.openxmlformats-officedocument.presentationml.notesSlide+xml" PartName="/ppt/notesSlides/notesSlide2.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gs+xml" PartName="/ppt/tags/tag5.xml"/>
  <Override ContentType="application/vnd.openxmlformats-officedocument.presentationml.slide+xml" PartName="/ppt/slides/slide6.xml"/>
  <Override ContentType="application/vnd.openxmlformats-officedocument.presentationml.tags+xml" PartName="/ppt/tags/tag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gs+xml" PartName="/ppt/tags/tag7.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notesSlide+xml" PartName="/ppt/notesSlides/notesSlide3.xml"/>
  <Override ContentType="application/vnd.openxmlformats-officedocument.presentationml.slide+xml" PartName="/ppt/slides/slide14.xml"/>
  <Override ContentType="application/vnd.openxmlformats-officedocument.presentationml.tags+xml" PartName="/ppt/tags/tag8.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notesSlide+xml" PartName="/ppt/notesSlides/notesSlide4.xml"/>
  <Override ContentType="application/vnd.openxmlformats-officedocument.presentationml.slide+xml" PartName="/ppt/slides/slide17.xml"/>
  <Override ContentType="application/vnd.openxmlformats-officedocument.presentationml.notesSlide+xml" PartName="/ppt/notesSlides/notesSlide5.xml"/>
  <Override ContentType="application/vnd.openxmlformats-officedocument.presentationml.slide+xml" PartName="/ppt/slides/slide18.xml"/>
  <Override ContentType="application/vnd.openxmlformats-officedocument.presentationml.notesSlide+xml" PartName="/ppt/notesSlides/notesSlide6.xml"/>
  <Override ContentType="application/vnd.openxmlformats-officedocument.presentationml.slide+xml" PartName="/ppt/slides/slide19.xml"/>
  <Override ContentType="application/vnd.openxmlformats-officedocument.presentationml.notesSlide+xml" PartName="/ppt/notesSlides/notesSlide7.xml"/>
  <Override ContentType="application/vnd.openxmlformats-officedocument.presentationml.slide+xml" PartName="/ppt/slides/slide20.xml"/>
  <Override ContentType="application/vnd.openxmlformats-officedocument.presentationml.notesSlide+xml" PartName="/ppt/notesSlides/notesSlide8.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gs+xml" PartName="/ppt/tags/tag9.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gs+xml" PartName="/ppt/tags/tag10.xml"/>
  <Override ContentType="application/vnd.openxmlformats-officedocument.presentationml.slide+xml" PartName="/ppt/slides/slide27.xml"/>
  <Override ContentType="application/vnd.openxmlformats-officedocument.presentationml.tags+xml" PartName="/ppt/tags/tag11.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x-fontdata" PartName="/ppt/fonts/font6.fntdata"/>
  <Override ContentType="application/vnd.openxmlformats-officedocument.presentationml.tags+xml" PartName="/ppt/tags/tag12.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png" Type="http://schemas.openxmlformats.org/officeDocument/2006/relationships/image"/><Relationship Id="rId2" Target="/ppt/media/image2.jp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jpg" Type="http://schemas.openxmlformats.org/officeDocument/2006/relationships/image"/><Relationship Id="rId7" Target="/ppt/media/image7.jpg" Type="http://schemas.openxmlformats.org/officeDocument/2006/relationships/image"/><Relationship Id="rId8" Target="/ppt/media/image8.jp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9"/>
    <p:sldId id="260" r:id="rId11"/>
    <p:sldId id="261" r:id="rId12"/>
    <p:sldId id="262" r:id="rId13"/>
    <p:sldId id="263" r:id="rId14"/>
    <p:sldId id="264" r:id="rId15"/>
    <p:sldId id="265" r:id="rId16"/>
    <p:sldId id="266" r:id="rId17"/>
    <p:sldId id="267" r:id="rId18"/>
    <p:sldId id="268" r:id="rId19"/>
    <p:sldId id="269" r:id="rId20"/>
    <p:sldId id="270" r:id="rId22"/>
    <p:sldId id="271" r:id="rId23"/>
    <p:sldId id="272" r:id="rId24"/>
    <p:sldId id="273" r:id="rId26"/>
    <p:sldId id="274" r:id="rId28"/>
    <p:sldId id="275" r:id="rId30"/>
    <p:sldId id="276" r:id="rId32"/>
    <p:sldId id="277" r:id="rId34"/>
    <p:sldId id="278" r:id="rId35"/>
    <p:sldId id="279" r:id="rId36"/>
    <p:sldId id="280" r:id="rId37"/>
    <p:sldId id="281" r:id="rId38"/>
    <p:sldId id="282" r:id="rId39"/>
    <p:sldId id="283" r:id="rId40"/>
    <p:sldId id="284" r:id="rId41"/>
    <p:sldId id="285" r:id="rId42"/>
    <p:sldId id="286" r:id="rId43"/>
  </p:sldIdLst>
  <p:sldSz cx="9144000" cy="5143500" type="screen16x9"/>
  <p:notesSz cx="9144000" cy="5143500"/>
  <p:embeddedFontLst>
    <p:embeddedFont>
      <p:font typeface="Source Sans Pro-light"/>
      <p:regular r:id="rId46"/>
    </p:embeddedFont>
    <p:embeddedFont>
      <p:font typeface="Source Sans Pro-demi_bold"/>
      <p:regular r:id="rId48"/>
    </p:embeddedFont>
    <p:embeddedFont>
      <p:font typeface="Source Sans Pro"/>
      <p:regular r:id="rId50"/>
      <p:bold r:id="rId49"/>
    </p:embeddedFont>
  </p:embeddedFontLst>
  <p:custDataLst>
    <p:tags r:id="rId51"/>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a:tblStyle styleId="{4e5c34e8-52ec-41b5-bb0a-14ab0ffb5eaa}" styleName="style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band2H>
      <a:tcStyle>
        <a:tcBdr/>
      </a:tcStyle>
    </a:band2H>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notesSlides/notesSlide1.xml" Type="http://schemas.openxmlformats.org/officeDocument/2006/relationships/notesSlide"/><Relationship Id="rId9" Target="slides/slide4.xml" Type="http://schemas.openxmlformats.org/officeDocument/2006/relationships/slide"/><Relationship Id="rId10" Target="notesSlides/notesSlide2.xml" Type="http://schemas.openxmlformats.org/officeDocument/2006/relationships/notesSlide"/><Relationship Id="rId11" Target="slides/slide5.xml" Type="http://schemas.openxmlformats.org/officeDocument/2006/relationships/slide"/><Relationship Id="rId12" Target="slides/slide6.xml" Type="http://schemas.openxmlformats.org/officeDocument/2006/relationships/slide"/><Relationship Id="rId13" Target="slides/slide7.xml" Type="http://schemas.openxmlformats.org/officeDocument/2006/relationships/slide"/><Relationship Id="rId14" Target="slides/slide8.xml" Type="http://schemas.openxmlformats.org/officeDocument/2006/relationships/slide"/><Relationship Id="rId15" Target="slides/slide9.xml" Type="http://schemas.openxmlformats.org/officeDocument/2006/relationships/slide"/><Relationship Id="rId16" Target="slides/slide10.xml" Type="http://schemas.openxmlformats.org/officeDocument/2006/relationships/slide"/><Relationship Id="rId17" Target="slides/slide11.xml" Type="http://schemas.openxmlformats.org/officeDocument/2006/relationships/slide"/><Relationship Id="rId18" Target="slides/slide12.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21" Target="notesSlides/notesSlide3.xml" Type="http://schemas.openxmlformats.org/officeDocument/2006/relationships/note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notesSlides/notesSlide4.xml" Type="http://schemas.openxmlformats.org/officeDocument/2006/relationships/notesSlide"/><Relationship Id="rId26" Target="slides/slide18.xml" Type="http://schemas.openxmlformats.org/officeDocument/2006/relationships/slide"/><Relationship Id="rId27" Target="notesSlides/notesSlide5.xml" Type="http://schemas.openxmlformats.org/officeDocument/2006/relationships/notesSlide"/><Relationship Id="rId28" Target="slides/slide19.xml" Type="http://schemas.openxmlformats.org/officeDocument/2006/relationships/slide"/><Relationship Id="rId29" Target="notesSlides/notesSlide6.xml" Type="http://schemas.openxmlformats.org/officeDocument/2006/relationships/notesSlide"/><Relationship Id="rId30" Target="slides/slide20.xml" Type="http://schemas.openxmlformats.org/officeDocument/2006/relationships/slide"/><Relationship Id="rId31" Target="notesSlides/notesSlide7.xml" Type="http://schemas.openxmlformats.org/officeDocument/2006/relationships/notesSlide"/><Relationship Id="rId32" Target="slides/slide21.xml" Type="http://schemas.openxmlformats.org/officeDocument/2006/relationships/slide"/><Relationship Id="rId33" Target="notesSlides/notesSlide8.xml" Type="http://schemas.openxmlformats.org/officeDocument/2006/relationships/notesSlide"/><Relationship Id="rId34" Target="slides/slide22.xml" Type="http://schemas.openxmlformats.org/officeDocument/2006/relationships/slide"/><Relationship Id="rId35" Target="slides/slide23.xml" Type="http://schemas.openxmlformats.org/officeDocument/2006/relationships/slide"/><Relationship Id="rId36" Target="slides/slide24.xml" Type="http://schemas.openxmlformats.org/officeDocument/2006/relationships/slide"/><Relationship Id="rId37" Target="slides/slide25.xml" Type="http://schemas.openxmlformats.org/officeDocument/2006/relationships/slide"/><Relationship Id="rId38" Target="slides/slide26.xml" Type="http://schemas.openxmlformats.org/officeDocument/2006/relationships/slide"/><Relationship Id="rId39" Target="slides/slide27.xml" Type="http://schemas.openxmlformats.org/officeDocument/2006/relationships/slide"/><Relationship Id="rId40" Target="slides/slide28.xml" Type="http://schemas.openxmlformats.org/officeDocument/2006/relationships/slide"/><Relationship Id="rId41" Target="slides/slide29.xml" Type="http://schemas.openxmlformats.org/officeDocument/2006/relationships/slide"/><Relationship Id="rId42" Target="slides/slide30.xml" Type="http://schemas.openxmlformats.org/officeDocument/2006/relationships/slide"/><Relationship Id="rId43" Target="slides/slide31.xml" Type="http://schemas.openxmlformats.org/officeDocument/2006/relationships/slide"/><Relationship Id="rId44" Target="tableStyles.xml" Type="http://schemas.openxmlformats.org/officeDocument/2006/relationships/tableStyles"/><Relationship Id="rId45" Target="fonts/font1.fntdata" Type="http://schemas.openxmlformats.org/officeDocument/2006/relationships/font"/><Relationship Id="rId46" Target="fonts/font2.fntdata" Type="http://schemas.openxmlformats.org/officeDocument/2006/relationships/font"/><Relationship Id="rId47" Target="fonts/font3.fntdata" Type="http://schemas.openxmlformats.org/officeDocument/2006/relationships/font"/><Relationship Id="rId48" Target="fonts/font4.fntdata" Type="http://schemas.openxmlformats.org/officeDocument/2006/relationships/font"/><Relationship Id="rId49" Target="fonts/font5.fntdata" Type="http://schemas.openxmlformats.org/officeDocument/2006/relationships/font"/><Relationship Id="rId50" Target="fonts/font6.fntdata" Type="http://schemas.openxmlformats.org/officeDocument/2006/relationships/font"/><Relationship Id="rId51" Target="tags/tag12.xml" Type="http://schemas.openxmlformats.org/officeDocument/2006/relationships/tags"/><Relationship Id="rId52" Target="presProps.xml" Type="http://schemas.openxmlformats.org/officeDocument/2006/relationships/presProps"/><Relationship Id="rId53"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4.xml.rels><?xml version="1.0" encoding="UTF-8"?><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5.xml.rels><?xml version="1.0" encoding="UTF-8"?><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6.xml.rels><?xml version="1.0" encoding="UTF-8"?><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7.xml.rels><?xml version="1.0" encoding="UTF-8"?><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8.xml.rels><?xml version="1.0" encoding="UTF-8"?><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notesSlide1.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Our world is constantly changing in many ways. One of the things which is going to huge impact on our future is AI. It is believed by many people that AI is bringing another industrial revolution. First industrial revolution expanded our mechanical power. This will expand our cognitive abilities(mental power).</a:t>
            </a:r>
          </a:p>
        </p:txBody>
      </p:sp>
    </p:spTree>
  </p:cSld>
</p:notes>
</file>

<file path=ppt/notesSlides/notesSlide2.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 Google, trying to answer your query with the best possible results ? This is a ranking problem — helping users find the right thing when they search.• Netflix or Youtube suggesting movies or songs to customers that they might be interested in? This is a recommendation problem — giving users things they may be interested in, without them explicitly searching.• Zillow predicting your house prices? This is a regression problem — predicting a numerical value of a thing.• Gmail marking an email as spam/not spam? This is a classification problem — figuring out what kind of thing something is.• Facebook photos detecting faces? This is a also classification problem.○ Facebook recommends you add the person you had a crush on in college• Amazon’s world famous “customers who bought this also bought this” ? This is clustering in action — Putting similar things together.• Searching old photos in google photos• Filter an image in prisma• Talk to an amazon echo, siri or googleSelect a smart reply in Gmail / Linkedin</a:t>
            </a:r>
          </a:p>
        </p:txBody>
      </p:sp>
    </p:spTree>
  </p:cSld>
</p:notes>
</file>

<file path=ppt/notesSlides/notesSlide3.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AI --&gt; machine learning --&gt; Deep learning (three circles)Traditional programming techniques Understand Problem -&gt; Write rules -&gt; Evaluate program -&gt; Analyse errors -&gt; Again start from beginning if we have errors. ML Techniques Understand problem -&gt; Give training data -&gt; Evaluate using test data -&gt; Check accuracy If accuracy is not satisfying improve accuracy by adding more data(We can automate this) By adding huge amount of data we can detect patterns for complex problem such as speech recogitation</a:t>
            </a:r>
          </a:p>
        </p:txBody>
      </p:sp>
    </p:spTree>
  </p:cSld>
</p:notes>
</file>

<file path=ppt/notesSlides/notesSlide4.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Rule of thumb for PM's to think for use casesThough its an imperfect rule, it may help in finding usecases. : false positives may occur    Eg: person identification, Security person workTime series problems : Zia Anamoly detector, anamoly detection systems, Tasks in which already humans good at : AI do well    Eg: Image classification, speech recogonition, /// Predicting sales price prediction is still a difficult tasks</a:t>
            </a:r>
          </a:p>
        </p:txBody>
      </p:sp>
    </p:spTree>
  </p:cSld>
</p:notes>
</file>

<file path=ppt/notesSlides/notesSlide5.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ML is not a magic wand for your business. The first challenge in ML is figuring out the business impact the technology aims to drive. ML is a solution — you need to first define the problem: What are the business results you’re hoping to achieve with ML? What benefit can ML provide for your customers? ML is a hammer — but if you don’t have a nail, a hammer is not particularly useful. To stretch the cliché even further, ML is a hugely varied set of hammers, and the kind of nail you have will determine which hammer you’ll pick and how you’ll use it. The precise problem you’re trying to solve will dictate everything — how the result will be used, what your model should predict and how it should be calibrated, what data you collect and process, what algorithms you test and many other questions.At its core, “what problem are we solving?” is a business question, which means defining it is ultimately the responsibility of product managers and business leaders, not data scientists. Data scientists and other stakeholders should absolutely be involved in getting to the definition — just don’t throw the question at them and expect them to come back with answers. If you have data that you don’t know what to do with, conduct customer interviews and ideate with other customer-facing people across the organization. Data scientists can help you explore your data, ideate and iterate, but unless they have a lot of problem space expertise it would be difficult for them to come up with the business case on their own. In order to maximize the value of ML to the business you need an ongoing collaboration between product managers and data scientists, where it is the responsibility of the product managers to ensure that the problems being solved are the most impactful ones for the business.</a:t>
            </a:r>
          </a:p>
        </p:txBody>
      </p:sp>
    </p:spTree>
  </p:cSld>
</p:notes>
</file>

<file path=ppt/notesSlides/notesSlide6.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Economic values up to down.98% business value is driven by supervised learning (A --&gt; B)Supervised learning Tagged data is needed. Ex: Sentiment analysis Unsupervised learning Tagged data is not needed. Ex: Clustering, recommendation engine Reinforcement learning Ex: Chess boardSupervised - Regression, classificationUnsupervised - clustering,AssociationAnamoly detectionRecommendationtime series</a:t>
            </a:r>
          </a:p>
        </p:txBody>
      </p:sp>
    </p:spTree>
  </p:cSld>
</p:notes>
</file>

<file path=ppt/notesSlides/notesSlide7.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Refer the clean loop diagram</a:t>
            </a:r>
          </a:p>
        </p:txBody>
      </p:sp>
    </p:spTree>
  </p:cSld>
</p:notes>
</file>

<file path=ppt/notesSlides/notesSlide8.xml><?xml version="1.0" encoding="utf-8"?>
<p:not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vert="horz"/>
          <a:lstStyle/>
          <a:p>
            <a:pPr/>
            <a:r>
              <a:rPr dirty="0" lang="en-US"/>
              <a:t>Accuracy Precision Out of all we predict what % is our supposed target Recall Did we catch all our target? F1 Score The harmonic mean of precision and recall</a:t>
            </a:r>
          </a:p>
        </p:txBody>
      </p:sp>
    </p:spTree>
  </p:cSld>
</p:notes>
</file>

<file path=ppt/slideLayouts/_rels/slideLayout1.xml.rels><?xml version="1.0" encoding="UTF-8"?><Relationships xmlns="http://schemas.openxmlformats.org/package/2006/relationships"><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tags/tag3.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9.png" Type="http://schemas.openxmlformats.org/officeDocument/2006/relationships/image"/><Relationship Id="rId3" Target="../media/image6.jp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2" Target="../media/image8.jpg" Type="http://schemas.openxmlformats.org/officeDocument/2006/relationships/image"/><Relationship Id="rId3" Target="../tags/tag1.xml" Type="http://schemas.openxmlformats.org/officeDocument/2006/relationships/tag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2" Target="../media/image3.png" Type="http://schemas.openxmlformats.org/officeDocument/2006/relationships/image"/><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2" Target="../media/image2.jp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
  <p:cSld name="Title Slide">
    <p:bg>
      <p:bgPr>
        <a:blipFill dpi="0" rotWithShape="1">
          <a:blip r:embed="rId2"/>
          <a:stretch>
            <a:fillRect b="0" l="0" r="0" t="0"/>
          </a:stretch>
        </a:blipFill>
        <a:effectLst/>
      </p:bgPr>
    </p:bg>
    <p:spTree>
      <p:nvGrpSpPr>
        <p:cNvPr id="1" name=""/>
        <p:cNvGrpSpPr/>
        <p:nvPr/>
      </p:nvGrpSpPr>
      <p:grpSpPr>
        <a:xfrm>
          <a:off x="0" y="0"/>
          <a:ext cx="0" cy="0"/>
          <a:chOff x="0" y="0"/>
          <a:chExt cx="0" cy="0"/>
        </a:xfrm>
      </p:grpSpPr>
      <p:grpSp>
        <p:nvGrpSpPr>
          <p:cNvPr id="2" name=""/>
          <p:cNvGrpSpPr>
            <a:grpSpLocks noChangeAspect="true"/>
          </p:cNvGrpSpPr>
          <p:nvPr/>
        </p:nvGrpSpPr>
        <p:grpSpPr>
          <a:xfrm flipH="false" flipV="false" rot="0">
            <a:off x="1933575" y="1743075"/>
            <a:ext cx="1047750" cy="1047750"/>
            <a:chOff x="1933575" y="1743075"/>
            <a:chExt cx="1047750" cy="1047750"/>
          </a:xfrm>
        </p:grpSpPr>
        <p:sp>
          <p:nvSpPr>
            <p:cNvPr id="3" name=""/>
            <p:cNvSpPr/>
            <p:nvPr userDrawn="1"/>
          </p:nvSpPr>
          <p:spPr>
            <a:xfrm flipH="false" flipV="false" rot="0">
              <a:off x="1933575" y="1743075"/>
              <a:ext cx="95250" cy="10477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userDrawn="1"/>
          </p:nvSpPr>
          <p:spPr>
            <a:xfrm flipH="false" flipV="false" rot="0">
              <a:off x="2028825" y="1743075"/>
              <a:ext cx="8572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2028825" y="26955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2886075" y="1743075"/>
              <a:ext cx="95250" cy="476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7" name="Title Placeholder 1"/>
          <p:cNvSpPr>
            <a:spLocks noGrp="true"/>
          </p:cNvSpPr>
          <p:nvPr>
            <p:ph type="title"/>
          </p:nvPr>
        </p:nvSpPr>
        <p:spPr>
          <a:xfrm rot="0">
            <a:off x="2524125" y="2252529"/>
            <a:ext cx="5604928" cy="1262195"/>
          </a:xfrm>
          <a:prstGeom prst="rect">
            <a:avLst/>
          </a:prstGeom>
        </p:spPr>
        <p:txBody>
          <a:bodyPr anchor="t" rtlCol="0" vert="horz"/>
          <a:lstStyle>
            <a:lvl1pPr lvl="0">
              <a:defRPr dirty="0" lang="en-US" sz="4000">
                <a:solidFill>
                  <a:srgbClr val="ffffff"/>
                </a:solidFill>
              </a:defRPr>
            </a:lvl1pPr>
          </a:lstStyle>
          <a:p>
            <a:pPr/>
            <a:r>
              <a:rPr dirty="0" lang="en-US"/>
              <a:t>Click to edit Master title style</a:t>
            </a:r>
            <a:endParaRPr dirty="0" lang="en-US"/>
          </a:p>
        </p:txBody>
      </p:sp>
      <p:sp>
        <p:nvSpPr>
          <p:cNvPr id="8" name="Subtitle 2"/>
          <p:cNvSpPr>
            <a:spLocks noGrp="true"/>
          </p:cNvSpPr>
          <p:nvPr>
            <p:ph idx="1" type="subTitle"/>
          </p:nvPr>
        </p:nvSpPr>
        <p:spPr>
          <a:xfrm rot="0">
            <a:off x="2527324" y="3514725"/>
            <a:ext cx="5598285" cy="476250"/>
          </a:xfrm>
          <a:prstGeom prst="rect">
            <a:avLst/>
          </a:prstGeom>
        </p:spPr>
        <p:txBody>
          <a:bodyPr anchor="t" lIns="91440" rtlCol="0" vert="horz">
            <a:noAutofit/>
          </a:bodyPr>
          <a:lstStyle>
            <a:lvl1pPr algn="l" indent="0" lvl="0" marL="0">
              <a:lnSpc>
                <a:spcPct val="100000"/>
              </a:lnSpc>
              <a:spcBef>
                <a:spcPts val="0"/>
              </a:spcBef>
              <a:buNone/>
              <a:defRPr baseline="0" dirty="0" i="0" lang="en-US" sz="1600">
                <a:solidFill>
                  <a:schemeClr val="bg2"/>
                </a:solidFill>
                <a:latin typeface="+mn-lt"/>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9" name="Date Placeholder 3"/>
          <p:cNvSpPr>
            <a:spLocks noGrp="true"/>
          </p:cNvSpPr>
          <p:nvPr>
            <p:ph idx="10" sz="half" type="dt"/>
          </p:nvPr>
        </p:nvSpPr>
        <p:spPr/>
        <p:txBody>
          <a:bodyPr rtlCol="0" vert="horz"/>
          <a:lstStyle>
            <a:lvl1pPr lvl="0"/>
          </a:lstStyle>
          <a:p>
            <a:pPr/>
            <a:fld id="{0A44AFE7-EC28-494D-8999-F18A661335F6}" type="datetime2">
              <a:t>Thursday, December 6, 2018</a:t>
            </a:fld>
            <a:endParaRPr dirty="0" lang="en-US"/>
          </a:p>
        </p:txBody>
      </p:sp>
      <p:sp>
        <p:nvSpPr>
          <p:cNvPr id="10" name="Footer Placeholder 4"/>
          <p:cNvSpPr>
            <a:spLocks noGrp="true"/>
          </p:cNvSpPr>
          <p:nvPr>
            <p:ph idx="11" sz="quarter" type="ftr"/>
          </p:nvPr>
        </p:nvSpPr>
        <p:spPr/>
        <p:txBody>
          <a:bodyPr rtlCol="0" vert="horz"/>
          <a:lstStyle>
            <a:lvl1pPr lvl="0"/>
          </a:lstStyle>
          <a:p>
            <a:pPr/>
            <a:r>
              <a:rPr dirty="0" lang="en-US"/>
              <a:t>Footer</a:t>
            </a:r>
            <a:endParaRPr dirty="0" lang="en-US"/>
          </a:p>
        </p:txBody>
      </p:sp>
      <p:sp>
        <p:nvSpPr>
          <p:cNvPr id="11" name="Slide Number Placeholder 5"/>
          <p:cNvSpPr>
            <a:spLocks noGrp="true"/>
          </p:cNvSpPr>
          <p:nvPr>
            <p:ph idx="12" sz="quarter" type="sldNum"/>
          </p:nvPr>
        </p:nvSpPr>
        <p:spPr/>
        <p:txBody>
          <a:bodyPr rtlCol="0" vert="horz"/>
          <a:lstStyle>
            <a:lvl1pPr lvl="0"/>
          </a:lstStyle>
          <a:p>
            <a:pPr/>
            <a:fld id="{B77B54B7-CAAC-4863-BF57-8355BEEE87DB}" type="slidenum"/>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userDrawn="1">
  <p:cSld name="Title,Text, and Images">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381000" y="1857375"/>
            <a:ext cx="8763000" cy="1905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Title Placeholder 1"/>
          <p:cNvSpPr>
            <a:spLocks noGrp="true"/>
          </p:cNvSpPr>
          <p:nvPr>
            <p:ph type="title"/>
          </p:nvPr>
        </p:nvSpPr>
        <p:spPr>
          <a:xfrm rot="0">
            <a:off x="1238250" y="476250"/>
            <a:ext cx="7143750" cy="570571"/>
          </a:xfrm>
        </p:spPr>
        <p:txBody>
          <a:bodyPr rtlCol="0" vert="horz"/>
          <a:lstStyle/>
          <a:p>
            <a:pPr/>
            <a:r>
              <a:rPr dirty="0" lang="en-US"/>
              <a:t>Click to edit Master title style</a:t>
            </a:r>
            <a:endParaRPr dirty="0" lang="en-US"/>
          </a:p>
        </p:txBody>
      </p:sp>
      <p:sp>
        <p:nvSpPr>
          <p:cNvPr id="5" name="Picture Placeholder 9"/>
          <p:cNvSpPr>
            <a:spLocks noGrp="true"/>
          </p:cNvSpPr>
          <p:nvPr>
            <p:ph idx="1" type="pic"/>
          </p:nvPr>
        </p:nvSpPr>
        <p:spPr>
          <a:xfrm rot="0">
            <a:off x="857250" y="1952625"/>
            <a:ext cx="2476500" cy="1714500"/>
          </a:xfrm>
          <a:prstGeom prst="rect">
            <a:avLst/>
          </a:prstGeom>
          <a:solidFill>
            <a:schemeClr val="bg1"/>
          </a:solidFill>
        </p:spPr>
        <p:txBody>
          <a:bodyPr rtlCol="0" vert="horz"/>
          <a:lstStyle/>
          <a:p>
            <a:pPr/>
            <a:r>
              <a:rPr dirty="0" lang="en-US"/>
              <a:t>Click icon to add picture</a:t>
            </a:r>
            <a:endParaRPr dirty="0" lang="en-US"/>
          </a:p>
        </p:txBody>
      </p:sp>
      <p:sp>
        <p:nvSpPr>
          <p:cNvPr id="6" name="Content Placeholder 2"/>
          <p:cNvSpPr>
            <a:spLocks noGrp="true"/>
          </p:cNvSpPr>
          <p:nvPr>
            <p:ph idx="2" type="body"/>
          </p:nvPr>
        </p:nvSpPr>
        <p:spPr>
          <a:xfrm rot="0">
            <a:off x="857250" y="3852862"/>
            <a:ext cx="2476500" cy="357187"/>
          </a:xfrm>
          <a:prstGeom prst="rect">
            <a:avLst/>
          </a:prstGeom>
        </p:spPr>
        <p:txBody>
          <a:bodyPr anchor="t" rtlCol="0" vert="horz">
            <a:normAutofit/>
          </a:bodyPr>
          <a:lstStyle>
            <a:lvl1pPr algn="ctr" lvl="0" marL="0">
              <a:lnSpc>
                <a:spcPct val="100000"/>
              </a:lnSpc>
              <a:buNone/>
              <a:defRPr dirty="0" lang="en-US" sz="1200">
                <a:solidFill>
                  <a:schemeClr val="tx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7" name="Picture Placeholder 14"/>
          <p:cNvSpPr>
            <a:spLocks noGrp="true"/>
          </p:cNvSpPr>
          <p:nvPr>
            <p:ph idx="3" type="pic"/>
          </p:nvPr>
        </p:nvSpPr>
        <p:spPr>
          <a:xfrm rot="0">
            <a:off x="3571875" y="1952625"/>
            <a:ext cx="2476500" cy="1714500"/>
          </a:xfrm>
          <a:prstGeom prst="rect">
            <a:avLst/>
          </a:prstGeom>
          <a:solidFill>
            <a:schemeClr val="bg1"/>
          </a:solidFill>
        </p:spPr>
        <p:txBody>
          <a:bodyPr rtlCol="0" vert="horz"/>
          <a:lstStyle/>
          <a:p>
            <a:pPr/>
            <a:r>
              <a:rPr dirty="0" lang="en-US"/>
              <a:t>Click icon to add picture</a:t>
            </a:r>
            <a:endParaRPr dirty="0" lang="en-US"/>
          </a:p>
        </p:txBody>
      </p:sp>
      <p:sp>
        <p:nvSpPr>
          <p:cNvPr id="8" name="Content Placeholder 2"/>
          <p:cNvSpPr>
            <a:spLocks noGrp="true"/>
          </p:cNvSpPr>
          <p:nvPr>
            <p:ph idx="4" type="body"/>
          </p:nvPr>
        </p:nvSpPr>
        <p:spPr>
          <a:xfrm rot="0">
            <a:off x="3571875" y="3852862"/>
            <a:ext cx="2476500" cy="357187"/>
          </a:xfrm>
          <a:prstGeom prst="rect">
            <a:avLst/>
          </a:prstGeom>
        </p:spPr>
        <p:txBody>
          <a:bodyPr anchor="t" rtlCol="0" vert="horz">
            <a:normAutofit/>
          </a:bodyPr>
          <a:lstStyle>
            <a:lvl1pPr algn="ctr" lvl="0" marL="0">
              <a:lnSpc>
                <a:spcPct val="100000"/>
              </a:lnSpc>
              <a:buNone/>
              <a:defRPr dirty="0" lang="en-US" sz="1200">
                <a:solidFill>
                  <a:schemeClr val="tx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9" name="Picture Placeholder 16"/>
          <p:cNvSpPr>
            <a:spLocks noGrp="true"/>
          </p:cNvSpPr>
          <p:nvPr>
            <p:ph idx="5" type="pic"/>
          </p:nvPr>
        </p:nvSpPr>
        <p:spPr>
          <a:xfrm rot="0">
            <a:off x="6286500" y="1952625"/>
            <a:ext cx="2476500" cy="1714500"/>
          </a:xfrm>
          <a:prstGeom prst="rect">
            <a:avLst/>
          </a:prstGeom>
          <a:solidFill>
            <a:schemeClr val="bg1"/>
          </a:solidFill>
        </p:spPr>
        <p:txBody>
          <a:bodyPr rtlCol="0" vert="horz"/>
          <a:lstStyle/>
          <a:p>
            <a:pPr/>
            <a:r>
              <a:rPr dirty="0" lang="en-US"/>
              <a:t>Click icon to add picture</a:t>
            </a:r>
            <a:endParaRPr dirty="0" lang="en-US"/>
          </a:p>
        </p:txBody>
      </p:sp>
      <p:sp>
        <p:nvSpPr>
          <p:cNvPr id="10" name="Content Placeholder 2"/>
          <p:cNvSpPr>
            <a:spLocks noGrp="true"/>
          </p:cNvSpPr>
          <p:nvPr>
            <p:ph idx="6" type="body"/>
          </p:nvPr>
        </p:nvSpPr>
        <p:spPr>
          <a:xfrm rot="0">
            <a:off x="6286500" y="3852862"/>
            <a:ext cx="2476500" cy="357187"/>
          </a:xfrm>
          <a:prstGeom prst="rect">
            <a:avLst/>
          </a:prstGeom>
        </p:spPr>
        <p:txBody>
          <a:bodyPr anchor="t" rtlCol="0" vert="horz">
            <a:normAutofit/>
          </a:bodyPr>
          <a:lstStyle>
            <a:lvl1pPr algn="ctr" lvl="0" marL="0">
              <a:lnSpc>
                <a:spcPct val="100000"/>
              </a:lnSpc>
              <a:buNone/>
              <a:defRPr dirty="0" lang="en-US" sz="1200">
                <a:solidFill>
                  <a:schemeClr val="tx2"/>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11" name="Date Placeholder 1"/>
          <p:cNvSpPr>
            <a:spLocks noGrp="true"/>
          </p:cNvSpPr>
          <p:nvPr>
            <p:ph idx="10" sz="half" type="dt"/>
          </p:nvPr>
        </p:nvSpPr>
        <p:spPr/>
        <p:txBody>
          <a:bodyPr rtlCol="0" vert="horz"/>
          <a:lstStyle>
            <a:lvl1pPr lvl="0"/>
          </a:lstStyle>
          <a:p>
            <a:pPr/>
            <a:fld id="{39EE18C6-242C-445A-9FA4-560208258649}" type="datetime2">
              <a:t>Thursday, December 6, 2018</a:t>
            </a:fld>
            <a:endParaRPr dirty="0" lang="en-US"/>
          </a:p>
        </p:txBody>
      </p:sp>
      <p:sp>
        <p:nvSpPr>
          <p:cNvPr id="12"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13" name="Slide Number Placeholder 4"/>
          <p:cNvSpPr>
            <a:spLocks noGrp="true"/>
          </p:cNvSpPr>
          <p:nvPr>
            <p:ph idx="12" sz="quarter" type="sldNum"/>
          </p:nvPr>
        </p:nvSpPr>
        <p:spPr/>
        <p:txBody>
          <a:bodyPr rtlCol="0" vert="horz"/>
          <a:lstStyle>
            <a:lvl1pPr lvl="0"/>
          </a:lstStyle>
          <a:p>
            <a:pPr/>
            <a:fld id="{186E213D-C854-409E-A31B-CBC48BEEC370}" type="slidenum"/>
            <a:endParaRPr dirty="0" lang="en-US"/>
          </a:p>
        </p:txBody>
      </p:sp>
    </p:spTree>
    <p:custDataLst>
      <p:tags r:id="rId2"/>
    </p:custDataLst>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
          <p:cNvSpPr/>
          <p:nvPr/>
        </p:nvSpPr>
        <p:spPr>
          <a:xfrm flipH="false" flipV="false" rot="0">
            <a:off x="6429374" y="952500"/>
            <a:ext cx="95250" cy="4191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6524625" y="952500"/>
            <a:ext cx="2619375"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tru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5" name="Title Placeholder 1"/>
          <p:cNvSpPr>
            <a:spLocks noGrp="true"/>
          </p:cNvSpPr>
          <p:nvPr>
            <p:ph type="title"/>
          </p:nvPr>
        </p:nvSpPr>
        <p:spPr/>
        <p:txBody>
          <a:bodyPr rtlCol="0" vert="horz"/>
          <a:lstStyle/>
          <a:p>
            <a:pPr/>
            <a:r>
              <a:rPr dirty="0" lang="en-US"/>
              <a:t>Click to edit Master title style</a:t>
            </a:r>
            <a:endParaRPr dirty="0" lang="en-US"/>
          </a:p>
        </p:txBody>
      </p:sp>
      <p:sp>
        <p:nvSpPr>
          <p:cNvPr id="6" name="Picture Placeholder 6"/>
          <p:cNvSpPr>
            <a:spLocks noGrp="true"/>
          </p:cNvSpPr>
          <p:nvPr>
            <p:ph idx="1" type="pic"/>
          </p:nvPr>
        </p:nvSpPr>
        <p:spPr>
          <a:xfrm rot="0">
            <a:off x="1362075" y="152400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7" name="Picture Placeholder 8"/>
          <p:cNvSpPr>
            <a:spLocks noGrp="true"/>
          </p:cNvSpPr>
          <p:nvPr>
            <p:ph idx="2" type="pic"/>
          </p:nvPr>
        </p:nvSpPr>
        <p:spPr>
          <a:xfrm rot="0">
            <a:off x="1362075" y="318135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8" name="Picture Placeholder 11"/>
          <p:cNvSpPr>
            <a:spLocks noGrp="true"/>
          </p:cNvSpPr>
          <p:nvPr>
            <p:ph idx="3" type="pic"/>
          </p:nvPr>
        </p:nvSpPr>
        <p:spPr>
          <a:xfrm rot="0">
            <a:off x="5238750" y="152400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9" name="Picture Placeholder 13"/>
          <p:cNvSpPr>
            <a:spLocks noGrp="true"/>
          </p:cNvSpPr>
          <p:nvPr>
            <p:ph idx="4" type="pic"/>
          </p:nvPr>
        </p:nvSpPr>
        <p:spPr>
          <a:xfrm rot="0">
            <a:off x="5238750" y="3181350"/>
            <a:ext cx="3333750" cy="1428750"/>
          </a:xfrm>
          <a:prstGeom prst="rect">
            <a:avLst/>
          </a:prstGeom>
          <a:solidFill>
            <a:schemeClr val="bg1"/>
          </a:solidFill>
        </p:spPr>
        <p:txBody>
          <a:bodyPr rtlCol="0" vert="horz"/>
          <a:lstStyle/>
          <a:p>
            <a:pPr/>
            <a:r>
              <a:rPr dirty="0" lang="en-US"/>
              <a:t>Click icon to add picture</a:t>
            </a:r>
            <a:endParaRPr dirty="0" lang="en-US"/>
          </a:p>
        </p:txBody>
      </p:sp>
      <p:sp>
        <p:nvSpPr>
          <p:cNvPr id="10" name="Date Placeholder 1"/>
          <p:cNvSpPr>
            <a:spLocks noGrp="true"/>
          </p:cNvSpPr>
          <p:nvPr>
            <p:ph idx="10" sz="half" type="dt"/>
          </p:nvPr>
        </p:nvSpPr>
        <p:spPr/>
        <p:txBody>
          <a:bodyPr rtlCol="0" vert="horz"/>
          <a:lstStyle>
            <a:lvl1pPr lvl="0"/>
          </a:lstStyle>
          <a:p>
            <a:pPr/>
            <a:fld id="{4474DBEA-0165-4DAE-980C-9736C1112DD1}" type="datetime2">
              <a:t>Thursday, December 6, 2018</a:t>
            </a:fld>
            <a:endParaRPr dirty="0" lang="en-US"/>
          </a:p>
        </p:txBody>
      </p:sp>
      <p:sp>
        <p:nvSpPr>
          <p:cNvPr id="11"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12" name="Slide Number Placeholder 4"/>
          <p:cNvSpPr>
            <a:spLocks noGrp="true"/>
          </p:cNvSpPr>
          <p:nvPr>
            <p:ph idx="12" sz="quarter" type="sldNum"/>
          </p:nvPr>
        </p:nvSpPr>
        <p:spPr/>
        <p:txBody>
          <a:bodyPr rtlCol="0" vert="horz"/>
          <a:lstStyle>
            <a:lvl1pPr lvl="0"/>
          </a:lstStyle>
          <a:p>
            <a:pPr/>
            <a:fld id="{BD7E2F51-5FCF-4F49-84D2-2FD0B868C7CC}" type="slidenum"/>
            <a:endParaRPr dirty="0" lang="en-US"/>
          </a:p>
        </p:txBody>
      </p:sp>
    </p:spTree>
    <p:custDataLst>
      <p:tags r:id="rId2"/>
    </p:custDataLst>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Title Placeholder 1"/>
          <p:cNvSpPr>
            <a:spLocks noGrp="true"/>
          </p:cNvSpPr>
          <p:nvPr>
            <p:ph type="title"/>
          </p:nvPr>
        </p:nvSpPr>
        <p:spPr/>
        <p:txBody>
          <a:bodyPr rtlCol="0" vert="horz"/>
          <a:lstStyle/>
          <a:p>
            <a:pPr/>
            <a:r>
              <a:rPr dirty="0" lang="en-US"/>
              <a:t>Click to edit Master title style</a:t>
            </a:r>
            <a:endParaRPr dirty="0" lang="en-US"/>
          </a:p>
        </p:txBody>
      </p:sp>
      <p:sp>
        <p:nvSpPr>
          <p:cNvPr id="4" name="Content Placeholder 2"/>
          <p:cNvSpPr>
            <a:spLocks noGrp="true"/>
          </p:cNvSpPr>
          <p:nvPr>
            <p:ph idx="1"/>
          </p:nvPr>
        </p:nvSpPr>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1"/>
          <p:cNvSpPr>
            <a:spLocks noGrp="true"/>
          </p:cNvSpPr>
          <p:nvPr>
            <p:ph idx="10" sz="half" type="dt"/>
          </p:nvPr>
        </p:nvSpPr>
        <p:spPr/>
        <p:txBody>
          <a:bodyPr rtlCol="0" vert="horz"/>
          <a:lstStyle>
            <a:lvl1pPr lvl="0"/>
          </a:lstStyle>
          <a:p>
            <a:pPr/>
            <a:fld id="{43F63D8E-3112-4286-9948-8B6A402E6A21}" type="datetime2">
              <a:t>Thursday, December 6, 2018</a:t>
            </a:fld>
            <a:endParaRPr dirty="0" lang="en-US"/>
          </a:p>
        </p:txBody>
      </p:sp>
      <p:sp>
        <p:nvSpPr>
          <p:cNvPr id="6"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7" name="Slide Number Placeholder 4"/>
          <p:cNvSpPr>
            <a:spLocks noGrp="true"/>
          </p:cNvSpPr>
          <p:nvPr>
            <p:ph idx="12" sz="quarter" type="sldNum"/>
          </p:nvPr>
        </p:nvSpPr>
        <p:spPr/>
        <p:txBody>
          <a:bodyPr rtlCol="0" vert="horz"/>
          <a:lstStyle>
            <a:lvl1pPr lvl="0"/>
          </a:lstStyle>
          <a:p>
            <a:pPr/>
            <a:fld id="{C7D5A0D1-4C15-4A13-8ED2-CFA8498D770A}" type="slidenum"/>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secHead">
  <p:cSld name="Section Header">
    <p:bg>
      <p:bgPr>
        <a:blipFill dpi="0" rotWithShape="1">
          <a:blip r:embed="rId2"/>
          <a:stretch>
            <a:fillRect b="0" l="0" r="0" t="0"/>
          </a:stretch>
        </a:blipFill>
        <a:effectLst/>
      </p:bgPr>
    </p:bg>
    <p:spTree>
      <p:nvGrpSpPr>
        <p:cNvPr id="1" name=""/>
        <p:cNvGrpSpPr/>
        <p:nvPr/>
      </p:nvGrpSpPr>
      <p:grpSpPr>
        <a:xfrm>
          <a:off x="0" y="0"/>
          <a:ext cx="0" cy="0"/>
          <a:chOff x="0" y="0"/>
          <a:chExt cx="0" cy="0"/>
        </a:xfrm>
      </p:grpSpPr>
      <p:pic>
        <p:nvPicPr>
          <p:cNvPr id="2" name=""/>
          <p:cNvPicPr>
            <a:picLocks noChangeAspect="true"/>
          </p:cNvPicPr>
          <p:nvPr/>
        </p:nvPicPr>
        <p:blipFill>
          <a:blip r:embed="rId3"/>
          <a:stretch>
            <a:fillRect/>
          </a:stretch>
        </p:blipFill>
        <p:spPr>
          <a:xfrm flipH="false" flipV="false">
            <a:off x="0" y="1143000"/>
            <a:ext cx="9144000" cy="2857500"/>
          </a:xfrm>
          <a:prstGeom prst="rect">
            <a:avLst/>
          </a:prstGeom>
        </p:spPr>
      </p:pic>
      <p:grpSp>
        <p:nvGrpSpPr>
          <p:cNvPr id="3" name=""/>
          <p:cNvGrpSpPr>
            <a:grpSpLocks noChangeAspect="true"/>
          </p:cNvGrpSpPr>
          <p:nvPr/>
        </p:nvGrpSpPr>
        <p:grpSpPr>
          <a:xfrm flipH="false" flipV="false" rot="0">
            <a:off x="885825" y="1857375"/>
            <a:ext cx="857250" cy="857250"/>
            <a:chOff x="885825" y="1857375"/>
            <a:chExt cx="857250" cy="857250"/>
          </a:xfrm>
        </p:grpSpPr>
        <p:sp>
          <p:nvSpPr>
            <p:cNvPr id="4" name=""/>
            <p:cNvSpPr/>
            <p:nvPr userDrawn="1"/>
          </p:nvSpPr>
          <p:spPr>
            <a:xfrm flipH="false" flipV="false" rot="0">
              <a:off x="885825" y="1857375"/>
              <a:ext cx="95250" cy="857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981075" y="1857375"/>
              <a:ext cx="6667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981075" y="26193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userDrawn="1"/>
          </p:nvSpPr>
          <p:spPr>
            <a:xfrm flipH="false" flipV="false" rot="0">
              <a:off x="1647825" y="1857375"/>
              <a:ext cx="95250" cy="3619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8" name="Title Placeholder 1"/>
          <p:cNvSpPr>
            <a:spLocks noGrp="true"/>
          </p:cNvSpPr>
          <p:nvPr>
            <p:ph type="title"/>
          </p:nvPr>
        </p:nvSpPr>
        <p:spPr>
          <a:xfrm rot="0">
            <a:off x="1466850" y="2238375"/>
            <a:ext cx="6667500" cy="666750"/>
          </a:xfrm>
          <a:prstGeom prst="rect">
            <a:avLst/>
          </a:prstGeom>
        </p:spPr>
        <p:txBody>
          <a:bodyPr rtlCol="0" vert="horz"/>
          <a:lstStyle>
            <a:lvl1pPr lvl="0">
              <a:defRPr dirty="0" lang="en-US" sz="4000">
                <a:solidFill>
                  <a:srgbClr val="ffffff"/>
                </a:solidFill>
              </a:defRPr>
            </a:lvl1pPr>
          </a:lstStyle>
          <a:p>
            <a:pPr/>
            <a:r>
              <a:rPr dirty="0" lang="en-US"/>
              <a:t>Click to edit Master title style</a:t>
            </a:r>
            <a:endParaRPr dirty="0" lang="en-US"/>
          </a:p>
        </p:txBody>
      </p:sp>
      <p:sp>
        <p:nvSpPr>
          <p:cNvPr id="9" name="Subtitle 2"/>
          <p:cNvSpPr>
            <a:spLocks noGrp="true"/>
          </p:cNvSpPr>
          <p:nvPr>
            <p:ph idx="1" type="body"/>
          </p:nvPr>
        </p:nvSpPr>
        <p:spPr>
          <a:xfrm rot="0">
            <a:off x="1465497" y="2905125"/>
            <a:ext cx="6668852" cy="381000"/>
          </a:xfrm>
          <a:prstGeom prst="rect">
            <a:avLst/>
          </a:prstGeom>
        </p:spPr>
        <p:txBody>
          <a:bodyPr anchor="t" lIns="91440" rtlCol="0" vert="horz">
            <a:noAutofit/>
          </a:bodyPr>
          <a:lstStyle>
            <a:lvl1pPr algn="l" indent="0" lvl="0" marL="0">
              <a:lnSpc>
                <a:spcPct val="100000"/>
              </a:lnSpc>
              <a:spcBef>
                <a:spcPts val="0"/>
              </a:spcBef>
              <a:buNone/>
              <a:defRPr baseline="0" dirty="0" i="0" lang="en-US" sz="1600">
                <a:solidFill>
                  <a:schemeClr val="bg2"/>
                </a:solidFill>
                <a:latin typeface="+mn-lt"/>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10" name="Date Placeholder 3"/>
          <p:cNvSpPr>
            <a:spLocks noGrp="true"/>
          </p:cNvSpPr>
          <p:nvPr>
            <p:ph idx="10" sz="half" type="dt"/>
          </p:nvPr>
        </p:nvSpPr>
        <p:spPr/>
        <p:txBody>
          <a:bodyPr rtlCol="0" vert="horz"/>
          <a:lstStyle>
            <a:lvl1pPr lvl="0"/>
          </a:lstStyle>
          <a:p>
            <a:pPr/>
            <a:fld id="{1A201CD9-70A8-4DEC-A645-3DFFBA3E3CE9}" type="datetime2">
              <a:t>Thursday, December 6, 2018</a:t>
            </a:fld>
            <a:endParaRPr dirty="0" lang="en-US"/>
          </a:p>
        </p:txBody>
      </p:sp>
      <p:sp>
        <p:nvSpPr>
          <p:cNvPr id="11" name="Footer Placeholder 4"/>
          <p:cNvSpPr>
            <a:spLocks noGrp="true"/>
          </p:cNvSpPr>
          <p:nvPr>
            <p:ph idx="11" sz="quarter" type="ftr"/>
          </p:nvPr>
        </p:nvSpPr>
        <p:spPr/>
        <p:txBody>
          <a:bodyPr rtlCol="0" vert="horz"/>
          <a:lstStyle>
            <a:lvl1pPr lvl="0"/>
          </a:lstStyle>
          <a:p>
            <a:pPr/>
            <a:r>
              <a:rPr dirty="0" lang="en-US"/>
              <a:t>Footer</a:t>
            </a:r>
            <a:endParaRPr dirty="0" lang="en-US"/>
          </a:p>
        </p:txBody>
      </p:sp>
      <p:sp>
        <p:nvSpPr>
          <p:cNvPr id="12" name="Slide Number Placeholder 5"/>
          <p:cNvSpPr>
            <a:spLocks noGrp="true"/>
          </p:cNvSpPr>
          <p:nvPr>
            <p:ph idx="12" sz="quarter" type="sldNum"/>
          </p:nvPr>
        </p:nvSpPr>
        <p:spPr/>
        <p:txBody>
          <a:bodyPr rtlCol="0" vert="horz"/>
          <a:lstStyle>
            <a:lvl1pPr lvl="0"/>
          </a:lstStyle>
          <a:p>
            <a:pPr/>
            <a:fld id="{76E4FC59-3692-4D4A-ACC2-3DEBB84E919D}" type="slidenum"/>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woObj">
  <p:cSld name="Two Content">
    <p:spTree>
      <p:nvGrpSpPr>
        <p:cNvPr id="1" name=""/>
        <p:cNvGrpSpPr/>
        <p:nvPr/>
      </p:nvGrpSpPr>
      <p:grpSpPr>
        <a:xfrm>
          <a:off x="0" y="0"/>
          <a:ext cx="0" cy="0"/>
          <a:chOff x="0" y="0"/>
          <a:chExt cx="0" cy="0"/>
        </a:xfrm>
      </p:grpSpPr>
      <p:sp>
        <p:nvSpPr>
          <p:cNvPr id="2" name=""/>
          <p:cNvSpPr/>
          <p:nvPr/>
        </p:nvSpPr>
        <p:spPr>
          <a:xfrm flipH="false" flipV="false" rot="0">
            <a:off x="5334000" y="666750"/>
            <a:ext cx="3810000" cy="3810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5334000" y="666750"/>
            <a:ext cx="47625" cy="38100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Title Placeholder 1"/>
          <p:cNvSpPr>
            <a:spLocks noGrp="true"/>
          </p:cNvSpPr>
          <p:nvPr>
            <p:ph type="title"/>
          </p:nvPr>
        </p:nvSpPr>
        <p:spPr>
          <a:xfrm rot="0">
            <a:off x="1238250" y="619125"/>
            <a:ext cx="3524250" cy="1096471"/>
          </a:xfrm>
          <a:prstGeom prst="rect">
            <a:avLst/>
          </a:prstGeom>
        </p:spPr>
        <p:txBody>
          <a:bodyPr rtlCol="0" vert="horz"/>
          <a:lstStyle/>
          <a:p>
            <a:pPr/>
            <a:r>
              <a:rPr dirty="0" lang="en-US"/>
              <a:t>Click to edit Master title style</a:t>
            </a:r>
            <a:endParaRPr dirty="0" lang="en-US"/>
          </a:p>
        </p:txBody>
      </p:sp>
      <p:sp>
        <p:nvSpPr>
          <p:cNvPr id="6" name="Content Placeholder 2"/>
          <p:cNvSpPr>
            <a:spLocks noGrp="true"/>
          </p:cNvSpPr>
          <p:nvPr>
            <p:ph idx="1"/>
          </p:nvPr>
        </p:nvSpPr>
        <p:spPr>
          <a:xfrm rot="0">
            <a:off x="1241723" y="1809750"/>
            <a:ext cx="3520776" cy="2476500"/>
          </a:xfrm>
        </p:spPr>
        <p:txBody>
          <a:bodyPr rtlCol="0" vert="horz"/>
          <a:lstStyle>
            <a:lvl1pPr lvl="0"/>
            <a:lvl5pPr lvl="4"/>
            <a:lvl4pPr lvl="3"/>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Content Placeholder 2"/>
          <p:cNvSpPr>
            <a:spLocks noGrp="true"/>
          </p:cNvSpPr>
          <p:nvPr>
            <p:ph idx="2"/>
          </p:nvPr>
        </p:nvSpPr>
        <p:spPr>
          <a:xfrm rot="0">
            <a:off x="5715000" y="952500"/>
            <a:ext cx="3048000" cy="3238500"/>
          </a:xfrm>
        </p:spPr>
        <p:txBody>
          <a:bodyPr rtlCol="0" vert="horz"/>
          <a:lstStyle>
            <a:lvl1pPr lvl="0"/>
            <a:lvl5pPr lvl="4"/>
            <a:lvl4pPr lvl="3"/>
            <a:lvl3pPr lvl="2"/>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8" name="Date Placeholder 1"/>
          <p:cNvSpPr>
            <a:spLocks noGrp="true"/>
          </p:cNvSpPr>
          <p:nvPr>
            <p:ph idx="10" sz="half" type="dt"/>
          </p:nvPr>
        </p:nvSpPr>
        <p:spPr/>
        <p:txBody>
          <a:bodyPr rtlCol="0" vert="horz"/>
          <a:lstStyle>
            <a:lvl1pPr lvl="0"/>
          </a:lstStyle>
          <a:p>
            <a:pPr/>
            <a:fld id="{A3262EAA-D47A-47DD-B194-1EB5C03C271E}" type="datetime2">
              <a:t>Thursday, December 6, 2018</a:t>
            </a:fld>
            <a:endParaRPr dirty="0" lang="en-US"/>
          </a:p>
        </p:txBody>
      </p:sp>
      <p:sp>
        <p:nvSpPr>
          <p:cNvPr id="9"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0" name="Slide Number Placeholder 3"/>
          <p:cNvSpPr>
            <a:spLocks noGrp="true"/>
          </p:cNvSpPr>
          <p:nvPr>
            <p:ph idx="12" sz="quarter" type="sldNum"/>
          </p:nvPr>
        </p:nvSpPr>
        <p:spPr/>
        <p:txBody>
          <a:bodyPr rtlCol="0" vert="horz"/>
          <a:lstStyle>
            <a:lvl1pPr lvl="0"/>
          </a:lstStyle>
          <a:p>
            <a:pPr/>
            <a:fld id="{85475D2A-80C9-4880-8F54-75CAC6CD0666}" type="slidenum"/>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woTxTwoObj">
  <p:cSld name="Comparison">
    <p:spTree>
      <p:nvGrpSpPr>
        <p:cNvPr id="1" name=""/>
        <p:cNvGrpSpPr/>
        <p:nvPr/>
      </p:nvGrpSpPr>
      <p:grpSpPr>
        <a:xfrm>
          <a:off x="0" y="0"/>
          <a:ext cx="0" cy="0"/>
          <a:chOff x="0" y="0"/>
          <a:chExt cx="0" cy="0"/>
        </a:xfrm>
      </p:grpSpPr>
      <p:sp>
        <p:nvSpPr>
          <p:cNvPr id="2" name=""/>
          <p:cNvSpPr/>
          <p:nvPr/>
        </p:nvSpPr>
        <p:spPr>
          <a:xfrm flipH="false" flipV="false" rot="0">
            <a:off x="4572000" y="476250"/>
            <a:ext cx="4000500" cy="419100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pic>
        <p:nvPicPr>
          <p:cNvPr id="3" name=""/>
          <p:cNvPicPr>
            <a:picLocks noChangeAspect="true"/>
          </p:cNvPicPr>
          <p:nvPr/>
        </p:nvPicPr>
        <p:blipFill>
          <a:blip r:embed="rId2"/>
          <a:stretch>
            <a:fillRect/>
          </a:stretch>
        </p:blipFill>
        <p:spPr>
          <a:xfrm flipH="false" flipV="false">
            <a:off x="0" y="0"/>
            <a:ext cx="4572000" cy="5143500"/>
          </a:xfrm>
          <a:prstGeom prst="rect">
            <a:avLst/>
          </a:prstGeom>
        </p:spPr>
      </p:pic>
      <p:sp>
        <p:nvSpPr>
          <p:cNvPr id="4" name=""/>
          <p:cNvSpPr/>
          <p:nvPr/>
        </p:nvSpPr>
        <p:spPr>
          <a:xfrm flipH="false" flipV="false" rot="0">
            <a:off x="0" y="0"/>
            <a:ext cx="4572000" cy="5141128"/>
          </a:xfrm>
          <a:prstGeom prst="rect">
            <a:avLst/>
          </a:prstGeom>
          <a:solidFill>
            <a:schemeClr val="tx2">
              <a:alpha val="5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0">
            <a:off x="571500" y="476250"/>
            <a:ext cx="4000500" cy="4191000"/>
          </a:xfrm>
          <a:prstGeom prst="rect">
            <a:avLst/>
          </a:prstGeom>
          <a:solidFill>
            <a:schemeClr val="accent1">
              <a:alpha val="7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hidden="false" id="6" name="Title Placeholder 1"/>
          <p:cNvSpPr>
            <a:spLocks noGrp="true"/>
          </p:cNvSpPr>
          <p:nvPr>
            <p:ph type="title"/>
          </p:nvPr>
        </p:nvSpPr>
        <p:spPr>
          <a:xfrm rot="0">
            <a:off x="786574" y="609600"/>
            <a:ext cx="7563674" cy="621062"/>
          </a:xfrm>
          <a:prstGeom prst="rect">
            <a:avLst/>
          </a:prstGeom>
        </p:spPr>
        <p:txBody>
          <a:bodyPr rtlCol="0" vert="horz"/>
          <a:lstStyle/>
          <a:p>
            <a:pPr/>
            <a:r>
              <a:rPr dirty="0" lang="en-US"/>
              <a:t>Click to edit Master title style</a:t>
            </a:r>
            <a:endParaRPr dirty="0" lang="en-US"/>
          </a:p>
        </p:txBody>
      </p:sp>
      <p:sp>
        <p:nvSpPr>
          <p:cNvPr id="7" name="Text Placeholder 2"/>
          <p:cNvSpPr>
            <a:spLocks noGrp="true"/>
          </p:cNvSpPr>
          <p:nvPr>
            <p:ph idx="1" type="body"/>
          </p:nvPr>
        </p:nvSpPr>
        <p:spPr>
          <a:xfrm rot="0">
            <a:off x="857250" y="1378527"/>
            <a:ext cx="3381375" cy="433820"/>
          </a:xfrm>
          <a:prstGeom prst="rect">
            <a:avLst/>
          </a:prstGeom>
        </p:spPr>
        <p:txBody>
          <a:bodyPr anchor="b" rtlCol="0" vert="horz">
            <a:normAutofit fontScale="92500" lnSpcReduction="20000"/>
          </a:bodyPr>
          <a:lstStyle>
            <a:lvl1pPr indent="0" lvl="0" marL="0">
              <a:buNone/>
              <a:defRPr cap="none" dirty="0" i="0" lang="en-US" sz="2000">
                <a:solidFill>
                  <a:schemeClr val="bg2"/>
                </a:solidFill>
                <a:latin typeface="Source Sans Pro"/>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8" name="Content Placeholder 2"/>
          <p:cNvSpPr>
            <a:spLocks noGrp="true"/>
          </p:cNvSpPr>
          <p:nvPr>
            <p:ph idx="2"/>
          </p:nvPr>
        </p:nvSpPr>
        <p:spPr>
          <a:xfrm rot="0">
            <a:off x="904875" y="1885950"/>
            <a:ext cx="3333750" cy="2552700"/>
          </a:xfrm>
        </p:spPr>
        <p:txBody>
          <a:bodyPr rtlCol="0" vert="horz"/>
          <a:lstStyle>
            <a:lvl1pPr lvl="0">
              <a:buClr>
                <a:schemeClr val="bg1"/>
              </a:buClr>
              <a:defRPr dirty="0" lang="en-US">
                <a:solidFill>
                  <a:schemeClr val="bg1"/>
                </a:solidFill>
              </a:defRPr>
            </a:lvl1pPr>
            <a:lvl2pPr lvl="1">
              <a:buClr>
                <a:schemeClr val="bg1"/>
              </a:buClr>
              <a:defRPr dirty="0" lang="en-US">
                <a:solidFill>
                  <a:schemeClr val="bg1"/>
                </a:solidFill>
              </a:defRPr>
            </a:lvl2pPr>
            <a:lvl3pPr lvl="2">
              <a:buClr>
                <a:schemeClr val="bg1"/>
              </a:buClr>
              <a:defRPr dirty="0" lang="en-US">
                <a:solidFill>
                  <a:schemeClr val="bg1"/>
                </a:solidFill>
              </a:defRPr>
            </a:lvl3pPr>
            <a:lvl4pPr lvl="3">
              <a:buClr>
                <a:schemeClr val="bg1"/>
              </a:buClr>
              <a:defRPr dirty="0" lang="en-US">
                <a:solidFill>
                  <a:schemeClr val="bg1"/>
                </a:solidFill>
              </a:defRPr>
            </a:lvl4pPr>
            <a:lvl5pPr lvl="4">
              <a:buClr>
                <a:schemeClr val="bg1"/>
              </a:buClr>
              <a:defRPr dirty="0" lang="en-US">
                <a:solidFill>
                  <a:schemeClr val="bg1"/>
                </a:solidFill>
              </a:defRPr>
            </a:lvl5pPr>
            <a:lvl6pPr lvl="5">
              <a:buClr>
                <a:schemeClr val="bg1"/>
              </a:buClr>
              <a:defRPr dirty="0" lang="en-US">
                <a:solidFill>
                  <a:schemeClr val="bg1"/>
                </a:solidFill>
              </a:defRPr>
            </a:lvl6pPr>
            <a:lvl7pPr lvl="6">
              <a:buClr>
                <a:schemeClr val="bg1"/>
              </a:buClr>
              <a:defRPr dirty="0" lang="en-US">
                <a:solidFill>
                  <a:schemeClr val="bg1"/>
                </a:solidFill>
              </a:defRPr>
            </a:lvl7pPr>
            <a:lvl8pPr lvl="7">
              <a:buClr>
                <a:schemeClr val="bg1"/>
              </a:buClr>
              <a:defRPr dirty="0" lang="en-US">
                <a:solidFill>
                  <a:schemeClr val="bg1"/>
                </a:solidFill>
              </a:defRPr>
            </a:lvl8pPr>
            <a:lvl9pPr lvl="8">
              <a:buClr>
                <a:schemeClr val="bg1"/>
              </a:buClr>
              <a:defRPr dirty="0" lang="en-US">
                <a:solidFill>
                  <a:schemeClr val="bg1"/>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Text Placeholder 2"/>
          <p:cNvSpPr>
            <a:spLocks noGrp="true"/>
          </p:cNvSpPr>
          <p:nvPr>
            <p:ph idx="3" type="body"/>
          </p:nvPr>
        </p:nvSpPr>
        <p:spPr>
          <a:xfrm rot="0">
            <a:off x="4857750" y="1378527"/>
            <a:ext cx="3451503" cy="433820"/>
          </a:xfrm>
          <a:prstGeom prst="rect">
            <a:avLst/>
          </a:prstGeom>
        </p:spPr>
        <p:txBody>
          <a:bodyPr anchor="b" rtlCol="0" vert="horz">
            <a:normAutofit fontScale="92500" lnSpcReduction="20000"/>
          </a:bodyPr>
          <a:lstStyle>
            <a:lvl1pPr indent="0" lvl="0" marL="0">
              <a:buNone/>
              <a:defRPr cap="none" dirty="0" i="0" lang="en-US" sz="2000">
                <a:solidFill>
                  <a:schemeClr val="tx1">
                    <a:lumMod val="85000"/>
                    <a:lumOff val="15000"/>
                  </a:schemeClr>
                </a:solidFill>
                <a:latin typeface="Source Sans Pro"/>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10" name="Content Placeholder 2"/>
          <p:cNvSpPr>
            <a:spLocks noGrp="true"/>
          </p:cNvSpPr>
          <p:nvPr>
            <p:ph idx="4"/>
          </p:nvPr>
        </p:nvSpPr>
        <p:spPr>
          <a:xfrm rot="0">
            <a:off x="4856564" y="1885950"/>
            <a:ext cx="3452713" cy="2552700"/>
          </a:xfrm>
        </p:spPr>
        <p:txBody>
          <a:bodyPr rtlCol="0" vert="horz"/>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1" name="Date Placeholder 1"/>
          <p:cNvSpPr>
            <a:spLocks noGrp="true"/>
          </p:cNvSpPr>
          <p:nvPr>
            <p:ph idx="10" sz="half" type="dt"/>
          </p:nvPr>
        </p:nvSpPr>
        <p:spPr/>
        <p:txBody>
          <a:bodyPr rtlCol="0" vert="horz"/>
          <a:lstStyle>
            <a:lvl1pPr lvl="0"/>
          </a:lstStyle>
          <a:p>
            <a:pPr/>
            <a:fld id="{05A2B647-A8DD-4E23-9D86-16E03A63A06F}" type="datetime2">
              <a:t>Thursday, December 6, 2018</a:t>
            </a:fld>
            <a:endParaRPr dirty="0" lang="en-US"/>
          </a:p>
        </p:txBody>
      </p:sp>
      <p:sp>
        <p:nvSpPr>
          <p:cNvPr id="12"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3" name="Slide Number Placeholder 3"/>
          <p:cNvSpPr>
            <a:spLocks noGrp="true"/>
          </p:cNvSpPr>
          <p:nvPr>
            <p:ph idx="12" sz="quarter" type="sldNum"/>
          </p:nvPr>
        </p:nvSpPr>
        <p:spPr/>
        <p:txBody>
          <a:bodyPr rtlCol="0" vert="horz"/>
          <a:lstStyle>
            <a:lvl1pPr lvl="0"/>
          </a:lstStyle>
          <a:p>
            <a:pPr/>
            <a:fld id="{6066F4B8-7FBD-4162-ADE9-554EB10945FF}" type="slidenum"/>
            <a:endParaRPr dirty="0" lang="en-US"/>
          </a:p>
        </p:txBody>
      </p:sp>
    </p:spTree>
    <p:custDataLst>
      <p:tags r:id="rId3"/>
    </p:custDataLst>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Only">
  <p:cSld name="Title Only">
    <p:bg>
      <p:bgPr>
        <a:blipFill dpi="0" rotWithShape="1">
          <a:blip r:embed="rId2"/>
          <a:stretch>
            <a:fillRect b="0" l="0" r="0" t="0"/>
          </a:stretch>
        </a:blipFill>
        <a:effectLst/>
      </p:bgPr>
    </p:bg>
    <p:spTree>
      <p:nvGrpSpPr>
        <p:cNvPr id="1" name=""/>
        <p:cNvGrpSpPr/>
        <p:nvPr/>
      </p:nvGrpSpPr>
      <p:grpSpPr>
        <a:xfrm>
          <a:off x="0" y="0"/>
          <a:ext cx="0" cy="0"/>
          <a:chOff x="0" y="0"/>
          <a:chExt cx="0" cy="0"/>
        </a:xfrm>
      </p:grpSpPr>
      <p:grpSp>
        <p:nvGrpSpPr>
          <p:cNvPr id="2" name=""/>
          <p:cNvGrpSpPr>
            <a:grpSpLocks noChangeAspect="true"/>
          </p:cNvGrpSpPr>
          <p:nvPr/>
        </p:nvGrpSpPr>
        <p:grpSpPr>
          <a:xfrm flipH="false" flipV="false" rot="0">
            <a:off x="1933575" y="1743075"/>
            <a:ext cx="1047750" cy="1047750"/>
            <a:chOff x="1933575" y="1743075"/>
            <a:chExt cx="1047750" cy="1047750"/>
          </a:xfrm>
        </p:grpSpPr>
        <p:sp>
          <p:nvSpPr>
            <p:cNvPr id="3" name=""/>
            <p:cNvSpPr/>
            <p:nvPr userDrawn="1"/>
          </p:nvSpPr>
          <p:spPr>
            <a:xfrm flipH="false" flipV="false" rot="0">
              <a:off x="1933575" y="1743075"/>
              <a:ext cx="95250" cy="10477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userDrawn="1"/>
          </p:nvSpPr>
          <p:spPr>
            <a:xfrm flipH="false" flipV="false" rot="0">
              <a:off x="2028825" y="1743075"/>
              <a:ext cx="85725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2028825" y="2695575"/>
              <a:ext cx="381000" cy="95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2886075" y="1743075"/>
              <a:ext cx="95250" cy="476250"/>
            </a:xfrm>
            <a:prstGeom prst="rect">
              <a:avLst/>
            </a:prstGeom>
            <a:solidFill>
              <a:schemeClr val="accent1"/>
            </a:solidFill>
            <a:ln w="95250">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7" name="Title Placeholder 1"/>
          <p:cNvSpPr>
            <a:spLocks noGrp="true"/>
          </p:cNvSpPr>
          <p:nvPr>
            <p:ph type="title"/>
          </p:nvPr>
        </p:nvSpPr>
        <p:spPr>
          <a:xfrm rot="0">
            <a:off x="2524125" y="2247900"/>
            <a:ext cx="5604928" cy="1333500"/>
          </a:xfrm>
          <a:prstGeom prst="rect">
            <a:avLst/>
          </a:prstGeom>
        </p:spPr>
        <p:txBody>
          <a:bodyPr rtlCol="0" vert="horz"/>
          <a:lstStyle>
            <a:lvl1pPr lvl="0">
              <a:defRPr dirty="0" lang="en-US" sz="4000">
                <a:solidFill>
                  <a:srgbClr val="ffffff"/>
                </a:solidFill>
              </a:defRPr>
            </a:lvl1pPr>
          </a:lstStyle>
          <a:p>
            <a:pPr/>
            <a:r>
              <a:rPr dirty="0" lang="en-US"/>
              <a:t>Click to edit Master title style</a:t>
            </a:r>
            <a:endParaRPr dirty="0" lang="en-US"/>
          </a:p>
        </p:txBody>
      </p:sp>
      <p:sp>
        <p:nvSpPr>
          <p:cNvPr id="8" name="Date Placeholder 1"/>
          <p:cNvSpPr>
            <a:spLocks noGrp="true"/>
          </p:cNvSpPr>
          <p:nvPr>
            <p:ph idx="10" sz="half" type="dt"/>
          </p:nvPr>
        </p:nvSpPr>
        <p:spPr/>
        <p:txBody>
          <a:bodyPr rtlCol="0" vert="horz"/>
          <a:lstStyle>
            <a:lvl1pPr lvl="0"/>
          </a:lstStyle>
          <a:p>
            <a:pPr/>
            <a:fld id="{06775D6A-CC9D-44B4-9218-121A6389D8D1}" type="datetime2">
              <a:t>Thursday, December 6, 2018</a:t>
            </a:fld>
            <a:endParaRPr dirty="0" lang="en-US"/>
          </a:p>
        </p:txBody>
      </p:sp>
      <p:sp>
        <p:nvSpPr>
          <p:cNvPr id="9"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0" name="Slide Number Placeholder 3"/>
          <p:cNvSpPr>
            <a:spLocks noGrp="true"/>
          </p:cNvSpPr>
          <p:nvPr>
            <p:ph idx="12" sz="quarter" type="sldNum"/>
          </p:nvPr>
        </p:nvSpPr>
        <p:spPr/>
        <p:txBody>
          <a:bodyPr rtlCol="0" vert="horz"/>
          <a:lstStyle>
            <a:lvl1pPr lvl="0"/>
          </a:lstStyle>
          <a:p>
            <a:pPr/>
            <a:fld id="{8174D21D-47D6-4079-9E0D-BD14831B2B61}" type="slidenum"/>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blank">
  <p:cSld name="Blank">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Date Placeholder 1"/>
          <p:cNvSpPr>
            <a:spLocks noGrp="true"/>
          </p:cNvSpPr>
          <p:nvPr>
            <p:ph idx="10" sz="half" type="dt"/>
          </p:nvPr>
        </p:nvSpPr>
        <p:spPr/>
        <p:txBody>
          <a:bodyPr rtlCol="0" vert="horz"/>
          <a:lstStyle>
            <a:lvl1pPr lvl="0"/>
          </a:lstStyle>
          <a:p>
            <a:pPr/>
            <a:fld id="{1A7D22EA-E03D-4C6B-9AC3-8A562B4C0C63}" type="datetime2">
              <a:t>Thursday, December 6, 2018</a:t>
            </a:fld>
            <a:endParaRPr dirty="0" lang="en-US"/>
          </a:p>
        </p:txBody>
      </p:sp>
      <p:sp>
        <p:nvSpPr>
          <p:cNvPr id="4"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5" name="Slide Number Placeholder 3"/>
          <p:cNvSpPr>
            <a:spLocks noGrp="true"/>
          </p:cNvSpPr>
          <p:nvPr>
            <p:ph idx="12" sz="quarter" type="sldNum"/>
          </p:nvPr>
        </p:nvSpPr>
        <p:spPr/>
        <p:txBody>
          <a:bodyPr rtlCol="0" vert="horz"/>
          <a:lstStyle>
            <a:lvl1pPr lvl="0"/>
          </a:lstStyle>
          <a:p>
            <a:pPr/>
            <a:fld id="{D97F826A-61A0-43F8-B105-1E3F11575F25}" type="slidenum"/>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pic>
        <p:nvPicPr>
          <p:cNvPr id="2" name=""/>
          <p:cNvPicPr>
            <a:picLocks noChangeAspect="true"/>
          </p:cNvPicPr>
          <p:nvPr/>
        </p:nvPicPr>
        <p:blipFill>
          <a:blip r:embed="rId2"/>
          <a:stretch>
            <a:fillRect/>
          </a:stretch>
        </p:blipFill>
        <p:spPr>
          <a:xfrm flipH="false" flipV="false">
            <a:off x="5238750" y="0"/>
            <a:ext cx="3905250" cy="5143500"/>
          </a:xfrm>
          <a:prstGeom prst="rect">
            <a:avLst/>
          </a:prstGeom>
        </p:spPr>
      </p:pic>
      <p:sp>
        <p:nvSpPr>
          <p:cNvPr id="3" name=""/>
          <p:cNvSpPr/>
          <p:nvPr/>
        </p:nvSpPr>
        <p:spPr>
          <a:xfrm flipH="false" flipV="false" rot="0">
            <a:off x="5238750" y="0"/>
            <a:ext cx="3905250" cy="5141128"/>
          </a:xfrm>
          <a:prstGeom prst="rect">
            <a:avLst/>
          </a:prstGeom>
          <a:solidFill>
            <a:schemeClr val="tx2">
              <a:alpha val="8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p:nvPr/>
        </p:nvSpPr>
        <p:spPr>
          <a:xfrm flipH="false" flipV="false" rot="0">
            <a:off x="0" y="-9525"/>
            <a:ext cx="381000" cy="51625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Title Placeholder 1"/>
          <p:cNvSpPr>
            <a:spLocks noGrp="true"/>
          </p:cNvSpPr>
          <p:nvPr>
            <p:ph type="title"/>
          </p:nvPr>
        </p:nvSpPr>
        <p:spPr>
          <a:xfrm rot="0">
            <a:off x="1238250" y="476250"/>
            <a:ext cx="3524250" cy="1095375"/>
          </a:xfrm>
          <a:prstGeom prst="rect">
            <a:avLst/>
          </a:prstGeom>
        </p:spPr>
        <p:txBody>
          <a:bodyPr rtlCol="0" vert="horz"/>
          <a:lstStyle/>
          <a:p>
            <a:pPr/>
            <a:r>
              <a:rPr dirty="0" lang="en-US"/>
              <a:t>Click to edit Master title style</a:t>
            </a:r>
            <a:endParaRPr dirty="0" lang="en-US"/>
          </a:p>
        </p:txBody>
      </p:sp>
      <p:sp>
        <p:nvSpPr>
          <p:cNvPr id="6" name="Content Placeholder 2"/>
          <p:cNvSpPr>
            <a:spLocks noGrp="true"/>
          </p:cNvSpPr>
          <p:nvPr>
            <p:ph idx="1"/>
          </p:nvPr>
        </p:nvSpPr>
        <p:spPr>
          <a:xfrm rot="0">
            <a:off x="1238250" y="1693157"/>
            <a:ext cx="3524250" cy="2593092"/>
          </a:xfrm>
        </p:spPr>
        <p:txBody>
          <a:bodyPr rtlCol="0" vert="horz"/>
          <a:lstStyle>
            <a:lvl1pPr lv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Text Placeholder 3"/>
          <p:cNvSpPr>
            <a:spLocks noGrp="true"/>
          </p:cNvSpPr>
          <p:nvPr>
            <p:ph idx="2" type="body"/>
          </p:nvPr>
        </p:nvSpPr>
        <p:spPr>
          <a:xfrm rot="0">
            <a:off x="5715000" y="619125"/>
            <a:ext cx="2952750" cy="3717389"/>
          </a:xfrm>
        </p:spPr>
        <p:txBody>
          <a:bodyPr anchor="t" bIns="45720" lIns="91440" rIns="91440" rtlCol="0" tIns="93600" vert="horz">
            <a:normAutofit/>
          </a:bodyPr>
          <a:lstStyle>
            <a:lvl1pPr indent="0" lvl="0" marL="0">
              <a:lnSpc>
                <a:spcPct val="100000"/>
              </a:lnSpc>
              <a:buNone/>
              <a:defRPr dirty="0" lang="en-US">
                <a:solidFill>
                  <a:schemeClr val="bg2"/>
                </a:solidFill>
                <a:latin typeface="+mn-lt"/>
              </a:defRPr>
            </a:lvl1pPr>
          </a:lstStyle>
          <a:p>
            <a:pPr/>
            <a:r>
              <a:rPr dirty="0" lang="en-US"/>
              <a:t>Click to edit Master text styles</a:t>
            </a:r>
            <a:endParaRPr dirty="0" lang="en-US"/>
          </a:p>
        </p:txBody>
      </p:sp>
      <p:sp>
        <p:nvSpPr>
          <p:cNvPr id="8" name="Date Placeholder 1"/>
          <p:cNvSpPr>
            <a:spLocks noGrp="true"/>
          </p:cNvSpPr>
          <p:nvPr>
            <p:ph idx="10" sz="half" type="dt"/>
          </p:nvPr>
        </p:nvSpPr>
        <p:spPr/>
        <p:txBody>
          <a:bodyPr rtlCol="0" vert="horz"/>
          <a:lstStyle>
            <a:lvl1pPr lvl="0"/>
          </a:lstStyle>
          <a:p>
            <a:pPr/>
            <a:fld id="{7FF65002-C150-432E-AF23-52C8D8213B1B}" type="datetime2">
              <a:t>Thursday, December 6, 2018</a:t>
            </a:fld>
            <a:endParaRPr dirty="0" lang="en-US"/>
          </a:p>
        </p:txBody>
      </p:sp>
      <p:sp>
        <p:nvSpPr>
          <p:cNvPr id="9" name="Footer Placeholder 2"/>
          <p:cNvSpPr>
            <a:spLocks noGrp="true"/>
          </p:cNvSpPr>
          <p:nvPr>
            <p:ph idx="11" sz="quarter" type="ftr"/>
          </p:nvPr>
        </p:nvSpPr>
        <p:spPr/>
        <p:txBody>
          <a:bodyPr rtlCol="0" vert="horz"/>
          <a:lstStyle>
            <a:lvl1pPr lvl="0"/>
          </a:lstStyle>
          <a:p>
            <a:pPr/>
            <a:r>
              <a:rPr dirty="0" lang="en-US"/>
              <a:t>Footer</a:t>
            </a:r>
            <a:endParaRPr dirty="0" lang="en-US"/>
          </a:p>
        </p:txBody>
      </p:sp>
      <p:sp>
        <p:nvSpPr>
          <p:cNvPr id="10" name="Slide Number Placeholder 3"/>
          <p:cNvSpPr>
            <a:spLocks noGrp="true"/>
          </p:cNvSpPr>
          <p:nvPr>
            <p:ph idx="12" sz="quarter" type="sldNum"/>
          </p:nvPr>
        </p:nvSpPr>
        <p:spPr/>
        <p:txBody>
          <a:bodyPr rtlCol="0" vert="horz"/>
          <a:lstStyle>
            <a:lvl1pPr lvl="0"/>
          </a:lstStyle>
          <a:p>
            <a:pPr/>
            <a:fld id="{3A103EC8-D552-4CBD-8028-33776D7A6AB0}" type="slidenum"/>
            <a:endParaRPr dirty="0" lang="en-US"/>
          </a:p>
        </p:txBody>
      </p: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
          <p:cNvSpPr/>
          <p:nvPr/>
        </p:nvSpPr>
        <p:spPr>
          <a:xfrm flipH="false" flipV="false" rot="0">
            <a:off x="0" y="-9525"/>
            <a:ext cx="381000" cy="5162550"/>
          </a:xfrm>
          <a:prstGeom prst="rect">
            <a:avLst/>
          </a:prstGeom>
          <a:solidFill>
            <a:schemeClr val="tx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nvGrpSpPr>
          <p:cNvPr id="3" name=""/>
          <p:cNvGrpSpPr>
            <a:grpSpLocks noChangeAspect="true"/>
          </p:cNvGrpSpPr>
          <p:nvPr/>
        </p:nvGrpSpPr>
        <p:grpSpPr>
          <a:xfrm flipH="false" flipV="false" rot="0">
            <a:off x="6724650" y="238125"/>
            <a:ext cx="2571750" cy="4667250"/>
            <a:chOff x="6724650" y="238125"/>
            <a:chExt cx="2571750" cy="4667250"/>
          </a:xfrm>
        </p:grpSpPr>
        <p:sp>
          <p:nvSpPr>
            <p:cNvPr id="4" name=""/>
            <p:cNvSpPr/>
            <p:nvPr userDrawn="1"/>
          </p:nvSpPr>
          <p:spPr>
            <a:xfrm flipH="false" flipV="false" rot="0">
              <a:off x="6724650" y="238125"/>
              <a:ext cx="95250" cy="4667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userDrawn="1"/>
          </p:nvSpPr>
          <p:spPr>
            <a:xfrm flipH="false" flipV="false" rot="0">
              <a:off x="6819900" y="238125"/>
              <a:ext cx="2476500"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p:nvPr userDrawn="1"/>
          </p:nvSpPr>
          <p:spPr>
            <a:xfrm flipH="false" flipV="false" rot="0">
              <a:off x="6819900" y="4810125"/>
              <a:ext cx="2476500" cy="95250"/>
            </a:xfrm>
            <a:prstGeom prst="rect">
              <a:avLst/>
            </a:pr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7" name=""/>
          <p:cNvSpPr/>
          <p:nvPr/>
        </p:nvSpPr>
        <p:spPr>
          <a:xfrm flipH="false" flipV="false" rot="0">
            <a:off x="5334000" y="714375"/>
            <a:ext cx="3238500" cy="3714750"/>
          </a:xfrm>
          <a:prstGeom prst="rect">
            <a:avLst/>
          </a:prstGeom>
          <a:solidFill>
            <a:schemeClr val="bg1"/>
          </a:solidFill>
          <a:ln w="95250">
            <a:solidFill>
              <a:srgbClr val="9fcd69"/>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Title Placeholder 1"/>
          <p:cNvSpPr>
            <a:spLocks noGrp="true"/>
          </p:cNvSpPr>
          <p:nvPr>
            <p:ph type="title"/>
          </p:nvPr>
        </p:nvSpPr>
        <p:spPr>
          <a:xfrm rot="0">
            <a:off x="1238250" y="476250"/>
            <a:ext cx="3524250" cy="1095375"/>
          </a:xfrm>
          <a:prstGeom prst="rect">
            <a:avLst/>
          </a:prstGeom>
        </p:spPr>
        <p:txBody>
          <a:bodyPr rtlCol="0" vert="horz"/>
          <a:lstStyle/>
          <a:p>
            <a:pPr/>
            <a:r>
              <a:rPr dirty="0" lang="en-US"/>
              <a:t>Click to edit Master title style</a:t>
            </a:r>
            <a:endParaRPr dirty="0" lang="en-US"/>
          </a:p>
        </p:txBody>
      </p:sp>
      <p:sp>
        <p:nvSpPr>
          <p:cNvPr id="9" name="Text Placeholder 3"/>
          <p:cNvSpPr>
            <a:spLocks noGrp="true"/>
          </p:cNvSpPr>
          <p:nvPr>
            <p:ph idx="1" type="body"/>
          </p:nvPr>
        </p:nvSpPr>
        <p:spPr>
          <a:xfrm rot="0">
            <a:off x="1238250" y="1685925"/>
            <a:ext cx="3524250" cy="2590800"/>
          </a:xfrm>
        </p:spPr>
        <p:txBody>
          <a:bodyPr anchor="t" bIns="45720" lIns="91440" rIns="91440" rtlCol="0" tIns="93600" vert="horz">
            <a:normAutofit/>
          </a:bodyPr>
          <a:lstStyle>
            <a:lvl1pPr indent="0" lvl="0" marL="0">
              <a:lnSpc>
                <a:spcPct val="125000"/>
              </a:lnSpc>
              <a:buNone/>
              <a:defRPr dirty="0" lang="en-US" sz="1800">
                <a:latin typeface="+mn-lt"/>
              </a:defRPr>
            </a:lvl1pPr>
          </a:lstStyle>
          <a:p>
            <a:pPr/>
            <a:r>
              <a:rPr dirty="0" lang="en-US"/>
              <a:t>Click to edit Master text styles</a:t>
            </a:r>
            <a:endParaRPr dirty="0" lang="en-US"/>
          </a:p>
        </p:txBody>
      </p:sp>
      <p:sp>
        <p:nvSpPr>
          <p:cNvPr id="10" name="Picture Placeholder 2"/>
          <p:cNvSpPr>
            <a:spLocks noGrp="true"/>
          </p:cNvSpPr>
          <p:nvPr>
            <p:ph idx="2" type="pic"/>
          </p:nvPr>
        </p:nvSpPr>
        <p:spPr>
          <a:xfrm rot="0">
            <a:off x="5381625" y="762000"/>
            <a:ext cx="3143250" cy="3619500"/>
          </a:xfrm>
          <a:ln w="38100">
            <a:noFill/>
            <a:miter lim="800000"/>
          </a:ln>
        </p:spPr>
        <p:txBody>
          <a:bodyPr rtlCol="0" vert="horz"/>
          <a:lstStyle/>
          <a:p>
            <a:pPr/>
            <a:r>
              <a:rPr dirty="0" lang="en-US"/>
              <a:t>Click icon to add picture</a:t>
            </a:r>
            <a:endParaRPr dirty="0" lang="en-US"/>
          </a:p>
        </p:txBody>
      </p:sp>
      <p:sp>
        <p:nvSpPr>
          <p:cNvPr id="11" name="Date Placeholder 1"/>
          <p:cNvSpPr>
            <a:spLocks noGrp="true"/>
          </p:cNvSpPr>
          <p:nvPr>
            <p:ph idx="10" sz="half" type="dt"/>
          </p:nvPr>
        </p:nvSpPr>
        <p:spPr/>
        <p:txBody>
          <a:bodyPr rtlCol="0" vert="horz"/>
          <a:lstStyle>
            <a:lvl1pPr lvl="0"/>
          </a:lstStyle>
          <a:p>
            <a:pPr/>
            <a:fld id="{0E17AB14-EB3D-4BA7-B797-0E64B8B245F9}" type="datetime2">
              <a:t>Thursday, December 6, 2018</a:t>
            </a:fld>
            <a:endParaRPr dirty="0" lang="en-US"/>
          </a:p>
        </p:txBody>
      </p:sp>
      <p:sp>
        <p:nvSpPr>
          <p:cNvPr id="12" name="Footer Placeholder 3"/>
          <p:cNvSpPr>
            <a:spLocks noGrp="true"/>
          </p:cNvSpPr>
          <p:nvPr>
            <p:ph idx="11" sz="quarter" type="ftr"/>
          </p:nvPr>
        </p:nvSpPr>
        <p:spPr/>
        <p:txBody>
          <a:bodyPr rtlCol="0" vert="horz"/>
          <a:lstStyle>
            <a:lvl1pPr lvl="0"/>
          </a:lstStyle>
          <a:p>
            <a:pPr/>
            <a:r>
              <a:rPr dirty="0" lang="en-US"/>
              <a:t>Footer</a:t>
            </a:r>
            <a:endParaRPr dirty="0" lang="en-US"/>
          </a:p>
        </p:txBody>
      </p:sp>
      <p:sp>
        <p:nvSpPr>
          <p:cNvPr id="13" name="Slide Number Placeholder 4"/>
          <p:cNvSpPr>
            <a:spLocks noGrp="true"/>
          </p:cNvSpPr>
          <p:nvPr>
            <p:ph idx="12" sz="quarter" type="sldNum"/>
          </p:nvPr>
        </p:nvSpPr>
        <p:spPr/>
        <p:txBody>
          <a:bodyPr rtlCol="0" vert="horz"/>
          <a:lstStyle>
            <a:lvl1pPr lvl="0"/>
          </a:lstStyle>
          <a:p>
            <a:pPr/>
            <a:fld id="{7FC6461B-369C-4EBD-BEBC-448C878919BF}" type="slidenum"/>
            <a:endParaRPr dirty="0" lang="en-US"/>
          </a:p>
        </p:txBody>
      </p: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1238250" y="477178"/>
            <a:ext cx="7143750" cy="570571"/>
          </a:xfrm>
          <a:prstGeom prst="rect">
            <a:avLst/>
          </a:prstGeom>
          <a:noFill/>
        </p:spPr>
        <p:txBody>
          <a:bodyPr anchor="t" bIns="45720" lIns="91440" rIns="91440" rtlCol="0" tIns="45720" vert="horz">
            <a:noAutofit/>
          </a:bodyPr>
          <a:lstStyle/>
          <a:p>
            <a:pPr/>
            <a:r>
              <a:rPr dirty="0" lang="en-US"/>
              <a:t>Click to edit Master title style</a:t>
            </a:r>
            <a:endParaRPr dirty="0" lang="en-US"/>
          </a:p>
        </p:txBody>
      </p:sp>
      <p:sp>
        <p:nvSpPr>
          <p:cNvPr id="3" name="Text Placeholder 2"/>
          <p:cNvSpPr>
            <a:spLocks noGrp="true"/>
          </p:cNvSpPr>
          <p:nvPr>
            <p:ph idx="1" type="body"/>
          </p:nvPr>
        </p:nvSpPr>
        <p:spPr>
          <a:xfrm rot="0">
            <a:off x="1238250" y="1215397"/>
            <a:ext cx="7143750" cy="3150380"/>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2" sz="half" type="dt"/>
          </p:nvPr>
        </p:nvSpPr>
        <p:spPr>
          <a:xfrm rot="0">
            <a:off x="7620000" y="4762500"/>
            <a:ext cx="1524000" cy="381000"/>
          </a:xfrm>
          <a:prstGeom prst="rect">
            <a:avLst/>
          </a:prstGeom>
        </p:spPr>
        <p:txBody>
          <a:bodyPr anchor="ctr" bIns="45720" lIns="91440" rIns="91440" rtlCol="0" tIns="45720" vert="horz"/>
          <a:lstStyle>
            <a:lvl1pPr algn="r" lvl="0">
              <a:defRPr dirty="0" i="0" lang="en-US" sz="900">
                <a:solidFill>
                  <a:schemeClr val="bg1">
                    <a:lumMod val="65000"/>
                  </a:schemeClr>
                </a:solidFill>
                <a:latin typeface="+mn-lt"/>
              </a:defRPr>
            </a:lvl1pPr>
          </a:lstStyle>
          <a:p>
            <a:pPr/>
            <a:fld id="{A7AC6584-F379-46EB-B1BF-5B0F486C4451}" type="datetime2">
              <a:t>Thursday, December 6, 2018</a:t>
            </a:fld>
            <a:endParaRPr dirty="0" lang="en-US"/>
          </a:p>
        </p:txBody>
      </p:sp>
      <p:sp>
        <p:nvSpPr>
          <p:cNvPr id="5" name="Footer Placeholder 4"/>
          <p:cNvSpPr>
            <a:spLocks noGrp="true"/>
          </p:cNvSpPr>
          <p:nvPr>
            <p:ph idx="3" sz="quarter" type="ftr"/>
          </p:nvPr>
        </p:nvSpPr>
        <p:spPr>
          <a:xfrm rot="0">
            <a:off x="1238250" y="4762500"/>
            <a:ext cx="4762500" cy="381000"/>
          </a:xfrm>
          <a:prstGeom prst="rect">
            <a:avLst/>
          </a:prstGeom>
        </p:spPr>
        <p:txBody>
          <a:bodyPr anchor="ctr" bIns="45720" lIns="91440" rIns="91440" rtlCol="0" tIns="45720" vert="horz"/>
          <a:lstStyle>
            <a:lvl1pPr algn="l" lvl="0">
              <a:defRPr dirty="0" i="0" lang="en-US" sz="900">
                <a:solidFill>
                  <a:schemeClr val="bg1">
                    <a:lumMod val="65000"/>
                  </a:schemeClr>
                </a:solidFill>
                <a:latin typeface="+mn-lt"/>
              </a:defRPr>
            </a:lvl1pPr>
          </a:lstStyle>
          <a:p>
            <a:pPr/>
            <a:r>
              <a:rPr dirty="0" lang="en-US"/>
              <a:t>Footer</a:t>
            </a:r>
            <a:endParaRPr dirty="0" lang="en-US"/>
          </a:p>
        </p:txBody>
      </p:sp>
      <p:sp>
        <p:nvSpPr>
          <p:cNvPr id="6" name="Slide Number Placeholder 5"/>
          <p:cNvSpPr>
            <a:spLocks noGrp="true"/>
          </p:cNvSpPr>
          <p:nvPr>
            <p:ph idx="4" sz="quarter" type="sldNum"/>
          </p:nvPr>
        </p:nvSpPr>
        <p:spPr>
          <a:xfrm rot="0">
            <a:off x="0" y="4762500"/>
            <a:ext cx="381000" cy="381000"/>
          </a:xfrm>
          <a:prstGeom prst="rect">
            <a:avLst/>
          </a:prstGeom>
        </p:spPr>
        <p:txBody>
          <a:bodyPr anchor="ctr" bIns="45720" lIns="91440" rIns="91440" rtlCol="0" tIns="45720" vert="horz"/>
          <a:lstStyle>
            <a:lvl1pPr algn="ctr" lvl="0">
              <a:defRPr dirty="0" i="0" lang="en-US" sz="900">
                <a:solidFill>
                  <a:schemeClr val="bg1">
                    <a:lumMod val="65000"/>
                  </a:schemeClr>
                </a:solidFill>
                <a:latin typeface="+mn-lt"/>
              </a:defRPr>
            </a:lvl1pPr>
          </a:lstStyle>
          <a:p>
            <a:pPr/>
            <a:fld id="{ED70DDEB-C649-4FC1-86C0-F222334B8B6F}" type="slidenum"/>
            <a:endParaRPr dirty="0" lang="en-US"/>
          </a:p>
        </p:txBody>
      </p:sp>
      <p:grpSp>
        <p:nvGrpSpPr>
          <p:cNvPr id="7" name=""/>
          <p:cNvGrpSpPr>
            <a:grpSpLocks noChangeAspect="true"/>
          </p:cNvGrpSpPr>
          <p:nvPr/>
        </p:nvGrpSpPr>
        <p:grpSpPr>
          <a:xfrm flipH="false" flipV="false" rot="0">
            <a:off x="819150" y="276225"/>
            <a:ext cx="666750" cy="672085"/>
            <a:chOff x="819150" y="276225"/>
            <a:chExt cx="666750" cy="672085"/>
          </a:xfrm>
        </p:grpSpPr>
        <p:sp>
          <p:nvSpPr>
            <p:cNvPr id="8" name=""/>
            <p:cNvSpPr/>
            <p:nvPr/>
          </p:nvSpPr>
          <p:spPr>
            <a:xfrm flipH="false" flipV="false" rot="0">
              <a:off x="914400" y="276225"/>
              <a:ext cx="476250" cy="95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p:nvPr/>
          </p:nvSpPr>
          <p:spPr>
            <a:xfrm flipH="false" flipV="false" rot="0">
              <a:off x="819150" y="281560"/>
              <a:ext cx="95250" cy="6667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p:nvPr/>
          </p:nvSpPr>
          <p:spPr>
            <a:xfrm flipH="false" flipV="false" rot="0">
              <a:off x="1390650" y="281560"/>
              <a:ext cx="95250" cy="2857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0">
              <a:off x="914400" y="847725"/>
              <a:ext cx="285750" cy="95250"/>
            </a:xfrm>
            <a:prstGeom prst="rect">
              <a:avLst/>
            </a:prstGeom>
            <a:solidFill>
              <a:schemeClr val="bg1">
                <a:lumMod val="95000"/>
              </a:schemeClr>
            </a:solidFill>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ftr="0"/>
  <p:txStyles>
    <p:titleStyle>
      <a:lvl1pPr algn="l" lvl="0" rtl="false">
        <a:lnSpc>
          <a:spcPct val="100000"/>
        </a:lnSpc>
        <a:spcBef>
          <a:spcPct val="0"/>
        </a:spcBef>
        <a:buNone/>
        <a:defRPr b="1" dirty="0" i="0" lang="en-US" sz="3200">
          <a:solidFill>
            <a:schemeClr val="tx2"/>
          </a:solidFill>
          <a:latin typeface="+mj-lt"/>
        </a:defRPr>
      </a:lvl1pPr>
    </p:titleStyle>
    <p:bodyStyle>
      <a:lvl1pPr algn="l" indent="-342900" lvl="0" marL="342900" rtl="false">
        <a:spcBef>
          <a:spcPts val="1200"/>
        </a:spcBef>
        <a:buClr>
          <a:schemeClr val="tx1">
            <a:lumMod val="85000"/>
            <a:lumOff val="15000"/>
          </a:schemeClr>
        </a:buClr>
        <a:buFont typeface="Source Sans Pro"/>
        <a:buChar char="⇢"/>
        <a:defRPr dirty="0" i="0" lang="en-US" sz="1800">
          <a:solidFill>
            <a:schemeClr val="tx1">
              <a:lumMod val="85000"/>
              <a:lumOff val="15000"/>
            </a:schemeClr>
          </a:solidFill>
          <a:latin typeface="+mn-lt"/>
        </a:defRPr>
      </a:lvl1pPr>
      <a:lvl2pPr algn="l" indent="-285750" lvl="1" marL="742950" rtl="false">
        <a:spcBef>
          <a:spcPct val="20000"/>
        </a:spcBef>
        <a:buClr>
          <a:srgbClr val="88a797"/>
        </a:buClr>
        <a:buFont typeface="Arial"/>
        <a:buChar char="-"/>
        <a:defRPr dirty="0" i="0" lang="en-US" sz="1600">
          <a:solidFill>
            <a:schemeClr val="tx1">
              <a:lumMod val="50000"/>
              <a:lumOff val="50000"/>
            </a:schemeClr>
          </a:solidFill>
          <a:latin typeface="+mn-lt"/>
        </a:defRPr>
      </a:lvl2pPr>
      <a:lvl3pPr algn="l" indent="-228600" lvl="2" marL="1143000" rtl="false">
        <a:spcBef>
          <a:spcPct val="20000"/>
        </a:spcBef>
        <a:buClr>
          <a:srgbClr val="88a797"/>
        </a:buClr>
        <a:buFont typeface="Arial"/>
        <a:buChar char="•"/>
        <a:defRPr dirty="0" i="0" lang="en-US" sz="1400">
          <a:solidFill>
            <a:schemeClr val="tx1">
              <a:lumMod val="50000"/>
              <a:lumOff val="50000"/>
            </a:schemeClr>
          </a:solidFill>
          <a:latin typeface="+mn-lt"/>
        </a:defRPr>
      </a:lvl3pPr>
      <a:lvl4pPr algn="l" indent="-228600" lvl="3" marL="1600200" rtl="false">
        <a:spcBef>
          <a:spcPct val="20000"/>
        </a:spcBef>
        <a:buClr>
          <a:srgbClr val="88a797"/>
        </a:buClr>
        <a:buFont typeface="Arial"/>
        <a:buChar char="-"/>
        <a:defRPr dirty="0" i="0" lang="en-US" sz="1200">
          <a:solidFill>
            <a:schemeClr val="tx1">
              <a:lumMod val="50000"/>
              <a:lumOff val="50000"/>
            </a:schemeClr>
          </a:solidFill>
          <a:latin typeface="+mn-lt"/>
        </a:defRPr>
      </a:lvl4pPr>
      <a:lvl5pPr algn="l" indent="-228600" lvl="4" marL="2057400" rtl="false">
        <a:spcBef>
          <a:spcPct val="20000"/>
        </a:spcBef>
        <a:buClr>
          <a:srgbClr val="88a797"/>
        </a:buClr>
        <a:buFont typeface="Arial"/>
        <a:buChar char="•"/>
        <a:defRPr dirty="0" i="0" lang="en-US" sz="1100">
          <a:solidFill>
            <a:schemeClr val="tx1">
              <a:lumMod val="50000"/>
              <a:lumOff val="50000"/>
            </a:schemeClr>
          </a:solidFill>
          <a:latin typeface="+mn-lt"/>
        </a:defRPr>
      </a:lvl5pPr>
      <a:lvl6pPr algn="l" indent="-228600" lvl="5" marL="2514600" rtl="false">
        <a:spcBef>
          <a:spcPct val="20000"/>
        </a:spcBef>
        <a:buFont typeface="Arial"/>
        <a:buChar char="•"/>
        <a:defRPr dirty="0" lang="en-US" sz="1100">
          <a:solidFill>
            <a:schemeClr val="tx1">
              <a:lumMod val="50000"/>
              <a:lumOff val="50000"/>
            </a:schemeClr>
          </a:solidFill>
          <a:latin typeface="+mn-lt"/>
        </a:defRPr>
      </a:lvl6pPr>
      <a:lvl7pPr algn="l" indent="-228600" lvl="6" marL="2971800" rtl="false">
        <a:spcBef>
          <a:spcPct val="20000"/>
        </a:spcBef>
        <a:buFont typeface="Arial"/>
        <a:buChar char="•"/>
        <a:defRPr dirty="0" lang="en-US" sz="1100">
          <a:solidFill>
            <a:schemeClr val="tx1">
              <a:lumMod val="50000"/>
              <a:lumOff val="50000"/>
            </a:schemeClr>
          </a:solidFill>
          <a:latin typeface="+mn-lt"/>
        </a:defRPr>
      </a:lvl7pPr>
      <a:lvl8pPr algn="l" indent="-228600" lvl="7" marL="3429000" rtl="false">
        <a:spcBef>
          <a:spcPct val="20000"/>
        </a:spcBef>
        <a:buFont typeface="Arial"/>
        <a:buChar char="•"/>
        <a:defRPr dirty="0" lang="en-US" sz="1100">
          <a:solidFill>
            <a:schemeClr val="tx1">
              <a:lumMod val="50000"/>
              <a:lumOff val="50000"/>
            </a:schemeClr>
          </a:solidFill>
          <a:latin typeface="+mn-lt"/>
        </a:defRPr>
      </a:lvl8pPr>
      <a:lvl9pPr algn="l" indent="-228600" lvl="8" marL="3886200" rtl="false">
        <a:spcBef>
          <a:spcPct val="20000"/>
        </a:spcBef>
        <a:buFont typeface="Arial"/>
        <a:buChar char="•"/>
        <a:defRPr dirty="0" lang="en-US" sz="1100">
          <a:solidFill>
            <a:schemeClr val="tx1">
              <a:lumMod val="50000"/>
              <a:lumOff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2" Target="../tags/tag4.xml" Type="http://schemas.openxmlformats.org/officeDocument/2006/relationships/tags"/><Relationship Id="rId1" Target="../slideLayouts/slideLayout1.xml" Type="http://schemas.openxmlformats.org/officeDocument/2006/relationships/slideLayout"/></Relationships>
</file>

<file path=ppt/slides/_rels/slide10.xml.rels><?xml version="1.0" encoding="UTF-8"?><Relationships xmlns="http://schemas.openxmlformats.org/package/2006/relationships"><Relationship Id="rId1" Target="../slideLayouts/slideLayout1.xml" Type="http://schemas.openxmlformats.org/officeDocument/2006/relationships/slideLayout"/></Relationships>
</file>

<file path=ppt/slides/_rels/slide11.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Relationships xmlns="http://schemas.openxmlformats.org/package/2006/relationships"><Relationship Id="rId2" Target="embedCode" TargetMode="External" Type="http://schemas.openxmlformats.org/officeDocument/2006/relationships/video"/><Relationship Id="rId3" Target="../tags/tag7.xml" Type="http://schemas.openxmlformats.org/officeDocument/2006/relationships/tags"/><Relationship Id="rId4" Target="https://i.ytimg.com/vi/mJeNghZXtMo/hqdefault.jpg" TargetMode="External" Type="http://schemas.openxmlformats.org/officeDocument/2006/relationships/image"/><Relationship Id="rId1" Target="../slideLayouts/slideLayout2.xml" Type="http://schemas.openxmlformats.org/officeDocument/2006/relationships/slideLayout"/></Relationships>
</file>

<file path=ppt/slides/_rels/slide13.xml.rels><?xml version="1.0" encoding="UTF-8"?><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Relationships xmlns="http://schemas.openxmlformats.org/package/2006/relationships"><Relationship Id="rId1" Target="../slideLayouts/slideLayout2.xml" Type="http://schemas.openxmlformats.org/officeDocument/2006/relationships/slideLayout"/><Relationship Id="rId2" Target="../notesSlides/notesSlide3.xml" Type="http://schemas.openxmlformats.org/officeDocument/2006/relationships/notesSlide"/></Relationships>
</file>

<file path=ppt/slides/_rels/slide15.xml.rels><?xml version="1.0" encoding="UTF-8"?><Relationships xmlns="http://schemas.openxmlformats.org/package/2006/relationships"><Relationship Id="rId2" Target="../tags/tag8.xml" Type="http://schemas.openxmlformats.org/officeDocument/2006/relationships/tags"/><Relationship Id="rId1" Target="../slideLayouts/slideLayout2.xml" Type="http://schemas.openxmlformats.org/officeDocument/2006/relationships/slideLayout"/></Relationships>
</file>

<file path=ppt/slides/_rels/slide16.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Relationships xmlns="http://schemas.openxmlformats.org/package/2006/relationships"><Relationship Id="rId1" Target="../slideLayouts/slideLayout2.xml" Type="http://schemas.openxmlformats.org/officeDocument/2006/relationships/slideLayout"/><Relationship Id="rId2" Target="../notesSlides/notesSlide4.xml" Type="http://schemas.openxmlformats.org/officeDocument/2006/relationships/notesSlide"/></Relationships>
</file>

<file path=ppt/slides/_rels/slide18.xml.rels><?xml version="1.0" encoding="UTF-8"?><Relationships xmlns="http://schemas.openxmlformats.org/package/2006/relationships"><Relationship Id="rId1" Target="../slideLayouts/slideLayout2.xml" Type="http://schemas.openxmlformats.org/officeDocument/2006/relationships/slideLayout"/><Relationship Id="rId2" Target="../notesSlides/notesSlide5.xml" Type="http://schemas.openxmlformats.org/officeDocument/2006/relationships/notesSlide"/></Relationships>
</file>

<file path=ppt/slides/_rels/slide19.xml.rels><?xml version="1.0" encoding="UTF-8"?><Relationships xmlns="http://schemas.openxmlformats.org/package/2006/relationships"><Relationship Id="rId1" Target="../slideLayouts/slideLayout2.xml" Type="http://schemas.openxmlformats.org/officeDocument/2006/relationships/slideLayout"/><Relationship Id="rId2" Target="../notesSlides/notesSlide6.xml" Type="http://schemas.openxmlformats.org/officeDocument/2006/relationships/notesSlide"/></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Relationships xmlns="http://schemas.openxmlformats.org/package/2006/relationships"><Relationship Id="rId1" Target="../slideLayouts/slideLayout2.xml" Type="http://schemas.openxmlformats.org/officeDocument/2006/relationships/slideLayout"/><Relationship Id="rId2" Target="../notesSlides/notesSlide7.xml" Type="http://schemas.openxmlformats.org/officeDocument/2006/relationships/notesSlide"/></Relationships>
</file>

<file path=ppt/slides/_rels/slide21.xml.rels><?xml version="1.0" encoding="UTF-8"?><Relationships xmlns="http://schemas.openxmlformats.org/package/2006/relationships"><Relationship Id="rId1" Target="../slideLayouts/slideLayout2.xml" Type="http://schemas.openxmlformats.org/officeDocument/2006/relationships/slideLayout"/><Relationship Id="rId2" Target="../notesSlides/notesSlide8.xml" Type="http://schemas.openxmlformats.org/officeDocument/2006/relationships/notesSlide"/></Relationships>
</file>

<file path=ppt/slides/_rels/slide2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Relationships xmlns="http://schemas.openxmlformats.org/package/2006/relationships"><Relationship Id="rId2" Target="../tags/tag9.xml" Type="http://schemas.openxmlformats.org/officeDocument/2006/relationships/tags"/><Relationship Id="rId1" Target="../slideLayouts/slideLayout2.xml" Type="http://schemas.openxmlformats.org/officeDocument/2006/relationships/slideLayout"/></Relationships>
</file>

<file path=ppt/slides/_rels/slide24.xml.rels><?xml version="1.0" encoding="UTF-8"?><Relationships xmlns="http://schemas.openxmlformats.org/package/2006/relationships"><Relationship Id="rId1" Target="../slideLayouts/slideLayout4.xml" Type="http://schemas.openxmlformats.org/officeDocument/2006/relationships/slideLayout"/></Relationships>
</file>

<file path=ppt/slides/_rels/slide25.xml.rels><?xml version="1.0" encoding="UTF-8"?><Relationships xmlns="http://schemas.openxmlformats.org/package/2006/relationships"><Relationship Id="rId2" Target="../media/image7.jp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Relationships xmlns="http://schemas.openxmlformats.org/package/2006/relationships"><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27.xml.rels><?xml version="1.0" encoding="UTF-8"?><Relationships xmlns="http://schemas.openxmlformats.org/package/2006/relationships"><Relationship Id="rId2" Target="../tags/tag10.xml" Type="http://schemas.openxmlformats.org/officeDocument/2006/relationships/tags"/><Relationship Id="rId1" Target="../slideLayouts/slideLayout2.xml" Type="http://schemas.openxmlformats.org/officeDocument/2006/relationships/slideLayout"/></Relationships>
</file>

<file path=ppt/slides/_rels/slide28.xml.rels><?xml version="1.0" encoding="UTF-8"?><Relationships xmlns="http://schemas.openxmlformats.org/package/2006/relationships"><Relationship Id="rId2" Target="../tags/tag11.xml" Type="http://schemas.openxmlformats.org/officeDocument/2006/relationships/tags"/><Relationship Id="rId1" Target="../slideLayouts/slideLayout2.xml" Type="http://schemas.openxmlformats.org/officeDocument/2006/relationships/slideLayout"/></Relationships>
</file>

<file path=ppt/slides/_rels/slide29.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 Id="rId2" Target="../notesSlides/notesSlide1.xml" Type="http://schemas.openxmlformats.org/officeDocument/2006/relationships/notesSlide"/></Relationships>
</file>

<file path=ppt/slides/_rels/slide30.xml.rels><?xml version="1.0" encoding="UTF-8"?><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31.xml.rels><?xml version="1.0" encoding="UTF-8"?><Relationships xmlns="http://schemas.openxmlformats.org/package/2006/relationships"><Relationship Id="rId1" Target="../slideLayouts/slideLayout3.xml" Type="http://schemas.openxmlformats.org/officeDocument/2006/relationships/slideLayout"/></Relationships>
</file>

<file path=ppt/slides/_rels/slide4.xml.rels><?xml version="1.0" encoding="UTF-8"?><Relationships xmlns="http://schemas.openxmlformats.org/package/2006/relationships"><Relationship Id="rId1" Target="../slideLayouts/slideLayout2.xml" Type="http://schemas.openxmlformats.org/officeDocument/2006/relationships/slideLayout"/><Relationship Id="rId2" Target="../notesSlides/notesSlide2.xml" Type="http://schemas.openxmlformats.org/officeDocument/2006/relationships/notesSlide"/></Relationships>
</file>

<file path=ppt/slides/_rels/slide5.xml.rels><?xml version="1.0" encoding="UTF-8"?><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Relationships xmlns="http://schemas.openxmlformats.org/package/2006/relationships"><Relationship Id="rId2" Target="../tags/tag5.xml" Type="http://schemas.openxmlformats.org/officeDocument/2006/relationships/tags"/><Relationship Id="rId1" Target="../slideLayouts/slideLayout2.xml" Type="http://schemas.openxmlformats.org/officeDocument/2006/relationships/slideLayout"/></Relationships>
</file>

<file path=ppt/slides/_rels/slide7.xml.rels><?xml version="1.0" encoding="UTF-8"?><Relationships xmlns="http://schemas.openxmlformats.org/package/2006/relationships"><Relationship Id="rId2" Target="../tags/tag6.xml" Type="http://schemas.openxmlformats.org/officeDocument/2006/relationships/tags"/><Relationship Id="rId1" Target="../slideLayouts/slideLayout2.xml" Type="http://schemas.openxmlformats.org/officeDocument/2006/relationships/slideLayout"/></Relationships>
</file>

<file path=ppt/slides/_rels/slide8.xml.rels><?xml version="1.0" encoding="UTF-8"?><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AI - Game Changer</a:t>
            </a:r>
            <a:endParaRPr dirty="0" lang="en-US"/>
          </a:p>
        </p:txBody>
      </p:sp>
      <p:sp>
        <p:nvSpPr>
          <p:cNvPr id="3" name="Subtitle 2"/>
          <p:cNvSpPr>
            <a:spLocks noGrp="true"/>
          </p:cNvSpPr>
          <p:nvPr>
            <p:ph idx="1" type="subTitle"/>
          </p:nvPr>
        </p:nvSpPr>
        <p:spPr/>
        <p:txBody>
          <a:bodyPr rtlCol="0" vert="horz"/>
          <a:lstStyle/>
          <a:p>
            <a:pPr/>
            <a:r>
              <a:rPr dirty="0" i="0" lang="en-US" strike="noStrike" sz="1900" u="none">
                <a:solidFill>
                  <a:schemeClr val="bg2"/>
                </a:solidFill>
                <a:latin typeface="Source Sans Pro"/>
              </a:rPr>
              <a:t>Whether you fear it or embrace it, the A.I revolution is coming.</a:t>
            </a:r>
          </a:p>
          <a:p>
            <a:pPr/>
            <a:r>
              <a:rPr dirty="0" i="0" lang="en-US" strike="noStrike" sz="1900" u="none">
                <a:solidFill>
                  <a:schemeClr val="bg2"/>
                </a:solidFill>
                <a:latin typeface="Source Sans Pro"/>
              </a:rPr>
              <a:t>Data is not the new oil - it's the new soil</a:t>
            </a:r>
            <a:endParaRPr dirty="0" i="0" lang="en-US" strike="noStrike" sz="1900" u="none">
              <a:solidFill>
                <a:schemeClr val="bg2"/>
              </a:solidFill>
              <a:latin typeface="Source Sans Pro"/>
            </a:endParaRPr>
          </a:p>
        </p:txBody>
      </p:sp>
      <p:sp>
        <p:nvSpPr>
          <p:cNvPr id="4" name="Slide Number Placeholder 5"/>
          <p:cNvSpPr>
            <a:spLocks noGrp="true"/>
          </p:cNvSpPr>
          <p:nvPr>
            <p:ph idx="12" sz="quarter" type="sldNum"/>
          </p:nvPr>
        </p:nvSpPr>
        <p:spPr/>
        <p:txBody>
          <a:bodyPr rtlCol="0" vert="horz"/>
          <a:lstStyle>
            <a:lvl1pPr lvl="0"/>
          </a:lstStyle>
          <a:p>
            <a:pPr/>
            <a:fld id="{6F1B183F-EC3B-4213-AC9F-E38474A2D40D}" type="slidenum"/>
            <a:endParaRPr dirty="0" lang="en-US"/>
          </a:p>
        </p:txBody>
      </p:sp>
      <p:sp>
        <p:nvSpPr>
          <p:cNvPr id="5" name="Date Placeholder 3"/>
          <p:cNvSpPr>
            <a:spLocks noGrp="true"/>
          </p:cNvSpPr>
          <p:nvPr>
            <p:ph idx="10" sz="half" type="dt"/>
          </p:nvPr>
        </p:nvSpPr>
        <p:spPr/>
        <p:txBody>
          <a:bodyPr rtlCol="0" vert="horz"/>
          <a:lstStyle>
            <a:lvl1pPr lvl="0"/>
          </a:lstStyle>
          <a:p>
            <a:pPr/>
            <a:fld id="{9B521CD8-A073-4B65-B94D-224C19027E8D}" type="datetime2">
              <a:t>Thursday, December 6, 2018</a:t>
            </a:fld>
            <a:endParaRPr dirty="0" lang="en-US"/>
          </a:p>
        </p:txBody>
      </p:sp>
    </p:spTree>
    <p:custDataLst>
      <p:tags r:id="rId2"/>
    </p:custDataLst>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AI History and Introduction</a:t>
            </a:r>
            <a:endParaRPr dirty="0" lang="en-US"/>
          </a:p>
        </p:txBody>
      </p:sp>
      <p:sp>
        <p:nvSpPr>
          <p:cNvPr id="3" name="Content Placeholder 9"/>
          <p:cNvSpPr>
            <a:spLocks noGrp="true"/>
          </p:cNvSpPr>
          <p:nvPr>
            <p:ph idx="1" type="subTitle"/>
          </p:nvPr>
        </p:nvSpPr>
        <p:spPr/>
        <p:txBody>
          <a:bodyPr rtlCol="0" vert="horz"/>
          <a:lstStyle/>
          <a:p>
            <a:pPr/>
            <a:r>
              <a:rPr dirty="0" lang="en-US"/>
              <a:t/>
            </a:r>
            <a:endParaRPr dirty="0" lang="en-US"/>
          </a:p>
        </p:txBody>
      </p:sp>
      <p:sp>
        <p:nvSpPr>
          <p:cNvPr id="4" name="Slide Number Placeholder 5"/>
          <p:cNvSpPr>
            <a:spLocks noGrp="true"/>
          </p:cNvSpPr>
          <p:nvPr>
            <p:ph idx="12" sz="quarter" type="sldNum"/>
          </p:nvPr>
        </p:nvSpPr>
        <p:spPr/>
        <p:txBody>
          <a:bodyPr rtlCol="0" vert="horz"/>
          <a:lstStyle>
            <a:lvl1pPr lvl="0"/>
          </a:lstStyle>
          <a:p>
            <a:pPr/>
            <a:fld id="{8A882AD7-7571-4811-91BE-C673F036C48B}" type="slidenum"/>
            <a:endParaRPr dirty="0" lang="en-US"/>
          </a:p>
        </p:txBody>
      </p:sp>
      <p:sp>
        <p:nvSpPr>
          <p:cNvPr id="5" name="Date Placeholder 3"/>
          <p:cNvSpPr>
            <a:spLocks noGrp="true"/>
          </p:cNvSpPr>
          <p:nvPr>
            <p:ph idx="10" sz="half" type="dt"/>
          </p:nvPr>
        </p:nvSpPr>
        <p:spPr/>
        <p:txBody>
          <a:bodyPr rtlCol="0" vert="horz"/>
          <a:lstStyle>
            <a:lvl1pPr lvl="0"/>
          </a:lstStyle>
          <a:p>
            <a:pPr/>
            <a:fld id="{ECB19B9F-300E-4098-99C0-F2385CEF17FB}" type="datetime2">
              <a:t>Thursday, December 6, 2018</a:t>
            </a:fld>
            <a:endParaRPr dirty="0" lang="en-US"/>
          </a:p>
        </p:txBody>
      </p:sp>
    </p:spTree>
  </p:cSld>
  <p:clrMapOvr>
    <a:masterClrMapping/>
  </p:clrMapOvr>
</p:sld>
</file>

<file path=ppt/slides/slide1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b="1" dirty="0" i="0" lang="en-US" strike="noStrike" u="none">
                <a:latin typeface="+mn-lt"/>
              </a:rPr>
              <a:t>Common Methods and Algorithms</a:t>
            </a:r>
            <a:endParaRPr b="1" dirty="0" i="0" lang="en-US" strike="noStrike" u="none">
              <a:latin typeface="+mn-lt"/>
            </a:endParaRPr>
          </a:p>
        </p:txBody>
      </p:sp>
      <p:sp>
        <p:nvSpPr>
          <p:cNvPr id="3" name="Content Placeholder 9"/>
          <p:cNvSpPr>
            <a:spLocks noGrp="true"/>
          </p:cNvSpPr>
          <p:nvPr>
            <p:ph idx="1"/>
          </p:nvPr>
        </p:nvSpPr>
        <p:spPr/>
        <p:txBody>
          <a:bodyPr rtlCol="0" vert="horz"/>
          <a:lstStyle/>
          <a:p>
            <a:pPr/>
            <a:r>
              <a:rPr dirty="0" i="0" lang="en-US" strike="noStrike" u="none">
                <a:latin typeface="+mn-lt"/>
              </a:rPr>
              <a:t>Classic Programming</a:t>
            </a:r>
          </a:p>
          <a:p>
            <a:pPr/>
            <a:r>
              <a:rPr dirty="0" err="1" i="0" lang="en-US" strike="noStrike" u="none">
                <a:latin typeface="+mn-lt"/>
              </a:rPr>
              <a:t>Rule-based</a:t>
            </a:r>
            <a:r>
              <a:rPr dirty="0" i="0" lang="en-US" strike="noStrike" u="none">
                <a:latin typeface="+mn-lt"/>
              </a:rPr>
              <a:t> and Expert Systems</a:t>
            </a:r>
          </a:p>
          <a:p>
            <a:pPr/>
            <a:r>
              <a:rPr dirty="0" i="0" lang="en-US" strike="noStrike" u="none">
                <a:latin typeface="+mn-lt"/>
              </a:rPr>
              <a:t>Search</a:t>
            </a:r>
          </a:p>
          <a:p>
            <a:pPr/>
            <a:r>
              <a:rPr dirty="0" i="0" lang="en-US" strike="noStrike" u="none">
                <a:latin typeface="+mn-lt"/>
              </a:rPr>
              <a:t>Genetic Algorithms</a:t>
            </a:r>
          </a:p>
          <a:p>
            <a:pPr/>
            <a:r>
              <a:rPr dirty="0" i="0" lang="en-US" strike="noStrike" u="none">
                <a:latin typeface="+mn-lt"/>
              </a:rPr>
              <a:t>Machine Learning</a:t>
            </a:r>
          </a:p>
          <a:p>
            <a:pPr/>
            <a:r>
              <a:rPr dirty="0" i="0" lang="en-US" strike="noStrike" u="none">
                <a:latin typeface="+mn-lt"/>
              </a:rPr>
              <a:t>Deep Learning</a:t>
            </a:r>
          </a:p>
          <a:p>
            <a:pPr/>
            <a:r>
              <a:rPr dirty="0" i="0" lang="en-US" strike="noStrike" u="none">
                <a:latin typeface="+mn-lt"/>
              </a:rPr>
              <a:t>Reinforcement Learning</a:t>
            </a:r>
            <a:endParaRPr dirty="0" i="0" lang="en-US" strike="noStrike" u="none">
              <a:latin typeface="+mn-lt"/>
            </a:endParaRPr>
          </a:p>
        </p:txBody>
      </p:sp>
      <p:sp>
        <p:nvSpPr>
          <p:cNvPr id="4" name="Slide Number Placeholder 4"/>
          <p:cNvSpPr>
            <a:spLocks noGrp="true"/>
          </p:cNvSpPr>
          <p:nvPr>
            <p:ph idx="12" sz="quarter" type="sldNum"/>
          </p:nvPr>
        </p:nvSpPr>
        <p:spPr/>
        <p:txBody>
          <a:bodyPr rtlCol="0" vert="horz"/>
          <a:lstStyle>
            <a:lvl1pPr lvl="0"/>
          </a:lstStyle>
          <a:p>
            <a:pPr/>
            <a:fld id="{390E6F6A-C999-40FE-9FA9-9584E22E52EE}" type="slidenum"/>
            <a:endParaRPr dirty="0" lang="en-US"/>
          </a:p>
        </p:txBody>
      </p:sp>
      <p:sp>
        <p:nvSpPr>
          <p:cNvPr id="5" name="Date Placeholder 1"/>
          <p:cNvSpPr>
            <a:spLocks noGrp="true"/>
          </p:cNvSpPr>
          <p:nvPr>
            <p:ph idx="10" sz="half" type="dt"/>
          </p:nvPr>
        </p:nvSpPr>
        <p:spPr/>
        <p:txBody>
          <a:bodyPr rtlCol="0" vert="horz"/>
          <a:lstStyle>
            <a:lvl1pPr lvl="0"/>
          </a:lstStyle>
          <a:p>
            <a:pPr/>
            <a:fld id="{057E26E9-554F-4FB0-9869-2C411A23170A}" type="datetime2">
              <a:t>Thursday, December 6, 2018</a:t>
            </a:fld>
            <a:endParaRPr dirty="0" lang="en-US"/>
          </a:p>
        </p:txBody>
      </p:sp>
    </p:spTree>
  </p:cSld>
  <p:clrMapOvr>
    <a:masterClrMapping/>
  </p:clrMapOvr>
</p:sld>
</file>

<file path=ppt/slides/slide1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
            </a:r>
            <a:endParaRPr dirty="0" lang="en-US"/>
          </a:p>
        </p:txBody>
      </p:sp>
      <p:sp>
        <p:nvSpPr>
          <p:cNvPr id="3" name="Content Placeholder 2"/>
          <p:cNvSpPr>
            <a:spLocks noGrp="true"/>
          </p:cNvSpPr>
          <p:nvPr>
            <p:ph idx="1"/>
            <a:quickTimeFile r:link="rId2"/>
            <p:custDataLst>
              <p:tags r:id="rId3"/>
            </p:custDataLst>
          </p:nvPr>
        </p:nvSpPr>
        <p:spPr>
          <a:xfrm rot="0">
            <a:off x="2709871" y="1215397"/>
            <a:ext cx="4200507" cy="3150380"/>
          </a:xfrm>
          <a:blipFill dpi="0" rotWithShape="1">
            <a:blip r:link="rId4"/>
            <a:stretch>
              <a:fillRect/>
            </a:stretch>
          </a:blipFill>
        </p:spPr>
        <p:txBody>
          <a:bodyPr rtlCol="0" vert="horz"/>
          <a:lstStyle/>
          <a:p>
            <a:pPr/>
            <a:r>
              <a:rPr dirty="0" lang="en-US"/>
              <a:t/>
            </a:r>
            <a:endParaRPr dirty="0" lang="en-US"/>
          </a:p>
        </p:txBody>
      </p:sp>
      <p:sp>
        <p:nvSpPr>
          <p:cNvPr id="4" name="Slide Number Placeholder 4"/>
          <p:cNvSpPr>
            <a:spLocks noGrp="true"/>
          </p:cNvSpPr>
          <p:nvPr>
            <p:ph idx="12" sz="quarter" type="sldNum"/>
          </p:nvPr>
        </p:nvSpPr>
        <p:spPr/>
        <p:txBody>
          <a:bodyPr rtlCol="0" vert="horz"/>
          <a:lstStyle>
            <a:lvl1pPr lvl="0"/>
          </a:lstStyle>
          <a:p>
            <a:pPr/>
            <a:fld id="{CCAAEDC6-0EA9-4D46-BFF7-3F00EA4DFF6A}" type="slidenum"/>
            <a:endParaRPr dirty="0" lang="en-US"/>
          </a:p>
        </p:txBody>
      </p:sp>
      <p:sp>
        <p:nvSpPr>
          <p:cNvPr id="5" name="Date Placeholder 1"/>
          <p:cNvSpPr>
            <a:spLocks noGrp="true"/>
          </p:cNvSpPr>
          <p:nvPr>
            <p:ph idx="10" sz="half" type="dt"/>
          </p:nvPr>
        </p:nvSpPr>
        <p:spPr/>
        <p:txBody>
          <a:bodyPr rtlCol="0" vert="horz"/>
          <a:lstStyle>
            <a:lvl1pPr lvl="0"/>
          </a:lstStyle>
          <a:p>
            <a:pPr/>
            <a:fld id="{41D375C1-086C-4BD8-8F1C-1AC0D6B9F199}" type="datetime2">
              <a:t>Thursday, December 6, 2018</a:t>
            </a:fld>
            <a:endParaRPr dirty="0" lang="en-US"/>
          </a:p>
        </p:txBody>
      </p:sp>
    </p:spTree>
  </p:cSld>
  <p:clrMapOvr>
    <a:masterClrMapping/>
  </p:clrMapOvr>
</p:sld>
</file>

<file path=ppt/slides/slide1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What is AI</a:t>
            </a:r>
            <a:endParaRPr dirty="0" lang="en-US"/>
          </a:p>
        </p:txBody>
      </p:sp>
      <p:pic>
        <p:nvPicPr>
          <p:cNvPr id="3" name="Content Placeholder 9"/>
          <p:cNvPicPr>
            <a:picLocks noChangeAspect="true" noGrp="true"/>
          </p:cNvPicPr>
          <p:nvPr>
            <p:ph idx="1"/>
          </p:nvPr>
        </p:nvPicPr>
        <p:blipFill>
          <a:blip r:embed="rId2"/>
          <a:srcRect b="0" l="-57132" r="-57132" t="0"/>
          <a:stretch>
            <a:fillRect/>
          </a:stretch>
        </p:blipFill>
        <p:spPr/>
      </p:pic>
      <p:sp>
        <p:nvSpPr>
          <p:cNvPr id="4" name="Slide Number Placeholder 4"/>
          <p:cNvSpPr>
            <a:spLocks noGrp="true"/>
          </p:cNvSpPr>
          <p:nvPr>
            <p:ph idx="12" sz="quarter" type="sldNum"/>
          </p:nvPr>
        </p:nvSpPr>
        <p:spPr/>
        <p:txBody>
          <a:bodyPr rtlCol="0" vert="horz"/>
          <a:lstStyle>
            <a:lvl1pPr lvl="0"/>
          </a:lstStyle>
          <a:p>
            <a:pPr/>
            <a:fld id="{C5BFE4FB-D68A-421B-9EE9-6E3E1780A028}" type="slidenum"/>
            <a:endParaRPr dirty="0" lang="en-US"/>
          </a:p>
        </p:txBody>
      </p:sp>
      <p:sp>
        <p:nvSpPr>
          <p:cNvPr id="5" name="Date Placeholder 1"/>
          <p:cNvSpPr>
            <a:spLocks noGrp="true"/>
          </p:cNvSpPr>
          <p:nvPr>
            <p:ph idx="10" sz="half" type="dt"/>
          </p:nvPr>
        </p:nvSpPr>
        <p:spPr/>
        <p:txBody>
          <a:bodyPr rtlCol="0" vert="horz"/>
          <a:lstStyle>
            <a:lvl1pPr lvl="0"/>
          </a:lstStyle>
          <a:p>
            <a:pPr/>
            <a:fld id="{D1F455AE-55C0-44FE-B838-F4FD135E575C}" type="datetime2">
              <a:t>Thursday, December 6, 2018</a:t>
            </a:fld>
            <a:endParaRPr dirty="0" lang="en-US"/>
          </a:p>
        </p:txBody>
      </p:sp>
    </p:spTree>
  </p:cSld>
  <p:clrMapOvr>
    <a:masterClrMapping/>
  </p:clrMapOvr>
</p:sld>
</file>

<file path=ppt/slides/slide1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What is Machine Learning?</a:t>
            </a:r>
            <a:endParaRPr dirty="0" lang="en-US"/>
          </a:p>
        </p:txBody>
      </p:sp>
      <p:sp>
        <p:nvSpPr>
          <p:cNvPr id="3" name="Content Placeholder 2"/>
          <p:cNvSpPr>
            <a:spLocks noGrp="true"/>
          </p:cNvSpPr>
          <p:nvPr>
            <p:ph idx="1"/>
          </p:nvPr>
        </p:nvSpPr>
        <p:spPr/>
        <p:txBody>
          <a:bodyPr rtlCol="0" vert="horz"/>
          <a:lstStyle/>
          <a:p>
            <a:pPr indent="0" marL="0">
              <a:buNone/>
            </a:pPr>
            <a:r>
              <a:rPr dirty="0" lang="en-US"/>
              <a:t/>
            </a:r>
          </a:p>
          <a:p>
            <a:pPr/>
            <a:r>
              <a:rPr dirty="0" lang="en-US"/>
              <a:t>Can we get the computers to learn from its experience ?</a:t>
            </a:r>
          </a:p>
          <a:p>
            <a:pPr lvl="1"/>
            <a:r>
              <a:rPr dirty="0" lang="en-US"/>
              <a:t>Yes</a:t>
            </a:r>
          </a:p>
          <a:p>
            <a:pPr lvl="1"/>
            <a:r>
              <a:rPr dirty="0" lang="en-US"/>
              <a:t>That's what Machine Learning is !!!!</a:t>
            </a:r>
          </a:p>
          <a:p>
            <a:pPr lvl="1"/>
            <a:r>
              <a:rPr dirty="0" lang="en-US"/>
              <a:t>here the experience is nothing but the data</a:t>
            </a:r>
          </a:p>
          <a:p>
            <a:pPr indent="0" lvl="1" marL="457200">
              <a:buNone/>
            </a:pPr>
            <a:r>
              <a:rPr dirty="0" lang="en-US"/>
              <a:t/>
            </a:r>
          </a:p>
          <a:p>
            <a:pPr indent="0" lvl="1" marL="457200">
              <a:buNone/>
            </a:pPr>
            <a:r>
              <a:rPr dirty="0" lang="en-US"/>
              <a:t>Teaching computers to learn to perform tasks  from past </a:t>
            </a:r>
            <a:r>
              <a:rPr dirty="0" lang="en-US"/>
              <a:t>experiences</a:t>
            </a:r>
            <a:endParaRPr dirty="0" lang="en-US"/>
          </a:p>
        </p:txBody>
      </p:sp>
    </p:spTree>
  </p:cSld>
  <p:clrMapOvr>
    <a:masterClrMapping/>
  </p:clrMapOvr>
</p:sld>
</file>

<file path=ppt/slides/slide1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Machine learning</a:t>
            </a:r>
            <a:endParaRPr dirty="0" lang="en-US"/>
          </a:p>
        </p:txBody>
      </p:sp>
      <p:sp>
        <p:nvSpPr>
          <p:cNvPr id="3" name="Content Placeholder 9"/>
          <p:cNvSpPr>
            <a:spLocks noGrp="true"/>
          </p:cNvSpPr>
          <p:nvPr>
            <p:ph idx="1"/>
          </p:nvPr>
        </p:nvSpPr>
        <p:spPr/>
        <p:txBody>
          <a:bodyPr rtlCol="0" vert="horz">
            <a:normAutofit fontScale="92500" lnSpcReduction="10000"/>
          </a:bodyPr>
          <a:lstStyle/>
          <a:p>
            <a:pPr/>
            <a:r>
              <a:rPr dirty="0" i="0" lang="en-US" strike="noStrike" sz="1800" u="none">
                <a:solidFill>
                  <a:schemeClr val="tx2"/>
                </a:solidFill>
                <a:latin typeface="Source Sans Pro"/>
              </a:rPr>
              <a:t>Machine learning learns from examples. </a:t>
            </a:r>
            <a:r>
              <a:rPr b="1" dirty="0" i="0" lang="en-US" strike="noStrike" sz="1800" u="none">
                <a:solidFill>
                  <a:schemeClr val="tx2"/>
                </a:solidFill>
                <a:latin typeface="+mn-lt"/>
              </a:rPr>
              <a:t>Learns from data</a:t>
            </a:r>
            <a:r>
              <a:rPr dirty="0" i="0" lang="en-US" strike="noStrike" sz="1800" u="none">
                <a:solidFill>
                  <a:schemeClr val="tx2"/>
                </a:solidFill>
                <a:latin typeface="Source Sans Pro"/>
              </a:rPr>
              <a:t>.</a:t>
            </a:r>
          </a:p>
          <a:p>
            <a:pPr>
              <a:buFont typeface="Source Sans Pro"/>
              <a:buChar char="⇢"/>
            </a:pPr>
            <a:r>
              <a:rPr dirty="0" i="0" lang="en-US" strike="noStrike" sz="1800" u="none">
                <a:solidFill>
                  <a:schemeClr val="tx2"/>
                </a:solidFill>
                <a:latin typeface="Source Sans Pro"/>
              </a:rPr>
              <a:t>Machine Learning (ML) is a specialized sub-field of</a:t>
            </a:r>
            <a:r>
              <a:rPr dirty="0" i="0" lang="en-US" strike="noStrike" sz="1800" u="none">
                <a:solidFill>
                  <a:schemeClr val="tx2"/>
                </a:solidFill>
                <a:latin typeface="Source Sans Pro"/>
              </a:rPr>
              <a:t> </a:t>
            </a:r>
            <a:r>
              <a:rPr dirty="0" i="0" lang="en-US" strike="noStrike" sz="1800" u="none">
                <a:solidFill>
                  <a:schemeClr val="tx2"/>
                </a:solidFill>
                <a:latin typeface="Source Sans Pro"/>
              </a:rPr>
              <a:t>Artificial Intelligence (AI)</a:t>
            </a:r>
            <a:r>
              <a:rPr dirty="0" i="0" lang="en-US" strike="noStrike" sz="1800" u="none">
                <a:solidFill>
                  <a:schemeClr val="tx2"/>
                </a:solidFill>
                <a:latin typeface="Source Sans Pro"/>
              </a:rPr>
              <a:t> </a:t>
            </a:r>
            <a:r>
              <a:rPr dirty="0" i="0" lang="en-US" strike="noStrike" sz="1800" u="none">
                <a:solidFill>
                  <a:schemeClr val="tx2"/>
                </a:solidFill>
                <a:latin typeface="Source Sans Pro"/>
              </a:rPr>
              <a:t>where algorithms can learn and improve themselves by studying high volumes of available data.</a:t>
            </a:r>
            <a:r>
              <a:rPr dirty="0" i="0" lang="en-US" strike="noStrike" sz="1800" u="none">
                <a:solidFill>
                  <a:schemeClr val="tx2"/>
                </a:solidFill>
                <a:latin typeface="Source Sans Pro"/>
              </a:rPr>
              <a:t> </a:t>
            </a:r>
          </a:p>
          <a:p>
            <a:pPr/>
            <a:r>
              <a:rPr dirty="0" i="0" lang="en-US" strike="noStrike" sz="1800" u="none">
                <a:solidFill>
                  <a:schemeClr val="tx2"/>
                </a:solidFill>
                <a:latin typeface="Source Sans Pro"/>
              </a:rPr>
              <a:t>Emerging of machine learning is largely because of neural network and increase in amount of data(Thanks to web)</a:t>
            </a:r>
          </a:p>
          <a:p>
            <a:pPr/>
            <a:r>
              <a:rPr dirty="0" i="0" lang="en-US" strike="noStrike" sz="1800" u="none">
                <a:solidFill>
                  <a:schemeClr val="tx2"/>
                </a:solidFill>
                <a:latin typeface="Source Sans Pro"/>
              </a:rPr>
              <a:t>If machine learning is king, </a:t>
            </a:r>
            <a:r>
              <a:rPr b="1" dirty="0" i="0" lang="en-US" strike="noStrike" sz="1800" u="none">
                <a:solidFill>
                  <a:schemeClr val="tx2"/>
                </a:solidFill>
                <a:latin typeface="+mn-lt"/>
              </a:rPr>
              <a:t>data is his queen</a:t>
            </a:r>
            <a:r>
              <a:rPr dirty="0" i="0" lang="en-US" strike="noStrike" sz="1800" u="none">
                <a:solidFill>
                  <a:schemeClr val="tx2"/>
                </a:solidFill>
                <a:latin typeface="Source Sans Pro"/>
              </a:rPr>
              <a:t>. If you don't have enough, or rich, training data, no machine learning algorithm is going to work</a:t>
            </a:r>
          </a:p>
          <a:p>
            <a:pPr/>
            <a:r>
              <a:rPr dirty="0" i="0" lang="en-US" strike="noStrike" sz="1800" u="none">
                <a:solidFill>
                  <a:schemeClr val="tx2"/>
                </a:solidFill>
                <a:latin typeface="Source Sans Pro"/>
              </a:rPr>
              <a:t/>
            </a:r>
            <a:endParaRPr dirty="0" i="0" lang="en-US" strike="noStrike" sz="1800" u="none">
              <a:solidFill>
                <a:schemeClr val="tx2"/>
              </a:solidFill>
              <a:latin typeface="Source Sans Pro"/>
            </a:endParaRPr>
          </a:p>
        </p:txBody>
      </p:sp>
      <p:sp>
        <p:nvSpPr>
          <p:cNvPr id="4" name="Slide Number Placeholder 4"/>
          <p:cNvSpPr>
            <a:spLocks noGrp="true"/>
          </p:cNvSpPr>
          <p:nvPr>
            <p:ph idx="12" sz="quarter" type="sldNum"/>
          </p:nvPr>
        </p:nvSpPr>
        <p:spPr/>
        <p:txBody>
          <a:bodyPr rtlCol="0" vert="horz"/>
          <a:lstStyle>
            <a:lvl1pPr lvl="0"/>
          </a:lstStyle>
          <a:p>
            <a:pPr/>
            <a:fld id="{79952E20-0C43-43BE-8886-7BEDE977515E}" type="slidenum"/>
            <a:endParaRPr dirty="0" lang="en-US"/>
          </a:p>
        </p:txBody>
      </p:sp>
      <p:sp>
        <p:nvSpPr>
          <p:cNvPr id="5" name="Date Placeholder 1"/>
          <p:cNvSpPr>
            <a:spLocks noGrp="true"/>
          </p:cNvSpPr>
          <p:nvPr>
            <p:ph idx="10" sz="half" type="dt"/>
          </p:nvPr>
        </p:nvSpPr>
        <p:spPr/>
        <p:txBody>
          <a:bodyPr rtlCol="0" vert="horz"/>
          <a:lstStyle>
            <a:lvl1pPr lvl="0"/>
          </a:lstStyle>
          <a:p>
            <a:pPr/>
            <a:fld id="{2444B61F-849B-436D-99A9-6A02034E72E7}" type="datetime2">
              <a:t>Thursday, December 6, 2018</a:t>
            </a:fld>
            <a:endParaRPr dirty="0" lang="en-US"/>
          </a:p>
        </p:txBody>
      </p:sp>
    </p:spTree>
    <p:custDataLst>
      <p:tags r:id="rId2"/>
    </p:custDataLst>
  </p:cSld>
  <p:clrMapOvr>
    <a:masterClrMapping/>
  </p:clrMapOvr>
</p:sld>
</file>

<file path=ppt/slides/slide1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Why Use ML</a:t>
            </a:r>
            <a:endParaRPr dirty="0" lang="en-US"/>
          </a:p>
        </p:txBody>
      </p:sp>
      <p:sp>
        <p:nvSpPr>
          <p:cNvPr id="3" name="Content Placeholder 9"/>
          <p:cNvSpPr>
            <a:spLocks noGrp="true"/>
          </p:cNvSpPr>
          <p:nvPr>
            <p:ph idx="1"/>
          </p:nvPr>
        </p:nvSpPr>
        <p:spPr/>
        <p:txBody>
          <a:bodyPr rtlCol="0" vert="horz">
            <a:noAutofit/>
          </a:bodyPr>
          <a:lstStyle/>
          <a:p>
            <a:pPr indent="0" marL="0">
              <a:buNone/>
            </a:pPr>
            <a:r>
              <a:rPr dirty="0" lang="en-US"/>
              <a:t/>
            </a:r>
          </a:p>
          <a:p>
            <a:pPr indent="-342900" marL="342900">
              <a:buClr>
                <a:schemeClr val="tx2">
                  <a:lumMod val="90000"/>
                  <a:lumOff val="10000"/>
                </a:schemeClr>
              </a:buClr>
              <a:buFont typeface="Source Sans Pro"/>
              <a:buChar char="⇢"/>
            </a:pPr>
            <a:r>
              <a:rPr dirty="0" lang="en-US" sz="1400">
                <a:solidFill>
                  <a:schemeClr val="tx1"/>
                </a:solidFill>
              </a:rPr>
              <a:t>Traditional programming techniques</a:t>
            </a:r>
          </a:p>
          <a:p>
            <a:pPr indent="-342900" lvl="2" marL="742950">
              <a:buClr>
                <a:schemeClr val="tx2">
                  <a:lumMod val="90000"/>
                  <a:lumOff val="10000"/>
                </a:schemeClr>
              </a:buClr>
              <a:buFont typeface="Source Sans Pro"/>
              <a:buChar char="⇢"/>
            </a:pPr>
            <a:r>
              <a:rPr dirty="0" lang="en-US" sz="1400">
                <a:solidFill>
                  <a:schemeClr val="tx1"/>
                </a:solidFill>
              </a:rPr>
              <a:t>Understand Problem -&gt; Write rules -&gt; Evaluate program -&gt; Analyse errors -&gt;</a:t>
            </a:r>
          </a:p>
          <a:p>
            <a:pPr indent="-342900" lvl="2" marL="742950">
              <a:buClr>
                <a:schemeClr val="tx2">
                  <a:lumMod val="90000"/>
                  <a:lumOff val="10000"/>
                </a:schemeClr>
              </a:buClr>
              <a:buFont typeface="Source Sans Pro"/>
              <a:buChar char="⇢"/>
            </a:pPr>
            <a:r>
              <a:rPr dirty="0" lang="en-US" sz="1400">
                <a:solidFill>
                  <a:schemeClr val="tx1"/>
                </a:solidFill>
              </a:rPr>
              <a:t>Again start from beginning if we have errors.</a:t>
            </a:r>
          </a:p>
          <a:p>
            <a:pPr indent="-342900" lvl="2" marL="742950">
              <a:buClr>
                <a:schemeClr val="tx2">
                  <a:lumMod val="90000"/>
                  <a:lumOff val="10000"/>
                </a:schemeClr>
              </a:buClr>
              <a:buFont typeface="Lucida Grande"/>
              <a:buChar char="&gt;"/>
            </a:pPr>
            <a:r>
              <a:rPr dirty="0" lang="en-US" sz="1400">
                <a:solidFill>
                  <a:schemeClr val="tx1"/>
                </a:solidFill>
              </a:rPr>
              <a:t/>
            </a:r>
          </a:p>
          <a:p>
            <a:pPr indent="-342900" lvl="1" marL="342900">
              <a:buClr>
                <a:schemeClr val="tx2">
                  <a:lumMod val="90000"/>
                  <a:lumOff val="10000"/>
                </a:schemeClr>
              </a:buClr>
              <a:buFont typeface="Source Sans Pro"/>
              <a:buChar char="⇢"/>
            </a:pPr>
            <a:r>
              <a:rPr dirty="0" lang="en-US" sz="1400">
                <a:solidFill>
                  <a:schemeClr val="tx1"/>
                </a:solidFill>
              </a:rPr>
              <a:t>ML Techniques</a:t>
            </a:r>
          </a:p>
          <a:p>
            <a:pPr indent="-342900" lvl="2" marL="742950">
              <a:buClr>
                <a:schemeClr val="tx2">
                  <a:lumMod val="90000"/>
                  <a:lumOff val="10000"/>
                </a:schemeClr>
              </a:buClr>
              <a:buFont typeface="Source Sans Pro"/>
              <a:buChar char="⇢"/>
            </a:pPr>
            <a:r>
              <a:rPr dirty="0" lang="en-US" sz="1400">
                <a:solidFill>
                  <a:schemeClr val="tx1"/>
                </a:solidFill>
              </a:rPr>
              <a:t>Understand problem -&gt; Give training data -&gt; Evaluate using test data -&gt; Check accuracy</a:t>
            </a:r>
          </a:p>
          <a:p>
            <a:pPr indent="-342900" lvl="2" marL="742950">
              <a:buClr>
                <a:schemeClr val="tx2">
                  <a:lumMod val="90000"/>
                  <a:lumOff val="10000"/>
                </a:schemeClr>
              </a:buClr>
              <a:buFont typeface="Source Sans Pro"/>
              <a:buChar char="⇢"/>
            </a:pPr>
            <a:r>
              <a:rPr dirty="0" lang="en-US" sz="1400">
                <a:solidFill>
                  <a:schemeClr val="tx1"/>
                </a:solidFill>
              </a:rPr>
              <a:t>If accuracy is not satisfying improve accuracy by adding more data(We can automate this)</a:t>
            </a:r>
          </a:p>
          <a:p>
            <a:pPr indent="-342900" lvl="2" marL="742950">
              <a:buClr>
                <a:schemeClr val="tx2">
                  <a:lumMod val="90000"/>
                  <a:lumOff val="10000"/>
                </a:schemeClr>
              </a:buClr>
              <a:buFont typeface="Source Sans Pro"/>
              <a:buChar char="⇢"/>
            </a:pPr>
            <a:r>
              <a:rPr dirty="0" lang="en-US" sz="1400">
                <a:solidFill>
                  <a:schemeClr val="tx1"/>
                </a:solidFill>
              </a:rPr>
              <a:t>By adding huge amount of data we can detect patterns for complex problem such as speech </a:t>
            </a:r>
            <a:r>
              <a:rPr dirty="0" lang="en-US" sz="1400">
                <a:solidFill>
                  <a:schemeClr val="tx1"/>
                </a:solidFill>
              </a:rPr>
              <a:t>recogitation</a:t>
            </a:r>
            <a:endParaRPr dirty="0" lang="en-US" sz="1400">
              <a:solidFill>
                <a:schemeClr val="tx1"/>
              </a:solidFill>
            </a:endParaRPr>
          </a:p>
        </p:txBody>
      </p:sp>
      <p:sp>
        <p:nvSpPr>
          <p:cNvPr id="4" name="Slide Number Placeholder 4"/>
          <p:cNvSpPr>
            <a:spLocks noGrp="true"/>
          </p:cNvSpPr>
          <p:nvPr>
            <p:ph idx="12" sz="quarter" type="sldNum"/>
          </p:nvPr>
        </p:nvSpPr>
        <p:spPr/>
        <p:txBody>
          <a:bodyPr rtlCol="0" vert="horz"/>
          <a:lstStyle>
            <a:lvl1pPr lvl="0"/>
          </a:lstStyle>
          <a:p>
            <a:pPr/>
            <a:fld id="{E754C883-63AF-47A3-AAB0-EB6F66B08475}" type="slidenum"/>
            <a:endParaRPr dirty="0" lang="en-US"/>
          </a:p>
        </p:txBody>
      </p:sp>
      <p:sp>
        <p:nvSpPr>
          <p:cNvPr id="5" name="Date Placeholder 1"/>
          <p:cNvSpPr>
            <a:spLocks noGrp="true"/>
          </p:cNvSpPr>
          <p:nvPr>
            <p:ph idx="10" sz="half" type="dt"/>
          </p:nvPr>
        </p:nvSpPr>
        <p:spPr/>
        <p:txBody>
          <a:bodyPr rtlCol="0" vert="horz"/>
          <a:lstStyle>
            <a:lvl1pPr lvl="0"/>
          </a:lstStyle>
          <a:p>
            <a:pPr/>
            <a:fld id="{534A5FC6-6D41-48AA-969B-E8084DAC3E93}" type="datetime2">
              <a:t>Thursday, December 6, 2018</a:t>
            </a:fld>
            <a:endParaRPr dirty="0" lang="en-US"/>
          </a:p>
        </p:txBody>
      </p:sp>
    </p:spTree>
  </p:cSld>
  <p:clrMapOvr>
    <a:masterClrMapping/>
  </p:clrMapOvr>
</p:sld>
</file>

<file path=ppt/slides/slide1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fontScale="100000" lnSpcReduction="10000"/>
          </a:bodyPr>
          <a:lstStyle/>
          <a:p>
            <a:pPr/>
            <a:r>
              <a:rPr dirty="0" lang="en-US"/>
              <a:t>Rule of thumb : What AI can do ?</a:t>
            </a:r>
            <a:endParaRPr dirty="0" lang="en-US"/>
          </a:p>
        </p:txBody>
      </p:sp>
      <p:sp>
        <p:nvSpPr>
          <p:cNvPr id="3" name="Content Placeholder 2"/>
          <p:cNvSpPr>
            <a:spLocks noGrp="true"/>
          </p:cNvSpPr>
          <p:nvPr>
            <p:ph idx="1"/>
          </p:nvPr>
        </p:nvSpPr>
        <p:spPr/>
        <p:txBody>
          <a:bodyPr rtlCol="0" vert="horz">
            <a:normAutofit fontScale="85000" lnSpcReduction="20000"/>
          </a:bodyPr>
          <a:lstStyle/>
          <a:p>
            <a:pPr indent="0" marL="0">
              <a:buNone/>
            </a:pPr>
            <a:r>
              <a:rPr dirty="0" lang="en-US"/>
              <a:t/>
            </a:r>
          </a:p>
          <a:p>
            <a:pPr/>
            <a:r>
              <a:rPr dirty="0" lang="en-US"/>
              <a:t>AI can't do anything</a:t>
            </a:r>
          </a:p>
          <a:p>
            <a:pPr/>
            <a:r>
              <a:rPr dirty="0" lang="en-US"/>
              <a:t/>
            </a:r>
          </a:p>
          <a:p>
            <a:pPr/>
            <a:r>
              <a:rPr dirty="0" lang="en-US"/>
              <a:t>Anything a typical person can do with less than a second of thinking, we can now or soon automate</a:t>
            </a:r>
          </a:p>
          <a:p>
            <a:pPr/>
            <a:r>
              <a:rPr dirty="0" lang="en-US"/>
              <a:t/>
            </a:r>
          </a:p>
          <a:p>
            <a:pPr/>
            <a:r>
              <a:rPr dirty="0" lang="en-US"/>
              <a:t>Predicting outcome of next in sequence of events</a:t>
            </a:r>
          </a:p>
          <a:p>
            <a:pPr/>
            <a:r>
              <a:rPr dirty="0" lang="en-US"/>
              <a:t/>
            </a:r>
          </a:p>
          <a:p>
            <a:pPr/>
            <a:r>
              <a:rPr dirty="0" lang="en-US"/>
              <a:t>Tasks in which already humans good at : AI do well</a:t>
            </a:r>
          </a:p>
          <a:p>
            <a:pPr indent="0" marL="0">
              <a:buNone/>
            </a:pPr>
            <a:r>
              <a:rPr dirty="0" lang="en-US"/>
              <a:t/>
            </a:r>
            <a:endParaRPr dirty="0" lang="en-US"/>
          </a:p>
        </p:txBody>
      </p:sp>
    </p:spTree>
  </p:cSld>
  <p:clrMapOvr>
    <a:masterClrMapping/>
  </p:clrMapOvr>
</p:sld>
</file>

<file path=ppt/slides/slide1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fontScale="85000" lnSpcReduction="20000"/>
          </a:bodyPr>
          <a:lstStyle/>
          <a:p>
            <a:pPr/>
            <a:r>
              <a:rPr dirty="0" lang="en-US"/>
              <a:t>Myth : AI can do anything - deleteeee</a:t>
            </a:r>
            <a:endParaRPr dirty="0" lang="en-US"/>
          </a:p>
        </p:txBody>
      </p:sp>
      <p:sp>
        <p:nvSpPr>
          <p:cNvPr id="3" name="Content Placeholder 2"/>
          <p:cNvSpPr>
            <a:spLocks noGrp="true"/>
          </p:cNvSpPr>
          <p:nvPr>
            <p:ph idx="1"/>
          </p:nvPr>
        </p:nvSpPr>
        <p:spPr/>
        <p:txBody>
          <a:bodyPr rtlCol="0" vert="horz">
            <a:normAutofit fontScale="92500" lnSpcReduction="20000"/>
          </a:bodyPr>
          <a:lstStyle/>
          <a:p>
            <a:pPr/>
            <a:r>
              <a:rPr dirty="0" i="0" lang="en-US" strike="noStrike" sz="2000" u="none">
                <a:solidFill>
                  <a:schemeClr val="tx1"/>
                </a:solidFill>
                <a:latin typeface="+mn-lt"/>
              </a:rPr>
              <a:t>ML is not a magic wand for your business until we find out the business impact our feature going to drive</a:t>
            </a:r>
          </a:p>
          <a:p>
            <a:pPr/>
            <a:r>
              <a:rPr dirty="0" i="0" lang="en-US" strike="noStrike" sz="2000" u="none">
                <a:solidFill>
                  <a:schemeClr val="tx1"/>
                </a:solidFill>
                <a:latin typeface="+mn-lt"/>
              </a:rPr>
              <a:t>ML is a hammer — but if you don’t have a nail, a hammer is not particularly useful</a:t>
            </a:r>
          </a:p>
          <a:p>
            <a:pPr/>
            <a:r>
              <a:rPr dirty="0" i="0" lang="en-US" strike="noStrike" sz="2000" u="none">
                <a:solidFill>
                  <a:schemeClr val="tx1"/>
                </a:solidFill>
                <a:latin typeface="+mn-lt"/>
              </a:rPr>
              <a:t>Machine learning can't clean data</a:t>
            </a:r>
          </a:p>
          <a:p>
            <a:pPr/>
            <a:r>
              <a:rPr dirty="0" i="0" lang="en-US" strike="noStrike" sz="2000" u="none">
                <a:solidFill>
                  <a:schemeClr val="tx1"/>
                </a:solidFill>
                <a:latin typeface="+mn-lt"/>
              </a:rPr>
              <a:t>ML is should be treated as co-pilot, not an auto pilot</a:t>
            </a:r>
          </a:p>
          <a:p>
            <a:pPr/>
            <a:r>
              <a:rPr b="1" dirty="0" i="0" lang="en-US" strike="noStrike" sz="2000" u="none">
                <a:solidFill>
                  <a:schemeClr val="tx1"/>
                </a:solidFill>
                <a:latin typeface="+mn-lt"/>
              </a:rPr>
              <a:t>We have great hammers, bring us some good nails to nail it.</a:t>
            </a:r>
          </a:p>
          <a:p>
            <a:pPr/>
            <a:r>
              <a:rPr dirty="0" lang="en-US">
                <a:solidFill>
                  <a:schemeClr val="tx1"/>
                </a:solidFill>
              </a:rPr>
              <a:t/>
            </a:r>
          </a:p>
          <a:p>
            <a:pPr/>
            <a:r>
              <a:rPr dirty="0" lang="en-US">
                <a:solidFill>
                  <a:schemeClr val="tx1"/>
                </a:solidFill>
              </a:rPr>
              <a:t/>
            </a:r>
            <a:endParaRPr dirty="0" lang="en-US">
              <a:solidFill>
                <a:schemeClr val="tx1"/>
              </a:solidFill>
            </a:endParaRPr>
          </a:p>
        </p:txBody>
      </p:sp>
    </p:spTree>
  </p:cSld>
  <p:clrMapOvr>
    <a:masterClrMapping/>
  </p:clrMapOvr>
</p:sld>
</file>

<file path=ppt/slides/slide1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fontScale="100000" lnSpcReduction="10000"/>
          </a:bodyPr>
          <a:lstStyle/>
          <a:p>
            <a:pPr/>
            <a:r>
              <a:rPr dirty="0" lang="en-US"/>
              <a:t>Types of learning</a:t>
            </a:r>
            <a:endParaRPr dirty="0" lang="en-US"/>
          </a:p>
        </p:txBody>
      </p:sp>
      <p:sp>
        <p:nvSpPr>
          <p:cNvPr id="3" name="Content Placeholder 2"/>
          <p:cNvSpPr>
            <a:spLocks noGrp="true"/>
          </p:cNvSpPr>
          <p:nvPr>
            <p:ph idx="1"/>
          </p:nvPr>
        </p:nvSpPr>
        <p:spPr>
          <a:xfrm rot="0">
            <a:off x="1238250" y="1047750"/>
            <a:ext cx="7143750" cy="3926204"/>
          </a:xfrm>
        </p:spPr>
        <p:txBody>
          <a:bodyPr rtlCol="0" vert="horz">
            <a:normAutofit fontScale="77500" lnSpcReduction="20000"/>
          </a:bodyPr>
          <a:lstStyle/>
          <a:p>
            <a:pPr/>
            <a:r>
              <a:rPr dirty="0" lang="en-US"/>
              <a:t>Supervised learning - THE BOSS</a:t>
            </a:r>
          </a:p>
          <a:p>
            <a:pPr/>
            <a:r>
              <a:rPr dirty="0" lang="en-US"/>
              <a:t>Unsupervised learning</a:t>
            </a:r>
          </a:p>
          <a:p>
            <a:pPr/>
            <a:r>
              <a:rPr dirty="0" lang="en-US"/>
              <a:t>Transfer learning</a:t>
            </a:r>
          </a:p>
          <a:p>
            <a:pPr/>
            <a:r>
              <a:rPr dirty="0" lang="en-US"/>
              <a:t>Reinforcement learning</a:t>
            </a:r>
          </a:p>
          <a:p>
            <a:pPr/>
            <a:r>
              <a:rPr dirty="0" lang="en-US"/>
              <a:t/>
            </a:r>
          </a:p>
          <a:p>
            <a:pPr/>
            <a:r>
              <a:rPr dirty="0" lang="en-US"/>
              <a:t>Regression, classification</a:t>
            </a:r>
          </a:p>
          <a:p>
            <a:pPr/>
            <a:r>
              <a:rPr dirty="0" lang="en-US"/>
              <a:t>Clustering</a:t>
            </a:r>
          </a:p>
          <a:p>
            <a:pPr/>
            <a:r>
              <a:rPr dirty="0" lang="en-US"/>
              <a:t>Association rules</a:t>
            </a:r>
          </a:p>
          <a:p>
            <a:pPr/>
            <a:r>
              <a:rPr dirty="0" err="1" lang="en-US"/>
              <a:t>Anamoly</a:t>
            </a:r>
            <a:r>
              <a:rPr dirty="0" lang="en-US"/>
              <a:t> detection</a:t>
            </a:r>
          </a:p>
          <a:p>
            <a:pPr/>
            <a:r>
              <a:rPr dirty="0" lang="en-US"/>
              <a:t>Recommendation systems</a:t>
            </a:r>
          </a:p>
          <a:p>
            <a:pPr/>
            <a:r>
              <a:rPr dirty="0" lang="en-US"/>
              <a:t>Time series </a:t>
            </a:r>
          </a:p>
          <a:p>
            <a:pPr/>
            <a:r>
              <a:rPr dirty="0" lang="en-US"/>
              <a:t>NLP</a:t>
            </a:r>
            <a:endParaRPr dirty="0" lang="en-US"/>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AI</a:t>
            </a:r>
            <a:endParaRPr dirty="0" lang="en-US"/>
          </a:p>
        </p:txBody>
      </p:sp>
      <p:sp>
        <p:nvSpPr>
          <p:cNvPr id="3" name="Content Placeholder 9"/>
          <p:cNvSpPr>
            <a:spLocks noGrp="true"/>
          </p:cNvSpPr>
          <p:nvPr>
            <p:ph idx="1"/>
          </p:nvPr>
        </p:nvSpPr>
        <p:spPr/>
        <p:txBody>
          <a:bodyPr rtlCol="0" vert="horz"/>
          <a:lstStyle/>
          <a:p>
            <a:pPr/>
            <a:r>
              <a:rPr dirty="0" lang="en-US"/>
              <a:t>Our world is constantly changing in many ways. One of the things which is going to huge impact on our future is AI.</a:t>
            </a:r>
          </a:p>
          <a:p>
            <a:pPr/>
            <a:r>
              <a:rPr dirty="0" lang="en-US"/>
              <a:t>It </a:t>
            </a:r>
            <a:r>
              <a:rPr dirty="0" lang="en-US"/>
              <a:t>is believed by many people that </a:t>
            </a:r>
            <a:r>
              <a:rPr b="1" dirty="0" lang="en-US">
                <a:latin typeface="+mn-lt"/>
              </a:rPr>
              <a:t>AI is bringing another industrial revolution.</a:t>
            </a:r>
          </a:p>
          <a:p>
            <a:pPr/>
            <a:r>
              <a:rPr dirty="0" lang="en-US"/>
              <a:t>First industrial revolution expanded our mechanical power. This will expand our </a:t>
            </a:r>
            <a:r>
              <a:rPr dirty="0" err="1" lang="en-US"/>
              <a:t>cognitive</a:t>
            </a:r>
            <a:r>
              <a:rPr dirty="0" lang="en-US"/>
              <a:t> abilities(mental power).</a:t>
            </a:r>
          </a:p>
          <a:p>
            <a:pPr indent="0" marL="0">
              <a:buNone/>
            </a:pPr>
            <a:r>
              <a:rPr dirty="0" lang="en-US"/>
              <a:t/>
            </a:r>
          </a:p>
          <a:p>
            <a:pPr/>
            <a:r>
              <a:rPr dirty="0" lang="en-US"/>
              <a:t/>
            </a:r>
            <a:endParaRPr dirty="0" lang="en-US"/>
          </a:p>
        </p:txBody>
      </p:sp>
      <p:sp>
        <p:nvSpPr>
          <p:cNvPr id="4" name="Slide Number Placeholder 4"/>
          <p:cNvSpPr>
            <a:spLocks noGrp="true"/>
          </p:cNvSpPr>
          <p:nvPr>
            <p:ph idx="12" sz="quarter" type="sldNum"/>
          </p:nvPr>
        </p:nvSpPr>
        <p:spPr/>
        <p:txBody>
          <a:bodyPr rtlCol="0" vert="horz"/>
          <a:lstStyle>
            <a:lvl1pPr lvl="0"/>
          </a:lstStyle>
          <a:p>
            <a:pPr/>
            <a:fld id="{CE2131D2-4053-46F0-98BF-6171EDF36F8B}" type="slidenum"/>
            <a:endParaRPr dirty="0" lang="en-US"/>
          </a:p>
        </p:txBody>
      </p:sp>
      <p:sp>
        <p:nvSpPr>
          <p:cNvPr id="5" name="Date Placeholder 1"/>
          <p:cNvSpPr>
            <a:spLocks noGrp="true"/>
          </p:cNvSpPr>
          <p:nvPr>
            <p:ph idx="10" sz="half" type="dt"/>
          </p:nvPr>
        </p:nvSpPr>
        <p:spPr/>
        <p:txBody>
          <a:bodyPr rtlCol="0" vert="horz"/>
          <a:lstStyle>
            <a:lvl1pPr lvl="0"/>
          </a:lstStyle>
          <a:p>
            <a:pPr/>
            <a:fld id="{E05E24D3-4EB4-42AB-B590-B2CE302D64F8}" type="datetime2">
              <a:t>Thursday, December 6, 2018</a:t>
            </a:fld>
            <a:endParaRPr dirty="0" lang="en-US"/>
          </a:p>
        </p:txBody>
      </p:sp>
    </p:spTree>
  </p:cSld>
  <p:clrMapOvr>
    <a:masterClrMapping/>
  </p:clrMapOvr>
</p:sld>
</file>

<file path=ppt/slides/slide2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fontScale="100000" lnSpcReduction="10000"/>
          </a:bodyPr>
          <a:lstStyle/>
          <a:p>
            <a:pPr/>
            <a:r>
              <a:rPr dirty="0" lang="en-US"/>
              <a:t>ML Development </a:t>
            </a:r>
            <a:r>
              <a:rPr dirty="0" lang="en-US"/>
              <a:t>Life</a:t>
            </a:r>
            <a:r>
              <a:rPr dirty="0" lang="en-US"/>
              <a:t> </a:t>
            </a:r>
            <a:r>
              <a:rPr dirty="0" lang="en-US"/>
              <a:t>cycle</a:t>
            </a:r>
            <a:endParaRPr dirty="0" lang="en-US"/>
          </a:p>
        </p:txBody>
      </p:sp>
      <p:sp>
        <p:nvSpPr>
          <p:cNvPr id="3" name="Content Placeholder 2"/>
          <p:cNvSpPr>
            <a:spLocks noGrp="true"/>
          </p:cNvSpPr>
          <p:nvPr>
            <p:ph idx="1"/>
          </p:nvPr>
        </p:nvSpPr>
        <p:spPr/>
        <p:txBody>
          <a:bodyPr rtlCol="0" vert="horz">
            <a:normAutofit fontScale="100000" lnSpcReduction="0"/>
          </a:bodyPr>
          <a:lstStyle/>
          <a:p>
            <a:pPr/>
            <a:r>
              <a:rPr b="1" dirty="0" lang="en-US" sz="1400">
                <a:solidFill>
                  <a:schemeClr val="tx1"/>
                </a:solidFill>
                <a:latin typeface="+mn-lt"/>
              </a:rPr>
              <a:t>Define Business objective</a:t>
            </a:r>
          </a:p>
          <a:p>
            <a:pPr/>
            <a:r>
              <a:rPr b="1" dirty="0" lang="en-US" sz="1400">
                <a:solidFill>
                  <a:schemeClr val="tx1"/>
                </a:solidFill>
                <a:latin typeface="+mn-lt"/>
              </a:rPr>
              <a:t>Pull and acquire data </a:t>
            </a:r>
          </a:p>
          <a:p>
            <a:pPr/>
            <a:r>
              <a:rPr dirty="0" lang="en-US" sz="1400">
                <a:solidFill>
                  <a:schemeClr val="tx1"/>
                </a:solidFill>
              </a:rPr>
              <a:t>Explore and transform data</a:t>
            </a:r>
          </a:p>
          <a:p>
            <a:pPr/>
            <a:r>
              <a:rPr dirty="0" lang="en-US" sz="1400">
                <a:solidFill>
                  <a:schemeClr val="tx1"/>
                </a:solidFill>
              </a:rPr>
              <a:t>Prototype and develop model</a:t>
            </a:r>
          </a:p>
          <a:p>
            <a:pPr/>
            <a:r>
              <a:rPr b="1" dirty="0" lang="en-US" sz="1400">
                <a:solidFill>
                  <a:schemeClr val="tx1"/>
                </a:solidFill>
                <a:latin typeface="+mn-lt"/>
              </a:rPr>
              <a:t>Model evaluation and validation</a:t>
            </a:r>
          </a:p>
          <a:p>
            <a:pPr lvl="1"/>
            <a:r>
              <a:rPr dirty="0" lang="en-US" sz="1400">
                <a:solidFill>
                  <a:schemeClr val="tx1"/>
                </a:solidFill>
              </a:rPr>
              <a:t>if ( Model meets business needs)</a:t>
            </a:r>
          </a:p>
          <a:p>
            <a:pPr lvl="2"/>
            <a:r>
              <a:rPr dirty="0" lang="en-US" sz="1400">
                <a:solidFill>
                  <a:schemeClr val="tx1"/>
                </a:solidFill>
              </a:rPr>
              <a:t>Build production systems</a:t>
            </a:r>
          </a:p>
          <a:p>
            <a:pPr lvl="2"/>
            <a:r>
              <a:rPr dirty="0" lang="en-US" sz="1400">
                <a:solidFill>
                  <a:schemeClr val="tx1"/>
                </a:solidFill>
              </a:rPr>
              <a:t>Deploy</a:t>
            </a:r>
          </a:p>
          <a:p>
            <a:pPr lvl="1"/>
            <a:r>
              <a:rPr dirty="0" lang="en-US" sz="1400">
                <a:solidFill>
                  <a:schemeClr val="tx1"/>
                </a:solidFill>
              </a:rPr>
              <a:t>else </a:t>
            </a:r>
          </a:p>
          <a:p>
            <a:pPr lvl="2"/>
            <a:r>
              <a:rPr dirty="0" lang="en-US" sz="1400">
                <a:solidFill>
                  <a:schemeClr val="tx1"/>
                </a:solidFill>
              </a:rPr>
              <a:t>Repeat from step 2</a:t>
            </a:r>
            <a:endParaRPr dirty="0" lang="en-US" sz="1400">
              <a:solidFill>
                <a:schemeClr val="tx1"/>
              </a:solidFill>
            </a:endParaRPr>
          </a:p>
        </p:txBody>
      </p:sp>
    </p:spTree>
  </p:cSld>
  <p:clrMapOvr>
    <a:masterClrMapping/>
  </p:clrMapOvr>
</p:sld>
</file>

<file path=ppt/slides/slide2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fontScale="100000" lnSpcReduction="10000"/>
          </a:bodyPr>
          <a:lstStyle/>
          <a:p>
            <a:pPr/>
            <a:r>
              <a:rPr dirty="0" lang="en-US"/>
              <a:t>Error Metrics and concepts</a:t>
            </a:r>
            <a:endParaRPr dirty="0" lang="en-US"/>
          </a:p>
        </p:txBody>
      </p:sp>
      <p:sp>
        <p:nvSpPr>
          <p:cNvPr id="3" name="Content Placeholder 2"/>
          <p:cNvSpPr>
            <a:spLocks noGrp="true"/>
          </p:cNvSpPr>
          <p:nvPr>
            <p:ph idx="1"/>
          </p:nvPr>
        </p:nvSpPr>
        <p:spPr/>
        <p:txBody>
          <a:bodyPr rtlCol="0" vert="horz">
            <a:normAutofit fontScale="92500" lnSpcReduction="20000"/>
          </a:bodyPr>
          <a:lstStyle/>
          <a:p>
            <a:pPr/>
            <a:r>
              <a:rPr dirty="0" lang="en-US"/>
              <a:t>Under fitting</a:t>
            </a:r>
          </a:p>
          <a:p>
            <a:pPr/>
            <a:r>
              <a:rPr dirty="0" lang="en-US"/>
              <a:t>Over</a:t>
            </a:r>
            <a:r>
              <a:rPr dirty="0" lang="en-US"/>
              <a:t> </a:t>
            </a:r>
            <a:r>
              <a:rPr dirty="0" lang="en-US"/>
              <a:t>fitting</a:t>
            </a:r>
          </a:p>
          <a:p>
            <a:pPr/>
            <a:r>
              <a:rPr dirty="0" lang="en-US"/>
              <a:t>Accuracy</a:t>
            </a:r>
          </a:p>
          <a:p>
            <a:pPr/>
            <a:r>
              <a:rPr dirty="0" lang="en-US"/>
              <a:t>Precision</a:t>
            </a:r>
          </a:p>
          <a:p>
            <a:pPr/>
            <a:r>
              <a:rPr dirty="0" lang="en-US"/>
              <a:t>Recall</a:t>
            </a:r>
          </a:p>
          <a:p>
            <a:pPr/>
            <a:r>
              <a:rPr dirty="0" lang="en-US"/>
              <a:t>F1 Score</a:t>
            </a:r>
          </a:p>
          <a:p>
            <a:pPr/>
            <a:r>
              <a:rPr dirty="0" lang="en-US"/>
              <a:t>Confusion matrix</a:t>
            </a:r>
          </a:p>
          <a:p>
            <a:pPr/>
            <a:r>
              <a:rPr dirty="0" lang="en-US"/>
              <a:t>etc.,</a:t>
            </a:r>
          </a:p>
          <a:p>
            <a:pPr/>
            <a:r>
              <a:rPr dirty="0" lang="en-US"/>
              <a:t/>
            </a:r>
            <a:endParaRPr dirty="0" lang="en-US"/>
          </a:p>
        </p:txBody>
      </p:sp>
    </p:spTree>
  </p:cSld>
  <p:clrMapOvr>
    <a:masterClrMapping/>
  </p:clrMapOvr>
</p:sld>
</file>

<file path=ppt/slides/slide2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b="1" dirty="0" i="0" lang="en-US" strike="noStrike" u="none">
                <a:latin typeface="+mn-lt"/>
              </a:rPr>
              <a:t>Confusion Matrix</a:t>
            </a:r>
            <a:endParaRPr b="1" dirty="0" i="0" lang="en-US" strike="noStrike" u="none">
              <a:latin typeface="+mn-lt"/>
            </a:endParaRPr>
          </a:p>
        </p:txBody>
      </p:sp>
      <p:sp>
        <p:nvSpPr>
          <p:cNvPr id="3" name="Content Placeholder 9"/>
          <p:cNvSpPr>
            <a:spLocks noGrp="true"/>
          </p:cNvSpPr>
          <p:nvPr>
            <p:ph idx="1"/>
          </p:nvPr>
        </p:nvSpPr>
        <p:spPr/>
        <p:txBody>
          <a:bodyPr rtlCol="0" vert="horz"/>
          <a:lstStyle/>
          <a:p>
            <a:pPr>
              <a:buChar char="&gt;"/>
            </a:pPr>
            <a:r>
              <a:rPr b="1" dirty="0" i="0" lang="en-US" strike="noStrike" u="none">
                <a:latin typeface="+mn-lt"/>
              </a:rPr>
              <a:t>True Positives</a:t>
            </a:r>
            <a:r>
              <a:rPr dirty="0" i="0" lang="en-US" strike="noStrike" u="none">
                <a:latin typeface="+mn-lt"/>
              </a:rPr>
              <a:t> : The cases in which we predicted YES and the actual output was also YES.</a:t>
            </a:r>
          </a:p>
          <a:p>
            <a:pPr>
              <a:buChar char="&gt;"/>
            </a:pPr>
            <a:r>
              <a:rPr b="1" dirty="0" i="0" lang="en-US" strike="noStrike" u="none">
                <a:latin typeface="+mn-lt"/>
              </a:rPr>
              <a:t>True Negatives</a:t>
            </a:r>
            <a:r>
              <a:rPr dirty="0" i="0" lang="en-US" strike="noStrike" u="none">
                <a:latin typeface="+mn-lt"/>
              </a:rPr>
              <a:t> : The cases in which we predicted NO and the actual output was NO.</a:t>
            </a:r>
          </a:p>
          <a:p>
            <a:pPr>
              <a:buChar char="&gt;"/>
            </a:pPr>
            <a:r>
              <a:rPr b="1" dirty="0" i="0" lang="en-US" strike="noStrike" u="none">
                <a:latin typeface="+mn-lt"/>
              </a:rPr>
              <a:t>False Positives</a:t>
            </a:r>
            <a:r>
              <a:rPr dirty="0" i="0" lang="en-US" strike="noStrike" u="none">
                <a:latin typeface="+mn-lt"/>
              </a:rPr>
              <a:t> : The cases in which we predicted YES and the actual output was NO.</a:t>
            </a:r>
          </a:p>
          <a:p>
            <a:pPr>
              <a:buChar char="&gt;"/>
            </a:pPr>
            <a:r>
              <a:rPr b="1" dirty="0" i="0" lang="en-US" strike="noStrike" u="none">
                <a:latin typeface="+mn-lt"/>
              </a:rPr>
              <a:t>False Negatives</a:t>
            </a:r>
            <a:r>
              <a:rPr dirty="0" i="0" lang="en-US" strike="noStrike" u="none">
                <a:latin typeface="+mn-lt"/>
              </a:rPr>
              <a:t> : The cases in which we predicted NO and the actual output was YES.</a:t>
            </a:r>
            <a:endParaRPr dirty="0" i="0" lang="en-US" strike="noStrike" u="none">
              <a:latin typeface="+mn-lt"/>
            </a:endParaRPr>
          </a:p>
        </p:txBody>
      </p:sp>
      <p:sp>
        <p:nvSpPr>
          <p:cNvPr id="4" name="Slide Number Placeholder 4"/>
          <p:cNvSpPr>
            <a:spLocks noGrp="true"/>
          </p:cNvSpPr>
          <p:nvPr>
            <p:ph idx="12" sz="quarter" type="sldNum"/>
          </p:nvPr>
        </p:nvSpPr>
        <p:spPr/>
        <p:txBody>
          <a:bodyPr rtlCol="0" vert="horz"/>
          <a:lstStyle>
            <a:lvl1pPr lvl="0"/>
          </a:lstStyle>
          <a:p>
            <a:pPr/>
            <a:fld id="{3AC80FFA-50E2-4515-A022-0940C5406F64}" type="slidenum"/>
            <a:endParaRPr dirty="0" lang="en-US"/>
          </a:p>
        </p:txBody>
      </p:sp>
      <p:sp>
        <p:nvSpPr>
          <p:cNvPr id="5" name="Date Placeholder 1"/>
          <p:cNvSpPr>
            <a:spLocks noGrp="true"/>
          </p:cNvSpPr>
          <p:nvPr>
            <p:ph idx="10" sz="half" type="dt"/>
          </p:nvPr>
        </p:nvSpPr>
        <p:spPr/>
        <p:txBody>
          <a:bodyPr rtlCol="0" vert="horz"/>
          <a:lstStyle>
            <a:lvl1pPr lvl="0"/>
          </a:lstStyle>
          <a:p>
            <a:pPr/>
            <a:fld id="{A63C1CFE-C88C-4D7E-88B2-853D70AD2BCE}" type="datetime2">
              <a:t>Thursday, December 6, 2018</a:t>
            </a:fld>
            <a:endParaRPr dirty="0" lang="en-US"/>
          </a:p>
        </p:txBody>
      </p:sp>
    </p:spTree>
  </p:cSld>
  <p:clrMapOvr>
    <a:masterClrMapping/>
  </p:clrMapOvr>
</p:sld>
</file>

<file path=ppt/slides/slide2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Measuring Model</a:t>
            </a:r>
            <a:endParaRPr dirty="0" lang="en-US"/>
          </a:p>
        </p:txBody>
      </p:sp>
      <p:sp>
        <p:nvSpPr>
          <p:cNvPr id="3" name="Content Placeholder 9"/>
          <p:cNvSpPr>
            <a:spLocks noGrp="true"/>
          </p:cNvSpPr>
          <p:nvPr>
            <p:ph idx="1"/>
          </p:nvPr>
        </p:nvSpPr>
        <p:spPr/>
        <p:txBody>
          <a:bodyPr rtlCol="0" vert="horz"/>
          <a:lstStyle/>
          <a:p>
            <a:pPr/>
            <a:r>
              <a:rPr dirty="0" lang="en-US"/>
              <a:t>Accuracy</a:t>
            </a:r>
          </a:p>
          <a:p>
            <a:pPr lvl="1"/>
            <a:r>
              <a:rPr dirty="0" lang="en-US"/>
              <a:t>number of correct predictions made by the model over all kinds predictions made.</a:t>
            </a:r>
          </a:p>
          <a:p>
            <a:pPr/>
            <a:r>
              <a:rPr dirty="0" err="1" lang="en-US"/>
              <a:t>Precision</a:t>
            </a:r>
          </a:p>
          <a:p>
            <a:pPr lvl="1"/>
            <a:r>
              <a:rPr dirty="0" err="1" lang="en-US"/>
              <a:t>Out of all we predict what % is our supposed target</a:t>
            </a:r>
          </a:p>
          <a:p>
            <a:pPr/>
            <a:r>
              <a:rPr dirty="0" lang="en-US"/>
              <a:t>Recall</a:t>
            </a:r>
          </a:p>
          <a:p>
            <a:pPr lvl="1"/>
            <a:r>
              <a:rPr dirty="0" lang="en-US"/>
              <a:t>Did we catch all our target?</a:t>
            </a:r>
          </a:p>
          <a:p>
            <a:pPr/>
            <a:r>
              <a:rPr dirty="0" lang="en-US"/>
              <a:t>F1 Score</a:t>
            </a:r>
          </a:p>
          <a:p>
            <a:pPr lvl="1"/>
            <a:r>
              <a:rPr dirty="0" i="0" lang="en-US" strike="noStrike" sz="1600" u="none">
                <a:solidFill>
                  <a:schemeClr val="tx2"/>
                </a:solidFill>
                <a:latin typeface="Source Sans Pro"/>
              </a:rPr>
              <a:t>The harmonic mean of precision and recall</a:t>
            </a:r>
            <a:endParaRPr dirty="0" i="0" lang="en-US" strike="noStrike" sz="1600" u="none">
              <a:solidFill>
                <a:schemeClr val="tx2"/>
              </a:solidFill>
              <a:latin typeface="Source Sans Pro"/>
            </a:endParaRPr>
          </a:p>
        </p:txBody>
      </p:sp>
      <p:sp>
        <p:nvSpPr>
          <p:cNvPr id="4" name="Slide Number Placeholder 4"/>
          <p:cNvSpPr>
            <a:spLocks noGrp="true"/>
          </p:cNvSpPr>
          <p:nvPr>
            <p:ph idx="12" sz="quarter" type="sldNum"/>
          </p:nvPr>
        </p:nvSpPr>
        <p:spPr/>
        <p:txBody>
          <a:bodyPr rtlCol="0" vert="horz"/>
          <a:lstStyle>
            <a:lvl1pPr lvl="0"/>
          </a:lstStyle>
          <a:p>
            <a:pPr/>
            <a:fld id="{3EDA7410-010C-4EB2-884B-2BED142B9AD7}" type="slidenum"/>
            <a:endParaRPr dirty="0" lang="en-US"/>
          </a:p>
        </p:txBody>
      </p:sp>
      <p:sp>
        <p:nvSpPr>
          <p:cNvPr id="5" name="Date Placeholder 1"/>
          <p:cNvSpPr>
            <a:spLocks noGrp="true"/>
          </p:cNvSpPr>
          <p:nvPr>
            <p:ph idx="10" sz="half" type="dt"/>
          </p:nvPr>
        </p:nvSpPr>
        <p:spPr/>
        <p:txBody>
          <a:bodyPr rtlCol="0" vert="horz"/>
          <a:lstStyle>
            <a:lvl1pPr lvl="0"/>
          </a:lstStyle>
          <a:p>
            <a:pPr/>
            <a:fld id="{0C1EE7A3-8D80-436F-A30F-5DD3CC6DF20C}" type="datetime2">
              <a:t>Thursday, December 6, 2018</a:t>
            </a:fld>
            <a:endParaRPr dirty="0" lang="en-US"/>
          </a:p>
        </p:txBody>
      </p:sp>
    </p:spTree>
    <p:custDataLst>
      <p:tags r:id="rId2"/>
    </p:custDataLst>
  </p:cSld>
  <p:clrMapOvr>
    <a:masterClrMapping/>
  </p:clrMapOvr>
</p:sld>
</file>

<file path=ppt/slides/slide2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err="1" lang="en-US"/>
              <a:t>Metrics</a:t>
            </a:r>
            <a:r>
              <a:rPr dirty="0" lang="en-US"/>
              <a:t> Example</a:t>
            </a:r>
            <a:endParaRPr dirty="0" lang="en-US"/>
          </a:p>
        </p:txBody>
      </p:sp>
      <p:graphicFrame>
        <p:nvGraphicFramePr>
          <p:cNvPr hidden="false" id="3" name="Content Placeholder 9"/>
          <p:cNvGraphicFramePr>
            <a:graphicFrameLocks noGrp="true"/>
          </p:cNvGraphicFramePr>
          <p:nvPr>
            <p:ph idx="1"/>
          </p:nvPr>
        </p:nvGraphicFramePr>
        <p:xfrm rot="0">
          <a:off x="1241723" y="1809750"/>
          <a:ext cx="3520776" cy="3162301"/>
        </p:xfrm>
        <a:graphic>
          <a:graphicData uri="http://schemas.openxmlformats.org/drawingml/2006/table">
            <a:tbl>
              <a:tblPr bandCol="1" firstCol="1" firstRow="1">
                <a:tableStyleId>{4e5c34e8-52ec-41b5-bb0a-14ab0ffb5eaa}</a:tableStyleId>
              </a:tblPr>
              <a:tblGrid>
                <a:gridCol w="1173592"/>
                <a:gridCol w="1173592"/>
                <a:gridCol w="1173592"/>
              </a:tblGrid>
              <a:tr h="371475">
                <a:tc>
                  <a:txBody>
                    <a:bodyPr bIns="47625" lIns="95250" rIns="95250" rtlCol="0" tIns="47625" vert="horz">
                      <a:spAutoFit/>
                    </a:bodyPr>
                    <a:lstStyle/>
                    <a:p>
                      <a:pPr/>
                      <a:r>
                        <a:rPr dirty="0" lang="en-US"/>
                        <a:t/>
                      </a:r>
                      <a:endParaRPr dirty="0" lang="en-US"/>
                    </a:p>
                  </a:txBody>
                  <a:tcPr anchor="t" horzOverflow="clip" vert="horz"/>
                </a:tc>
                <a:tc>
                  <a:txBody>
                    <a:bodyPr bIns="47625" lIns="95250" rIns="95250" rtlCol="0" tIns="47625" vert="horz">
                      <a:spAutoFit/>
                    </a:bodyPr>
                    <a:lstStyle/>
                    <a:p>
                      <a:pPr/>
                      <a:r>
                        <a:rPr dirty="0" lang="en-US"/>
                        <a:t>Cancer</a:t>
                      </a:r>
                      <a:endParaRPr dirty="0" lang="en-US"/>
                    </a:p>
                  </a:txBody>
                  <a:tcPr anchor="t" horzOverflow="clip" vert="horz"/>
                </a:tc>
                <a:tc>
                  <a:txBody>
                    <a:bodyPr bIns="47625" lIns="95250" rIns="95250" rtlCol="0" tIns="47625" vert="horz">
                      <a:spAutoFit/>
                    </a:bodyPr>
                    <a:lstStyle/>
                    <a:p>
                      <a:pPr/>
                      <a:r>
                        <a:rPr dirty="0" lang="en-US"/>
                        <a:t>Not cancer</a:t>
                      </a:r>
                      <a:endParaRPr dirty="0" lang="en-US"/>
                    </a:p>
                  </a:txBody>
                  <a:tcPr anchor="t" horzOverflow="clip" vert="horz"/>
                </a:tc>
              </a:tr>
              <a:tr h="371475">
                <a:tc>
                  <a:txBody>
                    <a:bodyPr bIns="47625" lIns="95250" rIns="95250" rtlCol="0" tIns="47625" vert="horz">
                      <a:spAutoFit/>
                    </a:bodyPr>
                    <a:lstStyle/>
                    <a:p>
                      <a:pPr/>
                      <a:r>
                        <a:rPr dirty="0" lang="en-US"/>
                        <a:t>Real</a:t>
                      </a:r>
                      <a:endParaRPr dirty="0" lang="en-US"/>
                    </a:p>
                  </a:txBody>
                  <a:tcPr anchor="t" horzOverflow="clip" vert="horz"/>
                </a:tc>
                <a:tc>
                  <a:txBody>
                    <a:bodyPr bIns="47625" lIns="95250" rIns="95250" rtlCol="0" tIns="47625" vert="horz">
                      <a:spAutoFit/>
                    </a:bodyPr>
                    <a:lstStyle/>
                    <a:p>
                      <a:pPr/>
                      <a:r>
                        <a:rPr dirty="0" lang="en-US"/>
                        <a:t>10</a:t>
                      </a:r>
                      <a:endParaRPr dirty="0" lang="en-US"/>
                    </a:p>
                  </a:txBody>
                  <a:tcPr anchor="t" horzOverflow="clip" vert="horz"/>
                </a:tc>
                <a:tc>
                  <a:txBody>
                    <a:bodyPr bIns="47625" lIns="95250" rIns="95250" rtlCol="0" tIns="47625" vert="horz">
                      <a:spAutoFit/>
                    </a:bodyPr>
                    <a:lstStyle/>
                    <a:p>
                      <a:pPr/>
                      <a:r>
                        <a:rPr dirty="0" lang="en-US"/>
                        <a:t>90</a:t>
                      </a:r>
                      <a:endParaRPr dirty="0" lang="en-US"/>
                    </a:p>
                  </a:txBody>
                  <a:tcPr anchor="t" horzOverflow="clip" vert="horz"/>
                </a:tc>
              </a:tr>
              <a:tr h="371475">
                <a:tc>
                  <a:txBody>
                    <a:bodyPr bIns="47625" lIns="95250" rIns="95250" rtlCol="0" tIns="47625" vert="horz">
                      <a:spAutoFit/>
                    </a:bodyPr>
                    <a:lstStyle/>
                    <a:p>
                      <a:pPr/>
                      <a:r>
                        <a:rPr dirty="0" lang="en-US"/>
                        <a:t>Predicted</a:t>
                      </a:r>
                      <a:endParaRPr dirty="0" lang="en-US"/>
                    </a:p>
                  </a:txBody>
                  <a:tcPr anchor="t" horzOverflow="clip" vert="horz"/>
                </a:tc>
                <a:tc>
                  <a:txBody>
                    <a:bodyPr bIns="47625" lIns="95250" rIns="95250" rtlCol="0" tIns="47625" vert="horz">
                      <a:spAutoFit/>
                    </a:bodyPr>
                    <a:lstStyle/>
                    <a:p>
                      <a:pPr/>
                      <a:r>
                        <a:rPr dirty="0" lang="en-US"/>
                        <a:t>30</a:t>
                      </a:r>
                      <a:endParaRPr dirty="0" lang="en-US"/>
                    </a:p>
                  </a:txBody>
                  <a:tcPr anchor="t" horzOverflow="clip" vert="horz"/>
                </a:tc>
                <a:tc>
                  <a:txBody>
                    <a:bodyPr bIns="47625" lIns="95250" rIns="95250" rtlCol="0" tIns="47625" vert="horz">
                      <a:spAutoFit/>
                    </a:bodyPr>
                    <a:lstStyle/>
                    <a:p>
                      <a:pPr/>
                      <a:r>
                        <a:rPr dirty="0" lang="en-US"/>
                        <a:t>70</a:t>
                      </a:r>
                      <a:endParaRPr dirty="0" lang="en-US"/>
                    </a:p>
                  </a:txBody>
                  <a:tcPr anchor="t" horzOverflow="clip" vert="horz"/>
                </a:tc>
              </a:tr>
            </a:tbl>
          </a:graphicData>
        </a:graphic>
      </p:graphicFrame>
      <p:sp>
        <p:nvSpPr>
          <p:cNvPr id="4" name="Content Placeholder 9"/>
          <p:cNvSpPr>
            <a:spLocks noGrp="true"/>
          </p:cNvSpPr>
          <p:nvPr>
            <p:ph idx="2"/>
          </p:nvPr>
        </p:nvSpPr>
        <p:spPr/>
        <p:txBody>
          <a:bodyPr rtlCol="0" vert="horz"/>
          <a:lstStyle/>
          <a:p>
            <a:pPr/>
            <a:r>
              <a:rPr dirty="0" lang="en-US"/>
              <a:t>Accuracy = 10+70/ 100 = 0.8</a:t>
            </a:r>
          </a:p>
          <a:p>
            <a:pPr/>
            <a:r>
              <a:rPr dirty="0" lang="en-US"/>
              <a:t>Precision = 10/100 = 0.1</a:t>
            </a:r>
          </a:p>
          <a:p>
            <a:pPr/>
            <a:r>
              <a:rPr dirty="0" lang="en-US"/>
              <a:t>Recall = 10/40 = 0.25</a:t>
            </a:r>
            <a:r>
              <a:rPr dirty="0" lang="en-US"/>
              <a:t> </a:t>
            </a:r>
          </a:p>
          <a:p>
            <a:pPr/>
            <a:r>
              <a:rPr dirty="0" lang="en-US"/>
              <a:t>F1 = 2((0.1*0.25)/(0.1+0.25)) = 0.14</a:t>
            </a:r>
            <a:endParaRPr dirty="0" lang="en-US"/>
          </a:p>
        </p:txBody>
      </p:sp>
      <p:sp>
        <p:nvSpPr>
          <p:cNvPr id="5" name="Slide Number Placeholder 3"/>
          <p:cNvSpPr>
            <a:spLocks noGrp="true"/>
          </p:cNvSpPr>
          <p:nvPr>
            <p:ph idx="12" sz="quarter" type="sldNum"/>
          </p:nvPr>
        </p:nvSpPr>
        <p:spPr/>
        <p:txBody>
          <a:bodyPr rtlCol="0" vert="horz"/>
          <a:lstStyle>
            <a:lvl1pPr lvl="0"/>
          </a:lstStyle>
          <a:p>
            <a:pPr/>
            <a:fld id="{AE380D94-27A4-4531-B50D-E871BCBA0CE0}" type="slidenum"/>
            <a:endParaRPr dirty="0" lang="en-US"/>
          </a:p>
        </p:txBody>
      </p:sp>
      <p:sp>
        <p:nvSpPr>
          <p:cNvPr id="6" name="Date Placeholder 1"/>
          <p:cNvSpPr>
            <a:spLocks noGrp="true"/>
          </p:cNvSpPr>
          <p:nvPr>
            <p:ph idx="10" sz="half" type="dt"/>
          </p:nvPr>
        </p:nvSpPr>
        <p:spPr/>
        <p:txBody>
          <a:bodyPr rtlCol="0" vert="horz"/>
          <a:lstStyle>
            <a:lvl1pPr lvl="0"/>
          </a:lstStyle>
          <a:p>
            <a:pPr/>
            <a:fld id="{429F5775-6800-49E8-B51A-C9CBC018F31A}" type="datetime2">
              <a:t>Thursday, December 6, 2018</a:t>
            </a:fld>
            <a:endParaRPr dirty="0" lang="en-US"/>
          </a:p>
        </p:txBody>
      </p:sp>
    </p:spTree>
  </p:cSld>
  <p:clrMapOvr>
    <a:masterClrMapping/>
  </p:clrMapOvr>
</p:sld>
</file>

<file path=ppt/slides/slide2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Neural Network</a:t>
            </a:r>
            <a:endParaRPr dirty="0" lang="en-US"/>
          </a:p>
        </p:txBody>
      </p:sp>
      <p:sp>
        <p:nvSpPr>
          <p:cNvPr id="3" name="Content Placeholder 9"/>
          <p:cNvSpPr>
            <a:spLocks noGrp="true"/>
          </p:cNvSpPr>
          <p:nvPr>
            <p:ph idx="1"/>
          </p:nvPr>
        </p:nvSpPr>
        <p:spPr/>
        <p:txBody>
          <a:bodyPr rtlCol="0" vert="horz"/>
          <a:lstStyle/>
          <a:p>
            <a:pPr/>
            <a:r>
              <a:rPr dirty="0" lang="en-US"/>
              <a:t>Neural network is one type of machine learning.</a:t>
            </a:r>
          </a:p>
          <a:p>
            <a:pPr/>
            <a:r>
              <a:rPr dirty="0" lang="en-US"/>
              <a:t>Initial model for neural network is developed from Brain neurons.</a:t>
            </a:r>
          </a:p>
          <a:p>
            <a:pPr/>
            <a:r>
              <a:rPr dirty="0" lang="en-US"/>
              <a:t/>
            </a:r>
            <a:endParaRPr dirty="0" lang="en-US"/>
          </a:p>
        </p:txBody>
      </p:sp>
      <p:pic>
        <p:nvPicPr>
          <p:cNvPr id="4" name=""/>
          <p:cNvPicPr>
            <a:picLocks noChangeAspect="true"/>
          </p:cNvPicPr>
          <p:nvPr/>
        </p:nvPicPr>
        <p:blipFill>
          <a:blip r:embed="rId2"/>
          <a:stretch>
            <a:fillRect/>
          </a:stretch>
        </p:blipFill>
        <p:spPr>
          <a:xfrm flipH="false" flipV="false" rot="0">
            <a:off x="2276514" y="2479753"/>
            <a:ext cx="4281865" cy="2426609"/>
          </a:xfrm>
          <a:prstGeom prst="rect">
            <a:avLst/>
          </a:prstGeom>
        </p:spPr>
      </p:pic>
      <p:sp>
        <p:nvSpPr>
          <p:cNvPr id="5" name="Slide Number Placeholder 4"/>
          <p:cNvSpPr>
            <a:spLocks noGrp="true"/>
          </p:cNvSpPr>
          <p:nvPr>
            <p:ph idx="12" sz="quarter" type="sldNum"/>
          </p:nvPr>
        </p:nvSpPr>
        <p:spPr/>
        <p:txBody>
          <a:bodyPr rtlCol="0" vert="horz"/>
          <a:lstStyle>
            <a:lvl1pPr lvl="0"/>
          </a:lstStyle>
          <a:p>
            <a:pPr/>
            <a:fld id="{E40A2F89-2658-4DB2-9A41-79FB8E357349}" type="slidenum"/>
            <a:endParaRPr dirty="0" lang="en-US"/>
          </a:p>
        </p:txBody>
      </p:sp>
      <p:sp>
        <p:nvSpPr>
          <p:cNvPr id="6" name="Date Placeholder 1"/>
          <p:cNvSpPr>
            <a:spLocks noGrp="true"/>
          </p:cNvSpPr>
          <p:nvPr>
            <p:ph idx="10" sz="half" type="dt"/>
          </p:nvPr>
        </p:nvSpPr>
        <p:spPr/>
        <p:txBody>
          <a:bodyPr rtlCol="0" vert="horz"/>
          <a:lstStyle>
            <a:lvl1pPr lvl="0"/>
          </a:lstStyle>
          <a:p>
            <a:pPr/>
            <a:fld id="{8E0D7405-53EC-46F4-B8FB-1960E51DA9A2}" type="datetime2">
              <a:t>Thursday, December 6, 2018</a:t>
            </a:fld>
            <a:endParaRPr dirty="0" lang="en-US"/>
          </a:p>
        </p:txBody>
      </p:sp>
    </p:spTree>
  </p:cSld>
  <p:clrMapOvr>
    <a:masterClrMapping/>
  </p:clrMapOvr>
</p:sld>
</file>

<file path=ppt/slides/slide2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Neural </a:t>
            </a:r>
            <a:r>
              <a:rPr dirty="0" lang="en-US"/>
              <a:t>Network</a:t>
            </a:r>
            <a:endParaRPr dirty="0" lang="en-US"/>
          </a:p>
        </p:txBody>
      </p:sp>
      <p:pic>
        <p:nvPicPr>
          <p:cNvPr id="3" name="Content Placeholder 9"/>
          <p:cNvPicPr>
            <a:picLocks noChangeAspect="true" noGrp="true"/>
          </p:cNvPicPr>
          <p:nvPr>
            <p:ph idx="1"/>
          </p:nvPr>
        </p:nvPicPr>
        <p:blipFill>
          <a:blip r:embed="rId2"/>
          <a:srcRect b="4108" t="4108"/>
          <a:stretch>
            <a:fillRect/>
          </a:stretch>
        </p:blipFill>
        <p:spPr/>
      </p:pic>
      <p:sp>
        <p:nvSpPr>
          <p:cNvPr id="4" name="Slide Number Placeholder 4"/>
          <p:cNvSpPr>
            <a:spLocks noGrp="true"/>
          </p:cNvSpPr>
          <p:nvPr>
            <p:ph idx="12" sz="quarter" type="sldNum"/>
          </p:nvPr>
        </p:nvSpPr>
        <p:spPr/>
        <p:txBody>
          <a:bodyPr rtlCol="0" vert="horz"/>
          <a:lstStyle>
            <a:lvl1pPr lvl="0"/>
          </a:lstStyle>
          <a:p>
            <a:pPr/>
            <a:fld id="{9B3A16FD-8C66-458B-A278-DD29DF482230}" type="slidenum"/>
            <a:endParaRPr dirty="0" lang="en-US"/>
          </a:p>
        </p:txBody>
      </p:sp>
      <p:sp>
        <p:nvSpPr>
          <p:cNvPr id="5" name="Date Placeholder 1"/>
          <p:cNvSpPr>
            <a:spLocks noGrp="true"/>
          </p:cNvSpPr>
          <p:nvPr>
            <p:ph idx="10" sz="half" type="dt"/>
          </p:nvPr>
        </p:nvSpPr>
        <p:spPr/>
        <p:txBody>
          <a:bodyPr rtlCol="0" vert="horz"/>
          <a:lstStyle>
            <a:lvl1pPr lvl="0"/>
          </a:lstStyle>
          <a:p>
            <a:pPr/>
            <a:fld id="{01B0F095-A704-4546-8A95-01CFA3D564C6}" type="datetime2">
              <a:t>Thursday, December 6, 2018</a:t>
            </a:fld>
            <a:endParaRPr dirty="0" lang="en-US"/>
          </a:p>
        </p:txBody>
      </p:sp>
    </p:spTree>
  </p:cSld>
  <p:clrMapOvr>
    <a:masterClrMapping/>
  </p:clrMapOvr>
</p:sld>
</file>

<file path=ppt/slides/slide2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Rise of Deep learning</a:t>
            </a:r>
            <a:endParaRPr dirty="0" lang="en-US"/>
          </a:p>
        </p:txBody>
      </p:sp>
      <p:sp>
        <p:nvSpPr>
          <p:cNvPr id="3" name="Content Placeholder 9"/>
          <p:cNvSpPr>
            <a:spLocks noGrp="true"/>
          </p:cNvSpPr>
          <p:nvPr>
            <p:ph idx="1"/>
          </p:nvPr>
        </p:nvSpPr>
        <p:spPr/>
        <p:txBody>
          <a:bodyPr rtlCol="0" vert="horz"/>
          <a:lstStyle/>
          <a:p>
            <a:pPr/>
            <a:r>
              <a:rPr dirty="0" lang="en-US" sz="1400">
                <a:solidFill>
                  <a:schemeClr val="tx1"/>
                </a:solidFill>
              </a:rPr>
              <a:t>Computational power let neural </a:t>
            </a:r>
            <a:r>
              <a:rPr dirty="0" lang="en-US" sz="1400">
                <a:solidFill>
                  <a:schemeClr val="tx1"/>
                </a:solidFill>
              </a:rPr>
              <a:t>network</a:t>
            </a:r>
            <a:r>
              <a:rPr dirty="0" lang="en-US" sz="1400">
                <a:solidFill>
                  <a:schemeClr val="tx1"/>
                </a:solidFill>
              </a:rPr>
              <a:t> to grow </a:t>
            </a:r>
            <a:r>
              <a:rPr dirty="0" lang="en-US" sz="1400">
                <a:solidFill>
                  <a:schemeClr val="tx1"/>
                </a:solidFill>
              </a:rPr>
              <a:t>exponentially</a:t>
            </a:r>
            <a:r>
              <a:rPr dirty="0" lang="en-US" sz="1400">
                <a:solidFill>
                  <a:schemeClr val="tx1"/>
                </a:solidFill>
              </a:rPr>
              <a:t>.</a:t>
            </a:r>
          </a:p>
          <a:p>
            <a:pPr/>
            <a:r>
              <a:rPr dirty="0" i="0" lang="en-US" strike="noStrike" sz="1400" u="none">
                <a:solidFill>
                  <a:schemeClr val="tx1"/>
                </a:solidFill>
                <a:latin typeface="Source Sans Pro"/>
              </a:rPr>
              <a:t>Humans have many billions of adjustable parameters. Even the most complicated </a:t>
            </a:r>
            <a:r>
              <a:rPr dirty="0" i="0" lang="en-US" strike="noStrike" sz="1400" u="none">
                <a:solidFill>
                  <a:schemeClr val="tx1"/>
                </a:solidFill>
                <a:latin typeface="Source Sans Pro"/>
              </a:rPr>
              <a:t>ANN</a:t>
            </a:r>
            <a:r>
              <a:rPr dirty="0" i="0" lang="en-US" strike="noStrike" sz="1400" u="none">
                <a:solidFill>
                  <a:schemeClr val="tx1"/>
                </a:solidFill>
                <a:latin typeface="Source Sans Pro"/>
              </a:rPr>
              <a:t> only have several million learnable parameters.</a:t>
            </a:r>
          </a:p>
          <a:p>
            <a:pPr/>
            <a:r>
              <a:rPr dirty="0" i="0" lang="en-US" strike="noStrike" sz="1400" u="none">
                <a:solidFill>
                  <a:schemeClr val="tx1"/>
                </a:solidFill>
                <a:latin typeface="Source Sans Pro"/>
              </a:rPr>
              <a:t>Research papers from Google and FB are changing ML field.</a:t>
            </a:r>
          </a:p>
          <a:p>
            <a:pPr/>
            <a:r>
              <a:rPr dirty="0" i="0" lang="en-US" strike="noStrike" sz="1400" u="none">
                <a:solidFill>
                  <a:schemeClr val="tx1"/>
                </a:solidFill>
                <a:latin typeface="Source Sans Pro"/>
              </a:rPr>
              <a:t>Currently most of the paper which said to </a:t>
            </a:r>
            <a:r>
              <a:rPr dirty="0" err="1" i="0" lang="en-US" strike="noStrike" sz="1400" u="none">
                <a:solidFill>
                  <a:schemeClr val="tx1"/>
                </a:solidFill>
                <a:latin typeface="Source Sans Pro"/>
              </a:rPr>
              <a:t>revolutionize</a:t>
            </a:r>
            <a:r>
              <a:rPr dirty="0" i="0" lang="en-US" strike="noStrike" sz="1400" u="none">
                <a:solidFill>
                  <a:schemeClr val="tx1"/>
                </a:solidFill>
                <a:latin typeface="Source Sans Pro"/>
              </a:rPr>
              <a:t> ML field is mostly on Deep learning only.</a:t>
            </a:r>
          </a:p>
          <a:p>
            <a:pPr/>
            <a:r>
              <a:rPr dirty="0" i="0" lang="en-US" strike="noStrike" sz="1400" u="none">
                <a:solidFill>
                  <a:schemeClr val="tx1"/>
                </a:solidFill>
                <a:latin typeface="Source Sans Pro"/>
              </a:rPr>
              <a:t>Most of the data in world generated in last three years!</a:t>
            </a:r>
            <a:endParaRPr dirty="0" i="0" lang="en-US" strike="noStrike" sz="1400" u="none">
              <a:solidFill>
                <a:schemeClr val="tx1"/>
              </a:solidFill>
              <a:latin typeface="Source Sans Pro"/>
            </a:endParaRPr>
          </a:p>
        </p:txBody>
      </p:sp>
      <p:sp>
        <p:nvSpPr>
          <p:cNvPr id="4" name="Slide Number Placeholder 4"/>
          <p:cNvSpPr>
            <a:spLocks noGrp="true"/>
          </p:cNvSpPr>
          <p:nvPr>
            <p:ph idx="12" sz="quarter" type="sldNum"/>
          </p:nvPr>
        </p:nvSpPr>
        <p:spPr/>
        <p:txBody>
          <a:bodyPr rtlCol="0" vert="horz"/>
          <a:lstStyle>
            <a:lvl1pPr lvl="0"/>
          </a:lstStyle>
          <a:p>
            <a:pPr/>
            <a:fld id="{3C4FCEF9-316A-4A6E-8544-0343B70A6262}" type="slidenum"/>
            <a:endParaRPr dirty="0" lang="en-US"/>
          </a:p>
        </p:txBody>
      </p:sp>
      <p:sp>
        <p:nvSpPr>
          <p:cNvPr id="5" name="Date Placeholder 1"/>
          <p:cNvSpPr>
            <a:spLocks noGrp="true"/>
          </p:cNvSpPr>
          <p:nvPr>
            <p:ph idx="10" sz="half" type="dt"/>
          </p:nvPr>
        </p:nvSpPr>
        <p:spPr/>
        <p:txBody>
          <a:bodyPr rtlCol="0" vert="horz"/>
          <a:lstStyle>
            <a:lvl1pPr lvl="0"/>
          </a:lstStyle>
          <a:p>
            <a:pPr/>
            <a:fld id="{A910DC1F-6AE0-40E4-847B-BA6FEEC173C3}" type="datetime2">
              <a:t>Thursday, December 6, 2018</a:t>
            </a:fld>
            <a:endParaRPr dirty="0" lang="en-US"/>
          </a:p>
        </p:txBody>
      </p:sp>
    </p:spTree>
    <p:custDataLst>
      <p:tags r:id="rId2"/>
    </p:custDataLst>
  </p:cSld>
  <p:clrMapOvr>
    <a:masterClrMapping/>
  </p:clrMapOvr>
</p:sld>
</file>

<file path=ppt/slides/slide2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Keep in mind!</a:t>
            </a:r>
            <a:endParaRPr dirty="0" lang="en-US"/>
          </a:p>
        </p:txBody>
      </p:sp>
      <p:sp>
        <p:nvSpPr>
          <p:cNvPr id="3" name="Content Placeholder 9"/>
          <p:cNvSpPr>
            <a:spLocks noGrp="true"/>
          </p:cNvSpPr>
          <p:nvPr>
            <p:ph idx="1"/>
          </p:nvPr>
        </p:nvSpPr>
        <p:spPr/>
        <p:txBody>
          <a:bodyPr rtlCol="0" vert="horz">
            <a:normAutofit fontScale="100000" lnSpcReduction="0"/>
          </a:bodyPr>
          <a:lstStyle/>
          <a:p>
            <a:pPr/>
            <a:r>
              <a:rPr dirty="0" lang="en-US" sz="1400">
                <a:solidFill>
                  <a:schemeClr val="tx1"/>
                </a:solidFill>
              </a:rPr>
              <a:t>Is the prediction we are going to solve is complex enough to use ML?</a:t>
            </a:r>
          </a:p>
          <a:p>
            <a:pPr lvl="1"/>
            <a:r>
              <a:rPr dirty="0" lang="en-US" sz="1400">
                <a:solidFill>
                  <a:schemeClr val="tx1"/>
                </a:solidFill>
              </a:rPr>
              <a:t>Speech </a:t>
            </a:r>
            <a:r>
              <a:rPr dirty="0" lang="en-US" sz="1400">
                <a:solidFill>
                  <a:schemeClr val="tx1"/>
                </a:solidFill>
              </a:rPr>
              <a:t>recogitation</a:t>
            </a:r>
            <a:r>
              <a:rPr dirty="0" lang="en-US" sz="1400">
                <a:solidFill>
                  <a:schemeClr val="tx1"/>
                </a:solidFill>
              </a:rPr>
              <a:t>, spam filtering, recommendations</a:t>
            </a:r>
          </a:p>
          <a:p>
            <a:pPr lvl="0"/>
            <a:r>
              <a:rPr dirty="0" lang="en-US" sz="1400">
                <a:solidFill>
                  <a:schemeClr val="tx1"/>
                </a:solidFill>
              </a:rPr>
              <a:t>Can we collect new and clean data.</a:t>
            </a:r>
          </a:p>
          <a:p>
            <a:pPr lvl="1"/>
            <a:r>
              <a:rPr dirty="0" lang="en-US" sz="1400">
                <a:solidFill>
                  <a:schemeClr val="tx1"/>
                </a:solidFill>
              </a:rPr>
              <a:t>Clean data is better than big data.</a:t>
            </a:r>
          </a:p>
          <a:p>
            <a:pPr lvl="1"/>
            <a:r>
              <a:rPr dirty="0" i="0" lang="en-US" strike="noStrike" sz="1400" u="none">
                <a:solidFill>
                  <a:schemeClr val="tx1"/>
                </a:solidFill>
                <a:latin typeface="Source Sans Pro"/>
              </a:rPr>
              <a:t>data should be clean, free of biases and free of anomalies</a:t>
            </a:r>
          </a:p>
          <a:p>
            <a:pPr lvl="0"/>
            <a:r>
              <a:rPr dirty="0" i="1" lang="en-US" strike="noStrike" sz="1400" u="none">
                <a:solidFill>
                  <a:schemeClr val="tx1"/>
                </a:solidFill>
                <a:latin typeface="Source Sans Pro"/>
              </a:rPr>
              <a:t>The number one rule we follow is:</a:t>
            </a:r>
            <a:r>
              <a:rPr dirty="0" i="1" lang="en-US" strike="noStrike" sz="1400" u="none">
                <a:solidFill>
                  <a:schemeClr val="tx1"/>
                </a:solidFill>
                <a:latin typeface="+mn-lt"/>
              </a:rPr>
              <a:t> “Your model will only ever be as good as your data.”</a:t>
            </a:r>
          </a:p>
          <a:p>
            <a:pPr lvl="0"/>
            <a:r>
              <a:rPr dirty="0" lang="en-US" sz="1400">
                <a:solidFill>
                  <a:schemeClr val="tx1"/>
                </a:solidFill>
              </a:rPr>
              <a:t>Does our data have existing labels.</a:t>
            </a:r>
          </a:p>
          <a:p>
            <a:pPr lvl="0"/>
            <a:r>
              <a:rPr dirty="0" lang="en-US" sz="1400">
                <a:solidFill>
                  <a:schemeClr val="tx1"/>
                </a:solidFill>
              </a:rPr>
              <a:t>Does this problem allows some error.</a:t>
            </a:r>
          </a:p>
          <a:p>
            <a:pPr lvl="1"/>
            <a:r>
              <a:rPr dirty="0" lang="en-US" sz="1400">
                <a:solidFill>
                  <a:schemeClr val="tx1"/>
                </a:solidFill>
              </a:rPr>
              <a:t>Machine learning or deep learning will have some percentage of error.</a:t>
            </a:r>
            <a:endParaRPr dirty="0" lang="en-US" sz="1400">
              <a:solidFill>
                <a:schemeClr val="tx1"/>
              </a:solidFill>
            </a:endParaRPr>
          </a:p>
        </p:txBody>
      </p:sp>
      <p:sp>
        <p:nvSpPr>
          <p:cNvPr id="4" name="Slide Number Placeholder 4"/>
          <p:cNvSpPr>
            <a:spLocks noGrp="true"/>
          </p:cNvSpPr>
          <p:nvPr>
            <p:ph idx="12" sz="quarter" type="sldNum"/>
          </p:nvPr>
        </p:nvSpPr>
        <p:spPr/>
        <p:txBody>
          <a:bodyPr rtlCol="0" vert="horz"/>
          <a:lstStyle>
            <a:lvl1pPr lvl="0"/>
          </a:lstStyle>
          <a:p>
            <a:pPr/>
            <a:fld id="{19DB419C-46C6-4655-9FA4-D2ECD04973FE}" type="slidenum"/>
            <a:endParaRPr dirty="0" lang="en-US"/>
          </a:p>
        </p:txBody>
      </p:sp>
      <p:sp>
        <p:nvSpPr>
          <p:cNvPr id="5" name="Date Placeholder 1"/>
          <p:cNvSpPr>
            <a:spLocks noGrp="true"/>
          </p:cNvSpPr>
          <p:nvPr>
            <p:ph idx="10" sz="half" type="dt"/>
          </p:nvPr>
        </p:nvSpPr>
        <p:spPr/>
        <p:txBody>
          <a:bodyPr rtlCol="0" vert="horz"/>
          <a:lstStyle>
            <a:lvl1pPr lvl="0"/>
          </a:lstStyle>
          <a:p>
            <a:pPr/>
            <a:fld id="{27B81E88-F863-4805-9050-DC8E402E4281}" type="datetime2">
              <a:t>Thursday, December 6, 2018</a:t>
            </a:fld>
            <a:endParaRPr dirty="0" lang="en-US"/>
          </a:p>
        </p:txBody>
      </p:sp>
    </p:spTree>
    <p:custDataLst>
      <p:tags r:id="rId2"/>
    </p:custDataLst>
  </p:cSld>
  <p:clrMapOvr>
    <a:masterClrMapping/>
  </p:clrMapOvr>
</p:sld>
</file>

<file path=ppt/slides/slide2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No Free Lunch Theorem</a:t>
            </a:r>
            <a:endParaRPr dirty="0" lang="en-US"/>
          </a:p>
        </p:txBody>
      </p:sp>
      <p:sp>
        <p:nvSpPr>
          <p:cNvPr id="3" name="Content Placeholder 9"/>
          <p:cNvSpPr>
            <a:spLocks noGrp="true"/>
          </p:cNvSpPr>
          <p:nvPr>
            <p:ph idx="1"/>
          </p:nvPr>
        </p:nvSpPr>
        <p:spPr/>
        <p:txBody>
          <a:bodyPr rtlCol="0" vert="horz"/>
          <a:lstStyle/>
          <a:p>
            <a:pPr/>
            <a:r>
              <a:rPr dirty="0" i="0" lang="en-US" strike="noStrike" u="none">
                <a:latin typeface="+mn-lt"/>
              </a:rPr>
              <a:t>T</a:t>
            </a:r>
            <a:r>
              <a:rPr dirty="0" i="0" lang="en-US" strike="noStrike" u="none">
                <a:latin typeface="+mn-lt"/>
              </a:rPr>
              <a:t>here is no universally effective AI method. </a:t>
            </a:r>
          </a:p>
          <a:p>
            <a:pPr/>
            <a:r>
              <a:rPr dirty="0" i="0" lang="en-US" strike="noStrike" u="none">
                <a:latin typeface="+mn-lt"/>
              </a:rPr>
              <a:t>E</a:t>
            </a:r>
            <a:r>
              <a:rPr dirty="0" i="0" lang="en-US" strike="noStrike" u="none">
                <a:latin typeface="+mn-lt"/>
              </a:rPr>
              <a:t>very </a:t>
            </a:r>
            <a:r>
              <a:rPr dirty="0" err="1" i="0" lang="en-US" strike="noStrike" u="none">
                <a:latin typeface="+mn-lt"/>
              </a:rPr>
              <a:t>problem-solving</a:t>
            </a:r>
            <a:r>
              <a:rPr dirty="0" i="0" lang="en-US" strike="noStrike" u="none">
                <a:latin typeface="+mn-lt"/>
              </a:rPr>
              <a:t> procedure has some computational cost for each task, and none of these procedures is better on average than others.</a:t>
            </a:r>
          </a:p>
          <a:p>
            <a:pPr/>
            <a:r>
              <a:rPr dirty="0" i="0" lang="en-US" strike="noStrike" u="none">
                <a:latin typeface="+mn-lt"/>
              </a:rPr>
              <a:t>While this theorem has not yet been proved in the most general case, practice has shown it’s significance.</a:t>
            </a:r>
            <a:endParaRPr dirty="0" i="0" lang="en-US" strike="noStrike" u="none">
              <a:latin typeface="+mn-lt"/>
            </a:endParaRPr>
          </a:p>
        </p:txBody>
      </p:sp>
      <p:sp>
        <p:nvSpPr>
          <p:cNvPr id="4" name="Slide Number Placeholder 4"/>
          <p:cNvSpPr>
            <a:spLocks noGrp="true"/>
          </p:cNvSpPr>
          <p:nvPr>
            <p:ph idx="12" sz="quarter" type="sldNum"/>
          </p:nvPr>
        </p:nvSpPr>
        <p:spPr/>
        <p:txBody>
          <a:bodyPr rtlCol="0" vert="horz"/>
          <a:lstStyle>
            <a:lvl1pPr lvl="0"/>
          </a:lstStyle>
          <a:p>
            <a:pPr/>
            <a:fld id="{D2F24351-696C-4C04-8912-76871DCDA79D}" type="slidenum"/>
            <a:endParaRPr dirty="0" lang="en-US"/>
          </a:p>
        </p:txBody>
      </p:sp>
      <p:sp>
        <p:nvSpPr>
          <p:cNvPr id="5" name="Date Placeholder 1"/>
          <p:cNvSpPr>
            <a:spLocks noGrp="true"/>
          </p:cNvSpPr>
          <p:nvPr>
            <p:ph idx="10" sz="half" type="dt"/>
          </p:nvPr>
        </p:nvSpPr>
        <p:spPr/>
        <p:txBody>
          <a:bodyPr rtlCol="0" vert="horz"/>
          <a:lstStyle>
            <a:lvl1pPr lvl="0"/>
          </a:lstStyle>
          <a:p>
            <a:pPr/>
            <a:fld id="{A3EE31E6-78D5-4BC0-8334-1815E67BAAB3}" type="datetime2">
              <a:t>Thursday, December 6, 2018</a:t>
            </a:fld>
            <a:endParaRPr dirty="0" lang="en-US"/>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Content Placeholder 2"/>
          <p:cNvSpPr>
            <a:spLocks noGrp="true"/>
          </p:cNvSpPr>
          <p:nvPr>
            <p:ph idx="1"/>
          </p:nvPr>
        </p:nvSpPr>
        <p:spPr/>
        <p:txBody>
          <a:bodyPr rtlCol="0" vert="horz">
            <a:normAutofit fontScale="92500" lnSpcReduction="20000"/>
          </a:bodyPr>
          <a:lstStyle/>
          <a:p>
            <a:pPr/>
            <a:r>
              <a:rPr dirty="0" i="0" lang="en-US" strike="noStrike" sz="2000" u="none">
                <a:solidFill>
                  <a:schemeClr val="tx1"/>
                </a:solidFill>
                <a:latin typeface="+mn-lt"/>
              </a:rPr>
              <a:t>Artificial Intelligence, deep learning, machine learning  -  whatever you’re doing if you don’t understand it  -  learn it. Because otherwise you’re going to be a dinosaur within 3 years.</a:t>
            </a:r>
          </a:p>
          <a:p>
            <a:pPr/>
            <a:r>
              <a:rPr dirty="0" i="0" lang="en-US" strike="noStrike" sz="2000" u="none">
                <a:solidFill>
                  <a:schemeClr val="tx1"/>
                </a:solidFill>
                <a:latin typeface="+mn-lt"/>
              </a:rPr>
              <a:t/>
            </a:r>
          </a:p>
          <a:p>
            <a:pPr/>
            <a:r>
              <a:rPr dirty="0" i="0" lang="en-US" strike="noStrike" sz="2000" u="none">
                <a:solidFill>
                  <a:schemeClr val="tx1"/>
                </a:solidFill>
                <a:latin typeface="+mn-lt"/>
              </a:rPr>
              <a:t>Whether you fear it or embrace it, the A.I revolution is coming.</a:t>
            </a:r>
          </a:p>
          <a:p>
            <a:pPr/>
            <a:r>
              <a:rPr dirty="0" i="0" lang="en-US" strike="noStrike" sz="2000" u="none">
                <a:solidFill>
                  <a:schemeClr val="tx1"/>
                </a:solidFill>
                <a:latin typeface="+mn-lt"/>
              </a:rPr>
              <a:t/>
            </a:r>
          </a:p>
          <a:p>
            <a:pPr/>
            <a:r>
              <a:rPr dirty="0" i="0" lang="en-US" strike="noStrike" sz="2000" u="none">
                <a:solidFill>
                  <a:schemeClr val="tx1"/>
                </a:solidFill>
                <a:latin typeface="+mn-lt"/>
              </a:rPr>
              <a:t>Data is the new oil and digital is the new currency</a:t>
            </a:r>
          </a:p>
          <a:p>
            <a:pPr/>
            <a:r>
              <a:rPr dirty="0" i="0" lang="en-US" strike="noStrike" sz="2000" u="none">
                <a:solidFill>
                  <a:schemeClr val="tx1"/>
                </a:solidFill>
                <a:latin typeface="+mn-lt"/>
              </a:rPr>
              <a:t/>
            </a:r>
          </a:p>
          <a:p>
            <a:pPr/>
            <a:r>
              <a:rPr dirty="0" i="0" lang="en-US" strike="noStrike" sz="2000" u="none">
                <a:solidFill>
                  <a:schemeClr val="tx1"/>
                </a:solidFill>
                <a:latin typeface="+mn-lt"/>
              </a:rPr>
              <a:t/>
            </a:r>
            <a:endParaRPr dirty="0" i="0" lang="en-US" strike="noStrike" sz="2000" u="none">
              <a:solidFill>
                <a:schemeClr val="tx1"/>
              </a:solidFill>
              <a:latin typeface="+mn-lt"/>
            </a:endParaRPr>
          </a:p>
        </p:txBody>
      </p:sp>
      <p:sp>
        <p:nvSpPr>
          <p:cNvPr id="3" name="Title Placeholder 1"/>
          <p:cNvSpPr>
            <a:spLocks noGrp="true"/>
          </p:cNvSpPr>
          <p:nvPr>
            <p:ph type="title"/>
          </p:nvPr>
        </p:nvSpPr>
        <p:spPr/>
        <p:txBody>
          <a:bodyPr rtlCol="0" vert="horz"/>
          <a:lstStyle/>
          <a:p>
            <a:pPr/>
            <a:r>
              <a:rPr dirty="0" lang="en-US"/>
              <a:t>Know it! else?</a:t>
            </a:r>
            <a:endParaRPr dirty="0" lang="en-US"/>
          </a:p>
        </p:txBody>
      </p:sp>
    </p:spTree>
  </p:cSld>
  <p:clrMapOvr>
    <a:masterClrMapping/>
  </p:clrMapOvr>
</p:sld>
</file>

<file path=ppt/slides/slide3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1238250" y="426350"/>
            <a:ext cx="7143750" cy="570571"/>
          </a:xfrm>
        </p:spPr>
        <p:txBody>
          <a:bodyPr rtlCol="0" vert="horz"/>
          <a:lstStyle/>
          <a:p>
            <a:pPr/>
            <a:r>
              <a:rPr dirty="0" lang="en-US"/>
              <a:t/>
            </a:r>
            <a:endParaRPr dirty="0" lang="en-US"/>
          </a:p>
        </p:txBody>
      </p:sp>
      <p:pic>
        <p:nvPicPr>
          <p:cNvPr id="3" name="Content Placeholder 9"/>
          <p:cNvPicPr>
            <a:picLocks noChangeAspect="true" noGrp="true"/>
          </p:cNvPicPr>
          <p:nvPr>
            <p:ph idx="1"/>
          </p:nvPr>
        </p:nvPicPr>
        <p:blipFill>
          <a:blip r:embed="rId2"/>
          <a:srcRect b="0" l="-35034" r="-35034" t="0"/>
          <a:stretch>
            <a:fillRect/>
          </a:stretch>
        </p:blipFill>
        <p:spPr>
          <a:xfrm>
            <a:off x="1238250" y="1018394"/>
            <a:ext cx="7143750" cy="3150380"/>
          </a:xfrm>
        </p:spPr>
      </p:pic>
      <p:sp>
        <p:nvSpPr>
          <p:cNvPr id="4" name=""/>
          <p:cNvSpPr txBox="1"/>
          <p:nvPr/>
        </p:nvSpPr>
        <p:spPr>
          <a:xfrm flipH="false" flipV="false" rot="0">
            <a:off x="2802438" y="4190247"/>
            <a:ext cx="4534026" cy="951354"/>
          </a:xfrm>
          <a:prstGeom prst="rect">
            <a:avLst/>
          </a:prstGeom>
          <a:solidFill>
            <a:srgbClr val="bfbfbf"/>
          </a:solidFill>
        </p:spPr>
        <p:txBody>
          <a:bodyPr anchor="ctr" bIns="47625" lIns="95250" rIns="95250" rtlCol="0" tIns="47625" vert="horz">
            <a:spAutoFit/>
          </a:bodyPr>
          <a:lstStyle/>
          <a:p>
            <a:pPr algn="ctr">
              <a:defRPr dirty="0" lang="en-US" sz="1400"/>
            </a:pPr>
            <a:r>
              <a:rPr dirty="0" i="0" lang="en-US" strike="noStrike" u="none">
                <a:latin typeface="+mn-lt"/>
              </a:rPr>
              <a:t>Some methods may look particularly wonderful, but you still can’t eat them :)</a:t>
            </a:r>
            <a:endParaRPr dirty="0" i="0" lang="en-US" strike="noStrike" u="none">
              <a:latin typeface="+mn-lt"/>
            </a:endParaRPr>
          </a:p>
        </p:txBody>
      </p:sp>
      <p:sp>
        <p:nvSpPr>
          <p:cNvPr id="5" name="Slide Number Placeholder 4"/>
          <p:cNvSpPr>
            <a:spLocks noGrp="true"/>
          </p:cNvSpPr>
          <p:nvPr>
            <p:ph idx="12" sz="quarter" type="sldNum"/>
          </p:nvPr>
        </p:nvSpPr>
        <p:spPr/>
        <p:txBody>
          <a:bodyPr rtlCol="0" vert="horz"/>
          <a:lstStyle>
            <a:lvl1pPr lvl="0"/>
          </a:lstStyle>
          <a:p>
            <a:pPr/>
            <a:fld id="{F4C62486-F45A-487A-A0D4-E4B24FE0735D}" type="slidenum"/>
            <a:endParaRPr dirty="0" lang="en-US"/>
          </a:p>
        </p:txBody>
      </p:sp>
      <p:sp>
        <p:nvSpPr>
          <p:cNvPr id="6" name="Date Placeholder 1"/>
          <p:cNvSpPr>
            <a:spLocks noGrp="true"/>
          </p:cNvSpPr>
          <p:nvPr>
            <p:ph idx="10" sz="half" type="dt"/>
          </p:nvPr>
        </p:nvSpPr>
        <p:spPr/>
        <p:txBody>
          <a:bodyPr rtlCol="0" vert="horz"/>
          <a:lstStyle>
            <a:lvl1pPr lvl="0"/>
          </a:lstStyle>
          <a:p>
            <a:pPr/>
            <a:fld id="{17D79E1D-C95E-428C-96DB-C222DDD4D9B5}" type="datetime2">
              <a:t>Thursday, December 6, 2018</a:t>
            </a:fld>
            <a:endParaRPr dirty="0" lang="en-US"/>
          </a:p>
        </p:txBody>
      </p:sp>
    </p:spTree>
  </p:cSld>
  <p:clrMapOvr>
    <a:masterClrMapping/>
  </p:clrMapOvr>
</p:sld>
</file>

<file path=ppt/slides/slide3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1459255" y="2230780"/>
            <a:ext cx="6667500" cy="666750"/>
          </a:xfrm>
        </p:spPr>
        <p:txBody>
          <a:bodyPr rtlCol="0" vert="horz"/>
          <a:lstStyle/>
          <a:p>
            <a:pPr/>
            <a:r>
              <a:rPr dirty="0" i="1" lang="en-US" strike="noStrike" sz="3200" u="none">
                <a:latin typeface="+mn-lt"/>
              </a:rPr>
              <a:t>“As soon as it works, </a:t>
            </a:r>
            <a:r>
              <a:rPr dirty="0" err="1" i="1" lang="en-US" strike="noStrike" sz="3200" u="none">
                <a:latin typeface="+mn-lt"/>
              </a:rPr>
              <a:t>no-one</a:t>
            </a:r>
            <a:r>
              <a:rPr dirty="0" i="1" lang="en-US" strike="noStrike" sz="3200" u="none">
                <a:latin typeface="+mn-lt"/>
              </a:rPr>
              <a:t> calls it AI anymore.”</a:t>
            </a:r>
            <a:r>
              <a:rPr dirty="0" i="1" lang="en-US" strike="noStrike" sz="3200" u="none">
                <a:latin typeface="+mn-lt"/>
              </a:rPr>
              <a:t>―</a:t>
            </a:r>
            <a:r>
              <a:rPr dirty="0" i="1" lang="en-US" strike="noStrike" sz="3200" u="none">
                <a:latin typeface="+mn-lt"/>
              </a:rPr>
              <a:t>John McCarthy</a:t>
            </a:r>
            <a:endParaRPr dirty="0" i="1" lang="en-US" strike="noStrike" sz="3200" u="none">
              <a:latin typeface="+mn-lt"/>
            </a:endParaRPr>
          </a:p>
        </p:txBody>
      </p:sp>
      <p:sp>
        <p:nvSpPr>
          <p:cNvPr id="3" name="Content Placeholder 9"/>
          <p:cNvSpPr>
            <a:spLocks noGrp="true"/>
          </p:cNvSpPr>
          <p:nvPr>
            <p:ph idx="1" type="body"/>
          </p:nvPr>
        </p:nvSpPr>
        <p:spPr/>
        <p:txBody>
          <a:bodyPr rtlCol="0" vert="horz"/>
          <a:lstStyle/>
          <a:p>
            <a:pPr/>
            <a:r>
              <a:rPr dirty="0" i="1" lang="en-US" strike="noStrike" u="none">
                <a:latin typeface="+mn-lt"/>
              </a:rPr>
              <a:t/>
            </a:r>
            <a:endParaRPr dirty="0" i="1" lang="en-US" strike="noStrike" u="none">
              <a:latin typeface="+mn-lt"/>
            </a:endParaRPr>
          </a:p>
        </p:txBody>
      </p:sp>
      <p:sp>
        <p:nvSpPr>
          <p:cNvPr id="4" name="Slide Number Placeholder 5"/>
          <p:cNvSpPr>
            <a:spLocks noGrp="true"/>
          </p:cNvSpPr>
          <p:nvPr>
            <p:ph idx="12" sz="quarter" type="sldNum"/>
          </p:nvPr>
        </p:nvSpPr>
        <p:spPr/>
        <p:txBody>
          <a:bodyPr rtlCol="0" vert="horz"/>
          <a:lstStyle>
            <a:lvl1pPr lvl="0"/>
          </a:lstStyle>
          <a:p>
            <a:pPr/>
            <a:fld id="{79A8F444-6951-4AE4-9420-6E42AE94D7C0}" type="slidenum"/>
            <a:endParaRPr dirty="0" lang="en-US"/>
          </a:p>
        </p:txBody>
      </p:sp>
      <p:sp>
        <p:nvSpPr>
          <p:cNvPr id="5" name="Date Placeholder 3"/>
          <p:cNvSpPr>
            <a:spLocks noGrp="true"/>
          </p:cNvSpPr>
          <p:nvPr>
            <p:ph idx="10" sz="half" type="dt"/>
          </p:nvPr>
        </p:nvSpPr>
        <p:spPr/>
        <p:txBody>
          <a:bodyPr rtlCol="0" vert="horz"/>
          <a:lstStyle>
            <a:lvl1pPr lvl="0"/>
          </a:lstStyle>
          <a:p>
            <a:pPr/>
            <a:fld id="{0F190664-53B2-483B-A75E-64234F1434F3}" type="datetime2">
              <a:t>Thursday, December 6, 2018</a:t>
            </a:fld>
            <a:endParaRPr dirty="0" lang="en-US"/>
          </a:p>
        </p:txBody>
      </p:sp>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normAutofit fontScale="100000" lnSpcReduction="10000"/>
          </a:bodyPr>
          <a:lstStyle/>
          <a:p>
            <a:pPr/>
            <a:r>
              <a:rPr dirty="0" lang="en-US"/>
              <a:t>AI in day to day life</a:t>
            </a:r>
            <a:endParaRPr dirty="0" lang="en-US"/>
          </a:p>
        </p:txBody>
      </p:sp>
      <p:sp>
        <p:nvSpPr>
          <p:cNvPr id="3" name="Content Placeholder 2"/>
          <p:cNvSpPr>
            <a:spLocks noGrp="true"/>
          </p:cNvSpPr>
          <p:nvPr>
            <p:ph idx="1"/>
          </p:nvPr>
        </p:nvSpPr>
        <p:spPr/>
        <p:txBody>
          <a:bodyPr rtlCol="0" vert="horz">
            <a:noAutofit/>
          </a:bodyPr>
          <a:lstStyle/>
          <a:p>
            <a:pPr/>
            <a:r>
              <a:rPr dirty="0" lang="en-US" sz="1200">
                <a:solidFill>
                  <a:schemeClr val="tx1"/>
                </a:solidFill>
              </a:rPr>
              <a:t>Google - </a:t>
            </a:r>
            <a:r>
              <a:rPr dirty="0" i="0" lang="en-US" strike="noStrike" sz="1200" u="none">
                <a:solidFill>
                  <a:schemeClr val="tx1"/>
                </a:solidFill>
                <a:latin typeface="+mn-lt"/>
              </a:rPr>
              <a:t> Helping users find the right thing when they search</a:t>
            </a:r>
          </a:p>
          <a:p>
            <a:pPr/>
            <a:r>
              <a:rPr dirty="0" i="0" lang="en-US" strike="noStrike" sz="1200" u="none">
                <a:solidFill>
                  <a:schemeClr val="tx1"/>
                </a:solidFill>
                <a:latin typeface="+mn-lt"/>
              </a:rPr>
              <a:t>Youtube</a:t>
            </a:r>
            <a:r>
              <a:rPr dirty="0" i="0" lang="en-US" strike="noStrike" sz="1200" u="none">
                <a:solidFill>
                  <a:schemeClr val="tx1"/>
                </a:solidFill>
                <a:latin typeface="+mn-lt"/>
              </a:rPr>
              <a:t> / Netflix </a:t>
            </a:r>
            <a:r>
              <a:rPr dirty="0" i="0" lang="en-US" strike="noStrike" sz="1200" u="none">
                <a:solidFill>
                  <a:schemeClr val="tx1"/>
                </a:solidFill>
                <a:latin typeface="+mn-lt"/>
              </a:rPr>
              <a:t>Recommendations</a:t>
            </a:r>
          </a:p>
          <a:p>
            <a:pPr/>
            <a:r>
              <a:rPr dirty="0" lang="en-US" sz="1200">
                <a:solidFill>
                  <a:schemeClr val="tx1"/>
                </a:solidFill>
              </a:rPr>
              <a:t>Facebook photos detecting faces and persons</a:t>
            </a:r>
          </a:p>
          <a:p>
            <a:pPr/>
            <a:r>
              <a:rPr dirty="0" lang="en-US" sz="1200">
                <a:solidFill>
                  <a:schemeClr val="tx1"/>
                </a:solidFill>
              </a:rPr>
              <a:t>Facebook</a:t>
            </a:r>
            <a:r>
              <a:rPr dirty="0" err="1" lang="en-US" sz="1200">
                <a:solidFill>
                  <a:schemeClr val="tx1"/>
                </a:solidFill>
              </a:rPr>
              <a:t> </a:t>
            </a:r>
            <a:r>
              <a:rPr dirty="0" lang="en-US" sz="1200">
                <a:solidFill>
                  <a:schemeClr val="tx1"/>
                </a:solidFill>
              </a:rPr>
              <a:t>recommends</a:t>
            </a:r>
            <a:r>
              <a:rPr dirty="0" err="1" lang="en-US" sz="1200">
                <a:solidFill>
                  <a:schemeClr val="tx1"/>
                </a:solidFill>
              </a:rPr>
              <a:t> </a:t>
            </a:r>
            <a:r>
              <a:rPr dirty="0" lang="en-US" sz="1200">
                <a:solidFill>
                  <a:schemeClr val="tx1"/>
                </a:solidFill>
              </a:rPr>
              <a:t>you</a:t>
            </a:r>
            <a:r>
              <a:rPr dirty="0" err="1" lang="en-US" sz="1200">
                <a:solidFill>
                  <a:schemeClr val="tx1"/>
                </a:solidFill>
              </a:rPr>
              <a:t> </a:t>
            </a:r>
            <a:r>
              <a:rPr dirty="0" lang="en-US" sz="1200">
                <a:solidFill>
                  <a:schemeClr val="tx1"/>
                </a:solidFill>
              </a:rPr>
              <a:t>add</a:t>
            </a:r>
            <a:r>
              <a:rPr dirty="0" err="1" lang="en-US" sz="1200">
                <a:solidFill>
                  <a:schemeClr val="tx1"/>
                </a:solidFill>
              </a:rPr>
              <a:t> </a:t>
            </a:r>
            <a:r>
              <a:rPr dirty="0" lang="en-US" sz="1200">
                <a:solidFill>
                  <a:schemeClr val="tx1"/>
                </a:solidFill>
              </a:rPr>
              <a:t>the</a:t>
            </a:r>
            <a:r>
              <a:rPr dirty="0" err="1" lang="en-US" sz="1200">
                <a:solidFill>
                  <a:schemeClr val="tx1"/>
                </a:solidFill>
              </a:rPr>
              <a:t> </a:t>
            </a:r>
            <a:r>
              <a:rPr dirty="0" lang="en-US" sz="1200">
                <a:solidFill>
                  <a:schemeClr val="tx1"/>
                </a:solidFill>
              </a:rPr>
              <a:t>person</a:t>
            </a:r>
            <a:r>
              <a:rPr dirty="0" err="1" lang="en-US" sz="1200">
                <a:solidFill>
                  <a:schemeClr val="tx1"/>
                </a:solidFill>
              </a:rPr>
              <a:t> </a:t>
            </a:r>
            <a:r>
              <a:rPr dirty="0" lang="en-US" sz="1200">
                <a:solidFill>
                  <a:schemeClr val="tx1"/>
                </a:solidFill>
              </a:rPr>
              <a:t>you</a:t>
            </a:r>
            <a:r>
              <a:rPr dirty="0" err="1" lang="en-US" sz="1200">
                <a:solidFill>
                  <a:schemeClr val="tx1"/>
                </a:solidFill>
              </a:rPr>
              <a:t> </a:t>
            </a:r>
            <a:r>
              <a:rPr dirty="0" lang="en-US" sz="1200">
                <a:solidFill>
                  <a:schemeClr val="tx1"/>
                </a:solidFill>
              </a:rPr>
              <a:t>had</a:t>
            </a:r>
            <a:r>
              <a:rPr dirty="0" err="1" lang="en-US" sz="1200">
                <a:solidFill>
                  <a:schemeClr val="tx1"/>
                </a:solidFill>
              </a:rPr>
              <a:t> </a:t>
            </a:r>
            <a:r>
              <a:rPr dirty="0" lang="en-US" sz="1200">
                <a:solidFill>
                  <a:schemeClr val="tx1"/>
                </a:solidFill>
              </a:rPr>
              <a:t>a</a:t>
            </a:r>
            <a:r>
              <a:rPr dirty="0" err="1" lang="en-US" sz="1200">
                <a:solidFill>
                  <a:schemeClr val="tx1"/>
                </a:solidFill>
              </a:rPr>
              <a:t> </a:t>
            </a:r>
            <a:r>
              <a:rPr dirty="0" lang="en-US" sz="1200">
                <a:solidFill>
                  <a:schemeClr val="tx1"/>
                </a:solidFill>
              </a:rPr>
              <a:t>crush</a:t>
            </a:r>
            <a:r>
              <a:rPr dirty="0" err="1" lang="en-US" sz="1200">
                <a:solidFill>
                  <a:schemeClr val="tx1"/>
                </a:solidFill>
              </a:rPr>
              <a:t> </a:t>
            </a:r>
            <a:r>
              <a:rPr dirty="0" lang="en-US" sz="1200">
                <a:solidFill>
                  <a:schemeClr val="tx1"/>
                </a:solidFill>
              </a:rPr>
              <a:t>on</a:t>
            </a:r>
            <a:r>
              <a:rPr dirty="0" err="1" lang="en-US" sz="1200">
                <a:solidFill>
                  <a:schemeClr val="tx1"/>
                </a:solidFill>
              </a:rPr>
              <a:t> </a:t>
            </a:r>
            <a:r>
              <a:rPr dirty="0" lang="en-US" sz="1200">
                <a:solidFill>
                  <a:schemeClr val="tx1"/>
                </a:solidFill>
              </a:rPr>
              <a:t>in</a:t>
            </a:r>
            <a:r>
              <a:rPr dirty="0" err="1" lang="en-US" sz="1200">
                <a:solidFill>
                  <a:schemeClr val="tx1"/>
                </a:solidFill>
              </a:rPr>
              <a:t> </a:t>
            </a:r>
            <a:r>
              <a:rPr dirty="0" lang="en-US" sz="1200">
                <a:solidFill>
                  <a:schemeClr val="tx1"/>
                </a:solidFill>
              </a:rPr>
              <a:t>college</a:t>
            </a:r>
          </a:p>
          <a:p>
            <a:pPr/>
            <a:r>
              <a:rPr dirty="0" lang="en-US" sz="1200">
                <a:solidFill>
                  <a:schemeClr val="tx1"/>
                </a:solidFill>
              </a:rPr>
              <a:t>Amazon’s - </a:t>
            </a:r>
            <a:r>
              <a:rPr dirty="0" lang="en-US" sz="1200">
                <a:solidFill>
                  <a:schemeClr val="tx1"/>
                </a:solidFill>
              </a:rPr>
              <a:t>customers who bought this also bought this</a:t>
            </a:r>
            <a:r>
              <a:rPr dirty="0" lang="en-US" sz="1200">
                <a:solidFill>
                  <a:schemeClr val="tx1"/>
                </a:solidFill>
              </a:rPr>
              <a:t> </a:t>
            </a:r>
          </a:p>
          <a:p>
            <a:pPr/>
            <a:r>
              <a:rPr dirty="0" lang="en-US" sz="1200">
                <a:solidFill>
                  <a:schemeClr val="tx1"/>
                </a:solidFill>
              </a:rPr>
              <a:t>Talk to an Alexa, Siri, google assistant</a:t>
            </a:r>
          </a:p>
          <a:p>
            <a:pPr/>
            <a:r>
              <a:rPr dirty="0" lang="en-US" sz="1200">
                <a:solidFill>
                  <a:schemeClr val="tx1"/>
                </a:solidFill>
              </a:rPr>
              <a:t>Google photos - searching photos</a:t>
            </a:r>
          </a:p>
          <a:p>
            <a:pPr>
              <a:buFont typeface="Arial"/>
              <a:buChar char="•"/>
            </a:pPr>
            <a:r>
              <a:rPr dirty="0" lang="en-US" sz="1200">
                <a:solidFill>
                  <a:schemeClr val="tx1"/>
                </a:solidFill>
              </a:rPr>
              <a:t>Filter an image in </a:t>
            </a:r>
            <a:r>
              <a:rPr dirty="0" err="1" lang="en-US" sz="1200">
                <a:solidFill>
                  <a:schemeClr val="tx1"/>
                </a:solidFill>
              </a:rPr>
              <a:t>prisma</a:t>
            </a:r>
          </a:p>
          <a:p>
            <a:pPr/>
            <a:r>
              <a:rPr dirty="0" lang="en-US" sz="1200">
                <a:solidFill>
                  <a:schemeClr val="tx1"/>
                </a:solidFill>
              </a:rPr>
              <a:t>Portrait mode in nexus</a:t>
            </a:r>
          </a:p>
          <a:p>
            <a:pPr/>
            <a:r>
              <a:rPr dirty="0" lang="en-US" sz="1200">
                <a:solidFill>
                  <a:schemeClr val="tx1"/>
                </a:solidFill>
              </a:rPr>
              <a:t>Smart reply in </a:t>
            </a:r>
            <a:r>
              <a:rPr dirty="0" lang="en-US" sz="1200">
                <a:solidFill>
                  <a:schemeClr val="tx1"/>
                </a:solidFill>
              </a:rPr>
              <a:t>Gmail</a:t>
            </a:r>
            <a:r>
              <a:rPr dirty="0" lang="en-US" sz="1200">
                <a:solidFill>
                  <a:schemeClr val="tx1"/>
                </a:solidFill>
              </a:rPr>
              <a:t> / </a:t>
            </a:r>
            <a:r>
              <a:rPr dirty="0" lang="en-US" sz="1200">
                <a:solidFill>
                  <a:schemeClr val="tx1"/>
                </a:solidFill>
              </a:rPr>
              <a:t>Linkedin</a:t>
            </a:r>
            <a:endParaRPr dirty="0" lang="en-US" sz="1200">
              <a:solidFill>
                <a:schemeClr val="tx1"/>
              </a:solidFill>
            </a:endParaRPr>
          </a:p>
        </p:txBody>
      </p:sp>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Every industry wants intelligence</a:t>
            </a:r>
            <a:endParaRPr dirty="0" lang="en-US"/>
          </a:p>
        </p:txBody>
      </p:sp>
      <p:sp>
        <p:nvSpPr>
          <p:cNvPr id="3" name="Content Placeholder 2"/>
          <p:cNvSpPr>
            <a:spLocks noGrp="true"/>
          </p:cNvSpPr>
          <p:nvPr>
            <p:ph idx="1"/>
          </p:nvPr>
        </p:nvSpPr>
        <p:spPr/>
        <p:txBody>
          <a:bodyPr rtlCol="0" vert="horz"/>
          <a:lstStyle/>
          <a:p>
            <a:pPr indent="-285750" lvl="1" marL="685800"/>
            <a:r>
              <a:rPr dirty="0" lang="en-US"/>
              <a:t>Machine vision</a:t>
            </a:r>
          </a:p>
          <a:p>
            <a:pPr indent="-285750" lvl="1" marL="685800"/>
            <a:r>
              <a:rPr dirty="0" lang="en-US"/>
              <a:t>Natural language processing</a:t>
            </a:r>
          </a:p>
          <a:p>
            <a:pPr indent="-285750" lvl="1" marL="685800"/>
            <a:r>
              <a:rPr dirty="0" lang="en-US"/>
              <a:t>Medical field</a:t>
            </a:r>
          </a:p>
          <a:p>
            <a:pPr indent="-285750" lvl="1" marL="685800"/>
            <a:r>
              <a:rPr dirty="0" lang="en-US"/>
              <a:t>Radiology</a:t>
            </a:r>
          </a:p>
          <a:p>
            <a:pPr indent="-285750" lvl="1" marL="685800"/>
            <a:r>
              <a:rPr dirty="0" lang="en-US"/>
              <a:t>Finance</a:t>
            </a:r>
          </a:p>
          <a:p>
            <a:pPr indent="-285750" lvl="1" marL="685800"/>
            <a:r>
              <a:rPr dirty="0" lang="en-US"/>
              <a:t>Marketing and sales</a:t>
            </a:r>
          </a:p>
          <a:p>
            <a:pPr indent="-285750" lvl="1" marL="685800"/>
            <a:r>
              <a:rPr dirty="0" lang="en-US"/>
              <a:t>Fraud detection</a:t>
            </a:r>
          </a:p>
          <a:p>
            <a:pPr indent="-285750" lvl="1" marL="685800"/>
            <a:r>
              <a:rPr dirty="0" lang="en-US"/>
              <a:t>Agriculture etc,,</a:t>
            </a:r>
          </a:p>
          <a:p>
            <a:pPr indent="0" lvl="1" marL="400050">
              <a:buNone/>
            </a:pPr>
            <a:r>
              <a:rPr dirty="0" lang="en-US"/>
              <a:t/>
            </a:r>
          </a:p>
          <a:p>
            <a:pPr indent="0" lvl="1" marL="400050">
              <a:buNone/>
            </a:pPr>
            <a:r>
              <a:rPr dirty="0" lang="en-US"/>
              <a:t/>
            </a:r>
            <a:endParaRPr dirty="0" lang="en-US"/>
          </a:p>
        </p:txBody>
      </p:sp>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Impact of AI</a:t>
            </a:r>
            <a:endParaRPr dirty="0" lang="en-US"/>
          </a:p>
        </p:txBody>
      </p:sp>
      <p:sp>
        <p:nvSpPr>
          <p:cNvPr id="3" name="Content Placeholder 9"/>
          <p:cNvSpPr>
            <a:spLocks noGrp="true"/>
          </p:cNvSpPr>
          <p:nvPr>
            <p:ph idx="1"/>
          </p:nvPr>
        </p:nvSpPr>
        <p:spPr/>
        <p:txBody>
          <a:bodyPr rtlCol="0" vert="horz"/>
          <a:lstStyle/>
          <a:p>
            <a:pPr/>
            <a:r>
              <a:rPr dirty="0" lang="en-US"/>
              <a:t>Academic Papers - 9x(After 1996)</a:t>
            </a:r>
          </a:p>
          <a:p>
            <a:pPr/>
            <a:r>
              <a:rPr dirty="0" lang="en-US"/>
              <a:t>Investment in AI - 6x(After 2000)</a:t>
            </a:r>
          </a:p>
          <a:p>
            <a:pPr/>
            <a:r>
              <a:rPr dirty="0" lang="en-US"/>
              <a:t>Active AI startup - 14x(After 2000)</a:t>
            </a:r>
          </a:p>
          <a:p>
            <a:pPr/>
            <a:r>
              <a:rPr dirty="0" lang="en-US"/>
              <a:t>Jobs - 4.5x(After 2000)</a:t>
            </a:r>
          </a:p>
          <a:p>
            <a:pPr/>
            <a:r>
              <a:rPr dirty="0" lang="en-US"/>
              <a:t>Revenue from AI is expected to grow up to 32B by 2025.</a:t>
            </a:r>
          </a:p>
          <a:p>
            <a:pPr/>
            <a:r>
              <a:rPr dirty="0" i="0" lang="en-US" strike="noStrike" sz="1800" u="none">
                <a:solidFill>
                  <a:schemeClr val="tx2"/>
                </a:solidFill>
                <a:latin typeface="Source Sans Pro"/>
              </a:rPr>
              <a:t>87% of current AI adopters said they were using or considering using AI for sales forecasting and for improving </a:t>
            </a:r>
            <a:r>
              <a:rPr dirty="0" err="1" i="0" lang="en-US" strike="noStrike" sz="1800" u="none">
                <a:solidFill>
                  <a:schemeClr val="tx2"/>
                </a:solidFill>
                <a:latin typeface="Source Sans Pro"/>
              </a:rPr>
              <a:t>e-mail</a:t>
            </a:r>
            <a:r>
              <a:rPr dirty="0" i="0" lang="en-US" strike="noStrike" sz="1800" u="none">
                <a:solidFill>
                  <a:schemeClr val="tx2"/>
                </a:solidFill>
                <a:latin typeface="Source Sans Pro"/>
              </a:rPr>
              <a:t> marketing</a:t>
            </a:r>
            <a:endParaRPr dirty="0" i="0" lang="en-US" strike="noStrike" sz="1800" u="none">
              <a:solidFill>
                <a:schemeClr val="tx2"/>
              </a:solidFill>
              <a:latin typeface="Source Sans Pro"/>
            </a:endParaRPr>
          </a:p>
        </p:txBody>
      </p:sp>
      <p:sp>
        <p:nvSpPr>
          <p:cNvPr id="4" name="Slide Number Placeholder 4"/>
          <p:cNvSpPr>
            <a:spLocks noGrp="true"/>
          </p:cNvSpPr>
          <p:nvPr>
            <p:ph idx="12" sz="quarter" type="sldNum"/>
          </p:nvPr>
        </p:nvSpPr>
        <p:spPr/>
        <p:txBody>
          <a:bodyPr rtlCol="0" vert="horz"/>
          <a:lstStyle>
            <a:lvl1pPr lvl="0"/>
          </a:lstStyle>
          <a:p>
            <a:pPr/>
            <a:fld id="{2E6073B1-61B7-430A-A924-D0D58B8116E7}" type="slidenum"/>
            <a:endParaRPr dirty="0" lang="en-US"/>
          </a:p>
        </p:txBody>
      </p:sp>
      <p:sp>
        <p:nvSpPr>
          <p:cNvPr id="5" name="Date Placeholder 1"/>
          <p:cNvSpPr>
            <a:spLocks noGrp="true"/>
          </p:cNvSpPr>
          <p:nvPr>
            <p:ph idx="10" sz="half" type="dt"/>
          </p:nvPr>
        </p:nvSpPr>
        <p:spPr/>
        <p:txBody>
          <a:bodyPr rtlCol="0" vert="horz"/>
          <a:lstStyle>
            <a:lvl1pPr lvl="0"/>
          </a:lstStyle>
          <a:p>
            <a:pPr/>
            <a:fld id="{7ADB2CAF-9ECB-4C39-9B46-5211B60DB46E}" type="datetime2">
              <a:t>Thursday, December 6, 2018</a:t>
            </a:fld>
            <a:endParaRPr dirty="0" lang="en-US"/>
          </a:p>
        </p:txBody>
      </p:sp>
    </p:spTree>
    <p:custDataLst>
      <p:tags r:id="rId2"/>
    </p:custDataLst>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Acquisition</a:t>
            </a:r>
            <a:endParaRPr dirty="0" lang="en-US"/>
          </a:p>
        </p:txBody>
      </p:sp>
      <p:sp>
        <p:nvSpPr>
          <p:cNvPr id="3" name="Content Placeholder 9"/>
          <p:cNvSpPr>
            <a:spLocks noGrp="true"/>
          </p:cNvSpPr>
          <p:nvPr>
            <p:ph idx="1"/>
          </p:nvPr>
        </p:nvSpPr>
        <p:spPr/>
        <p:txBody>
          <a:bodyPr rtlCol="0" vert="horz">
            <a:normAutofit fontScale="92500" lnSpcReduction="10000"/>
          </a:bodyPr>
          <a:lstStyle/>
          <a:p>
            <a:pPr/>
            <a:r>
              <a:rPr dirty="0" lang="en-US"/>
              <a:t>Google - 3.9 Billion(29 Companies)</a:t>
            </a:r>
          </a:p>
          <a:p>
            <a:pPr/>
            <a:r>
              <a:rPr dirty="0" lang="en-US"/>
              <a:t>Amazon - 871 million</a:t>
            </a:r>
          </a:p>
          <a:p>
            <a:pPr/>
            <a:r>
              <a:rPr dirty="0" lang="en-US"/>
              <a:t>Apple - 786 million</a:t>
            </a:r>
          </a:p>
          <a:p>
            <a:pPr/>
            <a:r>
              <a:rPr dirty="0" lang="en-US"/>
              <a:t>Microsoft - 690 million</a:t>
            </a:r>
          </a:p>
          <a:p>
            <a:pPr/>
            <a:r>
              <a:rPr dirty="0" err="1" lang="en-US"/>
              <a:t>Salesforce</a:t>
            </a:r>
            <a:r>
              <a:rPr dirty="0" lang="en-US"/>
              <a:t> - 33 million</a:t>
            </a:r>
          </a:p>
          <a:p>
            <a:pPr lvl="1"/>
            <a:r>
              <a:rPr dirty="0" err="1" i="0" lang="en-US" strike="noStrike" sz="1600" u="none">
                <a:solidFill>
                  <a:schemeClr val="tx2"/>
                </a:solidFill>
                <a:latin typeface="Source Sans Pro"/>
              </a:rPr>
              <a:t>Salesforce</a:t>
            </a:r>
            <a:r>
              <a:rPr dirty="0" i="0" lang="en-US" strike="noStrike" sz="1600" u="none">
                <a:solidFill>
                  <a:schemeClr val="tx2"/>
                </a:solidFill>
                <a:latin typeface="Source Sans Pro"/>
              </a:rPr>
              <a:t> Ventures launches $50M fund to encourage AI development on </a:t>
            </a:r>
            <a:r>
              <a:rPr dirty="0" err="1" i="0" lang="en-US" strike="noStrike" sz="1600" u="none">
                <a:solidFill>
                  <a:schemeClr val="tx2"/>
                </a:solidFill>
                <a:latin typeface="Source Sans Pro"/>
              </a:rPr>
              <a:t>Salesforce</a:t>
            </a:r>
            <a:r>
              <a:rPr dirty="0" i="0" lang="en-US" strike="noStrike" sz="1600" u="none">
                <a:solidFill>
                  <a:schemeClr val="tx2"/>
                </a:solidFill>
                <a:latin typeface="Source Sans Pro"/>
              </a:rPr>
              <a:t> platform</a:t>
            </a:r>
          </a:p>
          <a:p>
            <a:pPr/>
            <a:r>
              <a:rPr dirty="0" lang="en-US"/>
              <a:t/>
            </a:r>
          </a:p>
          <a:p>
            <a:pPr/>
            <a:r>
              <a:rPr dirty="0" lang="en-US"/>
              <a:t>*All amounts are in USD($).</a:t>
            </a:r>
            <a:endParaRPr dirty="0" lang="en-US"/>
          </a:p>
        </p:txBody>
      </p:sp>
      <p:sp>
        <p:nvSpPr>
          <p:cNvPr id="4" name="Slide Number Placeholder 4"/>
          <p:cNvSpPr>
            <a:spLocks noGrp="true"/>
          </p:cNvSpPr>
          <p:nvPr>
            <p:ph idx="12" sz="quarter" type="sldNum"/>
          </p:nvPr>
        </p:nvSpPr>
        <p:spPr/>
        <p:txBody>
          <a:bodyPr rtlCol="0" vert="horz"/>
          <a:lstStyle>
            <a:lvl1pPr lvl="0"/>
          </a:lstStyle>
          <a:p>
            <a:pPr/>
            <a:fld id="{3D790060-42D8-4275-8C4A-56EF414AA5AA}" type="slidenum"/>
            <a:endParaRPr dirty="0" lang="en-US"/>
          </a:p>
        </p:txBody>
      </p:sp>
      <p:sp>
        <p:nvSpPr>
          <p:cNvPr id="5" name="Date Placeholder 1"/>
          <p:cNvSpPr>
            <a:spLocks noGrp="true"/>
          </p:cNvSpPr>
          <p:nvPr>
            <p:ph idx="10" sz="half" type="dt"/>
          </p:nvPr>
        </p:nvSpPr>
        <p:spPr/>
        <p:txBody>
          <a:bodyPr rtlCol="0" vert="horz"/>
          <a:lstStyle>
            <a:lvl1pPr lvl="0"/>
          </a:lstStyle>
          <a:p>
            <a:pPr/>
            <a:fld id="{EAF1DA3E-F803-4903-BF79-03560A5FA0E2}" type="datetime2">
              <a:t>Thursday, December 6, 2018</a:t>
            </a:fld>
            <a:endParaRPr dirty="0" lang="en-US"/>
          </a:p>
        </p:txBody>
      </p:sp>
    </p:spTree>
    <p:custDataLst>
      <p:tags r:id="rId2"/>
    </p:custDataLst>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Recommendation engine</a:t>
            </a:r>
            <a:endParaRPr dirty="0" lang="en-US"/>
          </a:p>
        </p:txBody>
      </p:sp>
      <p:sp>
        <p:nvSpPr>
          <p:cNvPr id="3" name="Content Placeholder 9"/>
          <p:cNvSpPr>
            <a:spLocks noGrp="true"/>
          </p:cNvSpPr>
          <p:nvPr>
            <p:ph idx="1"/>
          </p:nvPr>
        </p:nvSpPr>
        <p:spPr/>
        <p:txBody>
          <a:bodyPr rtlCol="0" vert="horz"/>
          <a:lstStyle/>
          <a:p>
            <a:pPr/>
            <a:r>
              <a:rPr dirty="0" lang="en-US"/>
              <a:t>Netflix - 75% of the video watched from recommendation engine. A</a:t>
            </a:r>
            <a:r>
              <a:rPr dirty="0" lang="en-US"/>
              <a:t>ccording to Netflix executives Carlos A. </a:t>
            </a:r>
            <a:r>
              <a:rPr dirty="0" err="1" lang="en-US"/>
              <a:t>Gomez-Uribe</a:t>
            </a:r>
            <a:r>
              <a:rPr dirty="0" lang="en-US"/>
              <a:t> and Neil Hunt their recommender system saves them about </a:t>
            </a:r>
            <a:r>
              <a:rPr b="1" dirty="0" lang="en-US">
                <a:latin typeface="+mn-lt"/>
              </a:rPr>
              <a:t>$1 billion</a:t>
            </a:r>
          </a:p>
          <a:p>
            <a:pPr/>
            <a:r>
              <a:rPr dirty="0" lang="en-US"/>
              <a:t>Amazon - Amazon credits it recommendation engine for </a:t>
            </a:r>
            <a:r>
              <a:rPr b="1" dirty="0" lang="en-US">
                <a:latin typeface="+mn-lt"/>
              </a:rPr>
              <a:t>35%</a:t>
            </a:r>
            <a:r>
              <a:rPr dirty="0" lang="en-US"/>
              <a:t> of their revenue.</a:t>
            </a:r>
          </a:p>
          <a:p>
            <a:pPr/>
            <a:r>
              <a:rPr dirty="0" lang="en-US"/>
              <a:t/>
            </a:r>
            <a:endParaRPr dirty="0" lang="en-US"/>
          </a:p>
        </p:txBody>
      </p:sp>
      <p:sp>
        <p:nvSpPr>
          <p:cNvPr id="4" name="Slide Number Placeholder 4"/>
          <p:cNvSpPr>
            <a:spLocks noGrp="true"/>
          </p:cNvSpPr>
          <p:nvPr>
            <p:ph idx="12" sz="quarter" type="sldNum"/>
          </p:nvPr>
        </p:nvSpPr>
        <p:spPr/>
        <p:txBody>
          <a:bodyPr rtlCol="0" vert="horz"/>
          <a:lstStyle>
            <a:lvl1pPr lvl="0"/>
          </a:lstStyle>
          <a:p>
            <a:pPr/>
            <a:fld id="{834DB5F5-E8BD-4495-A433-A7216D7123AB}" type="slidenum"/>
            <a:endParaRPr dirty="0" lang="en-US"/>
          </a:p>
        </p:txBody>
      </p:sp>
      <p:sp>
        <p:nvSpPr>
          <p:cNvPr id="5" name="Date Placeholder 1"/>
          <p:cNvSpPr>
            <a:spLocks noGrp="true"/>
          </p:cNvSpPr>
          <p:nvPr>
            <p:ph idx="10" sz="half" type="dt"/>
          </p:nvPr>
        </p:nvSpPr>
        <p:spPr/>
        <p:txBody>
          <a:bodyPr rtlCol="0" vert="horz"/>
          <a:lstStyle>
            <a:lvl1pPr lvl="0"/>
          </a:lstStyle>
          <a:p>
            <a:pPr/>
            <a:fld id="{53E20414-C148-431B-B7A6-A6230A298AEC}" type="datetime2">
              <a:t>Thursday, December 6, 2018</a:t>
            </a:fld>
            <a:endParaRPr dirty="0" lang="en-US"/>
          </a:p>
        </p:txBody>
      </p:sp>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p:cNvSpPr>
            <a:spLocks noGrp="true"/>
          </p:cNvSpPr>
          <p:nvPr>
            <p:ph type="title"/>
          </p:nvPr>
        </p:nvSpPr>
        <p:spPr/>
        <p:txBody>
          <a:bodyPr rtlCol="0" vert="horz"/>
          <a:lstStyle/>
          <a:p>
            <a:pPr/>
            <a:r>
              <a:rPr dirty="0" lang="en-US"/>
              <a:t>AI Types</a:t>
            </a:r>
            <a:endParaRPr dirty="0" lang="en-US"/>
          </a:p>
        </p:txBody>
      </p:sp>
      <p:sp>
        <p:nvSpPr>
          <p:cNvPr id="3" name="Content Placeholder 9"/>
          <p:cNvSpPr>
            <a:spLocks noGrp="true"/>
          </p:cNvSpPr>
          <p:nvPr>
            <p:ph idx="1"/>
          </p:nvPr>
        </p:nvSpPr>
        <p:spPr/>
        <p:txBody>
          <a:bodyPr rtlCol="0" vert="horz"/>
          <a:lstStyle/>
          <a:p>
            <a:pPr/>
            <a:r>
              <a:rPr dirty="0" lang="en-US"/>
              <a:t>Narrow AI</a:t>
            </a:r>
          </a:p>
          <a:p>
            <a:pPr/>
            <a:r>
              <a:rPr dirty="0" lang="en-US"/>
              <a:t>General AI</a:t>
            </a:r>
            <a:endParaRPr dirty="0" lang="en-US"/>
          </a:p>
        </p:txBody>
      </p:sp>
      <p:sp>
        <p:nvSpPr>
          <p:cNvPr id="4" name="Slide Number Placeholder 4"/>
          <p:cNvSpPr>
            <a:spLocks noGrp="true"/>
          </p:cNvSpPr>
          <p:nvPr>
            <p:ph idx="12" sz="quarter" type="sldNum"/>
          </p:nvPr>
        </p:nvSpPr>
        <p:spPr/>
        <p:txBody>
          <a:bodyPr rtlCol="0" vert="horz"/>
          <a:lstStyle>
            <a:lvl1pPr lvl="0"/>
          </a:lstStyle>
          <a:p>
            <a:pPr/>
            <a:fld id="{9317DA05-D741-45CC-8BD7-8D8CC616B20F}" type="slidenum"/>
            <a:endParaRPr dirty="0" lang="en-US"/>
          </a:p>
        </p:txBody>
      </p:sp>
      <p:sp>
        <p:nvSpPr>
          <p:cNvPr id="5" name="Date Placeholder 1"/>
          <p:cNvSpPr>
            <a:spLocks noGrp="true"/>
          </p:cNvSpPr>
          <p:nvPr>
            <p:ph idx="10" sz="half" type="dt"/>
          </p:nvPr>
        </p:nvSpPr>
        <p:spPr/>
        <p:txBody>
          <a:bodyPr rtlCol="0" vert="horz"/>
          <a:lstStyle>
            <a:lvl1pPr lvl="0"/>
          </a:lstStyle>
          <a:p>
            <a:pPr/>
            <a:fld id="{13C275ED-BA69-44CE-B28F-8C404CB47DED}" type="datetime2">
              <a:t>Thursday, December 6, 2018</a:t>
            </a:fld>
            <a:endParaRPr dirty="0" lang="en-US"/>
          </a:p>
        </p:txBody>
      </p:sp>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9:0:0" val="6"/>
  <p:tag name="fontWeight:7:0:0" val="6"/>
</p:tagLst>
</file>

<file path=ppt/tags/tag10.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1:1" val="2"/>
  <p:tag name="fontWeight:3:2:0" val="2"/>
  <p:tag name="fontWeight:3:1:2" val="2"/>
  <p:tag name="fontWeight:3:3:0" val="2"/>
  <p:tag name="fontWeight:3:1:0" val="2"/>
  <p:tag name="fontWeight:3:3:1" val="2"/>
  <p:tag name="fontWeight:3:4:0" val="2"/>
  <p:tag name="fontWeight:3:3:2" val="2"/>
</p:tagLst>
</file>

<file path=ppt/tags/tag1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4:0" val="2"/>
  <p:tag name="fontWeight:3:5:0" val="2"/>
</p:tagLst>
</file>

<file path=ppt/tags/tag1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webfont2" val="Source Sans Pro-light"/>
  <p:tag name="webfont1" val="Source Sans Pro-light"/>
  <p:tag name="webfont4" val="Source Sans Pro-demi_bold"/>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3.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ags/tag4.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0:0" val="2"/>
  <p:tag name="fontWeight:3:1:0" val="2"/>
</p:tagLst>
</file>

<file path=ppt/tags/tag5.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5:1" val="2"/>
  <p:tag name="fontWeight:3:5:2" val="2"/>
  <p:tag name="fontWeight:3:5:0" val="2"/>
</p:tagLst>
</file>

<file path=ppt/tags/tag6.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5:3" val="2"/>
  <p:tag name="fontWeight:3:5:1" val="2"/>
  <p:tag name="fontWeight:3:5:2" val="2"/>
  <p:tag name="fontWeight:3:5:0" val="2"/>
</p:tagLst>
</file>

<file path=ppt/tags/tag7.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embedUrl" val="type: EXTERNAL&#10;code: &quot;embedCode&quot;&#10;site: YOUTUBE&#10;searchKeys: &quot;What is Artificial Intelligence (or Machine Learning)?&quot;&#10;embedObject {&#10;  type: IFRAME&#10;  url {&#10;    scheme: HTTPS&#10;    domain {&#10;      main: YOUTUBE_COM&#10;    }&#10;    path: &quot;/embed/mJeNghZXtMo&quot;&#10;  }&#10;  dim {&#10;    width: 480.0&#10;    height: 360.0&#10;  }&#10;  variables {&#10;    key {&#10;      keyType: DEFINED&#10;      defined: SCROLLING&#10;    }&#10;    value {&#10;      valueType: BOOLEAN&#10;      booleanValue: false&#10;    }&#10;  }&#10;  variables {&#10;    key {&#10;      keyType: DEFINED&#10;      defined: BORDER&#10;    }&#10;    value {&#10;      valueType: BOOLEAN&#10;      booleanValue: false&#10;    }&#10;  }&#10;  variables {&#10;    key {&#10;      keyType: DEFINED&#10;      defined: FULLSCREEN&#10;    }&#10;    value {&#10;      valueType: BOOLEAN&#10;      booleanValue: true&#10;    }&#10;  }&#10;  variables {&#10;    key {&#10;      keyType: DEFINED&#10;      defined: TRANSPARENCY&#10;    }&#10;    value {&#10;      valueType: BOOLEAN&#10;      booleanValue: false&#10;    }&#10;  }&#10;  style: &quot;&quot;&#10;}&#10;"/>
</p:tagLst>
</file>

<file path=ppt/tags/tag8.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0:2" val="2"/>
  <p:tag name="fontWeight:3:1:1" val="2"/>
  <p:tag name="fontWeight:3:2:0" val="2"/>
  <p:tag name="fontWeight:3:1:2" val="2"/>
  <p:tag name="fontWeight:3:3:0" val="2"/>
  <p:tag name="fontWeight:3:0:0" val="2"/>
  <p:tag name="fontWeight:3:1:0" val="2"/>
  <p:tag name="fontWeight:3:1:5" val="2"/>
  <p:tag name="fontWeight:3:1:3" val="2"/>
  <p:tag name="fontWeight:3:4:0" val="2"/>
  <p:tag name="fontWeight:3:1:4" val="2"/>
  <p:tag name="fontWeight:3:3:2" val="2"/>
</p:tagLst>
</file>

<file path=ppt/tags/tag9.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7:0" val="2"/>
</p:tagLst>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Experimental">
  <a:themeElements>
    <a:clrScheme name="Experimental">
      <a:dk1>
        <a:srgbClr val="000000"/>
      </a:dk1>
      <a:lt1>
        <a:srgbClr val="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Experimental">
      <a:majorFont>
        <a:latin typeface="Source Sans Pro"/>
        <a:ea typeface=""/>
        <a:cs typeface=""/>
      </a:majorFont>
      <a:minorFont>
        <a:latin typeface="Source Sans Pro"/>
        <a:ea typeface=""/>
        <a:cs typeface=""/>
      </a:minorFont>
    </a:fontScheme>
    <a:fmtScheme name="Experimental">
      <a:fillStyleLst>
        <a:solidFill>
          <a:schemeClr val="phClr"/>
        </a:solidFill>
        <a:gradFill rotWithShape="1">
          <a:gsLst>
            <a:gs pos="0">
              <a:schemeClr val="phClr">
                <a:tint val="50000"/>
                <a:satMod val="200000"/>
              </a:schemeClr>
            </a:gs>
            <a:gs pos="35000">
              <a:schemeClr val="phClr">
                <a:tint val="37000"/>
                <a:satMod val="200000"/>
              </a:schemeClr>
            </a:gs>
            <a:gs pos="100000">
              <a:schemeClr val="phClr">
                <a:tint val="15000"/>
                <a:satMod val="20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12700">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80000"/>
                <a:satMod val="200000"/>
              </a:schemeClr>
            </a:gs>
            <a:gs pos="40000">
              <a:schemeClr val="phClr">
                <a:tint val="80000"/>
                <a:shade val="99000"/>
                <a:satMod val="200000"/>
              </a:schemeClr>
            </a:gs>
            <a:gs pos="100000">
              <a:schemeClr val="phClr">
                <a:shade val="20000"/>
                <a:satMod val="255000"/>
              </a:schemeClr>
            </a:gs>
          </a:gsLst>
          <a:lin ang="10800000" scaled="0"/>
        </a:gradFill>
        <a:gradFill rotWithShape="1">
          <a:gsLst>
            <a:gs pos="0">
              <a:schemeClr val="phClr">
                <a:tint val="80000"/>
                <a:satMod val="200000"/>
              </a:schemeClr>
            </a:gs>
            <a:gs pos="100000">
              <a:schemeClr val="phClr">
                <a:shade val="5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3"/>
          </a:solidFill>
          <a:prstDash val="solid"/>
          <a:round/>
        </a:ln>
      </a:spPr>
      <a:bodyPr anchor="ctr" rtlCol="0" vert="horz"/>
      <a:lstStyle>
        <a:lvl1pPr algn="ctr"/>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Experimental">
  <a:themeElements>
    <a:clrScheme name="Experimental">
      <a:dk1>
        <a:srgbClr val="000000"/>
      </a:dk1>
      <a:lt1>
        <a:srgbClr val="ffffff"/>
      </a:lt1>
      <a:dk2>
        <a:srgbClr val="34464d"/>
      </a:dk2>
      <a:lt2>
        <a:srgbClr val="f7f7f7"/>
      </a:lt2>
      <a:accent1>
        <a:srgbClr val="a7d878"/>
      </a:accent1>
      <a:accent2>
        <a:srgbClr val="8ac441"/>
      </a:accent2>
      <a:accent3>
        <a:srgbClr val="528c26"/>
      </a:accent3>
      <a:accent4>
        <a:srgbClr val="cfd8dd"/>
      </a:accent4>
      <a:accent5>
        <a:srgbClr val="7e8d93"/>
      </a:accent5>
      <a:accent6>
        <a:srgbClr val="519ebd"/>
      </a:accent6>
      <a:hlink>
        <a:srgbClr val="33a6d9"/>
      </a:hlink>
      <a:folHlink>
        <a:srgbClr val="81d21b"/>
      </a:folHlink>
    </a:clrScheme>
    <a:fontScheme name="Experimental">
      <a:majorFont>
        <a:latin typeface="Source Sans Pro"/>
        <a:ea typeface=""/>
        <a:cs typeface=""/>
      </a:majorFont>
      <a:minorFont>
        <a:latin typeface="Source Sans Pro"/>
        <a:ea typeface=""/>
        <a:cs typeface=""/>
      </a:minorFont>
    </a:fontScheme>
    <a:fmtScheme name="Experimental">
      <a:fillStyleLst>
        <a:solidFill>
          <a:schemeClr val="phClr"/>
        </a:solidFill>
        <a:gradFill rotWithShape="1">
          <a:gsLst>
            <a:gs pos="0">
              <a:schemeClr val="phClr">
                <a:tint val="50000"/>
                <a:satMod val="200000"/>
              </a:schemeClr>
            </a:gs>
            <a:gs pos="35000">
              <a:schemeClr val="phClr">
                <a:tint val="37000"/>
                <a:satMod val="200000"/>
              </a:schemeClr>
            </a:gs>
            <a:gs pos="100000">
              <a:schemeClr val="phClr">
                <a:tint val="15000"/>
                <a:satMod val="20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12700">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80000"/>
                <a:satMod val="200000"/>
              </a:schemeClr>
            </a:gs>
            <a:gs pos="40000">
              <a:schemeClr val="phClr">
                <a:tint val="80000"/>
                <a:shade val="99000"/>
                <a:satMod val="200000"/>
              </a:schemeClr>
            </a:gs>
            <a:gs pos="100000">
              <a:schemeClr val="phClr">
                <a:shade val="20000"/>
                <a:satMod val="255000"/>
              </a:schemeClr>
            </a:gs>
          </a:gsLst>
          <a:lin ang="10800000" scaled="0"/>
        </a:gradFill>
        <a:gradFill rotWithShape="1">
          <a:gsLst>
            <a:gs pos="0">
              <a:schemeClr val="phClr">
                <a:tint val="80000"/>
                <a:satMod val="200000"/>
              </a:schemeClr>
            </a:gs>
            <a:gs pos="100000">
              <a:schemeClr val="phClr">
                <a:shade val="5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3"/>
          </a:solidFill>
          <a:prstDash val="solid"/>
          <a:round/>
        </a:ln>
      </a:spPr>
      <a:bodyPr anchor="ctr" rtlCol="0" vert="horz"/>
      <a:lstStyle>
        <a:lvl1pPr algn="ctr"/>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zoho</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Joshi</dc:creator>
  <cp:lastModifiedBy>Joshi</cp:lastModifiedBy>
  <dcterms:created xmlns:xsi="http://www.w3.org/2001/XMLSchema-instance" xsi:type="dcterms:W3CDTF">2010-03-09T10:03:29Z</dcterms:created>
  <dcterms:modified xmlns:xsi="http://www.w3.org/2001/XMLSchema-instance" xsi:type="dcterms:W3CDTF">2010-03-11T10:03:29Z</dcterms:modified>
</cp:coreProperties>
</file>