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Default ContentType="image/jpeg" Extension="jpg"/>
  <Default ContentType="image/png" Extension="pn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vnd.openxmlformats-officedocument.presentationml.tags+xml" PartName="/ppt/tags/tag4.xml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?><Relationships xmlns="http://schemas.openxmlformats.org/package/2006/relationships"><Relationship Id="rId1" Target="/ppt/media/image1.png" Type="http://schemas.openxmlformats.org/officeDocument/2006/relationships/image"/><Relationship Id="rId2" Target="/ppt/media/image2.jpg" Type="http://schemas.openxmlformats.org/officeDocument/2006/relationships/image"/><Relationship Id="rId3" Target="/ppt/media/image3.png" Type="http://schemas.openxmlformats.org/officeDocument/2006/relationships/image"/><Relationship Id="rId4" Target="/ppt/media/image4.jpg" Type="http://schemas.openxmlformats.org/officeDocument/2006/relationships/image"/><Relationship Id="rId5" Target="/ppt/media/image5.jpg" Type="http://schemas.openxmlformats.org/officeDocument/2006/relationships/image"/><Relationship Id="rId6" Target="/ppt/media/image6.png" Type="http://schemas.openxmlformats.org/officeDocument/2006/relationships/image"/><Relationship Id="rId7" Target="/ppt/media/image7.png" Type="http://schemas.openxmlformats.org/officeDocument/2006/relationships/image"/><Relationship Id="rId8" Target="/ppt/media/image8.png" Type="http://schemas.openxmlformats.org/officeDocument/2006/relationships/image"/><Relationship Id="rId9" Target="/ppt/media/image10.png" Type="http://schemas.openxmlformats.org/officeDocument/2006/relationships/image"/><Relationship Id="rId10" Target="/ppt/media/image11.png" Type="http://schemas.openxmlformats.org/officeDocument/2006/relationships/image"/><Relationship Id="rId11" Target="ppt/media/img_cc_black.png" Type="http://schemas.openxmlformats.org/officeDocument/2006/relationships/image"/><Relationship Id="rId12" Target="ppt/presentation.xml" Type="http://schemas.openxmlformats.org/officeDocument/2006/relationships/officeDocument"/><Relationship Id="rId13" Target="docProps/core.xml" Type="http://schemas.openxmlformats.org/package/2006/relationships/metadata/core-properties"/><Relationship Id="rId1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5143500" type="screen16x9"/>
  <p:notesSz cx="9144000" cy="5143500"/>
  <p:embeddedFontLst>
    <p:embeddedFont>
      <p:font typeface="Source Sans Pro-demi_bold"/>
      <p:regular r:id="rId21"/>
    </p:embeddedFont>
    <p:embeddedFont>
      <p:font typeface="Source Sans Pro"/>
      <p:regular r:id="rId23"/>
      <p:bold r:id="rId22"/>
    </p:embeddedFont>
  </p:embeddedFontLst>
  <p:custDataLst>
    <p:tags r:id="rId24"/>
  </p:custDataLst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slides/slide9.xml" Type="http://schemas.openxmlformats.org/officeDocument/2006/relationships/slide"/><Relationship Id="rId14" Target="slides/slide10.xml" Type="http://schemas.openxmlformats.org/officeDocument/2006/relationships/slide"/><Relationship Id="rId15" Target="slides/slide11.xml" Type="http://schemas.openxmlformats.org/officeDocument/2006/relationships/slide"/><Relationship Id="rId16" Target="slides/slide12.xml" Type="http://schemas.openxmlformats.org/officeDocument/2006/relationships/slide"/><Relationship Id="rId17" Target="slides/slide13.xml" Type="http://schemas.openxmlformats.org/officeDocument/2006/relationships/slide"/><Relationship Id="rId18" Target="slides/slide14.xml" Type="http://schemas.openxmlformats.org/officeDocument/2006/relationships/slide"/><Relationship Id="rId19" Target="tableStyles.xml" Type="http://schemas.openxmlformats.org/officeDocument/2006/relationships/tableStyles"/><Relationship Id="rId20" Target="fonts/font1.fntdata" Type="http://schemas.openxmlformats.org/officeDocument/2006/relationships/font"/><Relationship Id="rId21" Target="fonts/font2.fntdata" Type="http://schemas.openxmlformats.org/officeDocument/2006/relationships/font"/><Relationship Id="rId22" Target="fonts/font3.fntdata" Type="http://schemas.openxmlformats.org/officeDocument/2006/relationships/font"/><Relationship Id="rId23" Target="fonts/font4.fntdata" Type="http://schemas.openxmlformats.org/officeDocument/2006/relationships/font"/><Relationship Id="rId24" Target="tags/tag4.xml" Type="http://schemas.openxmlformats.org/officeDocument/2006/relationships/tags"/><Relationship Id="rId25" Target="presProps.xml" Type="http://schemas.openxmlformats.org/officeDocument/2006/relationships/presProps"/><Relationship Id="rId26" Target="viewProps.xml" Type="http://schemas.openxmlformats.org/officeDocument/2006/relationships/viewProps"/></Relationships>
</file>

<file path=ppt/notesMasters/_rels/notesMaster1.xml.rels><?xml version="1.0" encoding="UTF-8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?><Relationships xmlns="http://schemas.openxmlformats.org/package/2006/relationships"><Relationship Id="rId2" Target="../media/image1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?><Relationships xmlns="http://schemas.openxmlformats.org/package/2006/relationships"><Relationship Id="rId2" Target="../tags/tag2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1.xml.rels><?xml version="1.0" encoding="UTF-8"?><Relationships xmlns="http://schemas.openxmlformats.org/package/2006/relationships"><Relationship Id="rId2" Target="../tags/tag3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2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?><Relationships xmlns="http://schemas.openxmlformats.org/package/2006/relationships"><Relationship Id="rId2" Target="../media/image6.png" Type="http://schemas.openxmlformats.org/officeDocument/2006/relationships/image"/><Relationship Id="rId3" Target="../media/image4.jp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4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?><Relationships xmlns="http://schemas.openxmlformats.org/package/2006/relationships"><Relationship Id="rId2" Target="../media/image5.jpg" Type="http://schemas.openxmlformats.org/officeDocument/2006/relationships/image"/><Relationship Id="rId3" Target="../tags/tag1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6.xml.rels><?xml version="1.0" encoding="UTF-8"?><Relationships xmlns="http://schemas.openxmlformats.org/package/2006/relationships"><Relationship Id="rId2" Target="../media/image3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7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?><Relationships xmlns="http://schemas.openxmlformats.org/package/2006/relationships"><Relationship Id="rId2" Target="../media/image2.jp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9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title">
  <p:cSld name="Title Slide">
    <p:bg>
      <p:bgPr>
        <a:blipFill dpi="0" rotWithShape="1">
          <a:blip r:embed="rId2"/>
          <a:stretch>
            <a:fillRect b="0" l="0" r="0" t="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"/>
          <p:cNvGrpSpPr>
            <a:grpSpLocks noChangeAspect="true"/>
          </p:cNvGrpSpPr>
          <p:nvPr/>
        </p:nvGrpSpPr>
        <p:grpSpPr>
          <a:xfrm flipH="false" flipV="false" rot="0">
            <a:off x="1933575" y="1743075"/>
            <a:ext cx="1047750" cy="1047750"/>
            <a:chOff x="1933575" y="1743075"/>
            <a:chExt cx="1047750" cy="1047750"/>
          </a:xfrm>
        </p:grpSpPr>
        <p:sp>
          <p:nvSpPr>
            <p:cNvPr id="3" name=""/>
            <p:cNvSpPr/>
            <p:nvPr userDrawn="1"/>
          </p:nvSpPr>
          <p:spPr>
            <a:xfrm flipH="false" flipV="false" rot="0">
              <a:off x="1933575" y="1743075"/>
              <a:ext cx="95250" cy="10477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4" name=""/>
            <p:cNvSpPr/>
            <p:nvPr userDrawn="1"/>
          </p:nvSpPr>
          <p:spPr>
            <a:xfrm flipH="false" flipV="false" rot="0">
              <a:off x="2028825" y="1743075"/>
              <a:ext cx="85725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5" name=""/>
            <p:cNvSpPr/>
            <p:nvPr userDrawn="1"/>
          </p:nvSpPr>
          <p:spPr>
            <a:xfrm flipH="false" flipV="false" rot="0">
              <a:off x="2028825" y="2695575"/>
              <a:ext cx="38100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6" name=""/>
            <p:cNvSpPr/>
            <p:nvPr userDrawn="1"/>
          </p:nvSpPr>
          <p:spPr>
            <a:xfrm flipH="false" flipV="false" rot="0">
              <a:off x="2886075" y="1743075"/>
              <a:ext cx="95250" cy="476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7" name="Title Placeholder 1"/>
          <p:cNvSpPr>
            <a:spLocks noGrp="true"/>
          </p:cNvSpPr>
          <p:nvPr>
            <p:ph type="title"/>
          </p:nvPr>
        </p:nvSpPr>
        <p:spPr>
          <a:xfrm rot="0">
            <a:off x="2524125" y="2252529"/>
            <a:ext cx="5604928" cy="1262195"/>
          </a:xfrm>
          <a:prstGeom prst="rect">
            <a:avLst/>
          </a:prstGeom>
        </p:spPr>
        <p:txBody>
          <a:bodyPr anchor="t" rtlCol="0" vert="horz"/>
          <a:lstStyle>
            <a:lvl1pPr lvl="0">
              <a:defRPr dirty="0" lang="en-US" sz="4000">
                <a:solidFill>
                  <a:srgbClr val="ffffff"/>
                </a:solidFill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8" name="Subtitle 2"/>
          <p:cNvSpPr>
            <a:spLocks noGrp="true"/>
          </p:cNvSpPr>
          <p:nvPr>
            <p:ph idx="1" type="subTitle"/>
          </p:nvPr>
        </p:nvSpPr>
        <p:spPr>
          <a:xfrm rot="0">
            <a:off x="2527324" y="3514725"/>
            <a:ext cx="5598285" cy="476250"/>
          </a:xfrm>
          <a:prstGeom prst="rect">
            <a:avLst/>
          </a:prstGeom>
        </p:spPr>
        <p:txBody>
          <a:bodyPr anchor="t" lIns="91440" rtlCol="0" vert="horz">
            <a:noAutofit/>
          </a:bodyPr>
          <a:lstStyle>
            <a:lvl1pPr algn="l" indent="0" lvl="0" marL="0">
              <a:lnSpc>
                <a:spcPct val="100000"/>
              </a:lnSpc>
              <a:spcBef>
                <a:spcPts val="0"/>
              </a:spcBef>
              <a:buNone/>
              <a:defRPr baseline="0" dirty="0" i="0" lang="en-US" sz="1600">
                <a:solidFill>
                  <a:schemeClr val="bg2"/>
                </a:solidFill>
                <a:latin typeface="+mn-lt"/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9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0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1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0" y="-9525"/>
            <a:ext cx="381000" cy="5162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/>
          <p:cNvSpPr/>
          <p:nvPr/>
        </p:nvSpPr>
        <p:spPr>
          <a:xfrm flipH="false" flipV="false" rot="0">
            <a:off x="381000" y="1857375"/>
            <a:ext cx="8763000" cy="1905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Title Placeholder 1"/>
          <p:cNvSpPr>
            <a:spLocks noGrp="true"/>
          </p:cNvSpPr>
          <p:nvPr>
            <p:ph type="title"/>
          </p:nvPr>
        </p:nvSpPr>
        <p:spPr>
          <a:xfrm rot="0">
            <a:off x="1238250" y="476250"/>
            <a:ext cx="7143750" cy="570571"/>
          </a:xfrm>
        </p:spPr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Picture Placeholder 9"/>
          <p:cNvSpPr>
            <a:spLocks noGrp="true"/>
          </p:cNvSpPr>
          <p:nvPr>
            <p:ph idx="1" type="pic"/>
          </p:nvPr>
        </p:nvSpPr>
        <p:spPr>
          <a:xfrm rot="0">
            <a:off x="857250" y="1952625"/>
            <a:ext cx="2476500" cy="1714500"/>
          </a:xfrm>
          <a:prstGeom prst="rect">
            <a:avLst/>
          </a:prstGeom>
          <a:solidFill>
            <a:schemeClr val="bg1"/>
          </a:solidFill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6" name="Content Placeholder 2"/>
          <p:cNvSpPr>
            <a:spLocks noGrp="true"/>
          </p:cNvSpPr>
          <p:nvPr>
            <p:ph idx="2" type="body"/>
          </p:nvPr>
        </p:nvSpPr>
        <p:spPr>
          <a:xfrm rot="0">
            <a:off x="857250" y="3852862"/>
            <a:ext cx="2476500" cy="357187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lvl="0" marL="0">
              <a:lnSpc>
                <a:spcPct val="100000"/>
              </a:lnSpc>
              <a:buNone/>
              <a:defRPr dirty="0" lang="en-US" sz="1200">
                <a:solidFill>
                  <a:schemeClr val="tx2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7" name="Picture Placeholder 14"/>
          <p:cNvSpPr>
            <a:spLocks noGrp="true"/>
          </p:cNvSpPr>
          <p:nvPr>
            <p:ph idx="3" type="pic"/>
          </p:nvPr>
        </p:nvSpPr>
        <p:spPr>
          <a:xfrm rot="0">
            <a:off x="3571875" y="1952625"/>
            <a:ext cx="2476500" cy="1714500"/>
          </a:xfrm>
          <a:prstGeom prst="rect">
            <a:avLst/>
          </a:prstGeom>
          <a:solidFill>
            <a:schemeClr val="bg1"/>
          </a:solidFill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8" name="Content Placeholder 2"/>
          <p:cNvSpPr>
            <a:spLocks noGrp="true"/>
          </p:cNvSpPr>
          <p:nvPr>
            <p:ph idx="4" type="body"/>
          </p:nvPr>
        </p:nvSpPr>
        <p:spPr>
          <a:xfrm rot="0">
            <a:off x="3571875" y="3852862"/>
            <a:ext cx="2476500" cy="357187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lvl="0" marL="0">
              <a:lnSpc>
                <a:spcPct val="100000"/>
              </a:lnSpc>
              <a:buNone/>
              <a:defRPr dirty="0" lang="en-US" sz="1200">
                <a:solidFill>
                  <a:schemeClr val="tx2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9" name="Picture Placeholder 16"/>
          <p:cNvSpPr>
            <a:spLocks noGrp="true"/>
          </p:cNvSpPr>
          <p:nvPr>
            <p:ph idx="5" type="pic"/>
          </p:nvPr>
        </p:nvSpPr>
        <p:spPr>
          <a:xfrm rot="0">
            <a:off x="6286500" y="1952625"/>
            <a:ext cx="2476500" cy="1714500"/>
          </a:xfrm>
          <a:prstGeom prst="rect">
            <a:avLst/>
          </a:prstGeom>
          <a:solidFill>
            <a:schemeClr val="bg1"/>
          </a:solidFill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0" name="Content Placeholder 2"/>
          <p:cNvSpPr>
            <a:spLocks noGrp="true"/>
          </p:cNvSpPr>
          <p:nvPr>
            <p:ph idx="6" type="body"/>
          </p:nvPr>
        </p:nvSpPr>
        <p:spPr>
          <a:xfrm rot="0">
            <a:off x="6286500" y="3852862"/>
            <a:ext cx="2476500" cy="357187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lvl="0" marL="0">
              <a:lnSpc>
                <a:spcPct val="100000"/>
              </a:lnSpc>
              <a:buNone/>
              <a:defRPr dirty="0" lang="en-US" sz="1200">
                <a:solidFill>
                  <a:schemeClr val="tx2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1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2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3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custDataLst>
      <p:tags r:id="rId2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6429374" y="952500"/>
            <a:ext cx="95250" cy="4191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/>
          <p:cNvSpPr/>
          <p:nvPr/>
        </p:nvSpPr>
        <p:spPr>
          <a:xfrm flipH="false" flipV="false" rot="0">
            <a:off x="6524625" y="952500"/>
            <a:ext cx="2619375" cy="952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/>
          <p:cNvSpPr/>
          <p:nvPr/>
        </p:nvSpPr>
        <p:spPr>
          <a:xfrm flipH="false" flipV="true" rot="0">
            <a:off x="0" y="-9525"/>
            <a:ext cx="381000" cy="5162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6" name="Picture Placeholder 6"/>
          <p:cNvSpPr>
            <a:spLocks noGrp="true"/>
          </p:cNvSpPr>
          <p:nvPr>
            <p:ph idx="1" type="pic"/>
          </p:nvPr>
        </p:nvSpPr>
        <p:spPr>
          <a:xfrm rot="0">
            <a:off x="1362075" y="1524000"/>
            <a:ext cx="3333750" cy="1428750"/>
          </a:xfrm>
          <a:prstGeom prst="rect">
            <a:avLst/>
          </a:prstGeom>
          <a:solidFill>
            <a:schemeClr val="bg1"/>
          </a:solidFill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7" name="Picture Placeholder 8"/>
          <p:cNvSpPr>
            <a:spLocks noGrp="true"/>
          </p:cNvSpPr>
          <p:nvPr>
            <p:ph idx="2" type="pic"/>
          </p:nvPr>
        </p:nvSpPr>
        <p:spPr>
          <a:xfrm rot="0">
            <a:off x="1362075" y="3181350"/>
            <a:ext cx="3333750" cy="1428750"/>
          </a:xfrm>
          <a:prstGeom prst="rect">
            <a:avLst/>
          </a:prstGeom>
          <a:solidFill>
            <a:schemeClr val="bg1"/>
          </a:solidFill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8" name="Picture Placeholder 11"/>
          <p:cNvSpPr>
            <a:spLocks noGrp="true"/>
          </p:cNvSpPr>
          <p:nvPr>
            <p:ph idx="3" type="pic"/>
          </p:nvPr>
        </p:nvSpPr>
        <p:spPr>
          <a:xfrm rot="0">
            <a:off x="5238750" y="1524000"/>
            <a:ext cx="3333750" cy="1428750"/>
          </a:xfrm>
          <a:prstGeom prst="rect">
            <a:avLst/>
          </a:prstGeom>
          <a:solidFill>
            <a:schemeClr val="bg1"/>
          </a:solidFill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9" name="Picture Placeholder 13"/>
          <p:cNvSpPr>
            <a:spLocks noGrp="true"/>
          </p:cNvSpPr>
          <p:nvPr>
            <p:ph idx="4" type="pic"/>
          </p:nvPr>
        </p:nvSpPr>
        <p:spPr>
          <a:xfrm rot="0">
            <a:off x="5238750" y="3181350"/>
            <a:ext cx="3333750" cy="1428750"/>
          </a:xfrm>
          <a:prstGeom prst="rect">
            <a:avLst/>
          </a:prstGeom>
          <a:solidFill>
            <a:schemeClr val="bg1"/>
          </a:solidFill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0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1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2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custDataLst>
      <p:tags r:id="rId2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0" y="-9525"/>
            <a:ext cx="381000" cy="5162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6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secHead">
  <p:cSld name="Section Header">
    <p:bg>
      <p:bgPr>
        <a:blipFill dpi="0" rotWithShape="1">
          <a:blip r:embed="rId2"/>
          <a:stretch>
            <a:fillRect b="0" l="0" r="0" t="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>
            <a:off x="0" y="1143000"/>
            <a:ext cx="9144000" cy="2857500"/>
          </a:xfrm>
          <a:prstGeom prst="rect">
            <a:avLst/>
          </a:prstGeom>
        </p:spPr>
      </p:pic>
      <p:grpSp>
        <p:nvGrpSpPr>
          <p:cNvPr id="3" name=""/>
          <p:cNvGrpSpPr>
            <a:grpSpLocks noChangeAspect="true"/>
          </p:cNvGrpSpPr>
          <p:nvPr/>
        </p:nvGrpSpPr>
        <p:grpSpPr>
          <a:xfrm flipH="false" flipV="false" rot="0">
            <a:off x="885825" y="1857375"/>
            <a:ext cx="857250" cy="857250"/>
            <a:chOff x="885825" y="1857375"/>
            <a:chExt cx="857250" cy="857250"/>
          </a:xfrm>
        </p:grpSpPr>
        <p:sp>
          <p:nvSpPr>
            <p:cNvPr id="4" name=""/>
            <p:cNvSpPr/>
            <p:nvPr userDrawn="1"/>
          </p:nvSpPr>
          <p:spPr>
            <a:xfrm flipH="false" flipV="false" rot="0">
              <a:off x="885825" y="1857375"/>
              <a:ext cx="95250" cy="857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5" name=""/>
            <p:cNvSpPr/>
            <p:nvPr userDrawn="1"/>
          </p:nvSpPr>
          <p:spPr>
            <a:xfrm flipH="false" flipV="false" rot="0">
              <a:off x="981075" y="1857375"/>
              <a:ext cx="66675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6" name=""/>
            <p:cNvSpPr/>
            <p:nvPr userDrawn="1"/>
          </p:nvSpPr>
          <p:spPr>
            <a:xfrm flipH="false" flipV="false" rot="0">
              <a:off x="981075" y="2619375"/>
              <a:ext cx="38100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7" name=""/>
            <p:cNvSpPr/>
            <p:nvPr userDrawn="1"/>
          </p:nvSpPr>
          <p:spPr>
            <a:xfrm flipH="false" flipV="false" rot="0">
              <a:off x="1647825" y="1857375"/>
              <a:ext cx="95250" cy="3619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8" name="Title Placeholder 1"/>
          <p:cNvSpPr>
            <a:spLocks noGrp="true"/>
          </p:cNvSpPr>
          <p:nvPr>
            <p:ph type="title"/>
          </p:nvPr>
        </p:nvSpPr>
        <p:spPr>
          <a:xfrm rot="0">
            <a:off x="1466850" y="2238375"/>
            <a:ext cx="6667500" cy="666750"/>
          </a:xfrm>
          <a:prstGeom prst="rect">
            <a:avLst/>
          </a:prstGeom>
        </p:spPr>
        <p:txBody>
          <a:bodyPr rtlCol="0" vert="horz"/>
          <a:lstStyle>
            <a:lvl1pPr lvl="0">
              <a:defRPr dirty="0" lang="en-US" sz="4000">
                <a:solidFill>
                  <a:srgbClr val="ffffff"/>
                </a:solidFill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9" name="Subtitle 2"/>
          <p:cNvSpPr>
            <a:spLocks noGrp="true"/>
          </p:cNvSpPr>
          <p:nvPr>
            <p:ph idx="1" type="body"/>
          </p:nvPr>
        </p:nvSpPr>
        <p:spPr>
          <a:xfrm rot="0">
            <a:off x="1465497" y="2905125"/>
            <a:ext cx="6668852" cy="381000"/>
          </a:xfrm>
          <a:prstGeom prst="rect">
            <a:avLst/>
          </a:prstGeom>
        </p:spPr>
        <p:txBody>
          <a:bodyPr anchor="t" lIns="91440" rtlCol="0" vert="horz">
            <a:noAutofit/>
          </a:bodyPr>
          <a:lstStyle>
            <a:lvl1pPr algn="l" indent="0" lvl="0" marL="0">
              <a:lnSpc>
                <a:spcPct val="100000"/>
              </a:lnSpc>
              <a:spcBef>
                <a:spcPts val="0"/>
              </a:spcBef>
              <a:buNone/>
              <a:defRPr baseline="0" dirty="0" i="0" lang="en-US" sz="1600">
                <a:solidFill>
                  <a:schemeClr val="bg2"/>
                </a:solidFill>
                <a:latin typeface="+mn-lt"/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10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1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2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5334000" y="666750"/>
            <a:ext cx="3810000" cy="3810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/>
          <p:cNvSpPr/>
          <p:nvPr/>
        </p:nvSpPr>
        <p:spPr>
          <a:xfrm flipH="false" flipV="false" rot="0">
            <a:off x="0" y="-9525"/>
            <a:ext cx="381000" cy="5162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/>
          <p:cNvSpPr/>
          <p:nvPr/>
        </p:nvSpPr>
        <p:spPr>
          <a:xfrm flipH="false" flipV="false" rot="0">
            <a:off x="5334000" y="666750"/>
            <a:ext cx="47625" cy="381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Title Placeholder 1"/>
          <p:cNvSpPr>
            <a:spLocks noGrp="true"/>
          </p:cNvSpPr>
          <p:nvPr>
            <p:ph type="title"/>
          </p:nvPr>
        </p:nvSpPr>
        <p:spPr>
          <a:xfrm rot="0">
            <a:off x="1238250" y="619125"/>
            <a:ext cx="3524250" cy="1096471"/>
          </a:xfrm>
          <a:prstGeom prst="rect">
            <a:avLst/>
          </a:prstGeom>
        </p:spPr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6" name="Content Placeholder 2"/>
          <p:cNvSpPr>
            <a:spLocks noGrp="true"/>
          </p:cNvSpPr>
          <p:nvPr>
            <p:ph idx="1"/>
          </p:nvPr>
        </p:nvSpPr>
        <p:spPr>
          <a:xfrm rot="0">
            <a:off x="1241723" y="1809750"/>
            <a:ext cx="3520776" cy="2476500"/>
          </a:xfrm>
        </p:spPr>
        <p:txBody>
          <a:bodyPr rtlCol="0" vert="horz"/>
          <a:lstStyle>
            <a:lvl1pPr lvl="0"/>
            <a:lvl5pPr lvl="4"/>
            <a:lvl4pPr lvl="3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Content Placeholder 2"/>
          <p:cNvSpPr>
            <a:spLocks noGrp="true"/>
          </p:cNvSpPr>
          <p:nvPr>
            <p:ph idx="2"/>
          </p:nvPr>
        </p:nvSpPr>
        <p:spPr>
          <a:xfrm rot="0">
            <a:off x="5715000" y="952500"/>
            <a:ext cx="3048000" cy="3238500"/>
          </a:xfrm>
        </p:spPr>
        <p:txBody>
          <a:bodyPr rtlCol="0" vert="horz"/>
          <a:lstStyle>
            <a:lvl1pPr lvl="0"/>
            <a:lvl5pPr lvl="4"/>
            <a:lvl4pPr lvl="3"/>
            <a:lvl3pPr lvl="2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8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9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0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4572000" y="476250"/>
            <a:ext cx="4000500" cy="4191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pic>
        <p:nvPicPr>
          <p:cNvPr id="3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>
            <a:off x="0" y="0"/>
            <a:ext cx="4572000" cy="5143500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 flipH="false" flipV="false" rot="0">
            <a:off x="0" y="0"/>
            <a:ext cx="4572000" cy="5141128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/>
          <p:cNvSpPr/>
          <p:nvPr/>
        </p:nvSpPr>
        <p:spPr>
          <a:xfrm flipH="false" flipV="false" rot="0">
            <a:off x="571500" y="476250"/>
            <a:ext cx="4000500" cy="4191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hidden="false" id="6" name="Title Placeholder 1"/>
          <p:cNvSpPr>
            <a:spLocks noGrp="true"/>
          </p:cNvSpPr>
          <p:nvPr>
            <p:ph type="title"/>
          </p:nvPr>
        </p:nvSpPr>
        <p:spPr>
          <a:xfrm rot="0">
            <a:off x="786574" y="609600"/>
            <a:ext cx="7563674" cy="621062"/>
          </a:xfrm>
          <a:prstGeom prst="rect">
            <a:avLst/>
          </a:prstGeom>
        </p:spPr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7" name="Text Placeholder 2"/>
          <p:cNvSpPr>
            <a:spLocks noGrp="true"/>
          </p:cNvSpPr>
          <p:nvPr>
            <p:ph idx="1" type="body"/>
          </p:nvPr>
        </p:nvSpPr>
        <p:spPr>
          <a:xfrm rot="0">
            <a:off x="857250" y="1378527"/>
            <a:ext cx="3381375" cy="433820"/>
          </a:xfrm>
          <a:prstGeom prst="rect">
            <a:avLst/>
          </a:prstGeom>
        </p:spPr>
        <p:txBody>
          <a:bodyPr anchor="b" rtlCol="0" vert="horz">
            <a:normAutofit fontScale="92500" lnSpcReduction="20000"/>
          </a:bodyPr>
          <a:lstStyle>
            <a:lvl1pPr indent="0" lvl="0" marL="0">
              <a:buNone/>
              <a:defRPr cap="none" dirty="0" i="0" lang="en-US" sz="2000">
                <a:solidFill>
                  <a:schemeClr val="bg2"/>
                </a:solidFill>
                <a:latin typeface="Source Sans Pro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8" name="Content Placeholder 2"/>
          <p:cNvSpPr>
            <a:spLocks noGrp="true"/>
          </p:cNvSpPr>
          <p:nvPr>
            <p:ph idx="2"/>
          </p:nvPr>
        </p:nvSpPr>
        <p:spPr>
          <a:xfrm rot="0">
            <a:off x="904875" y="1885950"/>
            <a:ext cx="3333750" cy="2552700"/>
          </a:xfrm>
        </p:spPr>
        <p:txBody>
          <a:bodyPr rtlCol="0" vert="horz"/>
          <a:lstStyle>
            <a:lvl1pPr lvl="0">
              <a:buClr>
                <a:schemeClr val="bg1"/>
              </a:buClr>
              <a:defRPr dirty="0" lang="en-US">
                <a:solidFill>
                  <a:schemeClr val="bg1"/>
                </a:solidFill>
              </a:defRPr>
            </a:lvl1pPr>
            <a:lvl2pPr lvl="1">
              <a:buClr>
                <a:schemeClr val="bg1"/>
              </a:buClr>
              <a:defRPr dirty="0" lang="en-US">
                <a:solidFill>
                  <a:schemeClr val="bg1"/>
                </a:solidFill>
              </a:defRPr>
            </a:lvl2pPr>
            <a:lvl3pPr lvl="2">
              <a:buClr>
                <a:schemeClr val="bg1"/>
              </a:buClr>
              <a:defRPr dirty="0" lang="en-US">
                <a:solidFill>
                  <a:schemeClr val="bg1"/>
                </a:solidFill>
              </a:defRPr>
            </a:lvl3pPr>
            <a:lvl4pPr lvl="3">
              <a:buClr>
                <a:schemeClr val="bg1"/>
              </a:buClr>
              <a:defRPr dirty="0" lang="en-US">
                <a:solidFill>
                  <a:schemeClr val="bg1"/>
                </a:solidFill>
              </a:defRPr>
            </a:lvl4pPr>
            <a:lvl5pPr lvl="4">
              <a:buClr>
                <a:schemeClr val="bg1"/>
              </a:buClr>
              <a:defRPr dirty="0" lang="en-US">
                <a:solidFill>
                  <a:schemeClr val="bg1"/>
                </a:solidFill>
              </a:defRPr>
            </a:lvl5pPr>
            <a:lvl6pPr lvl="5">
              <a:buClr>
                <a:schemeClr val="bg1"/>
              </a:buClr>
              <a:defRPr dirty="0" lang="en-US">
                <a:solidFill>
                  <a:schemeClr val="bg1"/>
                </a:solidFill>
              </a:defRPr>
            </a:lvl6pPr>
            <a:lvl7pPr lvl="6">
              <a:buClr>
                <a:schemeClr val="bg1"/>
              </a:buClr>
              <a:defRPr dirty="0" lang="en-US">
                <a:solidFill>
                  <a:schemeClr val="bg1"/>
                </a:solidFill>
              </a:defRPr>
            </a:lvl7pPr>
            <a:lvl8pPr lvl="7">
              <a:buClr>
                <a:schemeClr val="bg1"/>
              </a:buClr>
              <a:defRPr dirty="0" lang="en-US">
                <a:solidFill>
                  <a:schemeClr val="bg1"/>
                </a:solidFill>
              </a:defRPr>
            </a:lvl8pPr>
            <a:lvl9pPr lvl="8">
              <a:buClr>
                <a:schemeClr val="bg1"/>
              </a:buClr>
              <a:defRPr dirty="0" lang="en-US">
                <a:solidFill>
                  <a:schemeClr val="bg1"/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9" name="Text Placeholder 2"/>
          <p:cNvSpPr>
            <a:spLocks noGrp="true"/>
          </p:cNvSpPr>
          <p:nvPr>
            <p:ph idx="3" type="body"/>
          </p:nvPr>
        </p:nvSpPr>
        <p:spPr>
          <a:xfrm rot="0">
            <a:off x="4857750" y="1378527"/>
            <a:ext cx="3451503" cy="433820"/>
          </a:xfrm>
          <a:prstGeom prst="rect">
            <a:avLst/>
          </a:prstGeom>
        </p:spPr>
        <p:txBody>
          <a:bodyPr anchor="b" rtlCol="0" vert="horz">
            <a:normAutofit fontScale="92500" lnSpcReduction="20000"/>
          </a:bodyPr>
          <a:lstStyle>
            <a:lvl1pPr indent="0" lvl="0" marL="0">
              <a:buNone/>
              <a:defRPr cap="none" dirty="0" i="0"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" name="Content Placeholder 2"/>
          <p:cNvSpPr>
            <a:spLocks noGrp="true"/>
          </p:cNvSpPr>
          <p:nvPr>
            <p:ph idx="4"/>
          </p:nvPr>
        </p:nvSpPr>
        <p:spPr>
          <a:xfrm rot="0">
            <a:off x="4856564" y="1885950"/>
            <a:ext cx="3452713" cy="2552700"/>
          </a:xfrm>
        </p:spPr>
        <p:txBody>
          <a:bodyPr rtlCol="0" vert="horz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1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2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3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custDataLst>
      <p:tags r:id="rId3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titleOnly">
  <p:cSld name="Title Only">
    <p:bg>
      <p:bgPr>
        <a:blipFill dpi="0" rotWithShape="1">
          <a:blip r:embed="rId2"/>
          <a:stretch>
            <a:fillRect b="0" l="0" r="0" t="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"/>
          <p:cNvGrpSpPr>
            <a:grpSpLocks noChangeAspect="true"/>
          </p:cNvGrpSpPr>
          <p:nvPr/>
        </p:nvGrpSpPr>
        <p:grpSpPr>
          <a:xfrm flipH="false" flipV="false" rot="0">
            <a:off x="1933575" y="1743075"/>
            <a:ext cx="1047750" cy="1047750"/>
            <a:chOff x="1933575" y="1743075"/>
            <a:chExt cx="1047750" cy="1047750"/>
          </a:xfrm>
        </p:grpSpPr>
        <p:sp>
          <p:nvSpPr>
            <p:cNvPr id="3" name=""/>
            <p:cNvSpPr/>
            <p:nvPr userDrawn="1"/>
          </p:nvSpPr>
          <p:spPr>
            <a:xfrm flipH="false" flipV="false" rot="0">
              <a:off x="1933575" y="1743075"/>
              <a:ext cx="95250" cy="10477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4" name=""/>
            <p:cNvSpPr/>
            <p:nvPr userDrawn="1"/>
          </p:nvSpPr>
          <p:spPr>
            <a:xfrm flipH="false" flipV="false" rot="0">
              <a:off x="2028825" y="1743075"/>
              <a:ext cx="85725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5" name=""/>
            <p:cNvSpPr/>
            <p:nvPr userDrawn="1"/>
          </p:nvSpPr>
          <p:spPr>
            <a:xfrm flipH="false" flipV="false" rot="0">
              <a:off x="2028825" y="2695575"/>
              <a:ext cx="38100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6" name=""/>
            <p:cNvSpPr/>
            <p:nvPr userDrawn="1"/>
          </p:nvSpPr>
          <p:spPr>
            <a:xfrm flipH="false" flipV="false" rot="0">
              <a:off x="2886075" y="1743075"/>
              <a:ext cx="95250" cy="476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7" name="Title Placeholder 1"/>
          <p:cNvSpPr>
            <a:spLocks noGrp="true"/>
          </p:cNvSpPr>
          <p:nvPr>
            <p:ph type="title"/>
          </p:nvPr>
        </p:nvSpPr>
        <p:spPr>
          <a:xfrm rot="0">
            <a:off x="2524125" y="2247900"/>
            <a:ext cx="5604928" cy="1333500"/>
          </a:xfrm>
          <a:prstGeom prst="rect">
            <a:avLst/>
          </a:prstGeom>
        </p:spPr>
        <p:txBody>
          <a:bodyPr rtlCol="0" vert="horz"/>
          <a:lstStyle>
            <a:lvl1pPr lvl="0">
              <a:defRPr dirty="0" lang="en-US" sz="4000">
                <a:solidFill>
                  <a:srgbClr val="ffffff"/>
                </a:solidFill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8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9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0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0" y="-9525"/>
            <a:ext cx="381000" cy="51625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4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5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>
            <a:off x="5238750" y="0"/>
            <a:ext cx="3905250" cy="5143500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 flipH="false" flipV="false" rot="0">
            <a:off x="5238750" y="0"/>
            <a:ext cx="3905250" cy="5141128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/>
          <p:cNvSpPr/>
          <p:nvPr/>
        </p:nvSpPr>
        <p:spPr>
          <a:xfrm flipH="false" flipV="false" rot="0">
            <a:off x="0" y="-9525"/>
            <a:ext cx="381000" cy="51625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Title Placeholder 1"/>
          <p:cNvSpPr>
            <a:spLocks noGrp="true"/>
          </p:cNvSpPr>
          <p:nvPr>
            <p:ph type="title"/>
          </p:nvPr>
        </p:nvSpPr>
        <p:spPr>
          <a:xfrm rot="0">
            <a:off x="1238250" y="476250"/>
            <a:ext cx="3524250" cy="1095375"/>
          </a:xfrm>
          <a:prstGeom prst="rect">
            <a:avLst/>
          </a:prstGeom>
        </p:spPr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6" name="Content Placeholder 2"/>
          <p:cNvSpPr>
            <a:spLocks noGrp="true"/>
          </p:cNvSpPr>
          <p:nvPr>
            <p:ph idx="1"/>
          </p:nvPr>
        </p:nvSpPr>
        <p:spPr>
          <a:xfrm rot="0">
            <a:off x="1238250" y="1693157"/>
            <a:ext cx="3524250" cy="2593092"/>
          </a:xfrm>
        </p:spPr>
        <p:txBody>
          <a:bodyPr rtlCol="0" vert="horz"/>
          <a:lstStyle>
            <a:lvl1pPr lvl="0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Text Placeholder 3"/>
          <p:cNvSpPr>
            <a:spLocks noGrp="true"/>
          </p:cNvSpPr>
          <p:nvPr>
            <p:ph idx="2" type="body"/>
          </p:nvPr>
        </p:nvSpPr>
        <p:spPr>
          <a:xfrm rot="0">
            <a:off x="5715000" y="619125"/>
            <a:ext cx="2952750" cy="3717389"/>
          </a:xfrm>
        </p:spPr>
        <p:txBody>
          <a:bodyPr anchor="t" bIns="45720" lIns="91440" rIns="91440" rtlCol="0" tIns="9360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dirty="0" lang="en-US">
                <a:solidFill>
                  <a:schemeClr val="bg2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8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9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0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0" y="-9525"/>
            <a:ext cx="381000" cy="5162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grpSp>
        <p:nvGrpSpPr>
          <p:cNvPr id="3" name=""/>
          <p:cNvGrpSpPr>
            <a:grpSpLocks noChangeAspect="true"/>
          </p:cNvGrpSpPr>
          <p:nvPr/>
        </p:nvGrpSpPr>
        <p:grpSpPr>
          <a:xfrm flipH="false" flipV="false" rot="0">
            <a:off x="6724650" y="238125"/>
            <a:ext cx="2571750" cy="4667250"/>
            <a:chOff x="6724650" y="238125"/>
            <a:chExt cx="2571750" cy="4667250"/>
          </a:xfrm>
        </p:grpSpPr>
        <p:sp>
          <p:nvSpPr>
            <p:cNvPr id="4" name=""/>
            <p:cNvSpPr/>
            <p:nvPr userDrawn="1"/>
          </p:nvSpPr>
          <p:spPr>
            <a:xfrm flipH="false" flipV="false" rot="0">
              <a:off x="6724650" y="238125"/>
              <a:ext cx="95250" cy="46672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5" name=""/>
            <p:cNvSpPr/>
            <p:nvPr userDrawn="1"/>
          </p:nvSpPr>
          <p:spPr>
            <a:xfrm flipH="false" flipV="false" rot="0">
              <a:off x="6819900" y="238125"/>
              <a:ext cx="2476500" cy="952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6" name=""/>
            <p:cNvSpPr/>
            <p:nvPr userDrawn="1"/>
          </p:nvSpPr>
          <p:spPr>
            <a:xfrm flipH="false" flipV="false" rot="0">
              <a:off x="6819900" y="4810125"/>
              <a:ext cx="2476500" cy="952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7" name=""/>
          <p:cNvSpPr/>
          <p:nvPr/>
        </p:nvSpPr>
        <p:spPr>
          <a:xfrm flipH="false" flipV="false" rot="0">
            <a:off x="5334000" y="714375"/>
            <a:ext cx="3238500" cy="3714750"/>
          </a:xfrm>
          <a:prstGeom prst="rect">
            <a:avLst/>
          </a:prstGeom>
          <a:solidFill>
            <a:schemeClr val="bg1"/>
          </a:solidFill>
          <a:ln w="95250">
            <a:solidFill>
              <a:srgbClr val="9fcd69"/>
            </a:solidFill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Title Placeholder 1"/>
          <p:cNvSpPr>
            <a:spLocks noGrp="true"/>
          </p:cNvSpPr>
          <p:nvPr>
            <p:ph type="title"/>
          </p:nvPr>
        </p:nvSpPr>
        <p:spPr>
          <a:xfrm rot="0">
            <a:off x="1238250" y="476250"/>
            <a:ext cx="3524250" cy="1095375"/>
          </a:xfrm>
          <a:prstGeom prst="rect">
            <a:avLst/>
          </a:prstGeom>
        </p:spPr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9" name="Text Placeholder 3"/>
          <p:cNvSpPr>
            <a:spLocks noGrp="true"/>
          </p:cNvSpPr>
          <p:nvPr>
            <p:ph idx="1" type="body"/>
          </p:nvPr>
        </p:nvSpPr>
        <p:spPr>
          <a:xfrm rot="0">
            <a:off x="1238250" y="1685925"/>
            <a:ext cx="3524250" cy="2590800"/>
          </a:xfrm>
        </p:spPr>
        <p:txBody>
          <a:bodyPr anchor="t" bIns="45720" lIns="91440" rIns="91440" rtlCol="0" tIns="93600" vert="horz">
            <a:normAutofit/>
          </a:bodyPr>
          <a:lstStyle>
            <a:lvl1pPr indent="0" lvl="0" marL="0">
              <a:lnSpc>
                <a:spcPct val="125000"/>
              </a:lnSpc>
              <a:buNone/>
              <a:defRPr dirty="0" lang="en-US" sz="1800"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" name="Picture Placeholder 2"/>
          <p:cNvSpPr>
            <a:spLocks noGrp="true"/>
          </p:cNvSpPr>
          <p:nvPr>
            <p:ph idx="2" type="pic"/>
          </p:nvPr>
        </p:nvSpPr>
        <p:spPr>
          <a:xfrm rot="0">
            <a:off x="5381625" y="762000"/>
            <a:ext cx="3143250" cy="3619500"/>
          </a:xfrm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1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2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3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Master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 rot="0">
            <a:off x="1238250" y="477178"/>
            <a:ext cx="7143750" cy="570571"/>
          </a:xfrm>
          <a:prstGeom prst="rect">
            <a:avLst/>
          </a:prstGeom>
          <a:noFill/>
        </p:spPr>
        <p:txBody>
          <a:bodyPr anchor="t" bIns="45720" lIns="91440" rIns="91440" rtlCol="0" tIns="45720" vert="horz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true"/>
          </p:cNvSpPr>
          <p:nvPr>
            <p:ph idx="1" type="body"/>
          </p:nvPr>
        </p:nvSpPr>
        <p:spPr>
          <a:xfrm rot="0">
            <a:off x="1238250" y="1215397"/>
            <a:ext cx="7143750" cy="3150380"/>
          </a:xfrm>
          <a:prstGeom prst="rect">
            <a:avLst/>
          </a:prstGeom>
        </p:spPr>
        <p:txBody>
          <a:bodyPr bIns="45720" lIns="91440" rIns="91440" rtlCol="0" tIns="9360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true"/>
          </p:cNvSpPr>
          <p:nvPr>
            <p:ph idx="2" sz="half" type="dt"/>
          </p:nvPr>
        </p:nvSpPr>
        <p:spPr>
          <a:xfrm rot="0">
            <a:off x="7620000" y="4762500"/>
            <a:ext cx="1524000" cy="38100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dirty="0" i="0" lang="en-US"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5" name="Footer Placeholder 4"/>
          <p:cNvSpPr>
            <a:spLocks noGrp="true"/>
          </p:cNvSpPr>
          <p:nvPr>
            <p:ph idx="3" sz="quarter" type="ftr"/>
          </p:nvPr>
        </p:nvSpPr>
        <p:spPr>
          <a:xfrm rot="0">
            <a:off x="1238250" y="4762500"/>
            <a:ext cx="4762500" cy="38100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dirty="0" i="0" lang="en-US"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idx="4" sz="quarter" type="sldNum"/>
          </p:nvPr>
        </p:nvSpPr>
        <p:spPr>
          <a:xfrm rot="0">
            <a:off x="0" y="4762500"/>
            <a:ext cx="381000" cy="38100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dirty="0" i="0" lang="en-US"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grpSp>
        <p:nvGrpSpPr>
          <p:cNvPr id="7" name=""/>
          <p:cNvGrpSpPr>
            <a:grpSpLocks noChangeAspect="true"/>
          </p:cNvGrpSpPr>
          <p:nvPr/>
        </p:nvGrpSpPr>
        <p:grpSpPr>
          <a:xfrm flipH="false" flipV="false" rot="0">
            <a:off x="819150" y="276225"/>
            <a:ext cx="666750" cy="672085"/>
            <a:chOff x="819150" y="276225"/>
            <a:chExt cx="666750" cy="672085"/>
          </a:xfrm>
        </p:grpSpPr>
        <p:sp>
          <p:nvSpPr>
            <p:cNvPr id="8" name=""/>
            <p:cNvSpPr/>
            <p:nvPr/>
          </p:nvSpPr>
          <p:spPr>
            <a:xfrm flipH="false" flipV="false" rot="0">
              <a:off x="914400" y="276225"/>
              <a:ext cx="476250" cy="952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9" name=""/>
            <p:cNvSpPr/>
            <p:nvPr/>
          </p:nvSpPr>
          <p:spPr>
            <a:xfrm flipH="false" flipV="false" rot="0">
              <a:off x="819150" y="281560"/>
              <a:ext cx="95250" cy="6667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0" name=""/>
            <p:cNvSpPr/>
            <p:nvPr/>
          </p:nvSpPr>
          <p:spPr>
            <a:xfrm flipH="false" flipV="false" rot="0">
              <a:off x="1390650" y="281560"/>
              <a:ext cx="95250" cy="2857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1" name=""/>
            <p:cNvSpPr/>
            <p:nvPr/>
          </p:nvSpPr>
          <p:spPr>
            <a:xfrm flipH="false" flipV="false" rot="0">
              <a:off x="914400" y="847725"/>
              <a:ext cx="285750" cy="952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ftr="0"/>
  <p:txStyles>
    <p:titleStyle>
      <a:lvl1pPr algn="l" lvl="0" rtl="false">
        <a:lnSpc>
          <a:spcPct val="100000"/>
        </a:lnSpc>
        <a:spcBef>
          <a:spcPct val="0"/>
        </a:spcBef>
        <a:buNone/>
        <a:defRPr b="1" dirty="0" i="0" lang="en-US" sz="3200">
          <a:solidFill>
            <a:schemeClr val="tx2"/>
          </a:solidFill>
          <a:latin typeface="+mj-lt"/>
        </a:defRPr>
      </a:lvl1pPr>
    </p:titleStyle>
    <p:bodyStyle>
      <a:lvl1pPr algn="l" indent="-342900" lvl="0" marL="342900" rtl="false">
        <a:spcBef>
          <a:spcPts val="1200"/>
        </a:spcBef>
        <a:buClr>
          <a:schemeClr val="tx1">
            <a:lumMod val="85000"/>
            <a:lumOff val="15000"/>
          </a:schemeClr>
        </a:buClr>
        <a:buFont typeface="Source Sans Pro"/>
        <a:buChar char="⇢"/>
        <a:defRPr dirty="0" i="0" lang="en-US" sz="1800">
          <a:solidFill>
            <a:schemeClr val="tx1">
              <a:lumMod val="85000"/>
              <a:lumOff val="15000"/>
            </a:schemeClr>
          </a:solidFill>
          <a:latin typeface="+mn-lt"/>
        </a:defRPr>
      </a:lvl1pPr>
      <a:lvl2pPr algn="l" indent="-285750" lvl="1" marL="742950" rtl="false">
        <a:spcBef>
          <a:spcPct val="20000"/>
        </a:spcBef>
        <a:buClr>
          <a:srgbClr val="88a797"/>
        </a:buClr>
        <a:buFont typeface="Arial"/>
        <a:buChar char="-"/>
        <a:defRPr dirty="0" i="0" lang="en-US" sz="1600">
          <a:solidFill>
            <a:schemeClr val="tx1">
              <a:lumMod val="50000"/>
              <a:lumOff val="50000"/>
            </a:schemeClr>
          </a:solidFill>
          <a:latin typeface="+mn-lt"/>
        </a:defRPr>
      </a:lvl2pPr>
      <a:lvl3pPr algn="l" indent="-228600" lvl="2" marL="1143000" rtl="false">
        <a:spcBef>
          <a:spcPct val="20000"/>
        </a:spcBef>
        <a:buClr>
          <a:srgbClr val="88a797"/>
        </a:buClr>
        <a:buFont typeface="Arial"/>
        <a:buChar char="•"/>
        <a:defRPr dirty="0" i="0" lang="en-US" sz="1400">
          <a:solidFill>
            <a:schemeClr val="tx1">
              <a:lumMod val="50000"/>
              <a:lumOff val="50000"/>
            </a:schemeClr>
          </a:solidFill>
          <a:latin typeface="+mn-lt"/>
        </a:defRPr>
      </a:lvl3pPr>
      <a:lvl4pPr algn="l" indent="-228600" lvl="3" marL="1600200" rtl="false">
        <a:spcBef>
          <a:spcPct val="20000"/>
        </a:spcBef>
        <a:buClr>
          <a:srgbClr val="88a797"/>
        </a:buClr>
        <a:buFont typeface="Arial"/>
        <a:buChar char="-"/>
        <a:defRPr dirty="0" i="0" lang="en-US" sz="1200">
          <a:solidFill>
            <a:schemeClr val="tx1">
              <a:lumMod val="50000"/>
              <a:lumOff val="50000"/>
            </a:schemeClr>
          </a:solidFill>
          <a:latin typeface="+mn-lt"/>
        </a:defRPr>
      </a:lvl4pPr>
      <a:lvl5pPr algn="l" indent="-228600" lvl="4" marL="2057400" rtl="false">
        <a:spcBef>
          <a:spcPct val="20000"/>
        </a:spcBef>
        <a:buClr>
          <a:srgbClr val="88a797"/>
        </a:buClr>
        <a:buFont typeface="Arial"/>
        <a:buChar char="•"/>
        <a:defRPr dirty="0" i="0" lang="en-US" sz="1100">
          <a:solidFill>
            <a:schemeClr val="tx1">
              <a:lumMod val="50000"/>
              <a:lumOff val="50000"/>
            </a:schemeClr>
          </a:solidFill>
          <a:latin typeface="+mn-lt"/>
        </a:defRPr>
      </a:lvl5pPr>
      <a:lvl6pPr algn="l" indent="-228600" lvl="5" marL="2514600" rtl="false">
        <a:spcBef>
          <a:spcPct val="20000"/>
        </a:spcBef>
        <a:buFont typeface="Arial"/>
        <a:buChar char="•"/>
        <a:defRPr dirty="0" lang="en-US" sz="1100">
          <a:solidFill>
            <a:schemeClr val="tx1">
              <a:lumMod val="50000"/>
              <a:lumOff val="50000"/>
            </a:schemeClr>
          </a:solidFill>
          <a:latin typeface="+mn-lt"/>
        </a:defRPr>
      </a:lvl6pPr>
      <a:lvl7pPr algn="l" indent="-228600" lvl="6" marL="2971800" rtl="false">
        <a:spcBef>
          <a:spcPct val="20000"/>
        </a:spcBef>
        <a:buFont typeface="Arial"/>
        <a:buChar char="•"/>
        <a:defRPr dirty="0" lang="en-US" sz="1100">
          <a:solidFill>
            <a:schemeClr val="tx1">
              <a:lumMod val="50000"/>
              <a:lumOff val="50000"/>
            </a:schemeClr>
          </a:solidFill>
          <a:latin typeface="+mn-lt"/>
        </a:defRPr>
      </a:lvl7pPr>
      <a:lvl8pPr algn="l" indent="-228600" lvl="7" marL="3429000" rtl="false">
        <a:spcBef>
          <a:spcPct val="20000"/>
        </a:spcBef>
        <a:buFont typeface="Arial"/>
        <a:buChar char="•"/>
        <a:defRPr dirty="0" lang="en-US" sz="1100">
          <a:solidFill>
            <a:schemeClr val="tx1">
              <a:lumMod val="50000"/>
              <a:lumOff val="50000"/>
            </a:schemeClr>
          </a:solidFill>
          <a:latin typeface="+mn-lt"/>
        </a:defRPr>
      </a:lvl8pPr>
      <a:lvl9pPr algn="l" indent="-228600" lvl="8" marL="3886200" rtl="false">
        <a:spcBef>
          <a:spcPct val="20000"/>
        </a:spcBef>
        <a:buFont typeface="Arial"/>
        <a:buChar char="•"/>
        <a:defRPr dirty="0" lang="en-US" sz="1100">
          <a:solidFill>
            <a:schemeClr val="tx1">
              <a:lumMod val="50000"/>
              <a:lumOff val="50000"/>
            </a:schemeClr>
          </a:solidFill>
          <a:latin typeface="+mn-l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1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2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3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4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?><Relationships xmlns="http://schemas.openxmlformats.org/package/2006/relationships"><Relationship Id="rId2" Target="../media/image7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.xml.rels><?xml version="1.0" encoding="UTF-8"?><Relationships xmlns="http://schemas.openxmlformats.org/package/2006/relationships"><Relationship Id="rId2" Target="../media/image8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7.xml.rels><?xml version="1.0" encoding="UTF-8"?><Relationships xmlns="http://schemas.openxmlformats.org/package/2006/relationships"><Relationship Id="rId2" Target="../media/image10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8.xml.rels><?xml version="1.0" encoding="UTF-8"?><Relationships xmlns="http://schemas.openxmlformats.org/package/2006/relationships"><Relationship Id="rId2" Target="../media/image1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9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Linear Regression</a:t>
            </a:r>
            <a:endParaRPr dirty="0" lang="en-US"/>
          </a:p>
        </p:txBody>
      </p:sp>
      <p:sp>
        <p:nvSpPr>
          <p:cNvPr id="3" name="Subtitle 2"/>
          <p:cNvSpPr>
            <a:spLocks noGrp="true"/>
          </p:cNvSpPr>
          <p:nvPr>
            <p:ph idx="1" type="subTitle"/>
          </p:nvPr>
        </p:nvSpPr>
        <p:spPr/>
        <p:txBody>
          <a:bodyPr rtlCol="0" vert="horz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hidden="false" id="4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fld id="{B4BE0486-B50A-4BC3-A1E6-B8C94C793315}" type="slidenum"/>
            <a:endParaRPr dirty="0" lang="en-US"/>
          </a:p>
        </p:txBody>
      </p:sp>
      <p:sp>
        <p:nvSpPr>
          <p:cNvPr hidden="false" id="5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fld id="{4B519BF4-4989-4192-87A0-B56E5BBA45BE}" type="datetime2">
              <a:t>Thursday, December 6, 2018</a:t>
            </a:fld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b="1" dirty="0" i="0" lang="en-US" strike="noStrike" u="none">
                <a:latin typeface="+mn-lt"/>
              </a:rPr>
              <a:t>Exploring ‘b’</a:t>
            </a:r>
            <a:endParaRPr b="1" dirty="0" i="0" lang="en-US" strike="noStrike" u="none">
              <a:latin typeface="+mn-lt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>
            <a:normAutofit fontScale="92500" lnSpcReduction="10000"/>
          </a:bodyPr>
          <a:lstStyle/>
          <a:p>
            <a:pPr>
              <a:buChar char="⇢"/>
            </a:pPr>
            <a:r>
              <a:rPr dirty="0" i="0" lang="en-US" strike="noStrike" u="none">
                <a:latin typeface="+mn-lt"/>
              </a:rPr>
              <a:t>If the model does not include x=0, then the prediction will become meaningless with only b.</a:t>
            </a:r>
          </a:p>
          <a:p>
            <a:pPr>
              <a:buChar char="⇢"/>
            </a:pPr>
            <a:r>
              <a:rPr dirty="0" i="0" lang="en-US" strike="noStrike" u="none">
                <a:latin typeface="+mn-lt"/>
              </a:rPr>
              <a:t>For example, we have a dataset that relates height(x) and weight(y). Taking x=0(that is height as 0), will make equation have only b value which is completely meaningless as in </a:t>
            </a:r>
            <a:r>
              <a:rPr dirty="0" err="1" i="0" lang="en-US" strike="noStrike" u="none">
                <a:latin typeface="+mn-lt"/>
              </a:rPr>
              <a:t>real-time</a:t>
            </a:r>
            <a:r>
              <a:rPr dirty="0" i="0" lang="en-US" strike="noStrike" u="none">
                <a:latin typeface="+mn-lt"/>
              </a:rPr>
              <a:t> height and weight can never be zero. This resulted due to considering the model values beyond its scope.</a:t>
            </a:r>
          </a:p>
          <a:p>
            <a:pPr>
              <a:buChar char="⇢"/>
            </a:pPr>
            <a:r>
              <a:rPr dirty="0" i="0" lang="en-US" strike="noStrike" u="none">
                <a:latin typeface="+mn-lt"/>
              </a:rPr>
              <a:t>The value of b guarantee that residual have mean zero. </a:t>
            </a:r>
          </a:p>
          <a:p>
            <a:pPr>
              <a:buChar char="⇢"/>
            </a:pPr>
            <a:r>
              <a:rPr dirty="0" i="0" lang="en-US" strike="noStrike" u="none">
                <a:latin typeface="+mn-lt"/>
              </a:rPr>
              <a:t>If there is no ‘b’ term, then regression will be forced to pass over the origin.</a:t>
            </a:r>
          </a:p>
          <a:p>
            <a:pPr>
              <a:buChar char="⇢"/>
            </a:pPr>
            <a:r>
              <a:rPr dirty="0" i="0" lang="en-US" strike="noStrike" u="none">
                <a:latin typeface="+mn-lt"/>
              </a:rPr>
              <a:t>Both the regression </a:t>
            </a:r>
            <a:r>
              <a:rPr dirty="0" err="1" i="0" lang="en-US" strike="noStrike" u="none">
                <a:latin typeface="+mn-lt"/>
              </a:rPr>
              <a:t>co-efficient</a:t>
            </a:r>
            <a:r>
              <a:rPr dirty="0" i="0" lang="en-US" strike="noStrike" u="none">
                <a:latin typeface="+mn-lt"/>
              </a:rPr>
              <a:t> and prediction will be biased.</a:t>
            </a:r>
            <a:endParaRPr dirty="0" i="0" lang="en-US" strike="noStrike" u="none">
              <a:latin typeface="+mn-lt"/>
            </a:endParaRPr>
          </a:p>
        </p:txBody>
      </p:sp>
      <p:sp>
        <p:nvSpPr>
          <p:cNvPr id="4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b="1" dirty="0" i="0" lang="en-US" strike="noStrike" u="none">
                <a:latin typeface="+mn-lt"/>
              </a:rPr>
              <a:t>Residual Analysis</a:t>
            </a:r>
            <a:endParaRPr b="1" dirty="0" i="0" lang="en-US" strike="noStrike" u="none">
              <a:latin typeface="+mn-lt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/>
          <a:lstStyle/>
          <a:p>
            <a:pPr/>
            <a:r>
              <a:rPr dirty="0" i="0" lang="en-US" strike="noStrike" u="none">
                <a:latin typeface="+mn-lt"/>
              </a:rPr>
              <a:t>Randomness and unpredictability are the two main components of a regression model.</a:t>
            </a:r>
          </a:p>
          <a:p>
            <a:pPr/>
            <a:r>
              <a:rPr dirty="0" i="0" lang="en-US" strike="noStrike" u="none">
                <a:latin typeface="+mn-lt"/>
              </a:rPr>
              <a:t>Prediction = Deterministic + Statisti</a:t>
            </a:r>
            <a:r>
              <a:rPr dirty="0" i="0" lang="en-US" strike="noStrike" u="none">
                <a:latin typeface="+mn-lt"/>
              </a:rPr>
              <a:t>c</a:t>
            </a:r>
          </a:p>
          <a:p>
            <a:pPr/>
            <a:r>
              <a:rPr dirty="0" i="0" lang="en-US" strike="noStrike" u="none">
                <a:latin typeface="+mn-lt"/>
              </a:rPr>
              <a:t>Deterministic part is covered by the predictor variable in the model.</a:t>
            </a:r>
          </a:p>
          <a:p>
            <a:pPr/>
            <a:r>
              <a:rPr dirty="0" i="0" lang="en-US" strike="noStrike" u="none">
                <a:latin typeface="+mn-lt"/>
              </a:rPr>
              <a:t>Stochastic part reveals the fact that the expected and observed value is unpredictable.</a:t>
            </a:r>
            <a:endParaRPr dirty="0" i="0" lang="en-US" strike="noStrike" u="none">
              <a:latin typeface="+mn-lt"/>
            </a:endParaRPr>
          </a:p>
        </p:txBody>
      </p:sp>
      <p:sp>
        <p:nvSpPr>
          <p:cNvPr id="4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b="1" dirty="0" i="0" lang="en-US" strike="noStrike" u="none">
                <a:latin typeface="+mn-lt"/>
              </a:rPr>
              <a:t>Detecting residual pattern</a:t>
            </a:r>
            <a:endParaRPr b="1" dirty="0" i="0" lang="en-US" strike="noStrike" u="none">
              <a:latin typeface="+mn-lt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>
            <a:normAutofit fontScale="100000" lnSpcReduction="0"/>
          </a:bodyPr>
          <a:lstStyle/>
          <a:p>
            <a:pPr/>
            <a:r>
              <a:rPr dirty="0" err="1" i="0" lang="en-US" strike="noStrike" u="none">
                <a:latin typeface="+mn-lt"/>
              </a:rPr>
              <a:t>Non-random</a:t>
            </a:r>
            <a:r>
              <a:rPr dirty="0" i="0" lang="en-US" strike="noStrike" u="none">
                <a:latin typeface="+mn-lt"/>
              </a:rPr>
              <a:t> pattern of the residual plot indicates that the model is,</a:t>
            </a:r>
          </a:p>
          <a:p>
            <a:pPr/>
            <a:r>
              <a:rPr dirty="0" i="0" lang="en-US" strike="noStrike" u="none">
                <a:latin typeface="+mn-lt"/>
              </a:rPr>
              <a:t>Missing a variable which has significant contribution to the model target</a:t>
            </a:r>
          </a:p>
          <a:p>
            <a:pPr/>
            <a:r>
              <a:rPr dirty="0" i="0" lang="en-US" strike="noStrike" u="none">
                <a:latin typeface="+mn-lt"/>
              </a:rPr>
              <a:t>Missing to capture </a:t>
            </a:r>
            <a:r>
              <a:rPr dirty="0" err="1" i="0" lang="en-US" strike="noStrike" u="none">
                <a:latin typeface="+mn-lt"/>
              </a:rPr>
              <a:t>non-linearity</a:t>
            </a:r>
            <a:r>
              <a:rPr dirty="0" i="0" lang="en-US" strike="noStrike" u="none">
                <a:latin typeface="+mn-lt"/>
              </a:rPr>
              <a:t> (using polynomial term)</a:t>
            </a:r>
          </a:p>
          <a:p>
            <a:pPr/>
            <a:r>
              <a:rPr dirty="0" i="0" lang="en-US" strike="noStrike" u="none">
                <a:latin typeface="+mn-lt"/>
              </a:rPr>
              <a:t>No interaction between terms in model</a:t>
            </a:r>
            <a:endParaRPr dirty="0" i="0" lang="en-US" strike="noStrike" u="none">
              <a:latin typeface="+mn-lt"/>
            </a:endParaRPr>
          </a:p>
        </p:txBody>
      </p:sp>
      <p:sp>
        <p:nvSpPr>
          <p:cNvPr id="4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b="1" dirty="0" i="0" lang="en-US" strike="noStrike" u="none">
                <a:latin typeface="+mn-lt"/>
              </a:rPr>
              <a:t>Characteristics of a residue</a:t>
            </a:r>
            <a:endParaRPr b="1" dirty="0" i="0" lang="en-US" strike="noStrike" u="none">
              <a:latin typeface="+mn-lt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/>
          <a:lstStyle/>
          <a:p>
            <a:pPr/>
            <a:r>
              <a:rPr dirty="0" i="0" lang="en-US" strike="noStrike" u="none">
                <a:latin typeface="+mn-lt"/>
              </a:rPr>
              <a:t>Residuals do not exhibit any pattern</a:t>
            </a:r>
          </a:p>
          <a:p>
            <a:pPr/>
            <a:r>
              <a:rPr dirty="0" i="0" lang="en-US" strike="noStrike" u="none">
                <a:latin typeface="+mn-lt"/>
              </a:rPr>
              <a:t>Adjacent residuals should not be same as they indicate that there is some information missed by system.</a:t>
            </a:r>
            <a:endParaRPr dirty="0" i="0" lang="en-US" strike="noStrike" u="none">
              <a:latin typeface="+mn-lt"/>
            </a:endParaRPr>
          </a:p>
        </p:txBody>
      </p:sp>
      <p:sp>
        <p:nvSpPr>
          <p:cNvPr id="4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Problems with Model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>
            <a:normAutofit fontScale="100000" lnSpcReduction="10000"/>
          </a:bodyPr>
          <a:lstStyle/>
          <a:p>
            <a:pPr indent="-342900" marL="342900">
              <a:buFont typeface="Arial"/>
              <a:buChar char="•"/>
            </a:pPr>
            <a:r>
              <a:rPr b="1" dirty="0" i="0" lang="en-US" strike="noStrike" u="none">
                <a:latin typeface="+mn-lt"/>
              </a:rPr>
              <a:t>Problem with outlier: </a:t>
            </a:r>
            <a:r>
              <a:rPr dirty="0" i="0" lang="en-US" strike="noStrike" u="none">
                <a:latin typeface="+mn-lt"/>
              </a:rPr>
              <a:t>Linear regression models are very sensitive to outliers in the data. Always try with removing outliers.</a:t>
            </a:r>
          </a:p>
          <a:p>
            <a:pPr indent="-342900" marL="342900">
              <a:buFont typeface="Arial"/>
              <a:buChar char="•"/>
            </a:pPr>
            <a:r>
              <a:rPr b="1" dirty="0" i="0" lang="en-US" strike="noStrike" u="none">
                <a:latin typeface="+mn-lt"/>
              </a:rPr>
              <a:t>Need more data:</a:t>
            </a:r>
            <a:r>
              <a:rPr dirty="0" i="0" lang="en-US" strike="noStrike" u="none">
                <a:latin typeface="+mn-lt"/>
              </a:rPr>
              <a:t> Only one year worth of data isn't that much, whereas having multiple years worth could have helped us improve the accuracy quite a bit.</a:t>
            </a:r>
          </a:p>
          <a:p>
            <a:pPr indent="-342900" marL="342900">
              <a:buFont typeface="Arial"/>
              <a:buChar char="•"/>
            </a:pPr>
            <a:r>
              <a:rPr b="1" dirty="0" i="0" lang="en-US" strike="noStrike" u="none">
                <a:latin typeface="+mn-lt"/>
              </a:rPr>
              <a:t>Bad assumptions:</a:t>
            </a:r>
            <a:r>
              <a:rPr dirty="0" i="0" lang="en-US" strike="noStrike" u="none">
                <a:latin typeface="+mn-lt"/>
              </a:rPr>
              <a:t> We made the assumption that this data has a linear relationship, but that might not be the case. Visualizing the data may help you determine that.</a:t>
            </a:r>
          </a:p>
          <a:p>
            <a:pPr indent="-342900" marL="342900">
              <a:buFont typeface="Arial"/>
              <a:buChar char="•"/>
            </a:pPr>
            <a:r>
              <a:rPr b="1" dirty="0" i="0" lang="en-US" strike="noStrike" u="none">
                <a:latin typeface="+mn-lt"/>
              </a:rPr>
              <a:t>Poor features:</a:t>
            </a:r>
            <a:r>
              <a:rPr dirty="0" i="0" lang="en-US" strike="noStrike" u="none">
                <a:latin typeface="+mn-lt"/>
              </a:rPr>
              <a:t> The features we used may not have had a high enough correlation to the values we were trying to predict.</a:t>
            </a:r>
            <a:endParaRPr dirty="0" i="0" lang="en-US" strike="noStrike" u="none">
              <a:latin typeface="+mn-lt"/>
            </a:endParaRPr>
          </a:p>
        </p:txBody>
      </p:sp>
      <p:sp>
        <p:nvSpPr>
          <p:cNvPr id="4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7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Linear </a:t>
            </a:r>
            <a:r>
              <a:rPr dirty="0" err="1" lang="en-US"/>
              <a:t>Regression</a:t>
            </a:r>
            <a:endParaRPr dirty="0" err="1" lang="en-US"/>
          </a:p>
        </p:txBody>
      </p:sp>
      <p:sp>
        <p:nvSpPr>
          <p:cNvPr hidden="false"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/>
          <a:lstStyle/>
          <a:p>
            <a:pPr/>
            <a:r>
              <a:rPr dirty="0" i="0" lang="en-US" strike="noStrike" u="none">
                <a:latin typeface="+mn-lt"/>
              </a:rPr>
              <a:t>Linear regression is used for finding linear relationship between target and one or more predictors.</a:t>
            </a:r>
          </a:p>
          <a:p>
            <a:pPr/>
            <a:r>
              <a:rPr dirty="0" i="0" lang="en-US" strike="noStrike" u="none">
                <a:latin typeface="+mn-lt"/>
              </a:rPr>
              <a:t> There are two types of linear regression- </a:t>
            </a:r>
          </a:p>
          <a:p>
            <a:pPr lvl="1"/>
            <a:r>
              <a:rPr dirty="0" i="0" lang="en-US" strike="noStrike" u="none">
                <a:latin typeface="+mn-lt"/>
              </a:rPr>
              <a:t>Simple </a:t>
            </a:r>
          </a:p>
          <a:p>
            <a:pPr lvl="1"/>
            <a:r>
              <a:rPr dirty="0" i="0" lang="en-US" strike="noStrike" u="none">
                <a:latin typeface="+mn-lt"/>
              </a:rPr>
              <a:t>Multiple</a:t>
            </a:r>
            <a:endParaRPr dirty="0" i="0" lang="en-US" strike="noStrike" u="none">
              <a:latin typeface="+mn-lt"/>
            </a:endParaRPr>
          </a:p>
        </p:txBody>
      </p:sp>
      <p:sp>
        <p:nvSpPr>
          <p:cNvPr id="4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fld id="{66A1C6AB-D6B0-48AB-8500-4274425BE838}" type="slidenum"/>
            <a:endParaRPr dirty="0" lang="en-US"/>
          </a:p>
        </p:txBody>
      </p:sp>
      <p:sp>
        <p:nvSpPr>
          <p:cNvPr id="5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fld id="{1A55D669-4C3B-43F8-9B3C-D9AE67C26275}" type="datetime4">
              <a:t>December 6, 2018</a:t>
            </a:fld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7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b="1" dirty="0" i="0" lang="en-US" strike="noStrike" u="none">
                <a:latin typeface="+mn-lt"/>
              </a:rPr>
              <a:t>Simple Linear Regression</a:t>
            </a:r>
            <a:endParaRPr b="1" dirty="0" i="0" lang="en-US" strike="noStrike" u="none">
              <a:latin typeface="+mn-lt"/>
            </a:endParaRPr>
          </a:p>
        </p:txBody>
      </p:sp>
      <p:sp>
        <p:nvSpPr>
          <p:cNvPr hidden="false"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/>
          <a:lstStyle/>
          <a:p>
            <a:pPr/>
            <a:r>
              <a:rPr dirty="0" i="0" lang="en-US" strike="noStrike" u="none">
                <a:latin typeface="+mn-lt"/>
              </a:rPr>
              <a:t>Simple linear regression is useful for finding relationship between two continuous variables. </a:t>
            </a:r>
          </a:p>
          <a:p>
            <a:pPr/>
            <a:r>
              <a:rPr dirty="0" i="0" lang="en-US" strike="noStrike" u="none">
                <a:latin typeface="+mn-lt"/>
              </a:rPr>
              <a:t>One is predictor or independent variable and other is response or dependent variable. </a:t>
            </a:r>
          </a:p>
          <a:p>
            <a:pPr/>
            <a:r>
              <a:rPr dirty="0" i="0" lang="en-US" strike="noStrike" u="none">
                <a:latin typeface="+mn-lt"/>
              </a:rPr>
              <a:t>It looks for statistical relationship but not deterministic relationship.</a:t>
            </a:r>
            <a:endParaRPr dirty="0" i="0" lang="en-US" strike="noStrike" u="none">
              <a:latin typeface="+mn-lt"/>
            </a:endParaRPr>
          </a:p>
        </p:txBody>
      </p:sp>
      <p:sp>
        <p:nvSpPr>
          <p:cNvPr id="4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fld id="{ABE49A4B-B6EA-449C-9255-6E0ED6931119}" type="slidenum"/>
            <a:endParaRPr dirty="0" lang="en-US"/>
          </a:p>
        </p:txBody>
      </p:sp>
      <p:sp>
        <p:nvSpPr>
          <p:cNvPr id="5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fld id="{2383E628-FC85-40B0-8753-9C8C5523193E}" type="datetime4">
              <a:t>December 6, 2018</a:t>
            </a:fld>
            <a:endParaRPr dirty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7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b="1" dirty="0" i="0" lang="en-US" strike="noStrike" u="none">
                <a:latin typeface="+mn-lt"/>
              </a:rPr>
              <a:t>D</a:t>
            </a:r>
            <a:r>
              <a:rPr b="1" dirty="0" i="0" lang="en-US" strike="noStrike" u="none">
                <a:latin typeface="+mn-lt"/>
              </a:rPr>
              <a:t>eterministic vs </a:t>
            </a:r>
            <a:r>
              <a:rPr b="1" dirty="0" i="0" lang="en-US" strike="noStrike" u="none">
                <a:latin typeface="+mn-lt"/>
              </a:rPr>
              <a:t>S</a:t>
            </a:r>
            <a:r>
              <a:rPr b="1" dirty="0" i="0" lang="en-US" strike="noStrike" u="none">
                <a:latin typeface="+mn-lt"/>
              </a:rPr>
              <a:t>tatistical </a:t>
            </a:r>
            <a:endParaRPr b="1" dirty="0" i="0" lang="en-US" strike="noStrike" u="none">
              <a:latin typeface="+mn-lt"/>
            </a:endParaRPr>
          </a:p>
        </p:txBody>
      </p:sp>
      <p:sp>
        <p:nvSpPr>
          <p:cNvPr hidden="false"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/>
          <a:lstStyle/>
          <a:p>
            <a:pPr/>
            <a:r>
              <a:rPr dirty="0" i="0" lang="en-US" strike="noStrike" u="none">
                <a:latin typeface="+mn-lt"/>
              </a:rPr>
              <a:t>Relationship between two variables is said to be </a:t>
            </a:r>
            <a:r>
              <a:rPr b="1" dirty="0" i="0" lang="en-US" strike="noStrike" u="none">
                <a:latin typeface="+mn-lt"/>
              </a:rPr>
              <a:t>deterministic </a:t>
            </a:r>
            <a:r>
              <a:rPr dirty="0" i="0" lang="en-US" strike="noStrike" u="none">
                <a:latin typeface="+mn-lt"/>
              </a:rPr>
              <a:t>if one variable can be accurately expressed by the other.</a:t>
            </a:r>
          </a:p>
          <a:p>
            <a:pPr/>
            <a:r>
              <a:rPr b="1" dirty="0" i="0" lang="en-US" strike="noStrike" u="none">
                <a:latin typeface="+mn-lt"/>
              </a:rPr>
              <a:t>For example, </a:t>
            </a:r>
            <a:r>
              <a:rPr dirty="0" i="0" lang="en-US" strike="noStrike" u="none">
                <a:latin typeface="+mn-lt"/>
              </a:rPr>
              <a:t>using temperature in degree Celsius it is possible to accurately predict Fahrenheit.</a:t>
            </a:r>
          </a:p>
          <a:p>
            <a:pPr/>
            <a:r>
              <a:rPr b="1" dirty="0" i="0" lang="en-US" strike="noStrike" u="none">
                <a:latin typeface="+mn-lt"/>
              </a:rPr>
              <a:t>Statistical relationship </a:t>
            </a:r>
            <a:r>
              <a:rPr dirty="0" i="0" lang="en-US" strike="noStrike" u="none">
                <a:latin typeface="+mn-lt"/>
              </a:rPr>
              <a:t>is not accurate in determining relationship between two variables.</a:t>
            </a:r>
          </a:p>
          <a:p>
            <a:pPr/>
            <a:r>
              <a:rPr b="1" dirty="0" i="0" lang="en-US" strike="noStrike" u="none">
                <a:latin typeface="+mn-lt"/>
              </a:rPr>
              <a:t>For example, </a:t>
            </a:r>
            <a:r>
              <a:rPr dirty="0" i="0" lang="en-US" strike="noStrike" u="none">
                <a:latin typeface="+mn-lt"/>
              </a:rPr>
              <a:t>relationship between height and weight.</a:t>
            </a:r>
            <a:endParaRPr dirty="0" i="0" lang="en-US" strike="noStrike" u="none">
              <a:latin typeface="+mn-lt"/>
            </a:endParaRPr>
          </a:p>
        </p:txBody>
      </p:sp>
      <p:sp>
        <p:nvSpPr>
          <p:cNvPr id="4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fld id="{2A615D01-8C13-4A4E-A03E-CCFA5CC8FFC7}" type="slidenum"/>
            <a:endParaRPr dirty="0" lang="en-US"/>
          </a:p>
        </p:txBody>
      </p:sp>
      <p:sp>
        <p:nvSpPr>
          <p:cNvPr id="5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fld id="{903A5537-29A2-4368-B86C-73C890DE6725}" type="datetime4">
              <a:t>December 6, 2018</a:t>
            </a:fld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Linear Regression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>
            <a:normAutofit fontScale="100000" lnSpcReduction="0"/>
          </a:bodyPr>
          <a:lstStyle/>
          <a:p>
            <a:pPr/>
            <a:r>
              <a:rPr dirty="0" i="0" lang="en-US" strike="noStrike" u="none">
                <a:latin typeface="+mn-lt"/>
              </a:rPr>
              <a:t>The core idea is to obtain a line that best fits the data. </a:t>
            </a:r>
          </a:p>
          <a:p>
            <a:pPr/>
            <a:r>
              <a:rPr dirty="0" i="0" lang="en-US" strike="noStrike" u="none">
                <a:latin typeface="+mn-lt"/>
              </a:rPr>
              <a:t/>
            </a:r>
          </a:p>
          <a:p>
            <a:pPr/>
            <a:r>
              <a:rPr dirty="0" i="0" lang="en-US" strike="noStrike" u="none">
                <a:latin typeface="+mn-lt"/>
              </a:rPr>
              <a:t/>
            </a:r>
          </a:p>
          <a:p>
            <a:pPr/>
            <a:r>
              <a:rPr dirty="0" i="0" lang="en-US" strike="noStrike" u="none">
                <a:latin typeface="+mn-lt"/>
              </a:rPr>
              <a:t/>
            </a:r>
          </a:p>
          <a:p>
            <a:pPr/>
            <a:r>
              <a:rPr dirty="0" i="0" lang="en-US" strike="noStrike" u="none">
                <a:latin typeface="+mn-lt"/>
              </a:rPr>
              <a:t>The best fit line is the one for which total prediction error (all data points) are as small as possible. </a:t>
            </a:r>
          </a:p>
          <a:p>
            <a:pPr lvl="1"/>
            <a:r>
              <a:rPr dirty="0" i="0" lang="en-US" strike="noStrike" u="none">
                <a:latin typeface="+mn-lt"/>
              </a:rPr>
              <a:t>Error is the distance between the point to the regression line.</a:t>
            </a:r>
            <a:endParaRPr dirty="0" i="0" lang="en-US" strike="noStrike" u="none">
              <a:latin typeface="+mn-lt"/>
            </a:endParaRPr>
          </a:p>
        </p:txBody>
      </p:sp>
      <p:sp>
        <p:nvSpPr>
          <p:cNvPr id="4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6" name=""/>
          <p:cNvSpPr txBox="1"/>
          <p:nvPr/>
        </p:nvSpPr>
        <p:spPr>
          <a:xfrm flipH="false" flipV="false" rot="0">
            <a:off x="3322674" y="1717980"/>
            <a:ext cx="2058159" cy="558842"/>
          </a:xfrm>
          <a:prstGeom prst="rect">
            <a:avLst/>
          </a:prstGeom>
          <a:solidFill>
            <a:schemeClr val="accent1"/>
          </a:solidFill>
          <a:ln cap="flat" w="25400">
            <a:solidFill>
              <a:schemeClr val="accent1"/>
            </a:solidFill>
            <a:prstDash val="solid"/>
            <a:round/>
          </a:ln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dirty="0" i="0" lang="en-US" strike="noStrike" u="none">
                <a:latin typeface="+mn-lt"/>
              </a:rPr>
              <a:t>Y(pred) = b+ m*x</a:t>
            </a:r>
            <a:endParaRPr dirty="0" i="0" lang="en-US" strike="noStrike" u="none">
              <a:latin typeface="+mn-lt"/>
            </a:endParaRPr>
          </a:p>
        </p:txBody>
      </p:sp>
      <p:sp>
        <p:nvSpPr>
          <p:cNvPr id="7" name=""/>
          <p:cNvSpPr txBox="1"/>
          <p:nvPr/>
        </p:nvSpPr>
        <p:spPr>
          <a:xfrm flipH="false" flipV="false" rot="0">
            <a:off x="2490265" y="2379572"/>
            <a:ext cx="4381500" cy="562331"/>
          </a:xfrm>
          <a:prstGeom prst="rect">
            <a:avLst/>
          </a:prstGeom>
          <a:solidFill>
            <a:schemeClr val="accent1"/>
          </a:solidFill>
          <a:ln cap="flat" w="25400">
            <a:solidFill>
              <a:schemeClr val="accent1"/>
            </a:solidFill>
            <a:prstDash val="solid"/>
            <a:round/>
          </a:ln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dirty="0" i="0" lang="en-US" strike="noStrike" u="none">
                <a:latin typeface="+mn-lt"/>
              </a:rPr>
              <a:t>  </a:t>
            </a:r>
            <a:r>
              <a:rPr dirty="0" err="1" i="0" lang="en-US" strike="noStrike" u="none">
                <a:solidFill>
                  <a:srgbClr val="98c379"/>
                </a:solidFill>
                <a:latin typeface="+mn-lt"/>
              </a:rPr>
              <a:t>Y</a:t>
            </a:r>
            <a:r>
              <a:rPr dirty="0" i="0" lang="en-US" strike="noStrike" u="none">
                <a:latin typeface="+mn-lt"/>
              </a:rPr>
              <a:t> = b</a:t>
            </a:r>
            <a:r>
              <a:rPr baseline="-25000" dirty="0" i="0" lang="en-US" strike="noStrike" sz="900" u="none">
                <a:latin typeface="+mn-lt"/>
              </a:rPr>
              <a:t>0</a:t>
            </a:r>
            <a:r>
              <a:rPr dirty="0" i="0" lang="en-US" strike="noStrike" u="none">
                <a:latin typeface="+mn-lt"/>
              </a:rPr>
              <a:t> + m</a:t>
            </a:r>
            <a:r>
              <a:rPr baseline="-25000" dirty="0" i="0" lang="en-US" strike="noStrike" sz="900" u="none">
                <a:latin typeface="+mn-lt"/>
              </a:rPr>
              <a:t>1</a:t>
            </a:r>
            <a:r>
              <a:rPr dirty="0" i="0" lang="en-US" strike="noStrike" u="none">
                <a:latin typeface="+mn-lt"/>
              </a:rPr>
              <a:t>b</a:t>
            </a:r>
            <a:r>
              <a:rPr baseline="-25000" dirty="0" i="0" lang="en-US" strike="noStrike" sz="900" u="none">
                <a:latin typeface="+mn-lt"/>
              </a:rPr>
              <a:t>1</a:t>
            </a:r>
            <a:r>
              <a:rPr dirty="0" i="0" lang="en-US" strike="noStrike" u="none">
                <a:latin typeface="+mn-lt"/>
              </a:rPr>
              <a:t> + m</a:t>
            </a:r>
            <a:r>
              <a:rPr baseline="-25000" dirty="0" i="0" lang="en-US" strike="noStrike" sz="900" u="none">
                <a:latin typeface="+mn-lt"/>
              </a:rPr>
              <a:t>2</a:t>
            </a:r>
            <a:r>
              <a:rPr dirty="0" i="0" lang="en-US" strike="noStrike" u="none">
                <a:latin typeface="+mn-lt"/>
              </a:rPr>
              <a:t>b</a:t>
            </a:r>
            <a:r>
              <a:rPr baseline="-25000" dirty="0" i="0" lang="en-US" strike="noStrike" sz="900" u="none">
                <a:latin typeface="+mn-lt"/>
              </a:rPr>
              <a:t>2</a:t>
            </a:r>
            <a:r>
              <a:rPr dirty="0" i="0" lang="en-US" strike="noStrike" u="none">
                <a:latin typeface="+mn-lt"/>
              </a:rPr>
              <a:t> + m</a:t>
            </a:r>
            <a:r>
              <a:rPr baseline="-25000" dirty="0" i="0" lang="en-US" strike="noStrike" sz="900" u="none">
                <a:latin typeface="+mn-lt"/>
              </a:rPr>
              <a:t>3</a:t>
            </a:r>
            <a:r>
              <a:rPr dirty="0" i="0" lang="en-US" strike="noStrike" u="none">
                <a:latin typeface="+mn-lt"/>
              </a:rPr>
              <a:t>b</a:t>
            </a:r>
            <a:r>
              <a:rPr baseline="-25000" dirty="0" i="0" lang="en-US" strike="noStrike" sz="900" u="none">
                <a:latin typeface="+mn-lt"/>
              </a:rPr>
              <a:t>3</a:t>
            </a:r>
            <a:r>
              <a:rPr dirty="0" i="0" lang="en-US" strike="noStrike" u="none">
                <a:latin typeface="+mn-lt"/>
              </a:rPr>
              <a:t> + ... ... </a:t>
            </a:r>
            <a:r>
              <a:rPr dirty="0" err="1" i="0" lang="en-US" strike="noStrike" u="none">
                <a:latin typeface="+mn-lt"/>
              </a:rPr>
              <a:t>m</a:t>
            </a:r>
            <a:r>
              <a:rPr baseline="-25000" dirty="0" err="1" i="0" lang="en-US" strike="noStrike" sz="900" u="none">
                <a:latin typeface="+mn-lt"/>
              </a:rPr>
              <a:t>n</a:t>
            </a:r>
            <a:r>
              <a:rPr dirty="0" err="1" i="0" lang="en-US" strike="noStrike" u="none">
                <a:latin typeface="+mn-lt"/>
              </a:rPr>
              <a:t>b</a:t>
            </a:r>
            <a:r>
              <a:rPr baseline="-25000" dirty="0" err="1" i="0" lang="en-US" strike="noStrike" sz="900" u="none">
                <a:latin typeface="+mn-lt"/>
              </a:rPr>
              <a:t>n</a:t>
            </a:r>
            <a:endParaRPr baseline="-25000" dirty="0" err="1" i="0" lang="en-US" strike="noStrike" sz="900" u="none">
              <a:latin typeface="+mn-lt"/>
            </a:endParaRPr>
          </a:p>
        </p:txBody>
      </p:sp>
      <p:pic>
        <p:nvPicPr>
          <p:cNvPr id="8" name=""/>
          <p:cNvPicPr>
            <a:picLocks noChangeAspect="true"/>
          </p:cNvPicPr>
          <p:nvPr/>
        </p:nvPicPr>
        <p:blipFill>
          <a:blip r:embed="rId2">
            <a:grayscl/>
            <a:lum bright="0" contrast="0"/>
            <a:extLst>
              <a:ext uri="{D2F9F0C7-46EE-4CEA-BD75-F5BBFEAD02D2}">
                <a14:imgProps xmlns:a14="http://schemas.microsoft.com/office/drawing/2010/main">
                  <a14:imgLayer>
                    <a14:imgEffect>
                      <a14:brightnessContrast bright="0" contrast="0"/>
                    </a14:imgEffect>
                  </a14:imgLayer>
                </a14:imgProps>
              </a:ext>
              <a:ext uri="{56315E05-9011-4CAA-A866-B889BF9E55D9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false" flipV="false">
            <a:off x="2109265" y="4184164"/>
            <a:ext cx="4667250" cy="485775"/>
          </a:xfrm>
          <a:prstGeom prst="rect">
            <a:avLst/>
          </a:prstGeom>
          <a:ln cap="flat" w="11430">
            <a:solidFill>
              <a:srgbClr val="ffffff">
                <a:alpha val="100000"/>
              </a:srgbClr>
            </a:solidFill>
            <a:prstDash val="solid"/>
            <a:round/>
          </a:ln>
          <a:effectLst>
            <a:outerShdw blurRad="50800" dir="2700000" dist="0">
              <a:srgbClr val="5b5b5b">
                <a:alpha val="39999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b="1" dirty="0" i="0" lang="en-US" strike="noStrike" u="none">
                <a:latin typeface="+mn-lt"/>
              </a:rPr>
              <a:t>Gradient Descent</a:t>
            </a:r>
            <a:endParaRPr b="1" dirty="0" i="0" lang="en-US" strike="noStrike" u="none">
              <a:latin typeface="+mn-lt"/>
            </a:endParaRPr>
          </a:p>
        </p:txBody>
      </p:sp>
      <p:pic>
        <p:nvPicPr>
          <p:cNvPr id="3" name="Content Placeholder 2"/>
          <p:cNvPicPr>
            <a:picLocks noChangeAspect="true" noGrp="true"/>
          </p:cNvPicPr>
          <p:nvPr>
            <p:ph idx="1"/>
          </p:nvPr>
        </p:nvPicPr>
        <p:blipFill>
          <a:blip r:embed="rId2"/>
          <a:srcRect b="5509" l="0" r="0" t="5509"/>
          <a:stretch>
            <a:fillRect/>
          </a:stretch>
        </p:blipFill>
        <p:spPr/>
      </p:pic>
      <p:sp>
        <p:nvSpPr>
          <p:cNvPr id="4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b="1" dirty="0" i="0" lang="en-US" strike="noStrike" u="none">
                <a:latin typeface="+mn-lt"/>
              </a:rPr>
              <a:t>Gradient Descent</a:t>
            </a:r>
            <a:endParaRPr b="1" dirty="0" i="0" lang="en-US" strike="noStrike" u="none">
              <a:latin typeface="+mn-lt"/>
            </a:endParaRPr>
          </a:p>
        </p:txBody>
      </p:sp>
      <p:pic>
        <p:nvPicPr>
          <p:cNvPr id="3" name="Content Placeholder 2"/>
          <p:cNvPicPr>
            <a:picLocks noChangeAspect="false" noGrp="true"/>
          </p:cNvPicPr>
          <p:nvPr>
            <p:ph idx="1"/>
          </p:nvPr>
        </p:nvPicPr>
        <p:blipFill>
          <a:blip r:embed="rId2"/>
          <a:srcRect b="0" l="321" r="321" t="0"/>
          <a:stretch>
            <a:fillRect/>
          </a:stretch>
        </p:blipFill>
        <p:spPr>
          <a:xfrm rot="0">
            <a:off x="1238250" y="1215397"/>
            <a:ext cx="7143750" cy="3150380"/>
          </a:xfrm>
        </p:spPr>
      </p:pic>
      <p:sp>
        <p:nvSpPr>
          <p:cNvPr id="4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Code</a:t>
            </a:r>
            <a:endParaRPr dirty="0" lang="en-US"/>
          </a:p>
        </p:txBody>
      </p:sp>
      <p:pic>
        <p:nvPicPr>
          <p:cNvPr id="3" name="Content Placeholder 2"/>
          <p:cNvPicPr>
            <a:picLocks noChangeAspect="true" noGrp="true"/>
          </p:cNvPicPr>
          <p:nvPr>
            <p:ph idx="1"/>
          </p:nvPr>
        </p:nvPicPr>
        <p:blipFill>
          <a:blip r:embed="rId2"/>
          <a:srcRect b="0" l="7981" r="7981" t="0"/>
          <a:stretch>
            <a:fillRect/>
          </a:stretch>
        </p:blipFill>
        <p:spPr/>
      </p:pic>
      <p:sp>
        <p:nvSpPr>
          <p:cNvPr id="4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b="1" dirty="0" i="0" lang="en-US" strike="noStrike" u="none">
                <a:latin typeface="+mn-lt"/>
              </a:rPr>
              <a:t>Exploring ‘m’</a:t>
            </a:r>
            <a:endParaRPr b="1" dirty="0" i="0" lang="en-US" strike="noStrike" u="none">
              <a:latin typeface="+mn-lt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/>
          <a:lstStyle/>
          <a:p>
            <a:pPr>
              <a:buChar char="⇢"/>
            </a:pPr>
            <a:r>
              <a:rPr dirty="0" i="1" lang="en-US" strike="noStrike" u="none">
                <a:latin typeface="+mn-lt"/>
              </a:rPr>
              <a:t>If b1 &gt; 0, then x(predictor) and y(target) have a positive relationship. That is increase in x will increase y.</a:t>
            </a:r>
          </a:p>
          <a:p>
            <a:pPr>
              <a:buChar char="⇢"/>
            </a:pPr>
            <a:r>
              <a:rPr dirty="0" i="1" lang="en-US" strike="noStrike" u="none">
                <a:latin typeface="+mn-lt"/>
              </a:rPr>
              <a:t>If b1 &lt; 0, then x(predictor) and y(target) have a negative relationship. That is increase in x will decrease y.</a:t>
            </a:r>
            <a:endParaRPr dirty="0" i="1" lang="en-US" strike="noStrike" u="none">
              <a:latin typeface="+mn-lt"/>
            </a:endParaRPr>
          </a:p>
        </p:txBody>
      </p:sp>
      <p:sp>
        <p:nvSpPr>
          <p:cNvPr id="4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fontWeight:9:0:0" val="6"/>
  <p:tag name="fontWeight:7:0:0" val="6"/>
</p:tagLst>
</file>

<file path=ppt/tags/tag2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threePicAndTx"/>
</p:tagLst>
</file>

<file path=ppt/tags/tag3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fourPic"/>
</p:tagLst>
</file>

<file path=ppt/tags/tag4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webfont2" val="Source Sans Pro-demi_bold"/>
</p:tagLst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Experimental">
  <a:themeElements>
    <a:clrScheme name="Experimental">
      <a:dk1>
        <a:srgbClr val="000000"/>
      </a:dk1>
      <a:lt1>
        <a:srgbClr val="ffffff"/>
      </a:lt1>
      <a:dk2>
        <a:srgbClr val="34464d"/>
      </a:dk2>
      <a:lt2>
        <a:srgbClr val="f7f7f7"/>
      </a:lt2>
      <a:accent1>
        <a:srgbClr val="a7d878"/>
      </a:accent1>
      <a:accent2>
        <a:srgbClr val="8ac441"/>
      </a:accent2>
      <a:accent3>
        <a:srgbClr val="528c26"/>
      </a:accent3>
      <a:accent4>
        <a:srgbClr val="cfd8dd"/>
      </a:accent4>
      <a:accent5>
        <a:srgbClr val="7e8d93"/>
      </a:accent5>
      <a:accent6>
        <a:srgbClr val="519ebd"/>
      </a:accent6>
      <a:hlink>
        <a:srgbClr val="33a6d9"/>
      </a:hlink>
      <a:folHlink>
        <a:srgbClr val="81d21b"/>
      </a:folHlink>
    </a:clrScheme>
    <a:fontScheme name="Experimental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Experiment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200000"/>
              </a:schemeClr>
            </a:gs>
            <a:gs pos="35000">
              <a:schemeClr val="phClr">
                <a:tint val="37000"/>
                <a:satMod val="200000"/>
              </a:schemeClr>
            </a:gs>
            <a:gs pos="100000">
              <a:schemeClr val="phClr">
                <a:tint val="15000"/>
                <a:satMod val="2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12700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200000"/>
              </a:schemeClr>
            </a:gs>
            <a:gs pos="40000">
              <a:schemeClr val="phClr">
                <a:tint val="80000"/>
                <a:shade val="99000"/>
                <a:satMod val="20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10800000" scaled="0"/>
        </a:gradFill>
        <a:gradFill rotWithShape="1">
          <a:gsLst>
            <a:gs pos="0">
              <a:schemeClr val="phClr">
                <a:tint val="80000"/>
                <a:satMod val="200000"/>
              </a:schemeClr>
            </a:gs>
            <a:gs pos="100000">
              <a:schemeClr val="phClr">
                <a:shade val="5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3"/>
          </a:solidFill>
          <a:prstDash val="solid"/>
          <a:round/>
        </a:ln>
      </a:spPr>
      <a:bodyPr anchor="ctr" rtlCol="0" vert="horz"/>
      <a:lstStyle>
        <a:lvl1pPr algn="ctr"/>
      </a:lstStyle>
    </a:ln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Experimental">
  <a:themeElements>
    <a:clrScheme name="Experimental">
      <a:dk1>
        <a:srgbClr val="000000"/>
      </a:dk1>
      <a:lt1>
        <a:srgbClr val="ffffff"/>
      </a:lt1>
      <a:dk2>
        <a:srgbClr val="34464d"/>
      </a:dk2>
      <a:lt2>
        <a:srgbClr val="f7f7f7"/>
      </a:lt2>
      <a:accent1>
        <a:srgbClr val="a7d878"/>
      </a:accent1>
      <a:accent2>
        <a:srgbClr val="8ac441"/>
      </a:accent2>
      <a:accent3>
        <a:srgbClr val="528c26"/>
      </a:accent3>
      <a:accent4>
        <a:srgbClr val="cfd8dd"/>
      </a:accent4>
      <a:accent5>
        <a:srgbClr val="7e8d93"/>
      </a:accent5>
      <a:accent6>
        <a:srgbClr val="519ebd"/>
      </a:accent6>
      <a:hlink>
        <a:srgbClr val="33a6d9"/>
      </a:hlink>
      <a:folHlink>
        <a:srgbClr val="81d21b"/>
      </a:folHlink>
    </a:clrScheme>
    <a:fontScheme name="Experimental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Experiment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200000"/>
              </a:schemeClr>
            </a:gs>
            <a:gs pos="35000">
              <a:schemeClr val="phClr">
                <a:tint val="37000"/>
                <a:satMod val="200000"/>
              </a:schemeClr>
            </a:gs>
            <a:gs pos="100000">
              <a:schemeClr val="phClr">
                <a:tint val="15000"/>
                <a:satMod val="2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12700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200000"/>
              </a:schemeClr>
            </a:gs>
            <a:gs pos="40000">
              <a:schemeClr val="phClr">
                <a:tint val="80000"/>
                <a:shade val="99000"/>
                <a:satMod val="20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10800000" scaled="0"/>
        </a:gradFill>
        <a:gradFill rotWithShape="1">
          <a:gsLst>
            <a:gs pos="0">
              <a:schemeClr val="phClr">
                <a:tint val="80000"/>
                <a:satMod val="200000"/>
              </a:schemeClr>
            </a:gs>
            <a:gs pos="100000">
              <a:schemeClr val="phClr">
                <a:shade val="5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3"/>
          </a:solidFill>
          <a:prstDash val="solid"/>
          <a:round/>
        </a:ln>
      </a:spPr>
      <a:bodyPr anchor="ctr" rtlCol="0" vert="horz"/>
      <a:lstStyle>
        <a:lvl1pPr algn="ctr"/>
      </a:lstStyle>
    </a:lnDef>
  </a:objectDefaults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zoho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>Joshi</dc:creator>
  <cp:lastModifiedBy>Joshi</cp:lastModifiedBy>
  <dcterms:created xmlns:xsi="http://www.w3.org/2001/XMLSchema-instance" xsi:type="dcterms:W3CDTF">2010-03-09T10:03:29Z</dcterms:created>
  <dcterms:modified xmlns:xsi="http://www.w3.org/2001/XMLSchema-instance" xsi:type="dcterms:W3CDTF">2010-03-11T10:03:29Z</dcterms:modified>
</cp:coreProperties>
</file>