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802EA-1AE5-48DC-9A82-360DCD98886D}">
          <p14:sldIdLst>
            <p14:sldId id="256"/>
            <p14:sldId id="257"/>
            <p14:sldId id="258"/>
            <p14:sldId id="261"/>
            <p14:sldId id="264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43A8-29E6-49EA-9499-7A6E17766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A9F5-415A-4647-8D65-662B622A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05D9-655C-481D-9D04-7CF020E3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331F-2184-4548-920A-97125C5B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9725-092A-4536-836D-A2D2958F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8645-E1C9-4A51-AE57-E368F54C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C3EF3-3495-4ED5-9DDD-8C8C6BB5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3172-0A64-4D66-A183-BBE49D8B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9329-92DB-4615-B4CD-D4E56054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B228-16EC-4A3D-BC3A-9B107CC6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7F791-F741-4052-89DF-E338DD26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54FAB-567B-4ECC-9CDD-12E71E2E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B751-251D-4D63-B989-BFCA568E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0280-87BE-4DF9-9E7C-A7343D6C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984F-B80E-4922-8088-D3098DC8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2DF9-AFF4-4794-A767-2F163F38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E561-6B89-4421-AE2B-E926AFE8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2E7A-2ACA-43AF-8EDD-FAFAA300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5B61-B93A-4B14-9333-E3B4DAB8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E2A4-A5CA-4376-8499-1B07A4FD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6F5C-12D2-446C-9ED1-37489A86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8316-2F1C-48BA-801F-1A40EEF7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642D-83CD-48CC-8DC7-E109558C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238B-3D2F-4299-8BCB-B22CB0BB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3ED0-67D7-47B6-BF40-CC4FF0D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CA3C-E4BF-405C-B570-E29CFA71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3C69-F1ED-43EC-940B-2FB4674C9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93EC8-E562-4BC6-8E17-82223E69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A0E46-6393-456C-8E40-E7F7201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20ADE-DC1D-4318-B529-9BD811B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A5BD-F36C-479A-B356-FA7F977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7293-5077-47DF-9A85-62987822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7B562-CA3F-4AE7-85F5-08E7747F0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160A8-D5ED-4318-9382-0D607AE87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ECBDD-4E7E-4B3F-8EA7-CDE543CF6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6FBDE-54CA-4EA1-ADB6-D917D7BC7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EC347-8710-4DA3-AFB5-60BD4FBD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6C7CF-3D6D-42B5-A4BA-53DFD8E9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5E7F4-57FE-4A1B-9428-5AECE7E6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9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98C5-8F0E-4205-B99C-34F54D81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BF3EE-C042-47BA-B1B8-80D2B2A2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D9354-469D-42DA-A071-2E46C75C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122E-89AC-4B4A-BF30-BED222E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98C8F-37F6-479D-B2D1-AF0C380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FB9F3-4B8F-4521-9F68-3C97508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335DB-6DA1-45E5-98E9-39395810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28CC-3809-44AA-9E42-15895FD4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47A0-D246-4754-824B-DB0D6A1E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28723-02B6-4F77-A52D-06D5F64F8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47CB-0F34-42DB-A16A-A56FD546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39772-8A7F-4DF6-9637-CC2A455A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543B-E309-45EC-B2A5-2EC231E8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BDAB-1CB2-4576-AFB1-F36ED649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358EB-91BB-4230-AB4D-C2B159DB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BA24-8374-41BA-BDB8-085C8722A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95726-0278-4FE4-986C-8AE87485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1B4E-0C7F-403C-B6D0-53F40B93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96868-C1BF-4483-BEC5-60569DA6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FF69A-E93B-4E94-BDB2-C4DAD11E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90B7D-9B16-421E-9696-8DA8A1D7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D94D-74BC-4CAC-A786-CC712AAC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5FE7-2BFB-4BAE-990A-B1F0CDE6C74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AB1F-435D-4EED-B87C-ACC48DF0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5A3E-18F2-49DD-86CE-7684349E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B855-9CEA-4840-9A05-0615F55F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74656&amp;picture=hand-on-whit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74D5-B7FD-4A05-BD5F-C00F5DD09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Handwriting using EMNIST and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E91C7-5803-4242-9D99-2E6B922AB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5864" y="3602038"/>
            <a:ext cx="3364127" cy="22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1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83E-8E3C-4A41-9C47-71F1A2FD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Modified NIST (EMNIST)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2BD2-7CE1-4BD0-8B28-18B4886F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the NIST Special Database 19, these datasets are intended to represent a more challenging classification task for neural networks and learning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CB670-118E-471F-A360-35340D966D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992" y="3380259"/>
            <a:ext cx="9942015" cy="23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F51B-1200-4283-B7AE-4CA7A198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EMNIST Continued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303E18-1F20-4703-A94F-FCE63C22C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39" y="3917737"/>
            <a:ext cx="11979522" cy="251773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CC89BF-09EB-48B7-9FA4-E37B54B3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Taken from handwriting sample forms</a:t>
            </a:r>
          </a:p>
          <a:p>
            <a:r>
              <a:rPr lang="en-US" dirty="0"/>
              <a:t>Using </a:t>
            </a:r>
            <a:r>
              <a:rPr lang="en-US" dirty="0" err="1"/>
              <a:t>By_Class</a:t>
            </a:r>
            <a:r>
              <a:rPr lang="en-US" dirty="0"/>
              <a:t> Dataset (unbalanced)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DF7AD-F021-41CB-B7F5-0A8BE99FE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22" y="235765"/>
            <a:ext cx="2803978" cy="36145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1842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B6D4-9190-43D7-B495-B671AC37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3F344-B5F0-4294-9938-70CC11A17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6603" y="1690688"/>
            <a:ext cx="6638794" cy="47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B6D4-9190-43D7-B495-B671AC37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65C91-F573-4DE4-8B52-98AB91D2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1" y="1690688"/>
            <a:ext cx="5715054" cy="3861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0EE05-E9B2-445E-B5CA-4F2418297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47" y="1690687"/>
            <a:ext cx="5660992" cy="3861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D943E-9F5E-410F-9F41-E449BFA84712}"/>
              </a:ext>
            </a:extLst>
          </p:cNvPr>
          <p:cNvSpPr/>
          <p:nvPr/>
        </p:nvSpPr>
        <p:spPr>
          <a:xfrm>
            <a:off x="5971115" y="5748827"/>
            <a:ext cx="596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Test score: 0.358586772516</a:t>
            </a:r>
          </a:p>
          <a:p>
            <a:pPr algn="r"/>
            <a:r>
              <a:rPr lang="en-US" dirty="0"/>
              <a:t>Test accuracy: 0.870438348392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C321F-490B-43A6-8872-4D59768FACD2}"/>
              </a:ext>
            </a:extLst>
          </p:cNvPr>
          <p:cNvSpPr/>
          <p:nvPr/>
        </p:nvSpPr>
        <p:spPr>
          <a:xfrm>
            <a:off x="131176" y="5748826"/>
            <a:ext cx="596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Epochs = 100</a:t>
            </a:r>
          </a:p>
          <a:p>
            <a:r>
              <a:rPr lang="en-US" dirty="0"/>
              <a:t>Batch size = 256</a:t>
            </a:r>
          </a:p>
        </p:txBody>
      </p:sp>
    </p:spTree>
    <p:extLst>
      <p:ext uri="{BB962C8B-B14F-4D97-AF65-F5344CB8AC3E}">
        <p14:creationId xmlns:p14="http://schemas.microsoft.com/office/powerpoint/2010/main" val="90343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2815-67A5-4749-BF57-0CB0E3E6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0FE78-BC46-4AA9-B929-3A906D236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11" y="1815948"/>
            <a:ext cx="2768875" cy="27852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6C88EC1-872F-4226-A606-4DA61D2D09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086" y="1828310"/>
            <a:ext cx="2768875" cy="2785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5E870-38BE-4695-9E04-05D17DB7A4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961" y="1840673"/>
            <a:ext cx="2768875" cy="2785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373792-7ED2-4BEE-BB74-64C33AFA8C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8835" y="1815948"/>
            <a:ext cx="3152435" cy="29314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E7038-724B-4206-9B61-8FDB74CAB62A}"/>
              </a:ext>
            </a:extLst>
          </p:cNvPr>
          <p:cNvSpPr/>
          <p:nvPr/>
        </p:nvSpPr>
        <p:spPr>
          <a:xfrm>
            <a:off x="362211" y="4957993"/>
            <a:ext cx="11459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Each image was 28 x 28 = 784 pixels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Applied thresholding to removed all colors except black and white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Inverted colors to determine where pixels were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 each image through the model to predict letter</a:t>
            </a:r>
          </a:p>
        </p:txBody>
      </p:sp>
    </p:spTree>
    <p:extLst>
      <p:ext uri="{BB962C8B-B14F-4D97-AF65-F5344CB8AC3E}">
        <p14:creationId xmlns:p14="http://schemas.microsoft.com/office/powerpoint/2010/main" val="215636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2FAC-18AC-4914-9018-B85051E8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09D0-A5CB-4E0C-A97C-BCFDFBC1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20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OpenCV</a:t>
            </a:r>
          </a:p>
          <a:p>
            <a:r>
              <a:rPr lang="en-US" dirty="0"/>
              <a:t>Using contours to breakout each digit or letter and return value</a:t>
            </a:r>
          </a:p>
          <a:p>
            <a:r>
              <a:rPr lang="en-US" dirty="0"/>
              <a:t>Run across multiple forms and return values to output</a:t>
            </a:r>
          </a:p>
          <a:p>
            <a:r>
              <a:rPr lang="en-US" dirty="0"/>
              <a:t>Record dataset to build additional model to determine document type</a:t>
            </a:r>
          </a:p>
          <a:p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Audit (full sample testing)</a:t>
            </a:r>
          </a:p>
          <a:p>
            <a:pPr lvl="1"/>
            <a:r>
              <a:rPr lang="en-US" dirty="0"/>
              <a:t>Record retention and identification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i.stack.imgur.com/x3SV0.png">
            <a:extLst>
              <a:ext uri="{FF2B5EF4-FFF2-40B4-BE49-F238E27FC236}">
                <a16:creationId xmlns:a16="http://schemas.microsoft.com/office/drawing/2014/main" id="{1EA930B6-D505-48E4-8371-3292ACFF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96413"/>
            <a:ext cx="4504040" cy="225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97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Learning Handwriting using EMNIST and Neural Networks</vt:lpstr>
      <vt:lpstr>Extended Modified NIST (EMNIST)</vt:lpstr>
      <vt:lpstr>EMNIST Continued</vt:lpstr>
      <vt:lpstr>Model Summary</vt:lpstr>
      <vt:lpstr>Model Summary</vt:lpstr>
      <vt:lpstr>Prediction Process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Handwriting using EMNIST</dc:title>
  <dc:creator>Pete Reid</dc:creator>
  <cp:lastModifiedBy>Pete Reid</cp:lastModifiedBy>
  <cp:revision>7</cp:revision>
  <dcterms:created xsi:type="dcterms:W3CDTF">2017-10-04T01:10:58Z</dcterms:created>
  <dcterms:modified xsi:type="dcterms:W3CDTF">2017-10-04T20:32:41Z</dcterms:modified>
</cp:coreProperties>
</file>