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C82"/>
    <a:srgbClr val="FF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33" autoAdjust="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907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237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307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988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782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968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68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705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02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63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858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A9E36-2A79-44C5-B151-6D31E214B991}" type="datetimeFigureOut">
              <a:rPr lang="en-NZ" smtClean="0"/>
              <a:t>19/03/2015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5418-64C7-4D68-B8E3-BC6FB2FEBAE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80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20" y="0"/>
            <a:ext cx="9754961" cy="14289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8518" y="1428946"/>
            <a:ext cx="2058082" cy="5429053"/>
          </a:xfrm>
          <a:prstGeom prst="rect">
            <a:avLst/>
          </a:prstGeom>
          <a:solidFill>
            <a:srgbClr val="025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THY SIDEBAR</a:t>
            </a:r>
            <a:endParaRPr lang="en-NZ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1428946"/>
            <a:ext cx="7696881" cy="54290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dirty="0" smtClean="0">
                <a:solidFill>
                  <a:sysClr val="windowText" lastClr="000000"/>
                </a:solidFill>
                <a:latin typeface="Source Sans Pro" panose="020B0503030403020204" pitchFamily="34" charset="0"/>
              </a:rPr>
              <a:t>THY CONTENT</a:t>
            </a:r>
            <a:endParaRPr lang="en-NZ" sz="4400" dirty="0">
              <a:solidFill>
                <a:sysClr val="windowText" lastClr="0000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1218518" y="1428946"/>
            <a:ext cx="2058082" cy="54290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THY SIDEBAR</a:t>
            </a:r>
            <a:endParaRPr lang="en-NZ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1428946"/>
            <a:ext cx="7696881" cy="54290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dirty="0" smtClean="0">
                <a:solidFill>
                  <a:sysClr val="windowText" lastClr="000000"/>
                </a:solidFill>
                <a:latin typeface="Source Sans Pro" panose="020B0503030403020204" pitchFamily="34" charset="0"/>
              </a:rPr>
              <a:t>THY CONTENT</a:t>
            </a:r>
            <a:endParaRPr lang="en-NZ" sz="4400" dirty="0">
              <a:solidFill>
                <a:sysClr val="windowText" lastClr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20" y="-4"/>
            <a:ext cx="975496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1218520" y="1428946"/>
            <a:ext cx="2058082" cy="542905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THY SIDEBAR</a:t>
            </a:r>
            <a:endParaRPr lang="en-NZ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76600" y="1428946"/>
            <a:ext cx="7696881" cy="542905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dirty="0" smtClean="0">
                <a:solidFill>
                  <a:sysClr val="windowText" lastClr="000000"/>
                </a:solidFill>
                <a:latin typeface="Source Sans Pro" panose="020B0503030403020204" pitchFamily="34" charset="0"/>
              </a:rPr>
              <a:t>THY CONTENT</a:t>
            </a:r>
            <a:endParaRPr lang="en-NZ" sz="4400" dirty="0">
              <a:solidFill>
                <a:sysClr val="windowText" lastClr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20" y="0"/>
            <a:ext cx="975496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206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20" y="0"/>
            <a:ext cx="9754961" cy="14289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8517" y="1428947"/>
            <a:ext cx="9754963" cy="488754"/>
          </a:xfrm>
          <a:prstGeom prst="rect">
            <a:avLst/>
          </a:prstGeom>
          <a:solidFill>
            <a:srgbClr val="025C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THY MENU</a:t>
            </a:r>
            <a:endParaRPr lang="en-NZ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8516" y="1917701"/>
            <a:ext cx="9754965" cy="4940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dirty="0" smtClean="0">
                <a:solidFill>
                  <a:sysClr val="windowText" lastClr="000000"/>
                </a:solidFill>
                <a:latin typeface="Source Sans Pro" panose="020B0503030403020204" pitchFamily="34" charset="0"/>
              </a:rPr>
              <a:t>THY CONTENT</a:t>
            </a:r>
            <a:endParaRPr lang="en-NZ" sz="4400" dirty="0">
              <a:solidFill>
                <a:sysClr val="windowText" lastClr="0000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1218517" y="1428947"/>
            <a:ext cx="9754963" cy="4887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bg1"/>
                </a:solidFill>
                <a:latin typeface="Source Sans Pro" panose="020B0503030403020204" pitchFamily="34" charset="0"/>
              </a:rPr>
              <a:t>THY MENU</a:t>
            </a:r>
            <a:endParaRPr lang="en-NZ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8516" y="1917701"/>
            <a:ext cx="9754965" cy="4940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dirty="0" smtClean="0">
                <a:solidFill>
                  <a:sysClr val="windowText" lastClr="000000"/>
                </a:solidFill>
                <a:latin typeface="Source Sans Pro" panose="020B0503030403020204" pitchFamily="34" charset="0"/>
              </a:rPr>
              <a:t>THY CONTENT</a:t>
            </a:r>
            <a:endParaRPr lang="en-NZ" sz="4400" dirty="0">
              <a:solidFill>
                <a:sysClr val="windowText" lastClr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16" y="0"/>
            <a:ext cx="975496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1218517" y="1428947"/>
            <a:ext cx="9754963" cy="4887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  <a:latin typeface="Source Sans Pro" panose="020B0503030403020204" pitchFamily="34" charset="0"/>
              </a:rPr>
              <a:t>THY MENU</a:t>
            </a:r>
            <a:endParaRPr lang="en-NZ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8516" y="1917701"/>
            <a:ext cx="9754965" cy="4940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dirty="0" smtClean="0">
                <a:solidFill>
                  <a:sysClr val="windowText" lastClr="000000"/>
                </a:solidFill>
                <a:latin typeface="Source Sans Pro" panose="020B0503030403020204" pitchFamily="34" charset="0"/>
              </a:rPr>
              <a:t>THY CONTENT</a:t>
            </a:r>
            <a:endParaRPr lang="en-NZ" sz="4400" dirty="0">
              <a:solidFill>
                <a:sysClr val="windowText" lastClr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20" y="0"/>
            <a:ext cx="9754961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Source Sans Pro" panose="020B0503030403020204" pitchFamily="34" charset="0"/>
              </a:rPr>
              <a:t>SOURCE SANS PRO </a:t>
            </a:r>
            <a:r>
              <a:rPr lang="ro-RO" dirty="0" smtClean="0">
                <a:latin typeface="Source Sans Pro" panose="020B0503030403020204" pitchFamily="34" charset="0"/>
              </a:rPr>
              <a:t>ÂÎĂȘȚ</a:t>
            </a:r>
            <a:endParaRPr lang="en-NZ" dirty="0" smtClean="0">
              <a:latin typeface="Source Sans Pro" panose="020B0503030403020204" pitchFamily="34" charset="0"/>
            </a:endParaRPr>
          </a:p>
          <a:p>
            <a:pPr algn="ctr"/>
            <a:r>
              <a:rPr lang="en-NZ" dirty="0" smtClean="0">
                <a:latin typeface="Source Sans Pro" panose="020B0503030403020204" pitchFamily="34" charset="0"/>
              </a:rPr>
              <a:t>Source Sans Pro</a:t>
            </a:r>
            <a:r>
              <a:rPr lang="ro-RO" dirty="0" smtClean="0">
                <a:latin typeface="Source Sans Pro" panose="020B0503030403020204" pitchFamily="34" charset="0"/>
              </a:rPr>
              <a:t> Âîășț</a:t>
            </a:r>
            <a:endParaRPr lang="en-NZ" dirty="0" smtClean="0">
              <a:latin typeface="Source Sans Pro" panose="020B0503030403020204" pitchFamily="34" charset="0"/>
            </a:endParaRPr>
          </a:p>
          <a:p>
            <a:pPr algn="ctr"/>
            <a:r>
              <a:rPr lang="en-NZ" dirty="0" smtClean="0">
                <a:latin typeface="Source Sans Pro" panose="020B0503030403020204" pitchFamily="34" charset="0"/>
              </a:rPr>
              <a:t>source sans pro</a:t>
            </a:r>
            <a:r>
              <a:rPr lang="ro-RO" dirty="0" smtClean="0">
                <a:latin typeface="Source Sans Pro" panose="020B0503030403020204" pitchFamily="34" charset="0"/>
              </a:rPr>
              <a:t> âîășț</a:t>
            </a:r>
          </a:p>
          <a:p>
            <a:pPr algn="ctr"/>
            <a:endParaRPr lang="ro-RO" dirty="0">
              <a:latin typeface="Source Sans Pro" panose="020B0503030403020204" pitchFamily="34" charset="0"/>
            </a:endParaRPr>
          </a:p>
          <a:p>
            <a:pPr algn="ctr"/>
            <a:r>
              <a:rPr lang="ro-RO" dirty="0" smtClean="0">
                <a:latin typeface="Source Serif Pro" panose="02040603050405020204" pitchFamily="18" charset="0"/>
              </a:rPr>
              <a:t>SOURCE SERIF PRO ÂÎĂȘȚ</a:t>
            </a:r>
          </a:p>
          <a:p>
            <a:pPr algn="ctr"/>
            <a:r>
              <a:rPr lang="ro-RO" dirty="0" smtClean="0">
                <a:latin typeface="Source Serif Pro" panose="02040603050405020204" pitchFamily="18" charset="0"/>
              </a:rPr>
              <a:t>Source Sans Pro Âîășț</a:t>
            </a:r>
          </a:p>
          <a:p>
            <a:pPr algn="ctr"/>
            <a:r>
              <a:rPr lang="ro-RO" dirty="0" smtClean="0">
                <a:latin typeface="Source Serif Pro" panose="02040603050405020204" pitchFamily="18" charset="0"/>
              </a:rPr>
              <a:t>source sans pro âîășț</a:t>
            </a:r>
          </a:p>
          <a:p>
            <a:pPr algn="ctr"/>
            <a:endParaRPr lang="ro-RO" dirty="0">
              <a:latin typeface="Source Serif Pro" panose="02040603050405020204" pitchFamily="18" charset="0"/>
            </a:endParaRPr>
          </a:p>
          <a:p>
            <a:pPr algn="ctr"/>
            <a:r>
              <a:rPr lang="ro-RO" dirty="0" smtClean="0">
                <a:latin typeface="PT Sans" panose="020B0503020203020204" pitchFamily="34" charset="0"/>
              </a:rPr>
              <a:t>PT SANS ÂÎĂȘȚ</a:t>
            </a:r>
          </a:p>
          <a:p>
            <a:pPr algn="ctr"/>
            <a:r>
              <a:rPr lang="ro-RO" dirty="0" smtClean="0">
                <a:latin typeface="PT Sans" panose="020B0503020203020204" pitchFamily="34" charset="0"/>
              </a:rPr>
              <a:t>PT Sans Âîășț</a:t>
            </a:r>
          </a:p>
          <a:p>
            <a:pPr algn="ctr"/>
            <a:r>
              <a:rPr lang="ro-RO" dirty="0" smtClean="0">
                <a:latin typeface="PT Sans" panose="020B0503020203020204" pitchFamily="34" charset="0"/>
              </a:rPr>
              <a:t>pt sans âîășț</a:t>
            </a:r>
          </a:p>
          <a:p>
            <a:pPr algn="ctr"/>
            <a:endParaRPr lang="ro-RO" dirty="0">
              <a:latin typeface="PT Sans" panose="020B0503020203020204" pitchFamily="34" charset="0"/>
            </a:endParaRPr>
          </a:p>
          <a:p>
            <a:pPr algn="ctr"/>
            <a:r>
              <a:rPr lang="ro-RO" dirty="0" smtClean="0">
                <a:latin typeface="Oxygen" panose="02000503000000000000" pitchFamily="2" charset="0"/>
              </a:rPr>
              <a:t>OXYGEN ÂÎĂȘȚ</a:t>
            </a:r>
          </a:p>
          <a:p>
            <a:pPr algn="ctr"/>
            <a:r>
              <a:rPr lang="ro-RO" dirty="0" smtClean="0">
                <a:latin typeface="Oxygen" panose="02000503000000000000" pitchFamily="2" charset="0"/>
              </a:rPr>
              <a:t>Oxygen Âîășț</a:t>
            </a:r>
          </a:p>
          <a:p>
            <a:pPr algn="ctr"/>
            <a:r>
              <a:rPr lang="ro-RO" dirty="0" smtClean="0">
                <a:latin typeface="Oxygen" panose="02000503000000000000" pitchFamily="2" charset="0"/>
              </a:rPr>
              <a:t>oxygen âîășț</a:t>
            </a:r>
          </a:p>
          <a:p>
            <a:pPr algn="ctr"/>
            <a:endParaRPr lang="en-NZ" dirty="0" smtClean="0">
              <a:latin typeface="Oxygen" panose="02000503000000000000" pitchFamily="2" charset="0"/>
            </a:endParaRPr>
          </a:p>
          <a:p>
            <a:pPr algn="ctr"/>
            <a:r>
              <a:rPr lang="en-N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ro-RO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</a:t>
            </a:r>
            <a:r>
              <a:rPr lang="en-N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</a:t>
            </a:r>
            <a:r>
              <a:rPr lang="ro-RO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ANS</a:t>
            </a:r>
            <a:r>
              <a:rPr lang="en-NZ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o-RO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ÂÎĂȘȚ</a:t>
            </a:r>
          </a:p>
          <a:p>
            <a:pPr algn="ctr"/>
            <a:r>
              <a:rPr lang="ro-RO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Sans Âîășț</a:t>
            </a:r>
          </a:p>
          <a:p>
            <a:pPr algn="ctr"/>
            <a:r>
              <a:rPr lang="ro-RO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sans âîășț</a:t>
            </a:r>
            <a:endParaRPr lang="en-NZ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ro-RO" dirty="0">
              <a:latin typeface="Oxygen" panose="02000503000000000000" pitchFamily="2" charset="0"/>
            </a:endParaRPr>
          </a:p>
          <a:p>
            <a:pPr algn="ctr"/>
            <a:r>
              <a:rPr lang="ro-RO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Sans-serif (Helvetica, Arial, sans-serif)</a:t>
            </a:r>
          </a:p>
          <a:p>
            <a:pPr algn="ctr"/>
            <a:r>
              <a:rPr lang="ro-RO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Standard Serif (Georgia, serif)</a:t>
            </a:r>
          </a:p>
        </p:txBody>
      </p:sp>
    </p:spTree>
    <p:extLst>
      <p:ext uri="{BB962C8B-B14F-4D97-AF65-F5344CB8AC3E}">
        <p14:creationId xmlns:p14="http://schemas.microsoft.com/office/powerpoint/2010/main" val="96141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Open Sans</vt:lpstr>
      <vt:lpstr>Oxygen</vt:lpstr>
      <vt:lpstr>PT Sans</vt:lpstr>
      <vt:lpstr>Source Sans Pro</vt:lpstr>
      <vt:lpstr>Source Serif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Raresh Nistor</dc:creator>
  <cp:lastModifiedBy>Raresh Nistor</cp:lastModifiedBy>
  <cp:revision>10</cp:revision>
  <dcterms:created xsi:type="dcterms:W3CDTF">2015-03-17T22:52:18Z</dcterms:created>
  <dcterms:modified xsi:type="dcterms:W3CDTF">2015-03-19T01:55:41Z</dcterms:modified>
</cp:coreProperties>
</file>