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musen.blogspot.com/2015/12/view-json-object-in-consol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3895563/pushing-pointers-to-followers-with-the-metadata-mysql-que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247F-15D7-4C06-9DDB-FC1B7C5CA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AJAX BASIC</a:t>
            </a:r>
            <a:br>
              <a:rPr lang="fi-FI" dirty="0"/>
            </a:br>
            <a:r>
              <a:rPr lang="fi-FI" sz="1800" dirty="0"/>
              <a:t>(Asynchronous JavaScript And Xml)</a:t>
            </a:r>
            <a:endParaRPr lang="en-FI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5DD3C-7DD1-4584-90EF-A2561ED6E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DANNY YEN/THE SHORTCUT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967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FD129A-C52A-4A4C-8D30-44B9177F0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43050"/>
            <a:ext cx="7315200" cy="304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7E8629C-3059-44E5-AC53-192FED7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603"/>
            <a:ext cx="3444536" cy="5308846"/>
          </a:xfrm>
        </p:spPr>
        <p:txBody>
          <a:bodyPr>
            <a:normAutofit/>
          </a:bodyPr>
          <a:lstStyle/>
          <a:p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Asynchronous JavaScript And XML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is not a programming language,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uses a browser to build an 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XMLHttpRequest</a:t>
            </a:r>
            <a:r>
              <a:rPr lang="en-US" sz="1600" dirty="0">
                <a:solidFill>
                  <a:schemeClr val="tx1"/>
                </a:solidFill>
              </a:rPr>
              <a:t> object (to request data from a web server) and 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JavaScript and HTML DOM (to display or use the data).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https://www.w3schools.com/whatis/whatis_ajax.asp</a:t>
            </a:r>
            <a:endParaRPr lang="en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2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AE26-15C0-4B24-B245-111A1DD4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603"/>
            <a:ext cx="3444536" cy="5308846"/>
          </a:xfrm>
        </p:spPr>
        <p:txBody>
          <a:bodyPr>
            <a:normAutofit/>
          </a:bodyPr>
          <a:lstStyle/>
          <a:p>
            <a:r>
              <a:rPr lang="fi-FI" sz="2400" dirty="0"/>
              <a:t>XMLHttpRequest (xhr)</a:t>
            </a:r>
            <a:br>
              <a:rPr lang="fi-FI" sz="2400" dirty="0"/>
            </a:br>
            <a:br>
              <a:rPr lang="fi-FI" sz="2400" dirty="0"/>
            </a:br>
            <a:r>
              <a:rPr lang="en-US" sz="2000" dirty="0">
                <a:solidFill>
                  <a:schemeClr val="tx1"/>
                </a:solidFill>
              </a:rPr>
              <a:t>Uses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(XHR) objects to interact with servers and retrieves data from a URL.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 object returns in JSON format and is used with JavaScript Runtime to display in the browser.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https://developer.mozilla.org/en-US/docs/Web/API/XMLHttpRequest</a:t>
            </a:r>
            <a:endParaRPr lang="en-FI" sz="1000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02DDA6-3CCE-4A23-84DD-1BA0263A6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1383" y="1695450"/>
            <a:ext cx="6196613" cy="3347067"/>
          </a:xfrm>
        </p:spPr>
      </p:pic>
    </p:spTree>
    <p:extLst>
      <p:ext uri="{BB962C8B-B14F-4D97-AF65-F5344CB8AC3E}">
        <p14:creationId xmlns:p14="http://schemas.microsoft.com/office/powerpoint/2010/main" val="7619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288C-8289-493F-9E0C-4308CBF0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0113"/>
            <a:ext cx="9197266" cy="5220070"/>
          </a:xfrm>
        </p:spPr>
        <p:txBody>
          <a:bodyPr>
            <a:noAutofit/>
          </a:bodyPr>
          <a:lstStyle/>
          <a:p>
            <a:r>
              <a:rPr lang="en-US" sz="1600" dirty="0" err="1"/>
              <a:t>XMLHttpRequest.onreadystatechange</a:t>
            </a:r>
            <a:br>
              <a:rPr lang="en-US" sz="1600" dirty="0"/>
            </a:br>
            <a:r>
              <a:rPr lang="en-US" sz="1600" dirty="0">
                <a:solidFill>
                  <a:schemeClr val="tx1"/>
                </a:solidFill>
              </a:rPr>
              <a:t>An </a:t>
            </a:r>
            <a:r>
              <a:rPr lang="en-US" sz="1600" dirty="0" err="1">
                <a:solidFill>
                  <a:schemeClr val="tx1"/>
                </a:solidFill>
              </a:rPr>
              <a:t>EventHandler</a:t>
            </a:r>
            <a:r>
              <a:rPr lang="en-US" sz="1600" dirty="0">
                <a:solidFill>
                  <a:schemeClr val="tx1"/>
                </a:solidFill>
              </a:rPr>
              <a:t> that is called whenever the </a:t>
            </a:r>
            <a:r>
              <a:rPr lang="en-US" sz="1600" dirty="0" err="1">
                <a:solidFill>
                  <a:schemeClr val="tx1"/>
                </a:solidFill>
              </a:rPr>
              <a:t>readyState</a:t>
            </a:r>
            <a:r>
              <a:rPr lang="en-US" sz="1600" dirty="0">
                <a:solidFill>
                  <a:schemeClr val="tx1"/>
                </a:solidFill>
              </a:rPr>
              <a:t> attribute changes.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/>
              <a:t>XMLHttpRequest.readyState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solidFill>
                  <a:schemeClr val="tx1"/>
                </a:solidFill>
              </a:rPr>
              <a:t>Returns an unsigned short, the state of the request.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XMLHttpRequest.response</a:t>
            </a:r>
            <a:br>
              <a:rPr lang="en-US" sz="1600" dirty="0"/>
            </a:br>
            <a:r>
              <a:rPr lang="en-US" sz="1600" dirty="0">
                <a:solidFill>
                  <a:schemeClr val="tx1"/>
                </a:solidFill>
              </a:rPr>
              <a:t>Returns an </a:t>
            </a:r>
            <a:r>
              <a:rPr lang="en-US" sz="1600" dirty="0" err="1">
                <a:solidFill>
                  <a:schemeClr val="tx1"/>
                </a:solidFill>
              </a:rPr>
              <a:t>ArrayBuffer</a:t>
            </a:r>
            <a:r>
              <a:rPr lang="en-US" sz="1600" dirty="0">
                <a:solidFill>
                  <a:schemeClr val="tx1"/>
                </a:solidFill>
              </a:rPr>
              <a:t>, Blob, Document, JavaScript object, or a </a:t>
            </a:r>
            <a:r>
              <a:rPr lang="en-US" sz="1600" dirty="0" err="1">
                <a:solidFill>
                  <a:schemeClr val="tx1"/>
                </a:solidFill>
              </a:rPr>
              <a:t>DOMString</a:t>
            </a:r>
            <a:r>
              <a:rPr lang="en-US" sz="1600" dirty="0">
                <a:solidFill>
                  <a:schemeClr val="tx1"/>
                </a:solidFill>
              </a:rPr>
              <a:t>, depending on the value of </a:t>
            </a:r>
            <a:r>
              <a:rPr lang="en-US" sz="1600" dirty="0" err="1">
                <a:solidFill>
                  <a:schemeClr val="tx1"/>
                </a:solidFill>
              </a:rPr>
              <a:t>XMLHttpRequest.responseType</a:t>
            </a:r>
            <a:r>
              <a:rPr lang="en-US" sz="1600" dirty="0">
                <a:solidFill>
                  <a:schemeClr val="tx1"/>
                </a:solidFill>
              </a:rPr>
              <a:t>, that contains the response entity body.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/>
            </a:br>
            <a:r>
              <a:rPr lang="en-US" sz="1600" dirty="0" err="1"/>
              <a:t>XMLHttpRequest.responseText</a:t>
            </a:r>
            <a:br>
              <a:rPr lang="en-US" sz="1600" dirty="0"/>
            </a:br>
            <a:r>
              <a:rPr lang="en-US" sz="1600" dirty="0">
                <a:solidFill>
                  <a:schemeClr val="tx1"/>
                </a:solidFill>
              </a:rPr>
              <a:t>Returns a </a:t>
            </a:r>
            <a:r>
              <a:rPr lang="en-US" sz="1600" dirty="0" err="1">
                <a:solidFill>
                  <a:schemeClr val="tx1"/>
                </a:solidFill>
              </a:rPr>
              <a:t>DOMString</a:t>
            </a:r>
            <a:r>
              <a:rPr lang="en-US" sz="1600" dirty="0">
                <a:solidFill>
                  <a:schemeClr val="tx1"/>
                </a:solidFill>
              </a:rPr>
              <a:t> that contains the response to the request as text, or null if the request was unsuccessful or has not yet been sent.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/>
            </a:br>
            <a:r>
              <a:rPr lang="fi-FI" sz="1600" dirty="0">
                <a:solidFill>
                  <a:schemeClr val="bg1"/>
                </a:solidFill>
              </a:rPr>
              <a:t>https://developer.mozilla.org/en-US/docs/Web/API/XMLHttpRequest</a:t>
            </a:r>
            <a:endParaRPr lang="en-FI" sz="16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DB410A-0950-45ED-BA4C-2B3D7B80BB3E}"/>
              </a:ext>
            </a:extLst>
          </p:cNvPr>
          <p:cNvSpPr txBox="1">
            <a:spLocks/>
          </p:cNvSpPr>
          <p:nvPr/>
        </p:nvSpPr>
        <p:spPr>
          <a:xfrm>
            <a:off x="152400" y="5788241"/>
            <a:ext cx="9197266" cy="374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70852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240D-D8FC-4FD4-85B6-E2113DCF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191" y="763524"/>
            <a:ext cx="8300621" cy="5330952"/>
          </a:xfrm>
        </p:spPr>
        <p:txBody>
          <a:bodyPr>
            <a:noAutofit/>
          </a:bodyPr>
          <a:lstStyle/>
          <a:p>
            <a:r>
              <a:rPr lang="fi-FI" sz="1600" dirty="0">
                <a:solidFill>
                  <a:srgbClr val="002060"/>
                </a:solidFill>
              </a:rPr>
              <a:t>var request = new XMLHttpRequest();</a:t>
            </a:r>
            <a:br>
              <a:rPr lang="fi-FI" sz="1600" dirty="0">
                <a:solidFill>
                  <a:srgbClr val="002060"/>
                </a:solidFill>
              </a:rPr>
            </a:br>
            <a:r>
              <a:rPr lang="fi-FI" sz="1600" dirty="0">
                <a:solidFill>
                  <a:srgbClr val="002060"/>
                </a:solidFill>
              </a:rPr>
              <a:t>request.onreadystatechange = function () {</a:t>
            </a:r>
            <a:br>
              <a:rPr lang="fi-FI" sz="1600" dirty="0">
                <a:solidFill>
                  <a:srgbClr val="002060"/>
                </a:solidFill>
              </a:rPr>
            </a:br>
            <a:r>
              <a:rPr lang="fi-FI" sz="1600" dirty="0">
                <a:solidFill>
                  <a:srgbClr val="002060"/>
                </a:solidFill>
              </a:rPr>
              <a:t>    var DONE = this.DONE || 4;</a:t>
            </a:r>
            <a:br>
              <a:rPr lang="fi-FI" sz="1600" dirty="0">
                <a:solidFill>
                  <a:srgbClr val="002060"/>
                </a:solidFill>
              </a:rPr>
            </a:br>
            <a:r>
              <a:rPr lang="fi-FI" sz="1600" dirty="0">
                <a:solidFill>
                  <a:srgbClr val="002060"/>
                </a:solidFill>
              </a:rPr>
              <a:t>    if (this.readyState === DONE){</a:t>
            </a:r>
            <a:br>
              <a:rPr lang="fi-FI" sz="1600" dirty="0">
                <a:solidFill>
                  <a:srgbClr val="002060"/>
                </a:solidFill>
              </a:rPr>
            </a:br>
            <a:r>
              <a:rPr lang="fi-FI" sz="1600" dirty="0">
                <a:solidFill>
                  <a:srgbClr val="002060"/>
                </a:solidFill>
              </a:rPr>
              <a:t>        alert(this.readyState);</a:t>
            </a:r>
            <a:br>
              <a:rPr lang="fi-FI" sz="1600" dirty="0">
                <a:solidFill>
                  <a:srgbClr val="002060"/>
                </a:solidFill>
              </a:rPr>
            </a:br>
            <a:r>
              <a:rPr lang="fi-FI" sz="1600" dirty="0">
                <a:solidFill>
                  <a:srgbClr val="002060"/>
                </a:solidFill>
              </a:rPr>
              <a:t>    }</a:t>
            </a:r>
            <a:br>
              <a:rPr lang="fi-FI" sz="1600" dirty="0">
                <a:solidFill>
                  <a:srgbClr val="002060"/>
                </a:solidFill>
              </a:rPr>
            </a:br>
            <a:r>
              <a:rPr lang="fi-FI" sz="1600" dirty="0">
                <a:solidFill>
                  <a:srgbClr val="002060"/>
                </a:solidFill>
              </a:rPr>
              <a:t>};</a:t>
            </a: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>
                <a:solidFill>
                  <a:srgbClr val="002060"/>
                </a:solidFill>
              </a:rPr>
            </a:br>
            <a:r>
              <a:rPr lang="fi-FI" sz="1600" dirty="0">
                <a:solidFill>
                  <a:srgbClr val="002060"/>
                </a:solidFill>
              </a:rPr>
              <a:t>request.open('GET', 'somepage.xml', true);</a:t>
            </a: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>
                <a:solidFill>
                  <a:srgbClr val="002060"/>
                </a:solidFill>
              </a:rPr>
            </a:br>
            <a:r>
              <a:rPr lang="fi-FI" sz="1600" dirty="0">
                <a:solidFill>
                  <a:srgbClr val="002060"/>
                </a:solidFill>
              </a:rPr>
              <a:t>request.setRequestHeader('X-Requested-With', 'XMLHttpRequest');  </a:t>
            </a: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>
                <a:solidFill>
                  <a:srgbClr val="002060"/>
                </a:solidFill>
              </a:rPr>
            </a:br>
            <a:r>
              <a:rPr lang="fi-FI" sz="1600" dirty="0">
                <a:solidFill>
                  <a:srgbClr val="002060"/>
                </a:solidFill>
              </a:rPr>
              <a:t>request.send(null);  </a:t>
            </a: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>
                <a:solidFill>
                  <a:srgbClr val="002060"/>
                </a:solidFill>
              </a:rPr>
            </a:br>
            <a:br>
              <a:rPr lang="fi-FI" sz="1600" dirty="0"/>
            </a:br>
            <a:br>
              <a:rPr lang="fi-FI" sz="1600" dirty="0"/>
            </a:br>
            <a:r>
              <a:rPr lang="fi-FI" sz="1600" dirty="0"/>
              <a:t>v</a:t>
            </a:r>
            <a:endParaRPr lang="en-FI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EB147A-2E99-439D-9C93-891C0F4AE5E7}"/>
              </a:ext>
            </a:extLst>
          </p:cNvPr>
          <p:cNvSpPr txBox="1">
            <a:spLocks/>
          </p:cNvSpPr>
          <p:nvPr/>
        </p:nvSpPr>
        <p:spPr>
          <a:xfrm>
            <a:off x="0" y="763524"/>
            <a:ext cx="3542191" cy="54655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 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readyState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should be assigned a value of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(OPENED).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 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HTTP the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readyState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should be assigned a value of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(HEADERS_RECEIVED).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begins to load, the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readyState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should be assigned a value of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(LOADING).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has finished loading, the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readyState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should be assigned a value of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(DONE).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https://en.wikipedia.org/wiki/XMLHttpRequest</a:t>
            </a:r>
          </a:p>
          <a:p>
            <a:endParaRPr lang="en-FI" sz="1400" dirty="0"/>
          </a:p>
        </p:txBody>
      </p:sp>
    </p:spTree>
    <p:extLst>
      <p:ext uri="{BB962C8B-B14F-4D97-AF65-F5344CB8AC3E}">
        <p14:creationId xmlns:p14="http://schemas.microsoft.com/office/powerpoint/2010/main" val="13532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6E2B-0434-44E4-AB29-3E08CB3C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773" y="838200"/>
            <a:ext cx="7315200" cy="914400"/>
          </a:xfrm>
        </p:spPr>
        <p:txBody>
          <a:bodyPr/>
          <a:lstStyle/>
          <a:p>
            <a:r>
              <a:rPr lang="fi-FI" dirty="0"/>
              <a:t>JSON Format</a:t>
            </a:r>
            <a:endParaRPr lang="en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C9A83-4DF8-45C7-A707-4C4FF1EF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9848" y="1752600"/>
            <a:ext cx="6435852" cy="40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06C2-68B1-4123-BB07-66B2AA51B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889306"/>
          </a:xfrm>
        </p:spPr>
        <p:txBody>
          <a:bodyPr>
            <a:normAutofit fontScale="90000"/>
          </a:bodyPr>
          <a:lstStyle/>
          <a:p>
            <a:r>
              <a:rPr lang="fi-FI" dirty="0"/>
              <a:t>Promises: Fetch JS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22CD2-D61B-4BD8-9365-ED82B8A4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187753"/>
            <a:ext cx="7315200" cy="326313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Fetch API provides an interface for fetching resources (including across the network). </a:t>
            </a:r>
            <a:r>
              <a:rPr lang="en-US" dirty="0">
                <a:solidFill>
                  <a:schemeClr val="bg1"/>
                </a:solidFill>
              </a:rPr>
              <a:t>It is similar </a:t>
            </a:r>
            <a:r>
              <a:rPr lang="en-US" dirty="0" err="1">
                <a:solidFill>
                  <a:schemeClr val="bg1"/>
                </a:solidFill>
              </a:rPr>
              <a:t>XMLHttpRequest</a:t>
            </a:r>
            <a:r>
              <a:rPr lang="en-US" dirty="0">
                <a:solidFill>
                  <a:srgbClr val="002060"/>
                </a:solidFill>
              </a:rPr>
              <a:t>, but the new API provides a more powerful and flexible feature set.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fetch() </a:t>
            </a:r>
            <a:r>
              <a:rPr lang="en-US" dirty="0">
                <a:solidFill>
                  <a:srgbClr val="002060"/>
                </a:solidFill>
              </a:rPr>
              <a:t>method takes </a:t>
            </a:r>
            <a:r>
              <a:rPr lang="en-US" dirty="0">
                <a:solidFill>
                  <a:schemeClr val="bg1"/>
                </a:solidFill>
              </a:rPr>
              <a:t>one mandatory argument</a:t>
            </a:r>
            <a:r>
              <a:rPr lang="en-US" dirty="0">
                <a:solidFill>
                  <a:srgbClr val="002060"/>
                </a:solidFill>
              </a:rPr>
              <a:t>, the path to the resource you want to fetch. It </a:t>
            </a:r>
            <a:r>
              <a:rPr lang="en-US" dirty="0">
                <a:solidFill>
                  <a:schemeClr val="bg1"/>
                </a:solidFill>
              </a:rPr>
              <a:t>returns a Promise that resolves to the Response to that request</a:t>
            </a:r>
            <a:r>
              <a:rPr lang="en-US" dirty="0">
                <a:solidFill>
                  <a:srgbClr val="002060"/>
                </a:solidFill>
              </a:rPr>
              <a:t>, whether it is successful or not. You can also optionally pass in an </a:t>
            </a:r>
            <a:r>
              <a:rPr lang="en-US" dirty="0" err="1">
                <a:solidFill>
                  <a:srgbClr val="002060"/>
                </a:solidFill>
              </a:rPr>
              <a:t>init</a:t>
            </a:r>
            <a:r>
              <a:rPr lang="en-US" dirty="0">
                <a:solidFill>
                  <a:srgbClr val="002060"/>
                </a:solidFill>
              </a:rPr>
              <a:t> options object as the second argument (see Request).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https://developer.mozilla.org/en-US/docs/Web/API/Fetch_API</a:t>
            </a:r>
            <a:endParaRPr lang="en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A1BC6-1EB9-49B5-A84C-88D89915B629}"/>
              </a:ext>
            </a:extLst>
          </p:cNvPr>
          <p:cNvSpPr/>
          <p:nvPr/>
        </p:nvSpPr>
        <p:spPr>
          <a:xfrm>
            <a:off x="1198485" y="1166843"/>
            <a:ext cx="936594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fetch(url)</a:t>
            </a:r>
          </a:p>
          <a:p>
            <a:r>
              <a:rPr lang="fi-FI" dirty="0">
                <a:solidFill>
                  <a:schemeClr val="bg1"/>
                </a:solidFill>
              </a:rPr>
              <a:t>  .then((resp) =&gt; resp.json())</a:t>
            </a:r>
          </a:p>
          <a:p>
            <a:r>
              <a:rPr lang="fi-FI" dirty="0">
                <a:solidFill>
                  <a:schemeClr val="bg1"/>
                </a:solidFill>
              </a:rPr>
              <a:t>  .then(function(data) {</a:t>
            </a:r>
          </a:p>
          <a:p>
            <a:r>
              <a:rPr lang="fi-FI" dirty="0">
                <a:solidFill>
                  <a:schemeClr val="bg1"/>
                </a:solidFill>
              </a:rPr>
              <a:t>    let authors = data.results;</a:t>
            </a:r>
          </a:p>
          <a:p>
            <a:r>
              <a:rPr lang="fi-FI" dirty="0">
                <a:solidFill>
                  <a:schemeClr val="bg1"/>
                </a:solidFill>
              </a:rPr>
              <a:t>    return authors.map(function(author) {</a:t>
            </a:r>
          </a:p>
          <a:p>
            <a:r>
              <a:rPr lang="fi-FI" dirty="0">
                <a:solidFill>
                  <a:schemeClr val="bg1"/>
                </a:solidFill>
              </a:rPr>
              <a:t>      let li = createNode('li'),</a:t>
            </a:r>
          </a:p>
          <a:p>
            <a:r>
              <a:rPr lang="fi-FI" dirty="0">
                <a:solidFill>
                  <a:schemeClr val="bg1"/>
                </a:solidFill>
              </a:rPr>
              <a:t>          img = createNode('img'),</a:t>
            </a:r>
          </a:p>
          <a:p>
            <a:r>
              <a:rPr lang="fi-FI" dirty="0">
                <a:solidFill>
                  <a:schemeClr val="bg1"/>
                </a:solidFill>
              </a:rPr>
              <a:t>          span = createNode('span');</a:t>
            </a:r>
          </a:p>
          <a:p>
            <a:r>
              <a:rPr lang="fi-FI" dirty="0">
                <a:solidFill>
                  <a:schemeClr val="bg1"/>
                </a:solidFill>
              </a:rPr>
              <a:t>      img.src = author.picture.medium;</a:t>
            </a:r>
          </a:p>
          <a:p>
            <a:r>
              <a:rPr lang="fi-FI" dirty="0">
                <a:solidFill>
                  <a:schemeClr val="bg1"/>
                </a:solidFill>
              </a:rPr>
              <a:t>      span.innerHTML = `${author.name.first} ${author.name.last}`;</a:t>
            </a:r>
          </a:p>
          <a:p>
            <a:r>
              <a:rPr lang="fi-FI" dirty="0">
                <a:solidFill>
                  <a:schemeClr val="bg1"/>
                </a:solidFill>
              </a:rPr>
              <a:t>      append(li, img);</a:t>
            </a:r>
          </a:p>
          <a:p>
            <a:r>
              <a:rPr lang="fi-FI" dirty="0">
                <a:solidFill>
                  <a:schemeClr val="bg1"/>
                </a:solidFill>
              </a:rPr>
              <a:t>      append(li, span);</a:t>
            </a:r>
          </a:p>
          <a:p>
            <a:r>
              <a:rPr lang="fi-FI" dirty="0">
                <a:solidFill>
                  <a:schemeClr val="bg1"/>
                </a:solidFill>
              </a:rPr>
              <a:t>      append(ul, li);</a:t>
            </a:r>
          </a:p>
          <a:p>
            <a:r>
              <a:rPr lang="fi-FI" dirty="0">
                <a:solidFill>
                  <a:schemeClr val="bg1"/>
                </a:solidFill>
              </a:rPr>
              <a:t>    })</a:t>
            </a:r>
          </a:p>
          <a:p>
            <a:r>
              <a:rPr lang="fi-FI" dirty="0">
                <a:solidFill>
                  <a:schemeClr val="bg1"/>
                </a:solidFill>
              </a:rPr>
              <a:t>  })</a:t>
            </a:r>
            <a:endParaRPr lang="en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0542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62</TotalTime>
  <Words>257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Times New Roman</vt:lpstr>
      <vt:lpstr>Wingdings 2</vt:lpstr>
      <vt:lpstr>Frame</vt:lpstr>
      <vt:lpstr>AJAX BASIC (Asynchronous JavaScript And Xml)</vt:lpstr>
      <vt:lpstr> Asynchronous JavaScript And XML  is not a programming language,  uses a browser to build an   XMLHttpRequest object (to request data from a web server) and   JavaScript and HTML DOM (to display or use the data).     https://www.w3schools.com/whatis/whatis_ajax.asp</vt:lpstr>
      <vt:lpstr>XMLHttpRequest (xhr)  Uses XMLHttpRequest (XHR) objects to interact with servers and retrieves data from a URL.   The object returns in JSON format and is used with JavaScript Runtime to display in the browser.   https://developer.mozilla.org/en-US/docs/Web/API/XMLHttpRequest</vt:lpstr>
      <vt:lpstr>XMLHttpRequest.onreadystatechange An EventHandler that is called whenever the readyState attribute changes.   XMLHttpRequest.readyState  Returns an unsigned short, the state of the request.   XMLHttpRequest.response Returns an ArrayBuffer, Blob, Document, JavaScript object, or a DOMString, depending on the value of XMLHttpRequest.responseType, that contains the response entity body.   XMLHttpRequest.responseText Returns a DOMString that contains the response to the request as text, or null if the request was unsuccessful or has not yet been sent.      https://developer.mozilla.org/en-US/docs/Web/API/XMLHttpRequest</vt:lpstr>
      <vt:lpstr>var request = new XMLHttpRequest(); request.onreadystatechange = function () {     var DONE = this.DONE || 4;     if (this.readyState === DONE){         alert(this.readyState);     } };  request.open('GET', 'somepage.xml', true);   request.setRequestHeader('X-Requested-With', 'XMLHttpRequest');     request.send(null);         v</vt:lpstr>
      <vt:lpstr>JSON Format</vt:lpstr>
      <vt:lpstr>Promises: Fetch 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BASIC</dc:title>
  <dc:creator>Yen Danny</dc:creator>
  <cp:lastModifiedBy>Yen Danny</cp:lastModifiedBy>
  <cp:revision>7</cp:revision>
  <dcterms:created xsi:type="dcterms:W3CDTF">2019-05-08T07:27:37Z</dcterms:created>
  <dcterms:modified xsi:type="dcterms:W3CDTF">2019-05-08T08:30:37Z</dcterms:modified>
</cp:coreProperties>
</file>