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4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27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9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6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34D819-9F07-4261-B09B-9E467E5D9002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7095-115F-4CFC-9158-7F64F1DEC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Array&amp; Object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356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FBA-64F1-4301-BA42-B19CC157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2627145"/>
          </a:xfrm>
        </p:spPr>
        <p:txBody>
          <a:bodyPr/>
          <a:lstStyle/>
          <a:p>
            <a:pPr algn="ctr"/>
            <a:r>
              <a:rPr lang="fi-FI" dirty="0"/>
              <a:t>Array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1CEB-6B07-42DE-8EFE-0BF6B394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55" y="2006353"/>
            <a:ext cx="10178322" cy="29771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>
                <a:solidFill>
                  <a:schemeClr val="tx1"/>
                </a:solidFill>
              </a:rPr>
              <a:t>Definition: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JavaScript arrays are used to store multiple values in a single variable (W3School)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Declaration: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myArr</a:t>
            </a:r>
            <a:r>
              <a:rPr lang="en-US" dirty="0">
                <a:solidFill>
                  <a:schemeClr val="tx1"/>
                </a:solidFill>
              </a:rPr>
              <a:t> = [ 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myNewArr</a:t>
            </a:r>
            <a:r>
              <a:rPr lang="en-US" dirty="0">
                <a:solidFill>
                  <a:schemeClr val="tx1"/>
                </a:solidFill>
              </a:rPr>
              <a:t> = [ 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= [ ];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myOtherArr</a:t>
            </a:r>
            <a:r>
              <a:rPr lang="en-US" dirty="0">
                <a:solidFill>
                  <a:schemeClr val="tx1"/>
                </a:solidFill>
              </a:rPr>
              <a:t> = [1, 2, 3, 4, “Hello”, “World”,  9, 10];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25AA0-8044-41FE-A523-C05860D7AE28}"/>
              </a:ext>
            </a:extLst>
          </p:cNvPr>
          <p:cNvSpPr txBox="1">
            <a:spLocks/>
          </p:cNvSpPr>
          <p:nvPr/>
        </p:nvSpPr>
        <p:spPr>
          <a:xfrm>
            <a:off x="1492855" y="5990992"/>
            <a:ext cx="9542089" cy="714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/>
              <a:t>W3School. 1999-2019.  URL: https://www.w3schools.com/js/js_arrays.asp.  Accessed: 16 Apr 2019.</a:t>
            </a:r>
            <a:br>
              <a:rPr lang="en-US" dirty="0"/>
            </a:b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54627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FBA-64F1-4301-BA42-B19CC157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2627145"/>
          </a:xfrm>
        </p:spPr>
        <p:txBody>
          <a:bodyPr/>
          <a:lstStyle/>
          <a:p>
            <a:pPr algn="ctr"/>
            <a:r>
              <a:rPr lang="fi-FI" dirty="0"/>
              <a:t>Object</a:t>
            </a:r>
            <a:endParaRPr lang="en-FI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25AA0-8044-41FE-A523-C05860D7AE28}"/>
              </a:ext>
            </a:extLst>
          </p:cNvPr>
          <p:cNvSpPr txBox="1">
            <a:spLocks/>
          </p:cNvSpPr>
          <p:nvPr/>
        </p:nvSpPr>
        <p:spPr>
          <a:xfrm>
            <a:off x="1492855" y="5990992"/>
            <a:ext cx="9542089" cy="714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/>
              <a:t>W3School. 1999-2019.  URL: https://www.w3schools.com/js/js_objects.asp.  Accessed: 16 Apr 2019.</a:t>
            </a:r>
            <a:br>
              <a:rPr lang="en-US" dirty="0"/>
            </a:br>
            <a:endParaRPr lang="en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AA331-7638-4EDF-BEC4-9C2351017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8" t="22866" r="17205" b="46348"/>
          <a:stretch/>
        </p:blipFill>
        <p:spPr>
          <a:xfrm>
            <a:off x="866579" y="1233996"/>
            <a:ext cx="10948519" cy="41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FBA-64F1-4301-BA42-B19CC157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77740"/>
          </a:xfrm>
        </p:spPr>
        <p:txBody>
          <a:bodyPr/>
          <a:lstStyle/>
          <a:p>
            <a:pPr algn="ctr"/>
            <a:r>
              <a:rPr lang="fi-FI" dirty="0"/>
              <a:t>Array &amp; Objects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1CEB-6B07-42DE-8EFE-0BF6B394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2570"/>
            <a:ext cx="10178322" cy="37286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>
                <a:solidFill>
                  <a:schemeClr val="bg1"/>
                </a:solidFill>
              </a:rPr>
              <a:t>Example: </a:t>
            </a:r>
          </a:p>
          <a:p>
            <a:r>
              <a:rPr lang="x-none" dirty="0">
                <a:solidFill>
                  <a:schemeClr val="bg1"/>
                </a:solidFill>
              </a:rPr>
              <a:t>- Array declaration with no values: `const myArray = []`</a:t>
            </a:r>
            <a:endParaRPr lang="en-FI" dirty="0">
              <a:solidFill>
                <a:schemeClr val="bg1"/>
              </a:solidFill>
            </a:endParaRPr>
          </a:p>
          <a:p>
            <a:r>
              <a:rPr lang="x-none" dirty="0">
                <a:solidFill>
                  <a:schemeClr val="bg1"/>
                </a:solidFill>
              </a:rPr>
              <a:t>- Array declaration with values: `const myArray = ["a", "b", "c"]`</a:t>
            </a:r>
            <a:endParaRPr lang="en-FI" dirty="0">
              <a:solidFill>
                <a:schemeClr val="bg1"/>
              </a:solidFill>
            </a:endParaRPr>
          </a:p>
          <a:p>
            <a:r>
              <a:rPr lang="x-none" dirty="0">
                <a:solidFill>
                  <a:schemeClr val="bg1"/>
                </a:solidFill>
              </a:rPr>
              <a:t>- Array methods most used: `myArray.length, myArray.assign(), myArray.join(), myArray.toString(), myArray.push(), myArray.pop(), myArray.shift(), myArray.unshift()`</a:t>
            </a:r>
            <a:endParaRPr lang="en-FI" dirty="0">
              <a:solidFill>
                <a:schemeClr val="bg1"/>
              </a:solidFill>
            </a:endParaRPr>
          </a:p>
          <a:p>
            <a:r>
              <a:rPr lang="x-none" dirty="0">
                <a:solidFill>
                  <a:schemeClr val="bg1"/>
                </a:solidFill>
              </a:rPr>
              <a:t>- Object declaration with no values: `const myObject = {}`</a:t>
            </a:r>
            <a:endParaRPr lang="en-FI" dirty="0">
              <a:solidFill>
                <a:schemeClr val="bg1"/>
              </a:solidFill>
            </a:endParaRPr>
          </a:p>
          <a:p>
            <a:r>
              <a:rPr lang="x-none" dirty="0">
                <a:solidFill>
                  <a:schemeClr val="bg1"/>
                </a:solidFill>
              </a:rPr>
              <a:t>- Object declaration with no values: `const myObject = { a: a, b: b, b: c, d, d }`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25AA0-8044-41FE-A523-C05860D7AE28}"/>
              </a:ext>
            </a:extLst>
          </p:cNvPr>
          <p:cNvSpPr txBox="1">
            <a:spLocks/>
          </p:cNvSpPr>
          <p:nvPr/>
        </p:nvSpPr>
        <p:spPr>
          <a:xfrm>
            <a:off x="1492855" y="5990992"/>
            <a:ext cx="9542089" cy="714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/>
              <a:t>W3School. 1999-2019.  URL: https://www.w3schools.com/js/js_arrays.asp.  Accessed: 16 Apr 2019.</a:t>
            </a:r>
            <a:br>
              <a:rPr lang="en-US" dirty="0"/>
            </a:b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196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8B1B0-80E5-43B7-BA73-D5C5DD18F64C}"/>
              </a:ext>
            </a:extLst>
          </p:cNvPr>
          <p:cNvSpPr txBox="1"/>
          <p:nvPr/>
        </p:nvSpPr>
        <p:spPr>
          <a:xfrm>
            <a:off x="0" y="0"/>
            <a:ext cx="12192000" cy="71558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&lt;head&gt;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&lt;meta charset="UTF-8" /&gt;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&lt;title&gt;About Arrays&lt;/title&gt;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&lt;/head&gt;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&lt;body&gt;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&lt;div class="container"&gt;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&lt;section class="section-area"&gt;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&lt;h1 class="header"&gt;Car List Program&lt;/h1&gt;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&lt;label&gt;Type&lt;/label&gt;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&lt;input type="text" id="type" /&gt;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&lt;label&gt;Model&lt;/label&gt;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&lt;input type="text" id="model" /&gt;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&lt;label&gt;Color&lt;/label&gt;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&lt;input type="text" id="color" /&gt;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&lt;label&gt;Price&lt;/label&gt;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&lt;input type="text" id="price" /&gt;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&lt;button onclick="saveCar()"&gt;Save&lt;/button&gt;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&lt;button onclick="showCar()"&gt;Show List&lt;/button&gt;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&lt;p&gt;List Cars Here&lt;/p&gt;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	&lt;p id="showCar"&gt;&lt;/p&gt;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	&lt;/section&gt;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	&lt;/div&gt;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	&lt;/body&gt;</a:t>
            </a:r>
          </a:p>
          <a:p>
            <a:r>
              <a:rPr lang="fi-FI" sz="1600" dirty="0">
                <a:solidFill>
                  <a:schemeClr val="bg1"/>
                </a:solidFill>
              </a:rPr>
              <a:t>&lt;/html&gt;</a:t>
            </a:r>
          </a:p>
          <a:p>
            <a:br>
              <a:rPr lang="fi-FI" sz="1600" dirty="0">
                <a:solidFill>
                  <a:schemeClr val="bg1"/>
                </a:solidFill>
              </a:rPr>
            </a:br>
            <a:endParaRPr lang="fi-FI" sz="1600" dirty="0">
              <a:solidFill>
                <a:schemeClr val="bg1"/>
              </a:solidFill>
            </a:endParaRPr>
          </a:p>
          <a:p>
            <a:endParaRPr lang="en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2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8B1B0-80E5-43B7-BA73-D5C5DD18F64C}"/>
              </a:ext>
            </a:extLst>
          </p:cNvPr>
          <p:cNvSpPr txBox="1"/>
          <p:nvPr/>
        </p:nvSpPr>
        <p:spPr>
          <a:xfrm>
            <a:off x="0" y="0"/>
            <a:ext cx="12192000" cy="69403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* {</a:t>
            </a:r>
          </a:p>
          <a:p>
            <a:r>
              <a:rPr lang="fi-FI" dirty="0">
                <a:solidFill>
                  <a:schemeClr val="bg1"/>
                </a:solidFill>
              </a:rPr>
              <a:t>padding: 0;</a:t>
            </a:r>
          </a:p>
          <a:p>
            <a:r>
              <a:rPr lang="fi-FI" dirty="0">
                <a:solidFill>
                  <a:schemeClr val="bg1"/>
                </a:solidFill>
              </a:rPr>
              <a:t>margin: 0;</a:t>
            </a:r>
          </a:p>
          <a:p>
            <a:r>
              <a:rPr lang="fi-FI" dirty="0">
                <a:solidFill>
                  <a:schemeClr val="bg1"/>
                </a:solidFill>
              </a:rPr>
              <a:t>}</a:t>
            </a:r>
          </a:p>
          <a:p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body {</a:t>
            </a:r>
          </a:p>
          <a:p>
            <a:r>
              <a:rPr lang="fi-FI" dirty="0">
                <a:solidFill>
                  <a:schemeClr val="bg1"/>
                </a:solidFill>
              </a:rPr>
              <a:t>font-family: Helvetica, Arial, sans-serif;</a:t>
            </a:r>
          </a:p>
          <a:p>
            <a:r>
              <a:rPr lang="fi-FI" dirty="0">
                <a:solidFill>
                  <a:schemeClr val="bg1"/>
                </a:solidFill>
              </a:rPr>
              <a:t>line-height: 1.3;</a:t>
            </a:r>
          </a:p>
          <a:p>
            <a:r>
              <a:rPr lang="fi-FI" dirty="0">
                <a:solidFill>
                  <a:schemeClr val="bg1"/>
                </a:solidFill>
              </a:rPr>
              <a:t>}</a:t>
            </a:r>
          </a:p>
          <a:p>
            <a:br>
              <a:rPr lang="fi-FI" dirty="0">
                <a:solidFill>
                  <a:schemeClr val="bg1"/>
                </a:solidFill>
              </a:rPr>
            </a:br>
            <a:r>
              <a:rPr lang="fi-FI" dirty="0">
                <a:solidFill>
                  <a:schemeClr val="bg1"/>
                </a:solidFill>
              </a:rPr>
              <a:t>.container {</a:t>
            </a:r>
          </a:p>
          <a:p>
            <a:r>
              <a:rPr lang="fi-FI" dirty="0">
                <a:solidFill>
                  <a:schemeClr val="bg1"/>
                </a:solidFill>
              </a:rPr>
              <a:t>text-align: center;</a:t>
            </a:r>
          </a:p>
          <a:p>
            <a:r>
              <a:rPr lang="fi-FI" dirty="0">
                <a:solidFill>
                  <a:schemeClr val="bg1"/>
                </a:solidFill>
              </a:rPr>
              <a:t>}</a:t>
            </a:r>
          </a:p>
          <a:p>
            <a:r>
              <a:rPr lang="fi-FI" dirty="0">
                <a:solidFill>
                  <a:schemeClr val="bg1"/>
                </a:solidFill>
              </a:rPr>
              <a:t>.header {</a:t>
            </a:r>
          </a:p>
          <a:p>
            <a:r>
              <a:rPr lang="fi-FI" dirty="0">
                <a:solidFill>
                  <a:schemeClr val="bg1"/>
                </a:solidFill>
              </a:rPr>
              <a:t>color: blue;</a:t>
            </a:r>
          </a:p>
          <a:p>
            <a:r>
              <a:rPr lang="fi-FI" dirty="0">
                <a:solidFill>
                  <a:schemeClr val="bg1"/>
                </a:solidFill>
              </a:rPr>
              <a:t>}</a:t>
            </a:r>
          </a:p>
          <a:p>
            <a:br>
              <a:rPr lang="fi-FI" dirty="0">
                <a:solidFill>
                  <a:schemeClr val="bg1"/>
                </a:solidFill>
              </a:rPr>
            </a:br>
            <a:endParaRPr lang="fi-FI" dirty="0">
              <a:solidFill>
                <a:schemeClr val="bg1"/>
              </a:solidFill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1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8B1B0-80E5-43B7-BA73-D5C5DD18F64C}"/>
              </a:ext>
            </a:extLst>
          </p:cNvPr>
          <p:cNvSpPr txBox="1"/>
          <p:nvPr/>
        </p:nvSpPr>
        <p:spPr>
          <a:xfrm>
            <a:off x="0" y="0"/>
            <a:ext cx="12192000" cy="69711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alert(”Hello World)”</a:t>
            </a: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FI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23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</TotalTime>
  <Words>261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Array&amp; Object</vt:lpstr>
      <vt:lpstr>Array</vt:lpstr>
      <vt:lpstr>Object</vt:lpstr>
      <vt:lpstr>Array &amp; Objects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Array&amp; Object</dc:title>
  <dc:creator>Yen Danny</dc:creator>
  <cp:lastModifiedBy>Yen Danny</cp:lastModifiedBy>
  <cp:revision>8</cp:revision>
  <dcterms:created xsi:type="dcterms:W3CDTF">2019-04-16T10:19:30Z</dcterms:created>
  <dcterms:modified xsi:type="dcterms:W3CDTF">2019-04-18T11:17:27Z</dcterms:modified>
</cp:coreProperties>
</file>