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8" r:id="rId2"/>
  </p:sldMasterIdLst>
  <p:notesMasterIdLst>
    <p:notesMasterId r:id="rId8"/>
  </p:notesMasterIdLst>
  <p:sldIdLst>
    <p:sldId id="609" r:id="rId3"/>
    <p:sldId id="601" r:id="rId4"/>
    <p:sldId id="607" r:id="rId5"/>
    <p:sldId id="608" r:id="rId6"/>
    <p:sldId id="602" r:id="rId7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" userDrawn="1">
          <p15:clr>
            <a:srgbClr val="A4A3A4"/>
          </p15:clr>
        </p15:guide>
        <p15:guide id="2" orient="horz" pos="68" userDrawn="1">
          <p15:clr>
            <a:srgbClr val="A4A3A4"/>
          </p15:clr>
        </p15:guide>
        <p15:guide id="3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337" autoAdjust="0"/>
  </p:normalViewPr>
  <p:slideViewPr>
    <p:cSldViewPr showGuides="1">
      <p:cViewPr varScale="1">
        <p:scale>
          <a:sx n="77" d="100"/>
          <a:sy n="77" d="100"/>
        </p:scale>
        <p:origin x="3492" y="96"/>
      </p:cViewPr>
      <p:guideLst>
        <p:guide orient="horz" pos="793"/>
        <p:guide orient="horz" pos="68"/>
        <p:guide pos="346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415A9F9-98A9-4E6D-90C7-5299BC1DEA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36" tIns="45718" rIns="91436" bIns="457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A92635B2-98E6-4464-97BE-8CE9D948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6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974853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05247" y="241998"/>
            <a:ext cx="6172200" cy="316607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45081" y="8543928"/>
            <a:ext cx="1439863" cy="487363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3155826" y="8660495"/>
            <a:ext cx="504056" cy="48736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75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  <a:prstGeom prst="rect">
            <a:avLst/>
          </a:prstGeo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65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33016" y="366190"/>
            <a:ext cx="1333103" cy="745701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91"/>
            <a:ext cx="4743450" cy="7457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045081" y="8543928"/>
            <a:ext cx="1439863" cy="487363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4538" y="8543928"/>
            <a:ext cx="1763712" cy="48736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3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500063" y="8153400"/>
            <a:ext cx="5929312" cy="1588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500063" y="8328025"/>
            <a:ext cx="5929312" cy="1588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00063" y="8513766"/>
            <a:ext cx="5929312" cy="1587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500063" y="8686800"/>
            <a:ext cx="5929312" cy="1588"/>
          </a:xfrm>
          <a:prstGeom prst="line">
            <a:avLst/>
          </a:prstGeom>
          <a:ln cmpd="thinThick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974853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3155826" y="8589245"/>
            <a:ext cx="504056" cy="48736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8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extLst/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#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2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39552"/>
            <a:ext cx="6858000" cy="36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0" r:id="rId6"/>
    <p:sldLayoutId id="2147483671" r:id="rId7"/>
    <p:sldLayoutId id="2147483672" r:id="rId8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400" b="0" kern="1200">
          <a:solidFill>
            <a:schemeClr val="tx1">
              <a:lumMod val="95000"/>
              <a:lumOff val="5000"/>
            </a:schemeClr>
          </a:solidFill>
          <a:effectLst/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5pPr>
      <a:lvl6pPr marL="457198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395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592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789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3" indent="-255586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09" indent="-228598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3" indent="-228598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93" indent="-228598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indent="-228598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191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89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88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87" indent="-228598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3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07064"/>
              </p:ext>
            </p:extLst>
          </p:nvPr>
        </p:nvGraphicFramePr>
        <p:xfrm>
          <a:off x="589085" y="6668378"/>
          <a:ext cx="5504211" cy="1630347"/>
        </p:xfrm>
        <a:graphic>
          <a:graphicData uri="http://schemas.openxmlformats.org/drawingml/2006/table">
            <a:tbl>
              <a:tblPr/>
              <a:tblGrid>
                <a:gridCol w="145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449"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4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전공</a:t>
                      </a:r>
                      <a:endParaRPr kumimoji="0" lang="ko-KR" altLang="en-US" sz="1200" b="0" i="0" u="none" strike="noStrike" kern="14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568" marR="36568" marT="36573" marB="36573" anchor="ctr">
                    <a:lnL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ITM </a:t>
                      </a:r>
                      <a:r>
                        <a:rPr lang="ko-KR" altLang="en-US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</a:p>
                  </a:txBody>
                  <a:tcPr marL="36568" marR="36568" marT="36573" marB="36573" anchor="ctr">
                    <a:lnL>
                      <a:noFill/>
                    </a:lnL>
                    <a:lnR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53018"/>
                  </a:ext>
                </a:extLst>
              </a:tr>
              <a:tr h="543449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학번</a:t>
                      </a:r>
                      <a:endParaRPr lang="ko-KR" altLang="en-US" sz="1200" kern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568" marR="36568" marT="36573" marB="36573" anchor="ctr">
                    <a:lnL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r>
                        <a:rPr lang="en-US" altLang="ko-KR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21102052</a:t>
                      </a:r>
                      <a:endParaRPr lang="ko-KR" altLang="en-US" sz="1200" kern="1400" dirty="0">
                        <a:solidFill>
                          <a:srgbClr val="21212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568" marR="36568" marT="36573" marB="36573" anchor="ctr">
                    <a:lnL>
                      <a:noFill/>
                    </a:lnL>
                    <a:lnR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449"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4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200" kern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568" marR="36568" marT="36573" marB="36573" anchor="ctr">
                    <a:lnL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400" dirty="0">
                          <a:solidFill>
                            <a:srgbClr val="21212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이정윤</a:t>
                      </a:r>
                    </a:p>
                  </a:txBody>
                  <a:tcPr marL="36568" marR="36568" marT="36573" marB="36573" anchor="ctr">
                    <a:lnL>
                      <a:noFill/>
                    </a:lnL>
                    <a:lnR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12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9E3039-D79E-42B4-BE9D-53F4DA714E6D}"/>
              </a:ext>
            </a:extLst>
          </p:cNvPr>
          <p:cNvSpPr/>
          <p:nvPr/>
        </p:nvSpPr>
        <p:spPr>
          <a:xfrm>
            <a:off x="541263" y="1907704"/>
            <a:ext cx="5720235" cy="3528392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94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prstClr val="white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3F5E1A4-6151-4481-BD9E-20BA4826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03" y="2345185"/>
            <a:ext cx="5664996" cy="13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2923" tIns="0" rIns="166154" bIns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kumimoji="0" lang="ko-KR" altLang="en-US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학년도 </a:t>
            </a:r>
            <a:r>
              <a:rPr kumimoji="0" lang="en-US" altLang="ko-KR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846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endParaRPr kumimoji="0" lang="en-US" altLang="ko-KR" sz="1846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alpha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취창업진로설계</a:t>
            </a:r>
            <a:endParaRPr kumimoji="0" lang="en-US" altLang="ko-KR" sz="4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9223892-F70B-45A8-9F34-2827E4AB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95" y="3577467"/>
            <a:ext cx="5664996" cy="13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2923" tIns="0" rIns="166154" bIns="0"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커리어 로드맵 작성</a:t>
            </a:r>
            <a:r>
              <a:rPr kumimoji="0" lang="en-US" altLang="ko-KR" sz="28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6FDC557-A173-4C42-89F0-89B21F53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85775"/>
            <a:ext cx="2092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63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71892" y="129729"/>
            <a:ext cx="6172200" cy="3166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9pPr>
            <a:extLst/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진로탐색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목표 기업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가상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합격 이력서</a:t>
            </a:r>
          </a:p>
        </p:txBody>
      </p:sp>
      <p:sp>
        <p:nvSpPr>
          <p:cNvPr id="8" name="object 3"/>
          <p:cNvSpPr/>
          <p:nvPr/>
        </p:nvSpPr>
        <p:spPr>
          <a:xfrm>
            <a:off x="171892" y="755576"/>
            <a:ext cx="6537325" cy="0"/>
          </a:xfrm>
          <a:custGeom>
            <a:avLst/>
            <a:gdLst/>
            <a:ahLst/>
            <a:cxnLst/>
            <a:rect l="l" t="t" r="r" b="b"/>
            <a:pathLst>
              <a:path w="6537325">
                <a:moveTo>
                  <a:pt x="0" y="0"/>
                </a:moveTo>
                <a:lnTo>
                  <a:pt x="65367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0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31431"/>
              </p:ext>
            </p:extLst>
          </p:nvPr>
        </p:nvGraphicFramePr>
        <p:xfrm>
          <a:off x="154292" y="827577"/>
          <a:ext cx="6637655" cy="8238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67">
                <a:tc gridSpan="9"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000" b="1" spc="-155" dirty="0">
                          <a:latin typeface="+mn-ea"/>
                          <a:ea typeface="+mn-ea"/>
                          <a:cs typeface="Malgun Gothic"/>
                        </a:rPr>
                        <a:t>입 사  지 원</a:t>
                      </a:r>
                      <a:r>
                        <a:rPr sz="1000" b="1" spc="-50" dirty="0"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b="1" spc="-155" dirty="0">
                          <a:latin typeface="+mn-ea"/>
                          <a:ea typeface="+mn-ea"/>
                          <a:cs typeface="Malgun Gothic"/>
                        </a:rPr>
                        <a:t>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17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지원부분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5588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지원회사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6515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희망지원분야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651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클라우드 컴퓨팅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지원지역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715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서울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희망연봉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715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12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억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17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b="1" spc="-114" dirty="0">
                          <a:latin typeface="+mn-ea"/>
                          <a:ea typeface="+mn-ea"/>
                          <a:cs typeface="Malgun Gothic"/>
                        </a:rPr>
                        <a:t>외국어</a:t>
                      </a:r>
                      <a:r>
                        <a:rPr sz="1000" b="1" spc="-80" dirty="0"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능력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571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81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TOEFL 100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TOEIC 890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IELTS 6.5</a:t>
                      </a:r>
                    </a:p>
                  </a:txBody>
                  <a:tcPr marL="0" marR="0" marT="0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917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컴퓨터활용능력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5715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97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컴퓨터활용능력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급</a:t>
                      </a:r>
                      <a:endParaRPr lang="en-US" altLang="ko-KR"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데이터분석 전문가</a:t>
                      </a:r>
                      <a:endParaRPr lang="en-US" altLang="ko-KR"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ITQ OA 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마스터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17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자격사항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577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 marL="4667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125" dirty="0">
                          <a:latin typeface="+mn-ea"/>
                          <a:ea typeface="+mn-ea"/>
                          <a:cs typeface="Dotum"/>
                        </a:rPr>
                        <a:t>자격/면허종류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7785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25" dirty="0">
                          <a:latin typeface="+mn-ea"/>
                          <a:ea typeface="+mn-ea"/>
                          <a:cs typeface="Dotum"/>
                        </a:rPr>
                        <a:t>등급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778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발급기관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778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취득시기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7785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운전면허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종 보통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한국도로교통공단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2021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년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정보처리기사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급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한국산업인력공단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2026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년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리눅스 마스터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급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정보통신기술자격검정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2027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년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11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917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학력사항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졸업년도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8419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학교명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8419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평균학점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8419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spc="-150" dirty="0">
                          <a:latin typeface="+mn-ea"/>
                          <a:ea typeface="+mn-ea"/>
                          <a:cs typeface="Dotum"/>
                        </a:rPr>
                        <a:t>비고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8419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5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 2027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년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서울과학기술대학교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65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65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917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경력사항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5969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6917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50" dirty="0">
                          <a:latin typeface="+mn-ea"/>
                          <a:ea typeface="+mn-ea"/>
                          <a:cs typeface="Dotum"/>
                        </a:rPr>
                        <a:t>회사명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969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근무기간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969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직위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969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수행업무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969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퇴사이유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5969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6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한화시스템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년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인턴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서버 구축 및 관리 업무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높은 업무 강도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6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6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6930">
                <a:tc gridSpan="9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기타활동사항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603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6930"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활동명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60325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25" dirty="0">
                          <a:latin typeface="+mn-ea"/>
                          <a:ea typeface="+mn-ea"/>
                          <a:cs typeface="Dotum"/>
                        </a:rPr>
                        <a:t>기간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6032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000" spc="-140" dirty="0">
                          <a:latin typeface="+mn-ea"/>
                          <a:ea typeface="+mn-ea"/>
                          <a:cs typeface="Dotum"/>
                        </a:rPr>
                        <a:t>세부</a:t>
                      </a:r>
                      <a:r>
                        <a:rPr sz="1000" spc="-15" dirty="0">
                          <a:latin typeface="+mn-ea"/>
                          <a:ea typeface="+mn-ea"/>
                          <a:cs typeface="Dotum"/>
                        </a:rPr>
                        <a:t> </a:t>
                      </a:r>
                      <a:r>
                        <a:rPr sz="1000" spc="-155" dirty="0">
                          <a:latin typeface="+mn-ea"/>
                          <a:ea typeface="+mn-ea"/>
                          <a:cs typeface="Dotum"/>
                        </a:rPr>
                        <a:t>내용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60325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769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769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7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71892" y="129729"/>
            <a:ext cx="6172200" cy="3166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9pPr>
            <a:extLst/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진로탐색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대학생활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로드맵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9057"/>
              </p:ext>
            </p:extLst>
          </p:nvPr>
        </p:nvGraphicFramePr>
        <p:xfrm>
          <a:off x="277507" y="1043614"/>
          <a:ext cx="6419848" cy="7992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997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00" b="1" spc="-100" dirty="0">
                          <a:latin typeface="+mn-ea"/>
                          <a:ea typeface="+mn-ea"/>
                          <a:cs typeface="Malgun Gothic"/>
                        </a:rPr>
                        <a:t>구분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430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학점</a:t>
                      </a:r>
                      <a:endParaRPr sz="10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외국어</a:t>
                      </a:r>
                      <a:endParaRPr sz="10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자격증</a:t>
                      </a:r>
                      <a:endParaRPr sz="10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430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20" dirty="0">
                          <a:latin typeface="+mn-ea"/>
                          <a:ea typeface="+mn-ea"/>
                          <a:cs typeface="Dotum"/>
                        </a:rPr>
                        <a:t>1</a:t>
                      </a: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4.5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25801"/>
                  </a:ext>
                </a:extLst>
              </a:tr>
              <a:tr h="444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4.24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IELTS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6.5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9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20" dirty="0">
                          <a:latin typeface="+mn-ea"/>
                          <a:ea typeface="+mn-ea"/>
                          <a:cs typeface="Dotum"/>
                        </a:rPr>
                        <a:t>2</a:t>
                      </a: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643331"/>
                  </a:ext>
                </a:extLst>
              </a:tr>
              <a:tr h="4439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TOEIC 700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TOEFL 90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컴퓨터 활용 능력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350069"/>
                  </a:ext>
                </a:extLst>
              </a:tr>
              <a:tr h="4439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20" dirty="0">
                          <a:latin typeface="+mn-ea"/>
                          <a:ea typeface="+mn-ea"/>
                          <a:cs typeface="Dotum"/>
                        </a:rPr>
                        <a:t>3</a:t>
                      </a: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  <a:cs typeface="Times New Roman"/>
                        </a:rPr>
                        <a:t>데이터분석준전문가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9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  <a:cs typeface="Times New Roman"/>
                        </a:rPr>
                        <a:t>리눅스마스터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14" dirty="0">
                          <a:latin typeface="+mn-ea"/>
                          <a:ea typeface="+mn-ea"/>
                          <a:cs typeface="Dotum"/>
                        </a:rPr>
                        <a:t>4</a:t>
                      </a:r>
                      <a:r>
                        <a:rPr sz="1000" spc="-114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TOEIC 890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TOEFL 100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정보처리기사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3.5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데이터분석전문가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96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구분</a:t>
                      </a:r>
                      <a:endParaRPr sz="10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봉사활동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b="1" spc="-105" dirty="0">
                          <a:latin typeface="+mn-ea"/>
                          <a:ea typeface="+mn-ea"/>
                          <a:cs typeface="Malgun Gothic"/>
                        </a:rPr>
                        <a:t>공모전</a:t>
                      </a:r>
                      <a:endParaRPr sz="10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b="1" spc="-85" dirty="0">
                          <a:latin typeface="+mn-ea"/>
                          <a:ea typeface="+mn-ea"/>
                          <a:cs typeface="Malgun Gothic"/>
                        </a:rPr>
                        <a:t>경력(인턴십)</a:t>
                      </a:r>
                      <a:endParaRPr sz="10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20" dirty="0">
                          <a:latin typeface="+mn-ea"/>
                          <a:ea typeface="+mn-ea"/>
                          <a:cs typeface="Dotum"/>
                        </a:rPr>
                        <a:t>1</a:t>
                      </a: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9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서비스 기획 공모전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99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20" dirty="0">
                          <a:latin typeface="+mn-ea"/>
                          <a:ea typeface="+mn-ea"/>
                          <a:cs typeface="Dotum"/>
                        </a:rPr>
                        <a:t>2</a:t>
                      </a: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코딩봉사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서비스 기획 공모전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399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lang="en-US" sz="1000" spc="-114" dirty="0">
                          <a:latin typeface="+mn-ea"/>
                          <a:ea typeface="+mn-ea"/>
                          <a:cs typeface="Dotum"/>
                        </a:rPr>
                        <a:t>3</a:t>
                      </a:r>
                      <a:r>
                        <a:rPr sz="1000" spc="-114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557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코딩봉사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  <a:cs typeface="Times New Roman"/>
                        </a:rPr>
                        <a:t>글로벌챌린저</a:t>
                      </a:r>
                      <a:endParaRPr lang="en-US" altLang="ko-KR"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한화시스템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39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코딩봉사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서비스 기획 공모전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440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spc="-120" dirty="0">
                          <a:latin typeface="+mn-ea"/>
                          <a:ea typeface="+mn-ea"/>
                          <a:cs typeface="Dotum"/>
                        </a:rPr>
                        <a:t>4</a:t>
                      </a: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학년</a:t>
                      </a:r>
                      <a:endParaRPr sz="1000" dirty="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1학기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938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  <a:cs typeface="Times New Roman"/>
                        </a:rPr>
                        <a:t>글로벌챌린저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+mn-ea"/>
                          <a:ea typeface="+mn-ea"/>
                          <a:cs typeface="Times New Roman"/>
                        </a:rPr>
                        <a:t>MS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Korea</a:t>
                      </a: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440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spc="-120" dirty="0">
                          <a:latin typeface="+mn-ea"/>
                          <a:ea typeface="+mn-ea"/>
                          <a:cs typeface="Dotum"/>
                        </a:rPr>
                        <a:t>2학기</a:t>
                      </a:r>
                      <a:endParaRPr sz="1000">
                        <a:latin typeface="+mn-ea"/>
                        <a:ea typeface="+mn-ea"/>
                        <a:cs typeface="Dotum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Times New Roman"/>
                        </a:rPr>
                        <a:t>IT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Times New Roman"/>
                        </a:rPr>
                        <a:t>서비스 기획 공모전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object 4"/>
          <p:cNvSpPr txBox="1"/>
          <p:nvPr/>
        </p:nvSpPr>
        <p:spPr>
          <a:xfrm>
            <a:off x="393687" y="713325"/>
            <a:ext cx="17391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0" lvl="0" indent="-210185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"/>
              <a:tabLst>
                <a:tab pos="222885" algn="l"/>
              </a:tabLst>
              <a:defRPr/>
            </a:pPr>
            <a:r>
              <a:rPr kumimoji="0" lang="ko-KR" altLang="en-US" sz="1400" b="1" i="0" u="none" strike="noStrike" kern="1200" cap="none" spc="-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  <a:cs typeface="Malgun Gothic"/>
              </a:rPr>
              <a:t>대학 중 실천계획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818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71892" y="129729"/>
            <a:ext cx="6172200" cy="3166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9pPr>
            <a:extLst/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진로탐색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자기개발 계획서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50916"/>
              </p:ext>
            </p:extLst>
          </p:nvPr>
        </p:nvGraphicFramePr>
        <p:xfrm>
          <a:off x="160642" y="755578"/>
          <a:ext cx="6535419" cy="8280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0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05" dirty="0">
                          <a:latin typeface="Malgun Gothic"/>
                          <a:cs typeface="Malgun Gothic"/>
                        </a:rPr>
                        <a:t>학년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05" dirty="0">
                          <a:latin typeface="Malgun Gothic"/>
                          <a:cs typeface="Malgun Gothic"/>
                        </a:rPr>
                        <a:t>목표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00" dirty="0">
                          <a:latin typeface="Malgun Gothic"/>
                          <a:cs typeface="Malgun Gothic"/>
                        </a:rPr>
                        <a:t>필수준비사항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00" dirty="0">
                          <a:latin typeface="Malgun Gothic"/>
                          <a:cs typeface="Malgun Gothic"/>
                        </a:rPr>
                        <a:t>장애요인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b="1" spc="-100" dirty="0">
                          <a:latin typeface="Malgun Gothic"/>
                          <a:cs typeface="Malgun Gothic"/>
                        </a:rPr>
                        <a:t>실천계획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</a:txBody>
                  <a:tcPr marL="0" marR="0" marT="508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50" b="1" spc="-105" dirty="0">
                          <a:latin typeface="Malgun Gothic"/>
                          <a:cs typeface="Malgun Gothic"/>
                        </a:rPr>
                        <a:t>마감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050" b="1" spc="-105" dirty="0">
                          <a:latin typeface="Malgun Gothic"/>
                          <a:cs typeface="Malgun Gothic"/>
                        </a:rPr>
                        <a:t>날짜</a:t>
                      </a:r>
                      <a:endParaRPr sz="1050" dirty="0">
                        <a:latin typeface="Malgun Gothic"/>
                        <a:cs typeface="Malgun Gothic"/>
                      </a:endParaRPr>
                    </a:p>
                  </a:txBody>
                  <a:tcPr marL="0" marR="0" marT="53340" marB="0">
                    <a:lnL w="9525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Dotum"/>
                          <a:cs typeface="Dotum"/>
                        </a:rPr>
                        <a:t>2</a:t>
                      </a:r>
                      <a:endParaRPr sz="1050" dirty="0">
                        <a:latin typeface="Dotum"/>
                        <a:cs typeface="Dotum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Dotum"/>
                          <a:cs typeface="Dotum"/>
                        </a:rPr>
                        <a:t>영어 능력 자격증 취득</a:t>
                      </a:r>
                      <a:endParaRPr lang="en-US" altLang="ko-KR" sz="1050" dirty="0">
                        <a:latin typeface="Dotum"/>
                        <a:cs typeface="Dotum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학원 등록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방학에 준비하기 때문에 생길 수 있는 의지박약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TOEIC 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학원 다니기 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달 준비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TOEFL 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학원 다니기 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달 준비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학기 개강 이전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겨울방학 이전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컴퓨터활용능력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시험 등록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관련 도서 및 참고서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기출 문제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실기 준비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없음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방학 중 시험 준비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방학 중 시험 응시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필기 합격 후 빠르게 실기 준비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학기 중 실기 합격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학기 중간 고사 이전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 err="1">
                          <a:latin typeface="Times New Roman"/>
                          <a:cs typeface="Times New Roman"/>
                        </a:rPr>
                        <a:t>글로벌챌린처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국내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국내 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기업 종사자와의 연락처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진출 분야 구체화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섭외의 어려움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 err="1">
                          <a:latin typeface="Times New Roman"/>
                          <a:cs typeface="Times New Roman"/>
                        </a:rPr>
                        <a:t>링크드인과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 같은 다양한 소셜미디어 플랫폼 등을 활용해 인터뷰 및 방문 요청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구체적 목적의식과 방향성을 갖고 계획 작성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학년 </a:t>
                      </a:r>
                      <a:r>
                        <a:rPr lang="ko-KR" altLang="en-US" sz="1050" dirty="0" err="1">
                          <a:latin typeface="Times New Roman"/>
                          <a:cs typeface="Times New Roman"/>
                        </a:rPr>
                        <a:t>글로벌챌린지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 마감 기한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4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서비스 기획 공모전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서비스 테마 및 카테고리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서비스 개발 역량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시장 수요 파악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시장 수요의 파악 어려움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사용 플랫폼 선택의 딜레마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서비스 테마 설정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서비스 시장성 판단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서비스 플랫폼 설정 및 구현 언어 선택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개발 및 발표 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공모전 마감 기간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 err="1">
                          <a:latin typeface="Times New Roman"/>
                          <a:cs typeface="Times New Roman"/>
                        </a:rPr>
                        <a:t>글로벌챌린저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해외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해외 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기업 종사자 연락 및 섭외 요청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명확한 탐방 목적 및 이유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기업 섭외에 어려움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소셜 미디어를 활용해서 외국계 회사 근무하는 한국계 혹은 한국인 개발자와 연락</a:t>
                      </a:r>
                      <a:r>
                        <a:rPr lang="en-US" altLang="ko-KR"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및 계획 설정</a:t>
                      </a:r>
                      <a:endParaRPr lang="en-US" altLang="ko-KR" sz="10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학년 </a:t>
                      </a:r>
                      <a:r>
                        <a:rPr lang="ko-KR" altLang="en-US" sz="1050" dirty="0" err="1">
                          <a:latin typeface="Times New Roman"/>
                          <a:cs typeface="Times New Roman"/>
                        </a:rPr>
                        <a:t>글로벌챌린지</a:t>
                      </a:r>
                      <a:r>
                        <a:rPr lang="ko-KR" altLang="en-US" sz="1050" dirty="0">
                          <a:latin typeface="Times New Roman"/>
                          <a:cs typeface="Times New Roman"/>
                        </a:rPr>
                        <a:t> 마감기한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32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71892" y="129729"/>
            <a:ext cx="6172200" cy="316607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맑은 고딕" pitchFamily="50" charset="-127"/>
              </a:defRPr>
            </a:lvl9pPr>
            <a:extLst/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진로탐색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–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j-cs"/>
              </a:rPr>
              <a:t>미래의 나의 모습</a:t>
            </a:r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16529"/>
              </p:ext>
            </p:extLst>
          </p:nvPr>
        </p:nvGraphicFramePr>
        <p:xfrm>
          <a:off x="160642" y="755578"/>
          <a:ext cx="6536689" cy="8280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13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100" b="1" spc="-105" dirty="0" err="1">
                          <a:latin typeface="Malgun Gothic"/>
                          <a:cs typeface="Malgun Gothic"/>
                        </a:rPr>
                        <a:t>현재날짜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635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2022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년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월 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일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80" dirty="0" err="1">
                          <a:latin typeface="Malgun Gothic"/>
                          <a:cs typeface="Malgun Gothic"/>
                        </a:rPr>
                        <a:t>연도</a:t>
                      </a:r>
                      <a:r>
                        <a:rPr sz="1100" b="1" spc="-80" dirty="0">
                          <a:latin typeface="Malgun Gothic"/>
                          <a:cs typeface="Malgun Gothic"/>
                        </a:rPr>
                        <a:t>(나이)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254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1310"/>
                        </a:lnSpc>
                        <a:spcBef>
                          <a:spcPts val="800"/>
                        </a:spcBef>
                      </a:pPr>
                      <a:r>
                        <a:rPr sz="1100" b="1" spc="-125" dirty="0">
                          <a:latin typeface="Malgun Gothic"/>
                          <a:cs typeface="Malgun Gothic"/>
                        </a:rPr>
                        <a:t>내가 </a:t>
                      </a:r>
                      <a:r>
                        <a:rPr sz="1100" b="1" spc="-114" dirty="0">
                          <a:latin typeface="Malgun Gothic"/>
                          <a:cs typeface="Malgun Gothic"/>
                        </a:rPr>
                        <a:t>바라는</a:t>
                      </a:r>
                      <a:r>
                        <a:rPr sz="1100" b="1" spc="-1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모습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  <a:p>
                      <a:pPr marL="360045">
                        <a:lnSpc>
                          <a:spcPts val="1310"/>
                        </a:lnSpc>
                      </a:pPr>
                      <a:r>
                        <a:rPr sz="1100" b="1" spc="-65" dirty="0">
                          <a:latin typeface="Malgun Gothic"/>
                          <a:cs typeface="Malgun Gothic"/>
                        </a:rPr>
                        <a:t>(나의 </a:t>
                      </a:r>
                      <a:r>
                        <a:rPr sz="1100" b="1" spc="-50" dirty="0">
                          <a:latin typeface="Malgun Gothic"/>
                          <a:cs typeface="Malgun Gothic"/>
                        </a:rPr>
                        <a:t>위치,</a:t>
                      </a:r>
                      <a:r>
                        <a:rPr sz="1100" b="1" spc="-2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75" dirty="0">
                          <a:latin typeface="Malgun Gothic"/>
                          <a:cs typeface="Malgun Gothic"/>
                        </a:rPr>
                        <a:t>직위)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10160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14" dirty="0" err="1">
                          <a:latin typeface="Malgun Gothic"/>
                          <a:cs typeface="Malgun Gothic"/>
                        </a:rPr>
                        <a:t>자기계발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 목표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254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37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10" dirty="0" err="1">
                          <a:latin typeface="Malgun Gothic"/>
                          <a:cs typeface="Malgun Gothic"/>
                        </a:rPr>
                        <a:t>구체적인</a:t>
                      </a:r>
                      <a:r>
                        <a:rPr sz="1100" b="1" spc="-1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105" dirty="0">
                          <a:latin typeface="Malgun Gothic"/>
                          <a:cs typeface="Malgun Gothic"/>
                        </a:rPr>
                        <a:t>방법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254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2030 (29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세</a:t>
                      </a: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능력있다고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평가받는 사람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신기술 및 경향 파악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새로운 언어나 방법 습득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다양한 스터디 및 부트캠프 참여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개발자 모임 참여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2040 (39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세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한 분야의 전문가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독서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창업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매주 책 한 권 읽기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관련 분야 경력 활용해 창업 도전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2060 (59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세</a:t>
                      </a: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자문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다양한 분야의 사람 만나기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다양한 분야 직간접적 투자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창업 이후 안정적 경제 상황 만든 후 소자본 벤처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스타트업 투자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댜앙한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분야의 사람 만나면서 시각과 세계관 확장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다양한 투자 기회 및 대상 물색 및 이익 재투자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dirty="0">
                          <a:latin typeface="Times New Roman"/>
                          <a:cs typeface="Times New Roman"/>
                        </a:rPr>
                        <a:t>2101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년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(100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세</a:t>
                      </a:r>
                      <a:r>
                        <a:rPr lang="en-US" altLang="ko-KR" sz="11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시니어모델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패션 센스 기르기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반려묘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키우기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패션 잡지 구독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Times New Roman"/>
                          <a:cs typeface="Times New Roman"/>
                        </a:rPr>
                        <a:t>유기묘</a:t>
                      </a: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 입양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건강한 삶을 위한 운동과 식단</a:t>
                      </a:r>
                      <a:endParaRPr lang="en-US" altLang="ko-KR"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Times New Roman"/>
                          <a:cs typeface="Times New Roman"/>
                        </a:rPr>
                        <a:t>다양한 스타일 시도 및 소셜미디어 활용한 피드백 받기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A6A6A6"/>
                      </a:solidFill>
                      <a:prstDash val="solid"/>
                    </a:lnL>
                    <a:lnT w="9525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9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584</Words>
  <Application>Microsoft Office PowerPoint</Application>
  <PresentationFormat>화면 슬라이드 쇼(4:3)</PresentationFormat>
  <Paragraphs>245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20" baseType="lpstr">
      <vt:lpstr>HY견고딕</vt:lpstr>
      <vt:lpstr>굴림</vt:lpstr>
      <vt:lpstr>나눔스퀘어 ExtraBold</vt:lpstr>
      <vt:lpstr>Dotum</vt:lpstr>
      <vt:lpstr>Malgun Gothic</vt:lpstr>
      <vt:lpstr>Malgun Gothic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광장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장시호</dc:creator>
  <cp:lastModifiedBy>이정윤</cp:lastModifiedBy>
  <cp:revision>192</cp:revision>
  <cp:lastPrinted>2022-03-09T11:07:09Z</cp:lastPrinted>
  <dcterms:created xsi:type="dcterms:W3CDTF">2014-02-11T07:26:38Z</dcterms:created>
  <dcterms:modified xsi:type="dcterms:W3CDTF">2022-05-10T13:18:14Z</dcterms:modified>
</cp:coreProperties>
</file>