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569" r:id="rId3"/>
    <p:sldId id="571" r:id="rId4"/>
    <p:sldId id="572" r:id="rId5"/>
    <p:sldId id="574" r:id="rId6"/>
    <p:sldId id="575" r:id="rId7"/>
    <p:sldId id="593" r:id="rId8"/>
    <p:sldId id="594" r:id="rId9"/>
    <p:sldId id="570" r:id="rId10"/>
    <p:sldId id="582" r:id="rId11"/>
    <p:sldId id="606" r:id="rId12"/>
    <p:sldId id="597" r:id="rId13"/>
    <p:sldId id="595" r:id="rId14"/>
    <p:sldId id="598" r:id="rId15"/>
    <p:sldId id="599" r:id="rId16"/>
    <p:sldId id="600" r:id="rId17"/>
    <p:sldId id="601" r:id="rId18"/>
    <p:sldId id="591" r:id="rId19"/>
    <p:sldId id="602" r:id="rId20"/>
    <p:sldId id="603" r:id="rId21"/>
    <p:sldId id="605" r:id="rId22"/>
    <p:sldId id="604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Cambria Math" panose="02040503050406030204" pitchFamily="18" charset="0"/>
      <p:regular r:id="rId30"/>
    </p:embeddedFont>
    <p:embeddedFont>
      <p:font typeface="Calibri Light" panose="020F0302020204030204" pitchFamily="34" charset="0"/>
      <p:regular r:id="rId31"/>
      <p:italic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BF2"/>
    <a:srgbClr val="8F8F8F"/>
    <a:srgbClr val="0A1F62"/>
    <a:srgbClr val="B9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4-25T03:45:13.29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6276 9843 0,'0'0'0,"0"0"0,0 0 15,0 0-15,0 0 0,0 0 16,0 0-16,-2-3 16,-2 0-16,0-1 0,0 0 15,2 3-15,-2-3 16,6 1-16,-2 2 0,4-1 0,-2-1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4-25T02:17:56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3882 11467 0,'0'0'0,"0"0"16,0 0-16,0 0 16,0 0-16,0 0 0,0 0 15,0 0-15,0 0 0,0 0 16,0 0-16,0 0 0,0 0 16,9 4-16,-4-2 15,9 8-15,0-1 0,-2 0 16,-3-1-16,3-3 15,-2-1-15,0 0 0,0 0 16,1 0-16,1-1 0,3-1 16,-3-2-16,3 0 15,-2-2-15,5-1 0,-3-1 16,7 0-16,-3-1 0,4-1 16,2-2-1,-2-1-15,-1 0 0,-1 0 0,1-1 16,1 2-16,-2 0 15,3 2-15,-3 0 0,-21 6 16,0 0-16,27-3 0,-1-2 16,-26 5-16,0 0 15,26 0-15,0-2 0,1 4 16,0-2-16,1 0 0,0 0 16,-28 0-16,0 0 0,29-2 15,1-2-15,1 0 16,-2 1-16,1-2 0,-3 0 15,-1-1-15,2-2 16,0 2-16,-2 0 16,1 0-16,-1-1 0,-4 3 0,2-2 15,0 2-15,-1-1 16,2 4-16,-4-4 0,2 2 16,-1-1-16,-1 2 0,1-1 15,0 2-15,-1-1 16,0 2-16,1-2 0,1 2 15,-5-2-15,4 2 16,0 0-16,-22 0 0,0 0 16,21 2-16,1-2 0,1 4 15,-1 0-15,-3 2 0,1-3 16,1 3 0,-1-1-16,-2 1 0,-1-1 0,-17-5 15,0 0-15,20 8 16,-3-2-16,-17-6 0,0 0 15,18 6-15,0-2 0,1 0 16,-1-1-16,-18-3 16,0 0-16,19 1 0,1 1 15,-20-2-15,0 0 0,19 0 16,-2-2-16,-1 1 16,-1-4-16,-7 3 0,0-2 15</inkml:trace>
  <inkml:trace contextRef="#ctx0" brushRef="#br0" timeOffset="1233.6544">4123 15315 0,'0'0'0,"12"5"0,-2-4 15,9 5-15,2-2 0,-5 3 16,-1-1-16,-2 4 16,1-3-16,-4-2 0,0 1 0,0 0 15,-1 0-15,4 2 16,-4-1-16,2-4 0,0 1 16,-11-4-16,0 0 15,15 4-15,-1-1 0,3 0 16,2-1-16,2-2 15,-1 0-15,1-2 0,-2-1 16,-19 3-16,0 0 0,22-1 16,0-3-16,3 2 15,-2-2-15,1 2 0,-2-3 16,2 4-16,-3-1 16,2 0-16,-1-2 0,-1 0 15,1-1-15,-1-2 0,1 2 16,1-1-16,0 1 0,0-2 15,-2 1-15,5-1 16,-3 2-16,1-1 0,0-2 16,-2 2-16,2 1 0,1-2 15,-1 2-15,0 1 16,-1 0-16,3 2 0,-2-1 16,1 3-16,-2-3 0,5 3 15,-2 0-15,-1 3 16,1-3-16,-1 1 15,0-1-15,2 4 0,-1-2 0,3 1 16,0 0-16,2-1 16,-2-2-16,2-2 0,0-1 15,1-2-15,1 0 0,-9-4 16,0 1-16</inkml:trace>
  <inkml:trace contextRef="#ctx0" brushRef="#br0" timeOffset="6022.4197">23461 6873 0,'0'0'0,"0"0"0,0 0 16,0 0-16,0 0 15,0 0-15,0 0 16,0 0-16,0 0 0,0 0 16,0 0-16,11 4 0,-1-2 15,11 10-15,-1-2 0,1 3 16,-2-1-16,-1 1 0,-3-2 15,3 2-15,-1 2 16,3-2-16,-2-1 0,1 3 16,0 0-16,1 0 15,0-2-15,0 5 0,-1 0 16,-1 2-16,0-3 0,1 5 16,-1-1-16,1 2 15,-1-2-15,0 3 16,-1-3-16,-1 4 0,0-1 0,0 1 15,-3-1-15,1 2 16,0-1-16,-3 3 0,1-1 16,-1 3-16,0-2 0,0 1 15,-1 0-15,0 1 16,0-1-16,-3 5 0,1-3 16,0 11-16,0-4 0,-1 6 15,1-3-15,-1 1 16,-2-1-16,2-4 0,-3-1 15,-1 3-15,1-2 0,0 2 16,1 1 0,-1-1-16,-3-2 0,-1 0 0,0 1 15,-1-1-15,-3-2 0,-1 3 16,1-3-16,0 3 16,-1-4-16,0 2 0,1-1 15,0 0-15,-2-1 0,0-1 16,0 1-16,1-1 15,-3 0-15,-2 1 0,0-1 16,1 1-16,-3-2 16,2-2-16,-1-1 0,0-3 15,0 0-15,4 0 16,-4-2-16,4 0 0,-3 0 16,-2 2-16,0 0 0,-1-1 15,-1-2-15,2 2 0,-3 0 16,4 0-16,-3-1 15,4-3-15,1 1 0,-3 0 16,0 0-16,-1-2 0,-1 0 16,3 0-16,-2 0 15,13-20-15,0 0 0,-11 22 16,0-3-16,0 0 0,0 1 16,11-20-16,0 0 15,-8 20-15,0-2 0,2 0 16,-2-3-16,8-15 15,0 0-15,-8 17 0,-2-1 16,10-16-16,0 0 0,0 0 16,0 0-16,0 0 15,0 0-15,-8 18 0,1 1 16,7-19-16,0 0 0,0 0 16,0 0-16,-4 17 15,0-2-15,4-1 0,-2-1 16</inkml:trace>
  <inkml:trace contextRef="#ctx0" brushRef="#br0" timeOffset="29066.4881">10306 13216 0,'0'0'0,"0"0"0,0 0 16,0 0-16,0 0 0,0 0 15,0 0-15,0 0 16,0 0-16,-10 0 0,1 0 16,-7 0-16,-2 0 15,7 0-15,-1-2 0,2-1 16,-1 1-16,3 1 0,-2-2 15,3 3-15,-1-1 0,-1-1 16,0 0-16,3 0 16,-1-2-16,0 2 0,-1-1 15,2-2-15,0 1 16,2 3-16,-2-1 0,2 2 16,-2-2-16,1 2 15,-1-2-15,2 2 0,-2-2 0,2 2 16,-2 0-16,4 0 15,0-2-15,1 2 16,-3 0-16,2 0 0,-2 0 16,1 2-16,-1-2 15,-1 4-15,-3 0 0,-4 3 16,1-1-16,11-6 0,0 0 16,0 0-16,0 0 0,-12 12 15,-2-2-15,-1 2 16,-1-1-16,3 2 0,-3-2 15,16-11-15,0 0 0,0 0 16,0 0-16,-15 12 16,-1-1-16,1-1 0,-1-1 15,16-9-15,0 0 0,-13 12 16,-3-5-16,16-7 16,0 0-16,-15 10 0,-2-1 15,4 3-15,-1 0 0,14-12 16,0 0-1,-11 14-15,-2-1 0,13-13 0,0 0 16,-13 20-16,2-3 0,1 5 16,-1-2-16,5 0 15,-1-3-15,5 2 0,-2 0 16,2 1-16,-3-1 0,5-2 16,0 1-16,2 2 15,1-3-15,-1 3 0,0 0 16,2-1-16,0 2 0,1-1 15,2 1-15,0-1 16,-2 3-16,3 0 0,-3 1 16,3-1-16,-1 1 15,-2-1-15,1 1 0,0 0 16,-1-3 0,4 1-16,-4-1 0,3 0 0,-2-4 15,-6-17-15,0 0 0,7 19 16,2 1-16,-9-20 0,0 0 15,7 20-15,1-1 16,-8-19-16,0 0 0,0 0 16,0 0-16,0 0 0,0 0 15,7 18-15,2-1 16,-9-17-16,0 0 0,0 0 16,0 0-16,9 17 15,1-5-15,-10-12 0,0 0 16,0 0-16,0 0 0,16 11 15,-3-1-15,-13-10 16,0 0 0,20 7-16,1 3 0,0-8 0,0 3 0,1-4 15,-3 1-15,1 0 16,0 1-16,1-3 0,-2 0 16,3 0-16,0-3 0,-22 3 15,0 0-15,26-2 16,-3 0-16,3 2 0,-1-1 15,0 1-15,-2-3 0,1 1 16,0 1-16,-2 1 16,-1-1-16,1-2 0,0-1 15,-22 4-15,0 0 0,22-4 16,0-1-16,-22 5 16,0 0-16,22-5 15,-1-3-15,-1 2 0,0-1 0,-20 7 16,0 0-16,17-8 15,1-1-15,-2 0 0,-2-1 16,-1-2-16,-1 0 0,0 0 16,-3-1-16,2-3 15,-4 0-15,1-3 0,-1 0 16,2-5-16,-2-2 0,1 1 16,-1-3-16,2 0 15,-2-1-15,1-3 0,-2 1 16,2-2-16,-1-3 15,0-9-15,1 0 16,1-4-16,-4-2 0,1 6 0,-2 1 16,1 5-16,-1 1 15,-2 7-15,1-2 0,-1 3 16,0-1-16,0 8 0,-2-1 16,0 5-16,-2-4 15,0 4-15,0-2 0,2 21 16,0 0-16,-3-21 0,-1 2 15,0-1-15,-1 1 16,5 19-16,0 0 0,-6-15 16,0-3-16,-2 4 15,0 0-15,8 14 16,0 0-16,-7-10 0,-2 0 0,1 2 16,-2-1-16,10 9 0,0 0 15,-11-6-15,-1-2 16,-2 4-16,0-2 0,1 4 15,-3 0-15,1 2 16,-1 0-16,1 4 0,-3-2 16,-3 5-16,-1-4 0,-1 5 15,3 0-15,0 0 16,-2-1-16,3 1 0,-3 0 16,4-2-16,-1 0 0,3 0 15,1-1 1,1-4-16,0 1 0,1-1 0,0-1 15,2 0-15,-1 0 0,0 0 16,-2-1-16,3-1 16,-1-2-16</inkml:trace>
  <inkml:trace contextRef="#ctx0" brushRef="#br0" timeOffset="33021.2211">11207 11962 0,'0'0'0,"0"0"0,0 0 15,0 0-15,0 0 0,0 0 16,0 0-16,0 0 16,0 0-16,7 9 0,-1-4 15,6 5-15,-2-2 0,-1 0 16,0 0-1,-2-1-15,1 1 0,2 0 0,-2-1 16,1-3-16,-1 1 16,2-1-16,-2 0 0,1 0 15,0-3-15,0 1 0,1 0 16,2 1-16,-3-3 16,3-3-16,-1 1 0,-11 2 15,0 0-15,13-3 0,1-1 16,-14 4-16,0 0 15,16-6-15,-1-1 0,-15 7 16,0 0-16,22-4 16,-1-4-16,1 2 0,-3 3 15,-19 3-15,0 0 0,20 0 16,-1 0-16,-1 6 16,1-2-16,-6 4 0,1-2 15,-3 2-15,-1-1 0,2 1 16,0 1-16,-12-9 15,0 0-15,13 6 0,1-1 16,1 2-16,1-5 0,-16-2 16,0 0-16,17 3 15,-1-1-15,6-1 0,0-1 16,-22 0-16,0 0 0,22 0 16,-1-1-16,-21 1 15,0 0-15,26-2 0,-3-1 16,0 2-16,1 0 15,-24 1-15,0 0 0,23 0 16,-2-3-16,1 3 0,-1 0 16,-21 0-16,0 0 15,21 3-15,-1-3 0,1 1 16,0 0-16,-1 2 0,0-3 16,-20 0-16,0 0 0,21 2 15,0-2-15,3 0 16,1 0-16,-5 1 0,0-1 15,0 3-15,-1-3 0,1 3 16,-3 0-16,3 0 16,0-1-16,-20-2 0,0 0 15,20 7-15,0-4 16,-20-3 0,0 0-16,25 9 0,-3-3 0,2 5 0,0-4 15,-2 2-15,-2-1 16,2-2-16,-2-1 0,2 1 15,-2-3-15,0 2 0,-2 0 16,-18-5-16,0 0 16,22 1-16,0 0 0,-22-1 15,0 0-15,25 0 16,-2-1-16,3-3 0,-1 0 16,2-2-16,-4 0 0,0 1 15,-1-1-15,0 0 16,-1-2-16,0 2 0,1-2 15,0 1-15,-2 1 0,3 0 16,-1-3 0,-3 3-16,-1 0 0,2 3 0,-1-1 15,-19 4-15,0 0 0,21 0 16,1-2-16,-1 2 16,1 0-16,0 2 0,-3-1 15,1 4-15,0-4 0,-1 3 16,-1-2-16,2 3 15,-3-4-15,3 2 0,-3-1 16,-17-2-16,0 0 16,21 1-16,0-1 0,-21 0 15,0 0-15,23 3 0,0-3 16,3 0-16,-2 0 16,-2 0-16,2-3 0,0 2 15,-1-4-15,-23 5 0,0 0 16,27-4-16,-5 0 0,-22 4 15,0 0-15,28-4 16,-3 1-16,3-1 0,-3-1 16,1 4-16,-3-3 0,0 0 15,0 0-15,-23 4 16,0 0-16,26-4 0,-4 1 16,-22 3-16,0 0 15,28-2-15,-3-3 0,3 5 16,-1-2-16,-1 2 0,-2-1 15,-24 1-15,0 0 16,27 1-16,-2-1 0,1 2 16,-1 0-16,-25-2 15,0 0-15,28 3 0,-3-1 16,0 1-16,1 0 0,-2-2 16,-2 1-16,-2 0 0,0 0 15,-20-2-15,0 0 16,24 2-16,-2-2 0,-22 0 15,0 0-15,24 0 16,0-2-16,-24 2 0,0 0 16,24 0-16,0 0 0,-3 2 15,1-2-15,-2 3 16,-2-3-16,2 1 0,-2 0 16,-1 4-16,1-4 0,-18-1 15,0 0-15,17 5 0,-1-1 16</inkml:trace>
  <inkml:trace contextRef="#ctx0" brushRef="#br0" timeOffset="35820.1548">7253 10149 0,'11'0'0,"-58"-3"0,24 1 15,1 0-15,0 0 0,-1 2 16,-1-3-16,1 3 15,-3-1-15,2 1 0,0 0 16,0 0-16,-1 0 16,0-2-16,0 0 0,0-2 15,-1 0 1,1-4-16,-1 0 0,5-4 0,-2 1 16,1-1-16,-2 0 0,0-1 15,1 0-15,0-4 0,-1 1 16,2-1-16,0-1 15,-2 1-15,0-4 0,3 0 16,1-1-16,4-2 16,-1-1-16,2 0 0,0-1 15,3 0-15,-1-3 0,3-1 16,-2 0-16,8-2 16,-2 0-16,6-1 0,-1-2 15,4-9-15,-1-1 0,8-1 16,-2-4-16,5 7 15,2 0-15,2 3 0,-1 1 16,3 3-16,0-1 0,3 6 16,0-2-16,2 3 15,-1 1-15,5 1 0,-4 1 16,7 2-16,2-1 0,1 4 16,-1-1-16,2 5 15,-2 0-15,4 4 0,0-2 16,5 7-16,-3-1 0,2 4 15,-2 0-15,2 6 16,-2-2-16,5 8 0,-3-2 16,3 6-16,0-2 0,0 4 15,1-3-15,-3 7 16,1-2-16,-1 6 0,-4-1 16,2 5-16,-2-3 15,-3 6-15,0 1 0,-2 1 16,-2 0-16,-1 5 0,0 0 15,-7 4-15,0-3 16,-1 4-16,-2-1 0,-5 3 16,1 0-16,-7 4 0,1-2 15,-4 2-15,-2 0 16,-4 1-16,-2-1 0,-6 4 16,-2-2-16,-1 0 0,-3-2 15,-1-1-15,-1-2 0,-3 2 16,-1-3-16,4-2 15,-1 0-15,-1-6 0,1-1 16,-4-6-16,1 0 0,9-7 16,-3-1-16,14-18 15,0 0-15,-10 15 0,-1-1 16,11-14-16,0 0 16,0 0-16,0 0 0,0 0 15,0 0-15,-6 12 0,-2 0 16,8-7-16,0 1 15,4-6-15,0 0 0,0-3 16,0-1-16,-1-2 0,1 0 16</inkml:trace>
  <inkml:trace contextRef="#ctx0" brushRef="#br0" timeOffset="36240.9846">8474 9929 0,'0'0'0,"0"0"0,0 0 0,0 0 15,0 0-15,-8 10 16,-1 1-16,-7 7 0,-2 0 15,0 8-15,-2-1 0,1 5 16,-1-1-16,-2 11 16,0-1-16,-2 5 0,-2-3 15,3-7 1,-1 2-16,0-8 0,1-1 0,8-11 16,-3 0-16</inkml:trace>
  <inkml:trace contextRef="#ctx0" brushRef="#br0" timeOffset="36638.5644">8291 9998 0,'0'0'0,"0"0"0,0 0 0,0 0 16,0 0-16,4 12 16,-1-2-16,6 12 0,1-1 15,2 1-15,-1-2 16,-1-1-16,0 1 0,1 1 15,-1-1-15,2 1 0,-2-1 16,-1 1-16,2-1 0,-1-2 16,-1 0-16,4 0 15,-4-3-15,4-1 0,0-2 16,-13-12 0,0 0-16,11 6 0,1 0 0,-6-5 15,-2-1-15</inkml:trace>
  <inkml:trace contextRef="#ctx0" brushRef="#br0" timeOffset="37338.2122">8823 9967 0,'0'0'0,"0"0"16,0 0-16,0 0 16,0 0-16,0 0 0,0 0 15,9 0-15,0 0 16,10 1-16,-2 2 0,3-1 16,-2-1-16,-1 4 0,1-4 15,-4 5-15,0-2 16,-5 4-16,1 1 0,-2 1 15,-2-3-15,-1 4 0,-1-4 16,-2 2-16,0 1 16,-4 2-16,0 0 15,-2 2-15,-1-3 0,-4 3 16,2-1-16,-1 1 0,1-2 16,-4-2-16,0 0 0,0 0 15,-2-2-15,4-1 16,-3-1-16,0 0 0,1-2 15,3 1-15,-2-2 0,2 1 16,-2-3-16,1 2 16,0-3-16,3 2 15,-1-2-15,0 0 0,1 0 0,-4070 0 16,8145 0-16,-4071 1 16,-2-1-16,6 3 0,-2-3 15,4 1-15,-2 1 0,1 2 16,1-1-1,7 1-15,-4-3 0,4 3 0,2 1 16,1 0-16,0-1 0,3 2 16,-1-1-16,5 4 15,1-3-15,0 1 0,-4 2 16,4 0-16,0-1 16,-1 2-16,2 0 0,-5 0 15,-1 0-15,1-3 0,-3 1 16,3 0-16,-3 1 0,-15-9 15,0 0-15,0 0 16,0 0-16,0 0 0,0 0 16,18 3-16,-2-1 0</inkml:trace>
  <inkml:trace contextRef="#ctx0" brushRef="#br0" timeOffset="38496.5278">9626 10149 0,'0'0'0,"0"0"15,0 0-15,0 0 16,0 0-16,0 0 0,0 0 16,0 0-16,0 0 0,0 0 15,0 0-15,0 0 16,0 0-16,0 0 0,0 0 15,0 0-15,0 0 0,10 8 16,-1-2-16,9 4 16,-3-2-16,2 0 0,-3-1 15,2-1-15,-3 0 0,3 0 16,-3-1-16,2 0 16,-4 0-16,0 0 0,2-2 15,2 3-15,-1 0 0,1 1 16,1-2-16,3 4 15,1-1-15,-1 1 0,-2-2 16,3 4-16,0-4 0,-2 4 16,0-4-16,1 3 15,-1 0-15,2 2 0,-1-2 16,1 1-16,1 2 0,-2 1 16,-1-3-16,-1 4 15,1-1-15,-1 4 0,-1-3 16,-3 5-16,1-2 15,-1 3-15,2 0 0,-4 3 16,0-1-16,0 2 0,-1 0 16,0 1-16,-2-1 15,-2 1-15,-1-1 0,1 1 16,0 0-16,0 1 16,-2 0-16,0 3 0,0-3 15,-1 1-15,1-1 0,0 3 16,1-3-16,-1 3 0,-1-1 15,3 1-15,-2-3 16,0 3-16,-1-3 0,1 1 16,1-2-16,1 1 15,-3-1-15,3-1 0,0 1 16,-1-3-16,2-2 0,1 2 16,-3-4-16,5 0 15,0 0-15,1 0 0,2-2 16,-4 1-16,2-2 0,-11-16 15,0 0-15,14 17 16,-1-2-16,5 2 0,-3-3 16,-15-14-16,0 0 0,18 14 15,-1-1-15,3-1 16,0 0-16,-1 0 0,-1-3 16,1-1-16,1-2 0,2 0 15,-3-2-15,1-2 16,-2 0-16,1-1 0,-1 2 15,1-2-15,1-1 0,-1 0 16,0 0-16,2 0 16,-1 0-16,-1-1 0,-1-2 15,-1 2-15,1-1 0,0 0 16,-3 0-16,-15 2 16,0 0-16,20 0 0,-3-2 15,-17 2-15,0 0 0,0 0 16,0 0-16,20 0 15,0-1-15,-20 1 0,0 0 16,0 0-16,0 0 0,0 0 16,0 0-16,19 0 15,-1-2-15,-4-5 0,0 1 16,-14 6-16,0 0 16,7-7-16,-1 2 0</inkml:trace>
  <inkml:trace contextRef="#ctx0" brushRef="#br0" timeOffset="39040.2149">11199 11535 0,'0'0'0,"0"0"15,0 0-15,0 0 0,0 0 16,0 0-16,0 0 0,0 0 16,0 0-16,4 7 15,-2 0-15,7 9 0,2-2 16,2 0-16,-2-2 16,2 0-16,-2-3 0,1 4 15,-2-4-15,-1 1 0,-1-3 16,2 4-16,0-1 0,-10-10 15,0 0-15,9 8 16,1 3-16,-10-11 0,0 0 16,0 0-16,0 0 0,0 0 15,0 0-15,12 14 16,-3-3-16,-9-11 0,0 0 16,7 16-16,-1-1 0,-6-2 15,0-1-15,-4-1 16,0-1-16,4-10 0,0 0 15,-9 12-15,2-1 0,-4 1 16,-4-1 0,2 0-16,-1 1 0,1-1 0,-3 0 15,2-1-15,-2-1 16,16-9-16,0 0 0,0 0 16,0 0-16,0 0 0,0 0 15,-11 12-15,-2 0 16,13-12-16,0 0 0,-13 12 0,0-3 15</inkml:trace>
  <inkml:trace contextRef="#ctx0" brushRef="#br0" timeOffset="45363.3915">19914 8931 0,'0'0'0,"0"0"0,0 0 0,0 0 16,0 0-16,0 0 16,0 0-1,12 0-15,-2 0 0,8 0 0,0 0 0,-3 0 16,1 0-16,-1 0 15,-1 0-15,1 0 0,2 0 16,-2 2-16,1 1 0,1-1 16,0 0-16,2 0 15,-1-1-15,2 1 0,-3-2 16,2 0-16,0 0 0,-19 0 16,0 0-16,24 2 15,0-2-15,3-2 0,0 0 16,-3-1-16,2-4 0,-3 3 15,1 1-15,-2 1 16,-2-3-16,4 2 0,-2 0 16,1 0-16,-1-1 15,2 2-15,0-2 0,0 3 16,0-1-16,1-1 0,1 2 16,-1 1-16,0 0 0,0 0 15,-2 0-15,3 0 16,-3 0-16,3 0 0,-2 0 15,2 1-15,0-1 16,0 3-16,0-3 0,-2 0 16,0 0-16,1 2 0,-1-2 15,2 1-15,-4 1 16,2 0-16,1-2 0,0 2 16,-1-2-16,0 4 0,2-1 15,-1-2-15,-1 1 16,1 0-16,-1-2 0,2 1 15,-3 2-15,3 1 0,-1-2 16,0-1-16,0 1 16,1 0-16,-2 1 0,2 1 15,0-2-15,-2-1 16,0 1-16,1 0 0,1 0 16,0 0-16,-4-2 0,5 3 15,-2-3-15,1 0 16,-1 0-16,1 0 0,-3 0 15,2 0-15,1 0 0,-1 0 16,0 0-16,-1 0 16,2 0-16,-1 0 0,1 0 15,1 0-15,-1-3 0,-2 3 16,3-2-16,-1 0 16,-3 0-16,3 2 0,-2-2 15,2 2-15,-1 0 0,1 0 16,-1-1-16,-3-1 15,2 0-15,-1 2 0,1-2 16,0-1-16,-2 1 0,2 2 16,-2-2-16,-1 2 15,1-1-15,2 1 0,-2 0 16,-1 0-16,0-2 0,1 2 16,-1 0-16,1 0 15,-3 0-15,2-2 0,0 0 16,1 2-16,-3-3 0,2 2 15,1-1-15,0 0 16,-1 1-16,2-4 0,-1 1 16,-1 2-16,2-1 0,-2 1 15,0-2-15,1 1 16,0 1-16,1 1 16,-2-4-16,1 4 0,-2-2 15,0 1-15,0 1 0,-1-2 16,-2 0-16,-17 3 0,0 0 15,20 0-15,-1-2 0,-19 2 16,0 0-16,22 0 16,0 0-16,-22 0 0,0 0 15,0 0-15,0 0 16,0 0-16,0 0 0,21 2 16,0-2-16,-21 0 0,0 0 15,0 0-15,0 0 16,0 0-16,0 0 0,20 2 15,1-1-15,-21-1 0,0 0 16,0 0-16,0 0 16,0 0-16,0 0 0,17 3 15,-1-2-15,-16-1 16,0 0-16,11 2 0,-1-2 16</inkml:trace>
  <inkml:trace contextRef="#ctx0" brushRef="#br0" timeOffset="47153.4035">23459 8720 0,'0'0'0,"0"0"0,0 0 0,0 0 0,0 0 0,0 0 16,0 0-16,11 4 15,-1-2-15,9 5 0,-1-1 16,-2 2-16,-1-1 16,-4 2-16,0-2 0,2-1 15,-2 2-15,1 2 0,-2 0 16,-1 3-16,2-3 15,-2 5-15,-1-4 0,1 7 16,0-2-16,2 7 16,-2 0-16,2 4 0,-4-4 15,1 5-15,-1-2 0,2 2 16,-3 1-16,0 2 16,-2-3-1,2 4-15,-2-2 0,0 1 0,0 1 0,0 0 16,0-2-16,-1 2 15,-1 0-15,0 1 0,0-2 16,3 8-16,-3 0 0,1 1 16,-1 0-16,0-2 15,0-1-15,0-3 0,-2 0 16,2-1-16,-2-2 0,0 1 16,0-1-16,0-3 15,-2-2-15,2 0 0,-2 0 16,-2 2-16,1-1 0,-1 3 15,-1-4-15,1 3 16,-1-2-16,1 0 0,0 1 16,0-1-16,-1 0 0,0-2 15,-1 0-15,1-1 16,0-1-16,-1 3 0,-2-3 16,0 3-16,0-2 0,1 1 15,-2-1-15,2 1 16,-3-2-16,1 2 0,-3-3 15,2 3-15,-2-4 0,0 2 16,1-2-16,1 4 16,-2-1-16,1-1 0,-1 1 15,0-2-15,-2 3 16,2-2-16,-1-1 0,0 1 16,0-1-16,1-1 0,-1 2 15,-2 0-15,2-1 16,0 1-16,-3 0 0,1 3 15,-3-2-15,5 3 0,-4-1 16,4-1-16,-4 1 16,4-1-16,-3-1 0,1 0 15,-1-1-15,1 0 16,-3 1-16,1 0 0,2-1 16,-1 1-16,1-1 0,-1 2 15,-1-3-15,-2 2 16,2-2-16,1 0 0,-1-3 15,1 3-15,-1-3 0,1 3 16,-1 0-16,1-3 0,-2 1 16,3-1-16,-3-1 15,1 2-15,-2-3 0,4 3 16,-2-3-16,2 1 16,-1 0-16,-1-3 0,-1 2 15,2-2-15,-1 1 0,1 0 16,-1-3-16,-1 1 15,1 0-15,0-1 0,0-1 16,1 3-16,-1-3 16,1 3-16,-2-2 0,3 1 15,-1-2-15,2 0 0,-2-3 16,1 1-16,-1 0 0,16-10 16,0 0-16,-17 12 15,-4-2-15,6 0 0,-3-1 16,18-9-16,0 0 0,-17 10 15,-3-2-15,20-8 16,0 0-16,-18 11 0,-1-4 16,19-7-16,0 0 0,-18 8 15,0 0-15,18-8 16,0 0-16,0 0 16,0 0-16,-18 7 0,-2 1 15,20-8-15,0 0 0,0 0 16,0 0-16,0 0 0,0 0 15,-15 8-15,-4-1 16,19-7-16,0 0 0,0 0 16,0 0-16,0 0 0,0 0 15,-12 3-15,-2 1 0,14-4 16,0 0-16,0 0 16,0 0-16,0 0 0,0 0 15,-9 0-15,-1-2 0,3 0 16,-2-1-16</inkml:trace>
  <inkml:trace contextRef="#ctx0" brushRef="#br0" timeOffset="48019.073">22443 11962 0,'0'0'0,"0"0"16,0 0-16,0 0 0,0 0 0,0 0 16,0 0-16,0 0 15,0 0-15,-6 5 0,-2-4 16,-4 9-16,-1-2 0,3 2 15,0-2-15,3 0 16,-4-3-16,4 1 0,-1 0 16,1 0-16,-2 0 0,2 0 15,-3 0-15,3 2 16,-4-3-16,4 1 0,-3 1 16,2-1-16,-2-1 0,5 2 15,-4-2-15,0 3 16,2-3-16,7-5 0,0 0 15,-8 8-15,1-2 0,7-6 16,0 0-16,0 0 16,0 0-16,0 0 0,0 0 15,-9 9-15,2-3 0,7-6 16,0 0-16,0 0 16,0 0-16,-4 9 0,-2-1 15,6-8-15,0 0 16,0 0-16,0 0 0,0 10 15,-2-2-15,2-8 0,0 0 16,4 11-16,0-2 16,-4-9-16,0 0 0,7 12 15,-1 1-15,5 0 16,-2-1-16,2 1 0,3-2 16,-14-11-16,0 0 0,13 13 15,1-1-15,5 4 0,-1 0 16,0-3-16,-3-1 15,1 0-15,-1 0 0,1-1 16,-1 0-16,-15-11 16,0 0-16,17 9 0,-2 1 15,-15-10-15,0 0 0,16 12 16,-2-2-16,-14-10 16,0 0-16,0 0 0,0 0 15,11 8-15,2-1 16</inkml:trace>
  <inkml:trace contextRef="#ctx0" brushRef="#br0" timeOffset="52237.4157">15481 13062 0,'0'0'0,"0"0"16,0 0-16,9 0 0,0 0 15,9 0-15,0 0 0,-1 0 16,1 0-16,-3 0 16,2 0-16,-2 2 0,-1 0 15,1 0-15,-1 0 0,-1 0 16,-2 1-16,3-3 15,-3 0-15,2 0 0,-2-3 16,2 3 0,1-2-16,3 2 0,0-2 0,2 2 15,0-2-15,3 2 0,1-2 16,-2 2-16,-2-2 0,1 4 16,-1-2-16,1 2 15,0 0-15,3 2 0,-2-1 16,3 0-16,1-1 0,-3 2 15,0-2-15,2 2 16,-2 0-16,4-2 0,-2 0 16,-1 0-16,1-1 0,0 2 15,-3-3-15,3 2 16,0-2-16,-2 0 16,0 0-16,2 0 0,-3-2 15,2 2-15,1-3 16,0 2-16,0-1 0,1 2 15,0-2-15,1 2 0,-1 0 16,-1 0-16,-2 0 0,2 0 16,1 0-16,-2 0 0,0 0 15,1 2-15,-3-2 16,1 2-16,-1-2 0,3 4 16,-3-2-16,4 1 0,-4 0 15,2 3-15,-1-3 16,-1 1-16,1-1 0,0 1 15,-1-2-15,2-1 0,0-1 16,-2 0-16,0-1 16,1 1-16,0-2 0,0-1 15,-2 2 1,4-2-16,-2 1 0,-2 0 0,3-1 16,-1 0-16,-1-1 0,2 2 15,-1-1-15,0 1 16,-1-2-16,0 2 0,-1-2 15,3 2-15,0-2 0,-23 4 16,0 0-16,23 0 16,1-2-16,2 4 0,-4-2 15,2 2-15,0 0 0,-24-2 16,0 0-16,25 4 16,0 0-16,1 0 0,0-1 15,-3-1-15,1 0 16,-1-1-16,-2-1 0,1 3 15,-3-3 1,-19 0-16,0 0 0,24 0 0,-2 0 16,-22 0-16,0 0 0,26-3 15,0 2-15,-2-1 0,2 0 16,-3 1-16,-1-1 0,1-1 16,-2 2-16,-21 1 15,0 0-15,27 0 0,-3-2 16,1 2-16,-2-2 15,0 2-15,-1 0 0,-1 0 16,1 0-16,-22 0 0,0 0 16,21 0-16,0 0 15,2 0-15,-1 0 0,0 2 16,-4-2-16,4 3 0,-2 0 16,-1 0-16,-1-1 15,1 1-15,1 0 0,-20-3 16,0 0-16,21 6 0,-3 1 15,2 0-15,0-1 16,-1 1-16,-1 2 0,-18-9 16,0 0-16,22 9 15,-1 0-15,-21-9 0,0 0 16,23 9-16,-1-1 0,0 2 16,-1-3-16,-21-7 15,0 0-15,24 7 0,-2-1 16,-22-6-16,0 0 0,24 4 15,2-2-15,-2 0 16,-1-2-16,-2 0 16,-1-2-16,1 0 0,-2-2 0,1 0 15,-1-3-15,-2 4 16,1-1-16,-1-2 0,-1 0 16,-16 6-16,0 0 0,20-6 15,-3-1-15,3 1 16,0-1-16,-20 7 0,0 0 15,20-5-15,0-2 0,-20 7 16,0 0-16,21-3 16,0-1-16,-21 4 0,0 0 15,24-6-15,-2 0 0,-1 0 16,-2 0-16,-19 6 16,0 0-16,22-5 0,-2-4 15,-20 9-15,0 0 16,20-5-16,-1-1 0,-19 6 15,0 0-15,22-6 0,-3 0 16,-19 6-16,0 0 0,21-4 16,-1 0-16,0 4 15,-1-2-15,-19 2 0,0 0 16,0 0-16,0 0 0,20 0 16,-2-1-16,2 1 15,-2-3-15,-18 3 0,0 0 16,18 0-16,0-2 15,-18 2-15,0 0 0,20-2 16,-3 0-16,-17 2 0,0 0 16,18 0-16,-1-2 15,-17 2-15,0 0 0,0 0 16,0 0-16,18 0 0,0 0 16,-18 0-16,0 0 15,0 0-15,0 0 0,0 0 16,0 0-16,21 2 0,0-2 15,-21 0-15,0 0 16,0 0-16,0 0 0,0 0 16,0 0-16,20 2 15,-1 0-15,-19-2 0,0 0 16,0 0-16,0 0 0,0 0 16,0 0-16,19 5 15,-2-4-15,-17-1 0,0 0 16,0 0-16,0 0 0,0 0 15,0 0-15,18 4 16,-2 0-16,-16-4 0,0 0 16,14 6-16,-1 0 0,-13-6 15,0 0-15,0 0 16,0 0-16,9 4 0,-2 0 16</inkml:trace>
  <inkml:trace contextRef="#ctx0" brushRef="#br0" timeOffset="55357.8826">21269 12936 0,'0'0'0,"0"0"15,0 0-15,0 0 16,0 0-16,0 0 0,0 0 16,0 0-16,0 0 0,0 0 15,0 0-15,0 0 16,0 0-16,0 0 0,0 0 16,0 0-16,0 0 0,0 0 15,0 0-15,0 0 16,0 0-16,8 5 0,-1-3 15,10 6-15,-2-2 0,-1-1 16,-3-1-16,1 0 16,0 0-16,-1-1 0,0-2 15,0 1-15,1-2 0,1 2 16,-4-1-16,2 2 16,2-1-16,-2 0 0,-2 0 15,2 1-15,-2-3 0,-9 0 16,0 0-16,13 1 15,-4-1-15,4 2 0,1-2 16,-14 0-16,0 0 0,16 2 16,-2-1-16,-14-1 15,0 0-15,19 3 0,-1-3 16,4 1-16,-1-1 16,-21 0-16,0 0 0,24 0 15,-1 0-15,-23 0 0,0 0 16,28 0-16,-3-1 0,-25 1 15,0 0-15,25 0 16,1-3-16,-26 3 0,0 0 16,28 0-16,-1-1 15,1 1-15,-1-2 0,-27 2 16,0 0-16,28 0 0,-4 0 16,-24 0-16,0 0 15,26 0-15,-1 0 0,-25 0 16,0 0-16,25-2 15,-1 1-15,-24 1 0,0 0 16,0 0-16,0 0 0,20 0 16,0-3-16,-20 3 15,0 0-15,0 0 0,0 0 16,0 0-16,0 0 0,18 0 16,-3 0-16,-15 0 15,0 0-15,0 0 0,0 0 16,0 0-16,0 0 0,10 3 15,-2-3-15,-8 0 16,0 0-16,0 0 0,0 0 16,8 0-16,-3 0 0,-5 0 15,0 0-15,6 1 16,0-1-16</inkml:trace>
  <inkml:trace contextRef="#ctx0" brushRef="#br0" timeOffset="62531.2647">23206 9176 0,'0'0'0,"0"0"0,0 0 16,0 0-16,0 0 15,0 0-15,0 0 0,0 0 16,0 0-16,0 0 0,0 0 16,0 9-16,0-1 0,2 9 15,0-5-15,2 3 16,0-2-16,-1-1 0,1-3 15,0 3-15,1-2 16,-2 4-16,1-2 0,0-1 16,0 1-16,1 0 0,1-2 15,1 2-15,-2-2 16,1-1-16,-2 1 0,1 2 16,1-1-16,1 4 0,-2-3 15,1 1-15,0-2 16,3 5-16,-3-1 0,0-3 15,-1 3 1,3 0-16,0 1 0,2 4 0,-3-3 16,3 4-16,-2-3 0,0 2 15,0-2-15,2 1 0,-3 2 16,3 0-16,-1-2 16,2 1-16,-2 0 0,1 2 15,-2-3-15,0 3 16,-1-1-16,1 1 0,0-1 15,0 3-15,1-1 0,-2 3 16,0-3-16,2 3 16,-1-1-16,2-1 0,-2 2 15,1 1-15,1-1 0,0 1 16,-1 1-16,1 1 16,0-2-16,0 1 0,-3 0 15,4 0-15,-4-1 0,3 1 16,-3 0-16,4 1 15,-4-3-15,3 3 0,-2-2 16,0 1-16,-1-1 0,2 2 16,-2-1-16,0 0 15,-1 1-15,1 1 0,-1-1 16,1 1-16,-2 1 0,1-2 16,0-1-16,-1 1 15,-1 1-15,1 0 0,-1-2 16,-1 2-16,1 0 0,0-1 15,0-2-15,0 2 16,-3-1-16,4 4 0,-1-2 16,0 0-16,0-2 0,-1 3 15,-1-1-15,2-1 16,-2 1-16,2 2 0,-1-3 16,0 2-16,1-2 15,0 3-15,-2-3 0,1 1 16,-1-3-16,0 1 0,0 0 15,0-1-15,0-1 16,3-1-16,-3 0 0,-1 2 16,1-2-16,0 0 0,0 0 15,2 2-15,-2-2 16,0-2 0,-2 1-16,0-1 0,-2 1 0,2 1 0,-2-1 15,0 2-15,-2-1 16,0 1-16,1-1 0,-2 1 15,1-1-15,0 2 0,-1-3 16,-1 2-16,0-1 16,0 1-16,0 0 0,-1 1 15,-1-2-15,-1 1 0,2-2 16,-3-1-16,1-1 16,-1 1-16,-2-1 0,5-1 15,-4-1-15,2 2 16,-3-2-16,0 0 0,-2-1 15,2 0-15,-2 2 0,0-2 16,1-1 0,-2 2-16,-1-3 0,1 0 0,-3 1 15,2 0-15,-1 0 0,1-1 16,-1-1-16,0 1 16,-1-3-16,2 0 0,-1 0 15,-1 0-15,-2-1 0,2 1 16,-2-2-16,3-1 15,-3 0-15,0 0 0,1 0 16,0 0-16,-1-2 0,1 1 16,-2 1-16,1-2 15,1-1-15,-1 2 0,-2-3 16,3 2-16,-2-4 0,2 2 16,-4-2-16,1 3 15,0-1 1,2-2-16,-2-1 0,2 2 0,1-2 0,-1 0 15,-1 0-15,2-1 16,-2-1-16,4 3 0,-3-4 16,0 1-16,1-2 0,-1 2 15,-1-2-15,2 2 16,-3 0-16,2 0 0,1-2 16,19 0-16,0 0 0,-23 2 15,0-2-15,2 0 16,-3 0-16,24 0 0,0 0 15,-23 3-15,-1-3 16,24 0-16,0 0 0,-26 0 16,2 0-16,24 0 15,0 0-15,-26 0 0,-2 0 16,28 0-16,0 0 0,-27 3 16,-1-3-16,28 0 15,0 0-15,-24 0 0,0 0 16,24 0-16,0 0 0,-24 2 15,1-2-15,23 0 0,0 0 16,-20 2-16,-2-2 16,22 0-16,0 0 0,0 0 15,0 0-15,0 0 0,0 0 16,-16 2-16,-1 1 16,17-3-16,0 0 15,0 0-15,0 0 0,-11 0 0,0 0 16</inkml:trace>
  <inkml:trace contextRef="#ctx0" brushRef="#br0" timeOffset="63166.1669">22431 13072 0,'0'0'0,"0"0"16,0 0-16,0 0 15,0 0-15,-6 4 0,-2-2 16,-5 8-16,-1 0 0,5-1 15,-1-1-15,2-2 16,8-6-16,-8 7 0,0-1 16,1-1-16,-2 1 0,2-3 0,-1 3 15,-2 1-15,2-2 16,1 0-16,-3 1 16,0-3-16,0 3 0,0 0 15,1 0-15,2-2 0,1 2 16,-1-3-16,3 2 0,-3-1 15,7-4-15,0 0 16,-4 6-16,1-2 0,3 3 16,-2-1-16,4 4 0,0-2 15,3 2-15,-1-1 0,5 3 16,-2-1-16,3 2 16,-2-1-16,4-1 0,-2 0 15,2 0-15,0 1 16,1 0-16,-1 0 0,3 1 15,1-1-15,-16-12 0,0 0 16,15 13-16,0-1 16,-15-12-16,0 0 15,15 12-15,1 0 0,-16-12 16,0 0-16,13 12 0,1-2 16,-14-10-16,0 0 0,0 0 15,0 0-15,0 0 16,0 0-16,12 7 0,-1-3 15</inkml:trace>
  <inkml:trace contextRef="#ctx0" brushRef="#br0" timeOffset="63765.9746">24331 12185 0,'2'-8'0,"-16"37"0,7-14 0,-2-4 16,0-2-16,1 1 16,0 1-16,2-4 0,0 2 15,3-1-15,-3 2 16,4-2-16,-2 0 0,1 0 16,1-2-16,4 0 15,-2-2-15,5-1 0,-3-1 16,4 0-16,-1-2 0,5-2 15,-10 2-15,8-2 0,2-4 16,-1-1-16,4 0 0,-4-2 16,2-1-16,2-1 0,-2 1 15,0-2-15,1 0 0,-3 0 16,1 3-16,-2-1 16,-2 4-16,-1-2 0,-1 4 15,0-3-15</inkml:trace>
  <inkml:trace contextRef="#ctx0" brushRef="#br0" timeOffset="64182.8613">24248 12064 0,'0'0'0,"0"0"15,0 0-15,0 0 0,0 0 16,5 8-16,-3 2 0,9 6 16,1 0-16,4-1 15,-1 0-15,1 2 0,-1-3 16,1 1-16,-1-1 0,4 3 15,-3-2-15,-1 0 16,2 1-16,-2 0 0,1-1 16,-3 1-16,1-2 15,-1-1-15,-1 1 0,-12-14 16,0 0-16,0 0 0,0 0 16,0 0-16,0 0 0,10 12 15,0 0-15,-10-12 16,0 0-16,0 0 0,0 0 15,5 6-15,-1-2 0,-2-4 16,-2-3-16</inkml:trace>
  <inkml:trace contextRef="#ctx0" brushRef="#br0" timeOffset="64550.681">24628 11744 0,'0'0'15,"0"0"-15,0 0 0,0 0 16,0 0-16,0 18 16,0 0-16,0 17 0,0-2 15,3 8-15,1-1 0,4-5 16,-3 0-16,6-5 16,-2-2-16,1-8 0,0-3 15,0-1-15,-1-3 0,1 3 16,-2 0-16,-8-16 15,0 0-15,6 16 16,-1-2-16</inkml:trace>
  <inkml:trace contextRef="#ctx0" brushRef="#br0" timeOffset="65500.2818">24604 11926 0,'0'0'0,"0"0"0,0 0 16,-10 0-16,-3 3 0,-6 11 16,-1-2-16,2 17 15,2-1-15,-2 19 0,-1-1 16,1 11-16,1-1 16,17-56-16,0 0 0,-13 44 15,2 3-15,11-47 0,0 0 16,-2 28-16,-2 0 15,8-22-15,0 0 0,2-16 16,-3 0-16,5-10 16,-1 2-16,0-10 0,1-1 15,-1-1-15,2-3 0,-2 3 16,-1-3-16,2-1 16,-2-2-16,-2 11 0,-2-2 15,-6 17-15,-1 0 0,0 15 16,-3 0-16,-1 8 15,-2-1-15,2 10 0,-3-3 16,0 9-16,-1-3 0,13-25 16,0 0-16,0 0 15,0 0-15,-6 21 0,0 2 16,8-13-16,0-2 0,4-13 16,-2 0-16,5-9 15,2-3-15,4-8 0,1-2 16,1-3-16,-1 1 15,7-5-15,-2 2 0,-1 6 16,-1-1-16,-4 11 0,-3 0 16,-9 17-16,1-1 15,-1 15-15,-3-2 0,0 11 16,-3-2-16,1 13 0,0-2 16,1 11-16,-1-2 0,2-42 15,0 0-15,5 42 16,2-1-16,4-13 0,-1-3 15,4-15-15,-3 0 16,2-10-16,-2-2 0,0-3 16,2-4-16,0 1 0,-2-1 15,3-1-15,0-3 16,-2 1-16,-3-1 0,-1 4 16,-1-1-16</inkml:trace>
  <inkml:trace contextRef="#ctx0" brushRef="#br0" timeOffset="66201.6854">23439 13675 0,'0'0'0,"0"0"16,0 0-16,0 0 0,0 0 16,0 0-16,0 0 0,0 0 15,0 0-15,0 0 16,0 0-16,0 0 0,0 0 15,0 0-15,0 0 16,12-6-16,-2 0 0,5-4 16,1 1-1,1-1-15,-1 1 0,3 0 0,-2 0 16,3 0-16,-3 0 0,1 2 16,-3-2-16,3 2 0,-2-2 15,-16 9-15,0 0 0,0 0 16,0 0-16,0 0 15,0 0-15,17-7 0,-1-1 16,-5 2-16,-1-3 16,-6 4-16,0-1 0</inkml:trace>
  <inkml:trace contextRef="#ctx0" brushRef="#br0" timeOffset="66552.5672">23501 13408 0,'0'0'0,"0"0"0,0 0 15,0 0-15,0 0 0,8 15 16,-2-1-16,4 10 15,0-1-15,3 3 16,-2 0-16,3-1 0,-3 1 0,1 1 16,0 1-16,-1-1 15,1-1-15,0 0 0,-2-3 16,2 1-16,-3-1 0,1-1 16,-3-2-16,4-3 15,-4 1-15,-7-18 0,0 0 16,6 11-16,0 1 0,-6-6 15,0 0-15</inkml:trace>
  <inkml:trace contextRef="#ctx0" brushRef="#br0" timeOffset="66954.4544">23845 13196 0,'0'0'0,"0"0"16,0 0-16,0 0 15,0 0-15,0 12 0,0-2 16,1 15-16,1 0 16,1 5-16,-1 1 0,4 8 15,-2-5-15,7 10 16,-1-3-16,5-3 0,0-4 0,-4-6 16,0-2-16,2-7 15,-3 1-15,-10-20 0,0 0 16,9 13-16,2 2 0,-11-15 15,0 0-15,9 3 16,1-1-16,-4-7 0,-2-3 16,0-1-16,-2-1 0</inkml:trace>
  <inkml:trace contextRef="#ctx0" brushRef="#br0" timeOffset="67436.9338">24093 13111 0,'0'0'0,"0"0"0,0 0 16,0 0-16,0 0 16,0 0-16,0 0 0,0 12 15,0 0-15,0 14 0,0-1 16,5 5-16,-3-3 0,7 3 15,-1-3-15,4-4 16,-2 1-16,-10-24 0,0 0 16,13 21-16,-1-4 0,2-4 15,-1 1-15,-13-14 16,0 0-16,13 6 0,0-2 16,-2-8-16,-2 0 0,-1-4 15,-2-1-15,0-6 16,-2 2-16,-1-5 0,-1-1 15,-2-5-15,0 0 0,-2 2 16,-1-1-16,-1 4 16,-2-1-16,-2 4 0,-2 1 15,1 3-15,-2 0 0,2 6 16,0-1-16,-2 4 16,0-1-16,0 4 0,1 0 15,2 7-15,1-2 0,1 5 16,-2-3-16,2 0 15,-2-2-15,3 0 0,-1-3 16</inkml:trace>
  <inkml:trace contextRef="#ctx0" brushRef="#br0" timeOffset="67902.9808">24412 12882 0,'0'0'0,"0"0"0,0 0 0,0 0 15,0 0-15,0 0 16,0 0-16,0 0 0,0 0 16,0 12-16,-2-2 15,0 15-15,0-1 0,2 3 16,0 1-16,4 1 15,0 0-15,5-1 0,1-1 16,4-5-16,-3-3 0,5-2 16,-2-4-16,0-1 0,-1 0 15,3-2-15,-3-3 16,3-3-16,-2 0 0,-1-6 16,0-2-16,-3-1 15,-3-3-15,4-5 0,-4 2 16,1-3-16,-3-1 0,0-6 15,-3 2-15,0-9 16,-2-1-16,-2 2 0,-2-1 16,0 3-16,-2-1 0,-4 7 15,1-3-15,-3 6 16,-2 1-16,-1 3 0,0 0 16,-1 4-16,-1 0 0,-1 7 15,1-4-15,-1 5 0,0-2 16</inkml:trace>
  <inkml:trace contextRef="#ctx0" brushRef="#br0" timeOffset="102223.2307">10646 18169 0,'0'0'0,"-10"8"16,0-2-16,-5 6 0,-1-2 16,1 1-16,-1 0 0,0-4 15,-2 1-15,0 0 16,-1-2-16,-1 1 0,-2 0 16,1-3-16,0-2 0,-1-1 15,1 2-15,-2-3 0,2 0 16,-2-3-16,-1 0 15,1-3-15,-3-1 0,2 0 16,0-1-16,0 0 16,0-1-16,0-2 0,1-1 15,2 1-15,-3-1 0,2-2 16,-1-1-16,2-1 16,-1-2-16,3-1 0,-2-1 15,3 0-15,1 1 0,1-1 16,-1-1-16,3-1 15,-1 1-15,2-6 0,0 2 16,4-2-16,-2-1 0,6 1 16,-3-3-16,4 3 15,-1-3-15,5 1 0,-3 0 16,8-3-16,-3 0 16,3 2-16,-1-2 0,4 2 15,-3 0-15,6 3 0,-2-2 16,4 2-16,0-3 15,2 4-15,-1 1 0,3 4 16,1-3-16,4 3 0,-1 0 16,3 3-16,0-1 0,1 5 15,-2-2-15,4 4 16,-1-1-16,3 5 16,-1-1-16,4 2 0,-3 1 15,2 3-15,-1-2 0,1 5 16,0-1-16,1 5 15,-2-1-15,1 3 0,-2-1 16,0 4-16,1-1 0,-3 4 16,1-1-16,0 6 15,-2-2-15,0 4 0,-2 1 16,-1 3-16,-1 1 0,-1 9 16,0 1-16,-1 5 0,-2-1 15,-2 5-15,-2-2 16,-5 2-16,2 1 0,-4-1 15,-1-2-15,-2 0 16,-3 1-16,-1 1 0,-1 0 16,-5 10-16,-2-2 0,-1-7 15,-3-1-15</inkml:trace>
  <inkml:trace contextRef="#ctx0" brushRef="#br0" timeOffset="103678.8034">10399 9780 0,'10'-9'0,"-42"38"0,19-19 0,-1 0 15,0-2-15,0 0 0,-2-4 16,2 4-16,1-2 0,-3 0 16,-1-4-16,-5 7 15,0-2-15,0-4 16,-2 0-16,-2 1 0,0-2 16,1 1-16,-2-3 0,0 0 15,-3 0-15,1-3 0,0-1 16,-3 0-16,0 0 15,-1-3-15,0-2 0,-8-2 16,0-3-16,-6-2 16,1 2-16,7-5 0,-2 0 15,4-1 1,-1 0-16,7 3 0,0-3 0,5 0 16,1-2-16,3 1 0,1-3 15,5 4-15,1-5 0,3 4 16,1-3-16,4-1 15,-1-2-15,3-2 0,1 0 16,6-2-16,0-1 0,5 0 16,-1-4-16,7-5 15,2-3-15,8-3 0,-2-2 16,9 3-16,-3 1 0,10 4 16,-2-2-16,6 6 15,-4-2-15,3 8 0,-1-2 16,4 8-16,-2-1 0,4 9 15,-3-3 1,4 6-16,0-2 0,6 6 0,-2 2 16,7 1-16,-2 2 0,-1 5 15,-2-3-15,-1 7 16,0 0-16,2 6 0,-2-2 16,0 4-16,-3-2 15,1 9-15,0 0 0,-1 3 16,-4 3-16,-4 2 0,0-2 15,-9 3-15,0-1 16,-4 5-16,-1-3 0,-7 4 16,-1 1-16,-7 5 15,0 1-15,-8 5 0,-1 0 0,-6 8 16,-1-2-16,-6 5 16,0 1-16,-5 1 0,-1-4 15,-3-3-15,0-2 0,-4-7 16,-4-3-16,5-7 15,-2-3-15,12-8 0,-3-4 16</inkml:trace>
  <inkml:trace contextRef="#ctx0" brushRef="#br0" timeOffset="105096.7505">10524 9694 0,'0'0'15,"0"0"-15,0 0 0,0 0 16,0 0-16,0 0 0,0 0 16,0 0-16,0 0 15,0 0-15,0 0 0,0 0 16,0 0-16,-2 13 15,-2-1-15,-6 12 0,0 0 16,1 1-16,-3-2 0,4 2 16,1 0-16,1 3 0,-3-3 15,6 2-15,-3 1 16,2-1-16,0 1 0,2 1 16,-1-1-16,1-1 15,-3-2-15,3 1 0,-2 0 16,4-1-16,0 1 0,2-1 15,-2 0-15,4 3 16,-2-2-16,3 5 0,-2-1 16,1 1-16,-2-2 0,4 5 15,-2-3-15,3 10 16,0-1-16,0 5 0,1 0 16,-1 4-16,0 0 0,-1-2 15,-1 1-15,3-1 16,-2-1-16,2 3 0,-2-2 15,3 3-15,-1 2 16,2 2-16,1 0 0,1 5 16,-3-2-16,3 1 0,-2 1 15,2 2-15,-3 0 16,5-2-16,-1-2 0,4-4 16,-4 0-16,3 3 15,-1 2-15,5-1 0,-3 0 16,4 2-16,-3 0 0,1 0 15,0-2-15,2 3 0,1-1 16,0 2-16,-1-2 16,0 0-16,1 0 0,3 0 15,-2-2-15,2 3 16,-2-3-16,5 3 0,-3 1 16,3-3-16,-3 2 0,0-5 15,0-2-15,0 0 0,1-2 16,3 5-16,-2 2 15,6 3-15,-1-1 16,2 0-16,-1-3 0,0-4 16,0-2-16,-2-1 0,0 0 15,1-2-15,0 0 0,3 0 16,0 2-16,1 3 16,-1-2-16,-2-2 0,1 0 15,-3-5-15,0-3 0,6 2 16,-2-2-16,5 1 15,-2-2-15,1 2 0,-3-3 16,4 2-16,-3 0 0,0 1 16,-1-3-16,3 1 15,-2-3-15,4 2 0,-2 0 16,1 1-16,-1-1 16,-2 1-1,-2-3-15,2 2 0,-2 0 0,6 1 0,-2-3 16,-5-2-16,1 1 0,-1-5 15,-3 0-15,8 1 16,-4-2-16,0-1 0,-2 0 16,2 1-16,-2-3 15,3 3-15,-3-2 0,0-1 16,-1-2-16,-4 1 0,2-1 16,-1-1-16,-1-3 15,0 2-15,-3-3 0,3 4 16,-3 0-16,3 0 0,-4-3 15,2 0-15,0 1 16,-2 1-16,0-5 0,-5-2 16,-1 0-1,-1-2-15,-1-3 0,1 1 0,-1-1 16,-1 2-16,1-1 0,1-1 16,-2 1-16,1 0 15,-3-2-15,-13-10 0,0 0 16,16 12-16,0-1 0,-16-11 15,0 0-15,16 14 16,-3-1-16,-13-13 0,0 0 16,13 12-16,1 0 0,-14-12 15,0 0-15,0 0 16,0 0-16,0 0 0,0 0 16,12 11-16,0 0 0,-12-11 15,0 0-15,0 0 16,0 0-16,8 10 0,-3 0 15,-5-10-15,0 0 0,2 7 16,0-1-16,-6 2 16,0 0-16,-3 0 0,-2 0 0</inkml:trace>
  <inkml:trace contextRef="#ctx0" brushRef="#br0" timeOffset="105759.7051">13670 16378 0,'0'0'0,"0"0"0,0 0 16,0 0-16,0 0 15,10 4-15,-2-2 0,9 5 16,-1-1-16,0 3 0,1-1 16,-2 0-16,-1-3 15,-3 1-15,1-2 0,0 0 16,-1-1-16,4 2 15,-4-3-15,-11-2 16,0 0-16,16 4 0,-3 0 0,-13-4 16,0 0-16,18 3 15,-1 0-15,-17-3 0,0 0 16,0 0-16,0 0 0,0 0 16,0 0-16,18 2 15,-1-2-15,-17 0 0,0 0 16,13-5-16,-1-1 0,-7-1 15,1-1-15,-1-2 16,-3-2-16,0 0 0,-2-1 16,0-1-16,0-1 0,-2-3 15,-3-2-15,3-6 16,-2 0-16,1 0 0,-1-4 16,0-2-16,0 1 15,2 0-15,-1-1 0,1-1 16,-1-1-16,0-8 0,1 2 15,0 1-15,0-3 0,0 5 16,-1-2-16,3 9 16,0 1-16,0 29 0,0 0 15,3-22-15,1 0 0,-4 22 16,0 0-16,2-18 16,-2 1-16,-2 4 0,-2-4 15</inkml:trace>
  <inkml:trace contextRef="#ctx0" brushRef="#br0" timeOffset="111015.1668">21935 13300 0,'0'0'0,"0"0"0,0 0 16,0 0-16,0 0 16,0 0-16,0 0 0,0 0 15,0 0-15,0 0 0,0 0 16,0 0-16,0 0 15,0 0-15,0 0 0,11 3 16,-4 0-16,11 7 16,-3-3-16,-2 5 0,2-2 15,-2-2-15,-1 0 0,0 0 16,-2-2-16,2 1 16,0-1-16,2 3 0,-1-2 15,3 1 1,-3 0-16,7 1 0,-3 2 0,3 0 15,-3 0-15,3 3 0,1-1 16,-2 0-16,1-1 0,1 4 16,-2 0-16,3 1 15,-2 2-15,1 0 0,0-2 16,1 5-16,-3-3 0,4 5 16,-3-3-16,0 3 15,0-1-15,2 4 0,0-3 16,4 10-16,0 0 15,5 5-15,-1-1 0,0 1 16,-1-2-16,-4 0 0,-1-1 16,-3-2-16,1 2 0,-3-4 15,0-1 1,2 3-16,-1-3 0,-1 4 0,1-1 16,0 1-16,-3-1 0,1 2 15,-1-4-15,1 2 16,-1-2-16,1 6 0,-1-2 15,0 1-15,-1 0 16,-3 3-16,0-3 0,0 3 16,-2-2-16,-1 4 0,0-1 15,1 5-15,0 0 16,-2-1-16,0-1 0,2-1 16,-2 0-16,-1 3 15,-1-2-15,2 1 0,-3-4 16,-1 3-16,1-2 0,1 0 15,-1 0 1,0 0-16,-2 2 0,-2-2 0,-1-1 16,-1-2-16,0 0 0,0 0 15,0-2-15,0 1 16,0-1-16,0 1 0,-1-2 16,-1-1-16,-2 0 0,0-2 15,-3 1-15,1-1 0,-2-2 16,1 3-16,-2-1 15,2 0-15,-3 1 0,1 0 16,-2-2-16,2 0 16,-2-2-16,0-5 0,2-1 15,-1-1-15,-2 1 0,2-1 16,-1 1-16,1 0 16,-2-3-1,0 3-15,-1-2 0,0-1 0,-3 1 0,5-1 16,-3-1-16,1-1 15,-2 1-15,2-2 0,-3 0 16,3 0-16,-2-4 0,-1 2 16,1 1-16,0-2 15,0-1-15,1 0 0,1 0 16,-2-1-16,1 1 0,0-2 16,-1-1-16,1-1 15,1 1-15,-2-2 0,2 1 16,2 0-16,-1-1 0,2 0 15,-1-2-15,11-7 16,0 0-16,-11 8 0,0 0 16,11-8-1,0 0-15,-14 9 0,1 1 0,13-10 16,0 0-16,-17 12 0,0 0 16,17-12-16,0 0 0,-18 13 15,1-1-15,-1 4 16,-1-2-16,3 0 0,1-1 15,0 3-15,2-1 16,1 0-16,-1-2 0,13-13 16,0 0-16,-13 16 0,0 0 15,1 2-15,-2-3 16,2 3-16,0-3 0,1 2 16,-1-4-16,2 3 0,-2-1 15,3 1-15,-1 0 16,0 0-16,1-2 0,0 0 15,2 3-15,-1-1 0,-1-4 16,-2 5-16,2-3 16,1 1-16,0 2 0,0-2 15,-1-1-15,0 0 0,1-2 16,2 3-16,-2-3 16,3 0-16,-4-1 0,9-11 15,0 0-15,-6 14 16,1-2-16,5-12 0,0 0 15,-6 12-15,-1-1 0,7-11 16,0 0-16,-7 12 0,1 0 16,6-12-16,0 0 15,-5 13-15,-1-1 0,0 5 16,-2-4-16,8-13 16,0 0-16,-8 12 0,-1-3 15</inkml:trace>
  <inkml:trace contextRef="#ctx0" brushRef="#br0" timeOffset="111732.3916">22134 17661 0,'2'-10'0,"-12"44"16,5-19-16,4-2 15,-3 1-15,0 0 0,0-2 16,2 0-16,-1-3 0,1 3 16,-2-2-16,4 3 15,-2 2-15,2-3 0,-3-1 16,3 1-16,-2-1 0,2-1 15,0 0-15,0 0 0,0 0 16,2-2-16,-2 0 16,0-8-16,0 0 0,0 0 15,0 0-15,0 0 16,0 0-16,7 8 0,-3-1 16,-4-7-16,0 0 0,0 0 15,0 0-15,0 0 16,0 0-16,7 7 0,-1-3 15,-6-4-15,0 0 0,0 0 16,0 0-16,10 3 16,-2 1-16,-8-4 15,0 0-15,9 2 0,1 0 0,-10-2 16,0 0-16,14 0 16,-1-2-16,5 0 0,-3-2 15,7 1-15,-1-4 0,0 3 16,-2 0-16,5 1 15,-2-3-15,0 2 0,0 0 16,2 0-16,0 0 0,-24 4 16,0 0-16,20-2 15,1-2-15,-4 1 0,1-2 16</inkml:trace>
  <inkml:trace contextRef="#ctx0" brushRef="#br0" timeOffset="120826.2237">23130 17248 0,'0'0'0,"0"0"0,0 0 0,0 0 16,0 0-16,0 0 16,0 0-16,0 0 0,0 0 15,0 0-15,0 0 0,0 0 16,0 0-16,9-2 15,0-2-15,6-3 0,1-1 16,-3-2-16,1-2 0,1 2 16,0 1-16,-2-2 15,0-1-15,3 3 0,-3-3 16,3 3-16,0-4 16,1 2-16,-2-1 0,1 2 15,-3-2-15,1 0 16,-1-1-16,2-1 15,-4 0-15,-4-2 0,0 0 0,-5 1 16,0-1-16,-4 6 0,0-2 16</inkml:trace>
  <inkml:trace contextRef="#ctx0" brushRef="#br0" timeOffset="121194.6537">23298 16837 0,'-9'-9'0,"37"40"0,-15-17 16,-2 1-16,-1 2 0,2 0 15,0-2-15,2 3 16,-3-3-16,2 2 0,0-3 16,-2 0-16,1-1 0,1 1 15,-1-2-15,-12-12 16,0 0-16,12 15 0,-1 2 15,-11-17-15,0 0 16,0 0-16,0 0 0,6 13 16,-2 0-16</inkml:trace>
  <inkml:trace contextRef="#ctx0" brushRef="#br0" timeOffset="121543.0758">23546 16590 0,'0'0'0,"7"8"16,1 0-16,4 5 0,-1 1 16,1 2-16,0-2 0,1 4 15,0-1-15,0 3 16,0-2-16,1 1 0,0-1 16,0-1-16,-3 0 15,3 4-15,-2-4 0,-12-17 16,0 0-16,8 18 0,-2 0 15</inkml:trace>
  <inkml:trace contextRef="#ctx0" brushRef="#br0" timeOffset="122460.5396">23742 16386 0,'0'0'0,"0"0"16,0 0-16,0 0 0,0 0 15,0 0-15,0 0 0,0 0 16,0 0-16,11-6 0,-3-2 16,6-2-16,-3-2 15,3 5-15,-1-3 0,0 4 16,-2 1-16,0 0 16,0-1-16,0 2 0,0-1 15,0 4-15,-2-1 0,4 0 16,-4 0-16,0 4 15,-1-2 1,1 2-16,-2 0 0,2 2 0,-4 0 0,2 0 16,-3 0-16,0 2 15,-3 0-15,-1 2 0,0-1 16,0 1-16,0 1 0,-1-2 16,-3 1-16,2 2 15,-2-2-15,-3 0 0,2-1 16,-2 2-16,1-2 0,1 1 15,-4-3-15,4 1 16,-3 1-16,2-2 0,-2 1 16,0 0-16,1-2 15,1 0-15,-1 0 0,0 0 16,-1 0-16,3 0 0,-1-2 16,-1 2-1,0-2-15,1 2 0,0-2 0,3 1 16,-3 0-16,1-2 0,1 1 15,3 1-15,-3-2 16,2 2-16,0-3 0,2 3 16,-2-1-16,2 2 0,-2-1 15,4 3-15,-2-3 16,4 1-16,-2-2 0,2 0 16,-1 1-16,4-2 15,-1 0-15,1 2 0,-1-3 16,3 0-16,0 0 0,0 0 15,1 0-15,2-3 16,-3 2-16,3 0 0,-2-2 16,2-1-16,0 0 15,-12 4-15,0 0 0,13-3 16,1-3-16,1 3 0,-2-3 16,-13 6-16,0 0 0,14-6 15,-1 0-15,-13 6 16,0 0-16,14-7 0,-2-1 15,-12 8-15,0 0 0,9-10 16,0 0-16,-6-1 16,-1-4-16,-2 4 0,-2-1 15</inkml:trace>
  <inkml:trace contextRef="#ctx0" brushRef="#br0" timeOffset="123110.4584">24127 15972 0,'0'0'0,"0"0"0,0 0 0,0 0 15,0 0-15,0 0 16,0 0 0,0 0-16,0 0 0,0 9 0,0 1 15,0 10-15,0-1 0,2 0 16,0-2-16,2 1 16,0-3-16,1 1 0,-1-2 15,7 0-15,-4-3 0,4-2 16,-2 0-16,1-1 0,0-1 15,-1-1-15,0-2 16,2 1-16,-1 2 0,-10-7 16,0 0-16,14 4 15,-1 0-15,-13-4 0,0 0 16,18 5-16,-3-4 0,5-2 16,-2-2-16,-1-1 15,-1-2-15,-2-2 16,0 0-16,-4 1 0,-1-1 0,-1-2 15,-1-2-15,-4 0 16,-1 1-16,0-3 0,0 0 16,-2 0-16,-2-2 0,-2 1 15,-1-1-15,-2 2 16,-1-1-16,1 1 0,-3-3 16,-2 5-16,-2-4 0,0 4 15,1-2-15,-4 4 16,2-1-16,-1 3 0,-1 0 15,1 2-15,-1-2 0,3 6 16,1-2-16,2 6 16,0-2-16,0 4 15,-2 0-15,1 6 0,-2-2 0,2 2 16,-1-3-16</inkml:trace>
  <inkml:trace contextRef="#ctx0" brushRef="#br0" timeOffset="152175.4284">12675 10172 0,'12'0'0,"-59"-7"0,23 3 15,4-4-15,-2 1 0,5-5 16,-3 1-16,3 0 16,-1-1-16,-1 2 0,-1-1 15,2-3-15,-1 0 0,1-1 16,-2-3-16,3 0 15,-1-2-15,1-2 0,-1 1 16,3-4-16,-3-3 0,0 1 16,0-1-16,0-7 15,-1-2-15,3-2 0,-1-3 16,1 3-16,-2 0 0,3 3 16,-1-1-16,3 2 15,-3-3-15,4 1 0,-1 0 16,2 1-16,1 0 0,2-1 15,-2 1-15,4 0 16,-1-1-16,3-2 0,0-2 16,2-1-16,0-1 0,2-7 15,0-1-15,6 2 16,-2 0-16,5 0 0,2-3 16,2 2-16,2-1 0,2-1 15,1-4-15,3 2 16,1-1-16,3 4 15,1 0-15,3 3 0,-1-2 0,4 4 16,-3-2-16,4 7 16,-2 0-16,1 3 0,-1 2 15,2 6-15,-1-2 16,7 5-16,0-1 0,0 2 16,0 1-16,1 2 0,-1 1 15,2 3-15,0-1 16,4 3-16,-1 2 0,5 4 15,-3-1-15,3 8 0,-2-3 16,3 7-16,-2 0 0,3 2 16,0-2-1,2 11-15,-2-4 0,-2 7 0,-2 0 16,1 4-16,-4-3 16,2 5-16,-2-2 0,-1 6 15,-1-1-15,-1 5 16,1-2-16,-4 7 0,1-3 15,-2 2-15,-1 0 0,0 4 16,-1-4-16,-4 5 16,0 1-16,-3 3 0,0-1 15,-5 1-15,1 0 0,-5 0 16,-2 1-16,0 0 0,-4 0 16,-1 1-16,-1 0 15,-3 3-15,-1-4 0,-2 4 16,-1-1-16,-4 0 15,0 0-15,-4-2 0,-2-1 16,-2 2-16,1-3 0,-3 0 16,0-2-16,-2-4 15,0 1-15,1-3 0,-3-2 16,2 0-16,-1-1 0,-1 0 16,-1-1-16,0-1 15,-1-3-15,5-3 0,-3-3 16,2-1-16,-2-2 15,1 1-15,-1-1 0,14-16 16,0 0-16,-12 18 0,-1-2 16,13-16-16,0 0 0,0 0 15,0 0-15,-14 13 16,1 0-16,13-13 0,0 0 16,0 0-16,0 0 0,-14 9 15,-1 1-15,15-10 16,0 0-16,0 0 0,0 0 15,0 0-15,0 0 0,-15 8 16,2-2 0,13-6-16,0 0 0,-9 6 15,-3 0-15,12-6 0,0 0 0,-11 5 16,-1 1-16,-2 2 16,-2-2-16,-1 4 15,-1-2-15,-1 4 0,0-1 16,19-11-16,0 0 0,-20 12 15,-1-1-15,21-11 16,0 0-16,-20 12 0,-3 0 16,4 1-16,-1-2 0,4-2 15,-2 2-15,18-11 0,0 0 16,-20 12 0,1-1-16,-3 5 0,0-2 0,0 1 15,-2 0-15,-4 8 16,0-2-16,-9 14 0,-3-1 15,2 5-15,-1-1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4-25T02:37:44.10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21697 11352 0,'0'0'0,"4"9"15,-1 1-15,3 8 16,0-2-16,4-1 0,-2 0 15,-1-2-15,-1-1 16,-2-3-16,0-2 0,0 0 16,0-1-16,2-1 0,-3 0 15,3-3-15,0 0 0,2-4 16,0 0-16,1-3 16,2-4-16,1 0 0,-1-3 15,4-4-15,-2-1 0,7-2 16,-2-2-16,1-1 15,-1 1-15,-1 1 0,-1 1 16,1 1-16,-1-2 0,-16 20 16,0 0-16,0 0 15,0 0-15,17-11 16,2-3-16,-19 14 0,0 0 0,16-4 16,-3-2-16,-5 6 15,-1-3-15,-2 6 0,-3-3 16</inkml:trace>
  <inkml:trace contextRef="#ctx0" brushRef="#br0" timeOffset="768.303">21776 13404 0,'0'0'0,"0"0"0,0 0 15,0 0-15,0 0 0,4 12 16,-2-1-16,6 9 15,-2 2-15,0 0 0,-2-3 16,-1 1-16,1 0 16,3-1-16,-3-1 0,1-3 15,0-1-15,-1-4 0,0-2 16,-1 0-16,0-2 16,1-1-16,0-1 0,1 0 15,-1-2-15,4-4 0,-2-2 16,4-3-16,-3-3 0,3-4 15,0-1-15,2-7 16,0 1-16,1-1 0,0-2 16,0 3-16,-2-4 15,1 6-15,0-3 0,-12 22 16,0 0-16,11-15 0,-1-3 16,-10 18-16,0 0 15,0 0-15,0 0 0,13-12 16,-4-1-16,-9 13 15,0 0-15,9-9 0,-2-2 0</inkml:trace>
  <inkml:trace contextRef="#ctx0" brushRef="#br0" timeOffset="10645.0828">19080 8425 0,'0'0'0,"0"0"15,0 0-15,0 0 0,0 0 16,0 0-16,0 0 0,8 4 16,-1-2-16,7 6 15,0-2-15,-3-2 0,-1 0 16,4-4-16,0-3 15,1 2-15,-1-3 0,-1-2 16,-1-2-16,2 1 16,-1-2-16,-1 3 0,1-2 15,-4 4-15,2 0 0,-2 3 16,-1-4-16,2 3 16,-2 0-16,-1 4 0,1-2 15,-2 7-15,0-3 0,0 3 16,-1 1-16,-5-8 0,0 0 15,6 10-15,-2-2 16,4 0-16,-2 0 0,1 0 16,1-3-16,-8-5 15,0 0-15,10 7 0,0-2 16,-10-5-16,0 0 0,16 6 16,-3-3-16,-13-3 15,0 0-15,15 7 0,2-3 16,-17-4-16,0 0 0,18 6 15,-1-2-15,-17-4 16,0 0-16,22 7 0,-3 1 16,1 2-16,-2-2 0,-18-8 15,0 0-15,21 9 16,0-2-16,1-2 0,-3 2 16,2-4-16,-1 1 0,-20-4 15,0 0-15,21 2 16,-2 0-16,3-2 0,-1 0 15,1 0-15,-2 0 0,-20 0 16,0 0-16,20 0 16,2 0-16,-22 0 15,0 0-15,25 2 0,-2 0 16,-23-2-16,0 0 0,26 4 16,-3-2-16,2 0 0,-1 1 15,1-1-15,-2-1 0,-23-1 16,0 0-16,27 2 15,0 0-15,-2 0 0,1-1 16,0-1-16,-4 0 0,2 0 16,-1 0-16,-1 0 15,-1 0-15,2 0 16,-1 0-16,-2 3 0,0-3 0,0 2 16,-1-1-16,1 2 15,0-3-15,-20 0 0,0 0 16,22 1-16,0 2 15,5-2-15,-4 1 0,-23-2 16,0 0-16,28 2 16,-4-2-16,4 0 0,-1 0 15,-27 0 1,0 0-16,28 0 0,-1-2 0,1 2 16,0-2-16,-3 1 0,0-2 15,-1-1-15,-3 1 0,1-3 16,-1 1-16,1-2 15,-2 1-15,-20 6 0,0 0 16,21-10-16,-1 0 0,2-1 16,-3-1-16,-3-1 15,-1-1-15,1 0 0,-3-2 16,0 0-16,-2 1 0,0-1 16,0-2-16,-2 0 15,0 0-15,-9 18 0,0 0 16,6-19-16,0-3 0,-4 3 15,0-3 1,-2 3-16,-2-1 0,0 2 0,-2 1 16,-1-1-16,0 0 0,-2 3 15,1-3-15,-1 2 16,-2 1-16,2 0 0,-1 0 16,-1 3-16,-4-2 0,0 2 15,-1 1-15,-1 2 16,-1-2-16,-1 6 0,-3-4 15,0 6-15,-1-3 0,-1 2 16,-2 0-16,0 4 16,2-3-16,-4 3 0,1 0 15,-1 3-15,-1-3 0,-1 3 16,-2-3-16,3 1 16,-2-1-16,2 2 0,-3 0 15,3 0-15,-2 0 0,0 0 16,0-2-16,0 0 15,-1 0-15,3 0 0,-2-2 16,1 2-16,-2 0 16,3 0-16,0 0 0,0 0 15,-3-2-15,3 0 16,-3 0-16,3 0 0,-3-2 16,4 1-16,-1 0 0,2 1 15,-2 0-15,1 0 16,1 0-16,-1 1 0,-2-2 15,3 3-15,-2-2 0,1 2 16,-1-2-16,1 2 0,1 0 16,2 0-16,-3 0 15,0 2-15,1-2 0,1 2 16,-2-2-16,4 3 0,-2-3 16,4 1-16,-1-1 15,21 0-15,0 0 0,-22 2 16,-2-2-16,0 2 15,2-2-15,2 2 0,-2 0 0,5 1 16,-1 0-16,3 3 16,-1-2-16,5 1 0,-2-1 15,3 4-15,0-2 16,0 4-16,0-2 16,1 6-16,-1-1 0,0 5 0,-1 0 15,0 3-15,2-5 16,1 6-16,1-3 0,2 1 15,-1 0-15,3-1 16,-1-1-16,2 2 0,-2-1 16,2 1-16,-1-3 0,3 3 15,-2-2-15,-1 0 16,1-2-16,2 2 0,-2-3 16,4 0-16,-2 1 0,2-2 15,1-1-15,-1 3 16,-2-2-16,-2-2 0,-3-1 15,-1 0-15,1-4 0</inkml:trace>
  <inkml:trace contextRef="#ctx0" brushRef="#br0" timeOffset="24416.924">12477 11664 0,'0'0'0,"-11"11"0,2-3 16,-7 8-16,1 1 0,-3 2 15,0-2-15,1 7 16,-1-1-16,-3 3 0,-3 0 16,-3 9-16,-3 0 0,2 5 15,-1-2-15,5-2 0,2-2 16,0-4-16,0 3 15,3-6-15,-1 0 0,2-2 16,0 1-16,6-3 16,-1-4-16,2-2 0,-2 1 15,4 0-15,-1-2 0,2 0 16,-2-1-16,10-15 16,0 0-16,0 0 0,0 0 15,-7 15-15,-2 1 0,9-16 16,0 0-16,0 0 15,0 0-15,-3 14 0,-1-2 16,4-9-16,0 0 0,0-3 16,0-3-16</inkml:trace>
  <inkml:trace contextRef="#ctx0" brushRef="#br0" timeOffset="27899.8752">11665 12380 0,'12'0'0,"-55"-5"16,21 1-16,0 0 0,1-2 16,-5-1-16,-1-1 15,-2 1-15,-1 0 0,-3 5 16,-1-2-16,-10 4 0,-2 0 16,-3 2-16,1 0 15,4-4-15,-1-2 0,4-1 16,0-4-16,41 9 15,0 0-15,-45-10 0,-1 1 16,-2-4 0,-1-3-16,6-2 0,-1 2 0,9-2 15,-2 1-15,11-1 0,-1 0 16,6 4-16,-1 0 0,0 2 16,-2-1-16,3-1 15,-3 1-15,3-2 0,0 0 16,1 1-16,-2-2 0,3 1 15,0-1-15,19 16 16,0 0-16,-16-19 0,-1-1 16,10-16-16,-4 1 0,13-27 15,-2-2-15,11-11 16,-3-3-16,-8 78 0,0 0 16,14-59-16,-2-3 0,5 14 15,-1-2 1,4 3-16,-1 3 0,0 4 0,-2 1 15,5 4-15,0-2 16,2 5-16,-3 1 0,3 7 16,-2 0-16,1 3 15,0-1-15,-1 7 0,0-3 16,3 6-16,-2-2 0,7 1 16,-1-1-16,8-1 0,1 2 15,5 2-15,-3-3 16,7 4-16,-5-2 0,4 5 15,-2-3-15,1 2 0,1 0 16,1 1-16,0 1 16,-2 1-16,0 2 0,5 1 15,-4-2 1,3 4-16,-3-3 0,4 6 0,-3-3 16,4 4-16,-2-1 0,0 5 15,-1-3-15,-6 6 16,2 0-16,-2 0 0,2 0 15,-1 5-15,0-2 0,-5 5 16,2-1-16,-2 4 16,-3-1-16,0 5 0,-2 0 15,-2 3-15,-1 1 0,-2 0 16,-1 2-16,-1 2 16,-2-3-16,-5 4 0,0 0 15,-2 5-15,1 0 0,-2 5 16,-2-2-16,-5 1 15,0 0-15,-6 3 16,1 0-16,-4 2 0,-2 1 0,-1 1 16,-1-2-16,-3 3 15,0 2-15,-3 1 0,0-3 16,2 4-16,-1-3 0,-4-5 16,2 0-16,2-9 15,-2 1-15,4-9 0,-1 0 16,4-11-16,-1-1 0,1 0 15,-3-4-15,3-2 0,-1 0 16</inkml:trace>
  <inkml:trace contextRef="#ctx0" brushRef="#br0" timeOffset="29431.09">11914 14015 0,'0'0'0,"-9"4"16,-2-2-16,-6 3 0,-3-1 16,5 3-16,-2-3 0,2 3 15,-3-1-15,5 2 16,-3-2-16,3-3 0,-3 2 15,2-1-15,0 0 16,-1 0-16,-3-2 0,-1-1 16,-3 2-16,0-3 15,-2 0-15,1 0 0,0-3 16,-1 2-16,-1-3 0,1 0 16,-1-2-16,0 1 0,-2-2 15,2-1-15,-3 0 16,3 1-16,-2-4 0,0 2 15,-1-3-15,5 0 16,-4 1-16,4-2 0,0 0 16,-1-2-16,1-1 0,3 0 15,-1-2-15,3-1 16,-1-1-16,3 0 0,-3-3 16,6-1-16,-2 1 15,2-3-15,2-1 0,1 1 16,0 0-16,5-1 0,-1 0 15,8 2-15,-2-4 0,2 3 16,-2 0-16,3 0 16,1-2-16,6 4 0,-2-1 15,4 4-15,-3-3 0,7 3 16,-3-3-16,6 4 16,-4 1-1,5 0-15,-2-1 0,3 1 0,1 2 0,5 2 16,-1-3-16,3 4 15,1 1-15,9-3 0,0-1 16,8 2-16,-2-3 0,1 3 16,-2-1-16,-3 4 15,1-2-15,-4 7 0,1-1 16,0 4-16,-4-2 0,0 3 16,0 0-16,-2 1 15,0 1-15,3 1 0,-1 0 16,1 3-16,-3-1 15,0 4-15,-2 1 0,0-1 16,-2 1-16,-8 2 16,1 1-16,-3 2 15,0-1-15,-1 1 0,0 2 0,-1 4 16,-1-1-16,-2 4 0,1-2 16,-6 5-16,1-1 0,-5 5 15,-1-3-15,-1 4 16,-1 1-16,-2 4 0,-2-3 15,-1 8-15,-1-2 16,-1 1-16,-3-2 0,1-4 16,-2 2-16,-1-5 15,0 1-15,0-8 0,0-1 16,1-4-16,-2 1 0,2-2 16,-2-3-16,0 2 15,2-2-15,-1-3 0,-2 1 16,4-6-16,1 2 0,1-4 15,1 1-15,-2 0 16,1-3-16,1 2 0,-3 0 16,0-3-16,-2 0 0</inkml:trace>
  <inkml:trace contextRef="#ctx0" brushRef="#br0" timeOffset="32451.492">19369 8231 0,'0'0'0,"0"0"0,0 0 15,0 0-15,0 0 16,0 0-16,0 0 0,0 0 16,0 0-16,0 0 0,0 0 15,0 0-15,0 0 16,0 0-16,0 0 0,0 0 15,0 0-15,0 0 16,0 0-16,0 0 0,0 0 16,0 0-16,0 0 0,0 0 15,0 0-15,0 0 0,0 0 16,0 0-16,0 0 16,-2 9-16,-1-1 0,-5 8 15,0-2-15,-2-3 16,1-1-16,0-2 0,2-2 15,1 1-15,-2-2 0,1 3 16,-4-2-16,1 4 16,1-3-16,-4 1 0,2 0 15,-3 1-15,0 0 0,0 0 16,-1 1-16,-5 2 16,0-1-16,0 4 0,-2-4 15,1 1-15,-2 0 0,0 2 16,-1-3-16,1 3 15,0 0-15,-3 0 0,-1-2 16,-1 3-16,1 1 0,-1-1 16,-2-1-16,4 4 15,-4-3-15,-7 7 0,-2 0 16,-5 4-16,-1-3 16,4 2-16,-1 2 0,4-7 15,-2 3-15,5-2 0,-2-2 16,-1 3-16,0 0 15,-1 1-15,-3-1 0,3 0 16,-2-1-16,0 3 0,-2-2 16,1-1-16,0 1 0,0 1 15,-1 1-15,0 0 16,-2-1-16,-3 2 0,0-1 16,1 1-16,-1 1 15,1 1-15,-1-1 0,-1 2 16,-2-2-16,0 1 0,-2 0 15,2 2-15,-1-5 16,0 2-16,0-1 0,2 5 16,-1-3-16,-1 3 15,2-1-15,-3 0 0,0-1 16,-3 2-16,1-1 0,0 1 16,-2 0-16,3-2 15,2 0-15,3-1 0,0 1 16,3-3-16,-1-2 0,-1 4 15,-1-4-15,-1 4 16,-4-1-16,1 0 0,-2-1 16,5 1-16,-4 0 0,6-2 15,0 0-15,1 2 16,0-2-16,-4 1 0,1-2 16,-2 2-16,-2 0 15,3-1-15,1-1 0,1 1 16,0-2-16,2 3 0,-3-4 15,2 3-15,-1-1 0,0 1 16,0 0-16,4 0 16,-2-4-16,3 2 0,-1 0 15,6-2-15,-1-1 16,-2 1-16,-1-2 0,2 3 16,-3 1-16,2-1 0,-2 1 15,3-3-15,-2 1 16,2 2-16,-2-1 0,6 1 15,-3-2-15,4 0 16,1-3-16,2 1 0,0-3 0,2 3 16,0 0-16,-1-1 15,-1 1-15,3 2 0,1-3 16,3 1-16,-1 0 0,6-5 16,-1 0-16,2-1 15,-2 3-15,22-15 0,0 0 16,-21 16-16,-1-3 0,1 3 15,-2-3-15,1 2 16,0-1-16,5-1 0,-1 1 16,18-14-16,0 0 15,-16 13-15,0-1 16,16-12-16,0 0 0,-13 12 16,-1-2-16,14-10 0,0 0 15,0 0-15,0 0 0,0 0 16,0 0-16,-12 9 0,-2 1 15,14-10-15,0 0 16,0 0-16,0 0 0,-7 5 16,-1-2-16,4-3 0,1 0 15,3 0-15,0 0 16,-2-3-16,-3-4 0</inkml:trace>
  <inkml:trace contextRef="#ctx0" brushRef="#br0" timeOffset="33518.4173">12362 13251 0,'0'0'0,"0"0"16,0 0-16,0 0 0,0 0 16,0 0-16,0 0 0,3-12 15,-1 1-15,10-15 16,-3-1-16,7-1 0,-3 0 16,3-1-16,-1-1 0,7-7 15,1-3-15,4-4 16,1-4-16,0-1 0,1 0 15,3-2-15,-1 0 0,6 0 16,-2-2-16,0 4 16,-2 1-16,0 0 15,0 0-15,-1 5 0,-2-1 0,1-1 16,0 1-16,4-1 16,-2 0-16,3 2 0,0-2 15,-3 3-15,0-1 16,-2 2-16,-1-3 0,-1 3 15,1-1-15,-2 7 0,-4 0 16,-2 4-16,-2-1 16,-5 4-16,-1 1 0,-2 10 15,0-1-15,-12 18 0,0 0 16,0 0-16,0 0 16,11-15-16,-1 1 0,-10 14 15,0 0-15,5-14 0,2-2 16,-9 5-1,-3-4-15,0 5 0,-1 1 0</inkml:trace>
  <inkml:trace contextRef="#ctx0" brushRef="#br0" timeOffset="34084.6028">12802 11766 0,'0'0'0,"0"0"15,0 0-15,0 0 16,0 0-16,0 0 0,0 0 16,15-2-16,0-1 15,12-6-15,0 0 0,-3 1 16,0-1-16,-1 4 0,-1-2 15,3-2-15,0-2 0,3 5 16,-1-4-16,3 0 16,0-2-16,-1 0 0,0 0 15,1 1-15,-1-1 16,0 2-16,-1-2 0,2 3 16,-2-4-16,2 3 15,-3 1-15,-27 9 0,0 0 0,27-10 16,1 0-16,-28 10 15,0 0-15,25-8 0,0 1 16,-25 7-16,0 0 16,0 0-16,0 0 0,0 0 15,0 0-15,15-8 0,1-1 16,-8 0-16,-1 0 16</inkml:trace>
  <inkml:trace contextRef="#ctx0" brushRef="#br0" timeOffset="43829.0599">7931 16293 0,'0'0'0,"0"0"16,0 0-16,-13 0 16,2 0-16,-11 0 0,-1 0 15,4 0-15,-1 0 0,3 0 16,-4 0-16,3 0 0,1-2 15,1-1-15,-1-1 16,-1 0-16,1-1 0,-1-2 16,0-1-16,3 0 0,-1-1 15,3 0-15,-3 0 16,0-1-16,-2 0 0,2-2 16,0-1-16,1-1 15,-1-2-15,1 0 0,-3 1 16,5-2-16,-3 1 0,4-4 15,-2 0-15,3 0 16,0-1-16,2-1 16,-1-2-16,2-1 0,0 0 0,4-1 15,-2 0-15,4-3 16,-2 0-16,6-2 0,-2-1 16,4 2-16,-2-1 0,5 1 15,-4-2-15,5 3 16,-1 0-16,5-1 0,-3 1 15,5-1-15,-2 1 0,1 4 16,-2-3-16,7 5 16,-2-4-16,7 5 0,-1-4 15,5 0-15,1-1 16,2 1-16,-3 1 0,5 3 16,-3 1-16,2 2 0,0 3 15,1 1-15,0 2 16,1 3-16,0-2 0,0 2 15,-2 0-15,4 2 0,-1-2 16,1 5-16,0-1 0,-1 5 16,-1-5-16,2 6 15,-2-1-15,5 2 0,-1-1 16,0 3-16,-1 0 16,-1 4-16,1-2 0,-1 4 15,-2-2-15,0 5 0,-2 0 16,1 2-16,-1-2 15,-1 3-15,-1-1 0,1 4 16,-3 0-16,1-1 16,-3 1-16,-6-3 0,1 1 15,-2 2-15,-2 0 16,2 1-16,-3-1 0,3 1 16,-1 1-16,-1 2 0,-1-3 15,-1 3-15,-2 0 0,-2 1 16,0-1-16,-3 1 0,-1 1 15,-1 1-15,0-1 16,-1 1-16,-2-1 0,-2-1 16,0 1-16,-2 2 15,0-2-15,-2 1 0,0-2 16,0 2-16,-2-2 0,-1-1 16,-1-3-16,-2 1 15,-2-1-15,1-1 0,-1 0 16,-2-3-16,-2 0 0,1 0 15,-1-4 1,1 4-16,-3-4 0,-1-1 0,2-2 16,-1 0-16,-1-3 0,19-5 15,0 0-15,-20 4 16,-1 0-16,0 0 0,-3-1 16,2-2-16,2-1 0,0 0 15,-3-1-15,6 1 16,-3 0-16,2 0 0,-1-3 15,1 1-15,1 0 0,17 2 16,0 0-16,-20 0 16,1-2-16,19 2 0,0 0 15,-25-2-15,-3 1 16,0 1-16,1-3 0</inkml:trace>
  <inkml:trace contextRef="#ctx0" brushRef="#br0" timeOffset="54324.785">10630 15037 0,'0'0'0,"0"0"0,0 0 16,0 0-16,0 0 0,0 0 15,0 0-15,0 0 0,0 0 16,0 0-16,0 0 15,0 0-15,0 0 0,0 0 16,0 0-16,-8-3 16,1 0-16,-9-6 0,1 0 15,2 0-15,0-2 16,3 5-16,-3-2 0,4 2 16,-1 1-16,-2 0 0,1 0 15,-2 2-15,0-4 0,2 5 16,-3-1-16,0 3 15,-2-4-15,3 8 0,-1-3 16,1 5-16,-1-1 0,2 0 16,-2 1-16,14-6 15,0 0-15,-10 9 0,-2 0 16,12-9-16,0 0 0,-5 11 16,-4-1-16,9-10 15,0 0-15,0 14 0,-2-2 16,4 1-16,-2-1 0,7 0 15,-4 0-15,5-1 16,-2-1-16,4 0 0,-2-2 16,2 0-16,0-2 15,2-2-15,-1 0 0,3-4 16,0 0-16,0 0 0,-1-2 16,0-1-16,1-2 0,0-1 15,0-3-15,-1 0 16,1-1-16,1-1 0,0-4 15,-1 4-15,0-3 16,-5 2-16,1 0 0,-4 3 16,0 0-16,0 2 15,-2-1-15,-1 3 0,1-2 0,-2 3 16,0 0-16,2 4 16,-2-1-16,0 2 0,-2-1 15,0 4-15,-2 0 16,0 5-16,-2-4 0,2 9 15,-2-3-15,1 7 0,-3-2 16,0 10-16,-2-2 16,2 1-16,-2 0 0,1 6 15,-2-5-15,4 4 0,-1-1 16,6-29-16,0 0 16,-5 31-16,0-1 0,5-30 15,0 0-15,-2 32 16,-1-1-16,3-31 15,0 0-15,0 29 0,-2-1 0,2-28 16,0 0-16,5 22 16,-1-3-16,1-8 0,2-3 15,0-5-15,0-3 0,-1-3 16,-1 2-16</inkml:trace>
  <inkml:trace contextRef="#ctx0" brushRef="#br0" timeOffset="55174.7363">11073 15043 0,'0'0'0,"0"0"0,0 0 0,0 0 15,0 0-15,0 0 16,0 0-16,-6-6 0,-2-3 16,-3 0-16,-1-3 0,4 3 15,-1 0-15,1 4 16,0-4-16,0 3 15,0 0-15,-2 1 16,0-3-16,0 4 0,-1 1 0,0 3 16,0 0-16,-1 1 15,0 1-15,3 4 0,-3-2 16,2 6-16,1-1 0,3 3 16,-1-2-16,4 4 15,-3-3-15,4 4 0,-2-4 16,4 1-16,-2-1 0,4 2 15,-2-2-15,4 1 16,-2-3-16,4 2 0,-3-1 16,6-3-16,-3 1 0,3 0 15,-1-2-15,0-2 16,0 0-16,1-2 0,2-2 16,-2 0-16,0-2 0,1 0 15,0-2-15,0-2 16,-3 0-16,4 0 0,-3-1 15,0 0-15,-1-4 0,0 2 16,-1 0-16,-1 2 16,-1-2-16,0 2 0,0-1 15,0 2-15,-2 0 0,0 2 16,0-2-16,0 4 16,-2 0-16,2 2 0,-2 0 15,0 2-15,0 0 0,-2 4 16,0 0-16,0 4 15,0 0-15,0 5 0,-2-1 16,0 4-16,0-2 16,0 7-16,-1 0 0,3 3 15,-2 0-15,0 1 0,0 0 16,2 1-16,-2-2 16,2 0-16,0-1 0,4-2 15,-2 2-15,0-25 0,0 0 16,4 18-16,0 0 15,4-4-15,-2-2 0,-1-9 16,-1 1-16,0-4 0,0-1 16</inkml:trace>
  <inkml:trace contextRef="#ctx0" brushRef="#br0" timeOffset="55742.058">11343 15082 0,'0'0'0,"0"0"0,0 0 0,0 0 16,0 0-16,-2 7 0,-2 1 15,-1 8-15,-3 0 16,1 2-16,-4-3 0,5 4 15,1-3-15,3 5 16,-2-2-16,4 2 0,-2 0 16,4-3-16,-2 0 0,4 0 15,0-2-15,3 0 16,-1-3-16,-6-13 16,0 0-16,10 10 0,0-3 15,-10-7-15,0 0 0,11 4 16,-1-3-16,2-2 0,-1-4 15,1-1-15,0-1 16,-1-4-16,-1 0 0,-3-4 16,1 2-16,-2-3 0,0 1 15,-4-3-15,-2-2 0,0 1 16,-2-1-16,-2 4 16,1-2-16,-6 5 0,1-1 15,1 4-15,-3 1 0,1 3 16,-1 0-16,-2 4 15,1 0-15,-1 2 0,0-2 16,3 6-16,-3-2 16,4 4-16,-2-2 0,5 2 15,-1-3-15,4 1 0,0-2 16,4-2-16,-2 0 0,4-4 16,0 1-16,0-2 15,-1 0-15</inkml:trace>
  <inkml:trace contextRef="#ctx0" brushRef="#br0" timeOffset="56260.3993">11671 15113 0,'0'0'0,"0"0"0,0 0 15,0 0-15,0 0 16,0 0-16,0 0 16,0 0-16,0 0 0,-2 10 15,-2-2-15,1 8 0,-1-1 16,2-1-16,-3-1 0,3 2 16,1-1-16,1-1 15,0-1-15,6-1 0,-2 1 16,5 1-16,-1-4 0,2-2 15,0 2-15,-1-4 16,2-1-16,-2 1 0,1-2 16,-1-3-16,0 0 0,2-1 15,-2-1-15,2-3 16,-2 1-16,1-1 0,-2-2 16,0-1-16,-1-1 15,2-3-15,-3 0 0,-2 0 16,-2-1-16,0 0 0,-2-1 15,0-1-15,-2 2 0,-2 3 16,1-2-16,-5 2 16,0-1-16,1 5 0,-4-1 15,0 3-15,0 1 0,0 3 16,0-2-16,2 2 16,-2 0-16,4 0 0,-3 0 15,4 0-15,0 0 16,4-4-16,-2 1 0,4 0 15,-2-1-15</inkml:trace>
  <inkml:trace contextRef="#ctx0" brushRef="#br0" timeOffset="56659.2058">12114 15129 0,'0'0'0,"0"0"16,0 0-16,0 0 16,0 0-16,0 0 0,0 0 15,0 0-15,0 0 0,0 0 16,0 0-16,0 0 15,0 0-15,0 0 0,0 0 16,10 4-16,-2-1 0,10 2 16,-1-2-16,3 2 15,-3-4-15,2 1 0,-1-2 16,4 0-16,-2-2 0,2 1 16,-3-4-16,1 4 15,-1-3-15,0 4 0,-1-2 16,-18 2-16,0 0 0,0 0 15,0 0-15,17-4 16,1-2-16</inkml:trace>
  <inkml:trace contextRef="#ctx0" brushRef="#br0" timeOffset="58695.1717">13043 15100 0,'0'0'0,"0"0"0,0 0 16,0 0-16,0 0 0,0 0 15,0 0-15,0 0 16,0 0-16,0 0 0,0 0 15,0 0-15,0 0 16,0 0-16,0 0 0,0 0 16,0 0-16,-6-6 0,0 0 15,-3-5-15,-1 0 16,2 3-16,0 0 0,2 4 16,-1-1-16,0 1 15,2-1-15,-1 4 0,-2-4 16,1 5-16,-2 0 0,2 2 15,-3 1-15,3 3 16,-4-2-16,4 1 0,-4 1 16,3 2-16,0 0 0,3 1 15,-3 0-15,4 2 16,-2-1-16,2 2 0,0 0 16,2 0-16,0-1 0,2 1 15,-2 0-15,4-1 16,0 0-16,2-2 0,-2 1 15,3 0-15,0-2 0,3-2 16,-3 0-16,3-3 16,0-1-16,5-2 0,-4 0 15,4-2-15,-4-1 0,2-2 16,2-1-16,-2-1 16,-2-1-16,2 0 0,-2-2 15,1 0-15,0 1 0,-2-1 16,-3-2-16,1 4 15,-2-1-15,3 1 0,-4 0 16,1 2-16,-2-3 0,0 6 16,0-3-16,2 4 15,-3-2-15,1 3 0,0-2 16,0 3-16,0 0 0,3 4 16,-3-1-16,-1 2 15,1-1-15,0 3 0,0 2 16,0 3-16,-2-1 15,0 5-15,-2-2 0,0 4 16,0 0-16,0 5 0,1-2 16,-1 3-16,0-1 15,-1 2-15,-1 0 0,2-2 16,0 0-16,2-23 0,0 0 16,0 22-16,-1 0 15,1-22-15,0 0 0,0 0 16,0 0-16,0 0 0,0 0 15,0 20-15,0-1 16,3-5-16,-1 0 0,2-11 16,-1 1-16,1-4 0,-3-1 15,1-3-15,0-1 16</inkml:trace>
  <inkml:trace contextRef="#ctx0" brushRef="#br0" timeOffset="60012.6821">13663 15013 0,'0'0'0,"0"0"0,0 0 15,0 0-15,0 0 0,0 0 16,0 0-16,0 0 16,0 0-16,0 0 0,0 0 15,0 0-15,0 0 16,0 0-16,0 0 0,0 0 16,0 0-16,0 0 0,0 0 15,-9-8-15,2 0 16,-5-3-16,0-4 0,3 4 15,-1-3-15,3 4 16,-4-1-16,4 2 0,-3 0 16,2 0-16,0 2 15,1-1-15,-3 0 0,1 2 16,1 1-16,1 1 0,-1-2 16,-2 6-16,0-3 0,1 3 15,-2 0-15,4 6 16,-1-5-16,2 5 0,0-2 15,2 3-15,-2 1 0,4 2 16,-1-2-16,3 4 16,-2 0-16,4 1 0,-2 1 15,3 0-15,-1-1 0,4 3 16,-2 0-16,2 1 16,-2-1-16,4 6 0,-3-2 15,6 1-15,-4-1 16,3 2-16,-3-1 0,2 0 15,-3-1-15,1 0 0,-1 0 16,0 1-16,-2-1 0,1 1 16,-3-1-16,-2 1 15,0-5-15,-4 2 16,-2 0-16,1-1 0,-1-1 16,6-16-16,0 0 0,0 0 15,0 0-15,-7 15 0,-3-4 16,2-4-16,-2-1 0,1-2 15,-2 0-15,11-4 16,0 0-16,-9-2 0,-1 0 16,0-4-16,0 0 15,5-1-15,-3-2 16,8 9-16,0 0 0,-5-15 16,0 1-16,3-1 0,-2-3 15,6-2-15,0 2 0,2-3 16,-1 1-16,6 2 15,-1 2-15,1-3 0,1 2 16,2 1-16,-1-2 0,3 4 16,-2 1-16,2 1 15,-3 0-15,2 3 0,3-3 16,-3 4-16,-1-2 0,-1 4 16,2 0-16,-4 3 0,1-4 15,-1 5-15,0-2 16,-4 2-16,1 1 0,-2-1 15,-2 0-15</inkml:trace>
  <inkml:trace contextRef="#ctx0" brushRef="#br0" timeOffset="60362.7927">13892 15037 0,'0'0'0,"0"0"16,0 0-16,0 13 0,0-1 15,0 10-15,-2-2 0,0 1 16,0-2-16,0 3 15,0 0-15,0 1 0,0 2 16,-1-3-16,-4 0 16,3-1-16,0 1 0,4-22 15,0 0-15,0 0 0,0 0 16,-1 21-16,-3 0 16,4-21-16,0 0 0,-2 13 15,0 1-15</inkml:trace>
  <inkml:trace contextRef="#ctx0" brushRef="#br0" timeOffset="61135.312">14120 15019 0,'0'0'0,"0"0"0,0 0 15,0 0-15,0 0 16,0 0-16,0 0 0,0 0 16,0 0-16,-2 12 15,-3-2-15,1 11 0,0 1 16,1-1-16,-3-1 16,2-2-16,0-3 0,3-3 15,-4-1-15,3-6 0,0 0 16,4-5-16,-2 0 0,4-3 15,-1-3-15,4-2 16,-1-2-16,1 0 16,-1-1-16,-1-3 0,-1-2 0,-1 3 15,1-1-15,2 1 16,-2 0-16,-1 5 0,-1 0 16,3 7-16,-3-4 0,0 4 15,0-2-15,-2 3 16,0-2-16,2 2 0,-2-1 15,3 1-15,-1 0 0,2 0 16,-2 0-16,6 0 16,-1-3-16,2 1 0,-1-2 15,4 2-15,0-2 0,1 3 16,1-3-16,-1 2 16,2 0-16,-2 0 0,1 1 15,-14 1-15,0 0 0,15 0 16,-1 0-16,-14 0 15,0 0-15,15 3 0,0 1 16,-4 4-16,1-2 0,-12-6 16,0 0-16,9 12 15,-2-3-15,-3 5 0,0-1 16,-2 3-16,0 0 0,-2-1 16,-2 2-16,0 2 15,-2-1-15,-2 5 0,1 1 16,-4 2-16,1-1 15,0 0-15,-2 1 0,0 0 16,1-1-16,1 0 0,-2-2 16,2 1-16,-1-1 15,9-23-15,0 0 0,0 0 16,0 0-16,0 0 0,0 0 16,-4 19-16,-3-1 15,7-6-15,-1 0 0,1-9 16,0 0-16,1-3 15,-1-3-15</inkml:trace>
  <inkml:trace contextRef="#ctx0" brushRef="#br0" timeOffset="61992.4549">14597 15113 0,'0'0'0,"0"0"0,0 0 16,0 3-16,0 0 0,3 5 15,-1-2 1,4 0-16,-2-2 0,6 0 0,-1-1 16,2-1-16,-2 0 0,2 0 15,2-2-15,-2 2 16,0-2-16,2 2 0,-4-2 16,1 0-16,-2 0 15,-4 0-15,-2 0 0,0 0 0,-2 0 16</inkml:trace>
  <inkml:trace contextRef="#ctx0" brushRef="#br0" timeOffset="62255.1453">14612 15320 0,'0'0'0,"0"0"0,0 0 16,0 0-16,0 0 16,0 0-16,0 0 15,0 0-15,0 0 0,12 0 0,-1 0 16,11 0-16,-2 0 16,-1 0-16,-1 0 0,-3 0 15,1 0-15,-5 0 0,0-2 16,-6-1-16,1 1 0</inkml:trace>
  <inkml:trace contextRef="#ctx0" brushRef="#br0" timeOffset="63132.8945">15141 15143 0,'0'0'0,"0"0"0,0 0 16,0 0-16,0 0 0,0 0 16,0 0-16,0 0 0,0 0 15,0 0-15,0 0 16,0 0-16,0 0 15,-2-7-15,-2-4 0,-2-5 16,0-2-16,0 3 0,-1-3 16,1 3-16,-2-2 0,2 6 15,-2 0-15,3 0 16,-2 2-16,1 0 0,1 2 16,-3-1-16,1 0 0,-2 4 15,2-1-15,-2 0 16,-1 1-16,2 4 0,-1-2 15,1 4-15,-1-2 0,4 5 16,-3 0-16,3 3 16,-1-2-16,1 5 0,1-1 15,3 2-15,-1 1 0,2-1 16,-2 3 0,4 0-16,-2-1 0,3 3 0,1 0 15,1 4-15,-1 0 0,3-1 16,-1 2-16,1 0 15,0-1-15,1 1 0,-1-3 16,1 3-16,0-1 16,-8-21-16,0 0 0,8 24 15,0-3-15,-2 3 0,1-3 16,-5 0-16,0-3 16,-4 2-16,0-4 0,-3 0 15,-1 0-15,6-16 16,0 0-16,-7 10 0,-2-3 15,1-1-15,0-1 0,1-4 16,-3-1 0,10 0-16,0 0 0,-8-4 0,0 0 15,0-3-15,1-3 0,0 0 16,0-2-16,3 0 16,0-1-16,2 0 0,0-4 15,2 1-15,0 2 0,2-4 16,0-1-16,6 0 15,-3-1-15,6 2 0,-4-1 16,7 1-16,-2-1 0,3 3 16,-1 1-16,2 1 15,0-1-15,1 7 16,0-5-16,-2 3 0,1 1 0,-1 1 16,-1 0-16,-1 2 15,1-2-15,-4 2 0,-3 0 16,1 3-16,1-4 0</inkml:trace>
  <inkml:trace contextRef="#ctx0" brushRef="#br0" timeOffset="63900.3901">15335 14963 0,'0'0'0,"0"0"0,0 0 15,0 0-15,0 0 0,0 0 16,0 0-16,0 0 16,0 0-16,0 0 0,0 0 15,0 0-15,0 0 16,0 0-16,0 0 0,9 5 15,2-4-15,6 7 0,1-1 16,-3 0-16,-1 0 16,-3 4-16,-1-1 0,-4-1 15,-1 0-15,-1 0 0,-2 1 16,0 2-16,-2-3 0,0 3 16,0 0-16,-2 0 15,-2 0-15,-1 2 0,2-3 16,1 1-16,-3-2 15,1 0-15,0-1 0,1 0 16,-1-4-16,0 1 16,0-2-16,2 0 0,-2-2 15,2 0-15,0-2 0,0 2 16,0-2-16,2 0 16,0 0-16,2 0 0,0-2 15,2 2-15,-1-2 0,2 2 16,-1-2-16,3 2 15,-1-1-15,-6 1 0,0 0 16,11 1-16,-1 1 0,1 2 16,0-2-16,-11-2 15,0 0-15,9 6 0,1-1 16,-10-5-16,0 0 16,8 11-16,0-2 0,-3 3 15,-1 0-15,-2 1 0,0 1 16,-4 0-16,0-3 0,-3 2 15,-1-1-15,-3-1 16,2 1-16,-1-2 0,-1 0 16,-4 0-16,2-3 0,11-7 15,0 0-15,-15 8 16,0-1-16,15-7 0,0 0 16,0 0-16,0 0 15,-20 9-15,1-3 0,-1-1 16,-2-2-16,22-3 15,0 0-15,-17 2 0,-1 0 0</inkml:trace>
  <inkml:trace contextRef="#ctx0" brushRef="#br0" timeOffset="65039.7842">15317 15355 0,'0'0'15,"0"0"-15,0 0 0,0 0 16,0 0-16,0 0 16,0 0-16,0 0 0,0 0 15,0 0-15,0 0 0,0 10 16,-2-1-16,-2 9 0,0 0 16,-1-1-16,-3 2 15,0-4-15,-2-1 0,3 1 16,-3-1-16,-2 1 15,0 2-15,-1 2 0,0-2 16,-5 5-16,1-3 0,-3 4 16,-2-2-16,0 1 15,-4-1-15,-7 5 0,-1-1 16,-1 3-16,-3-1 0,3-1 16,-2-1-16,2-1 15,-2 0-15,-1-1 0,-1 1 16,4 1-16,-2-1 0,4 1 15,-3 1-15,3-3 16,-1 1-16,3-3 0,-2-1 16,0 2-16,-2-3 15,2 1-15,0 1 0,6-3 16,-2-1-16,5-2 0,-1-1 16,7-7-16,-2-1 0,3-3 15,-3 2-15,-4-1 16,1 1-16,-4 2 0,-1-1 15,-3 3-15,0 0 0,-9 5 16,-1-3-16,-4 5 16,-2-2-16,3-1 0,-3-1 15,-3 4-15,-1-3 0,-6 11 16,0-2-16,0 1 16,-1-1-16,7-2 15,-1-3-15,11 1 0,1-1 0,4 0 16,-1-1-16,7-1 15,-2-1-15,3 1 0,0-1 16,3 1-16,0 1 16,8-5-16,-2 0 0,2-5 15,-2 0-15,-2 0 16,2 0-16,-4 1 0,0-1 16,1 1-16,-2 3 0,1-2 15,-1 1-15,-2 0 0,0 0 16,4 2-16,-2-1 15,1 2-15,-1-3 0,1 2 16,1-2 0,0 1-16,0 0 0,1-1 0,1 2 15,1-3-15,-1-1 0,2 3 16,-1-2-16,5 2 16,-3-2-16,3-1 0,-4 1 15,3 2-15,-1-2 16,1 0-16,-1 0 0,2 0 15,0-2-15,15-6 0,0 0 16,-16 7-16,1-1 0,-1 6 16,1-3-16,15-9 15,0 0-15,0 0 0,0 0 16,0 0-16,0 0 0,-14 10 16,-1 0-16,15-10 15,0 0-15,0 0 0,0 0 16,0 0-16,0 0 0,-10 7 15,-3-1-15,7-6 16,-1 0-16,1-2 0,-3-1 16</inkml:trace>
  <inkml:trace contextRef="#ctx0" brushRef="#br0" timeOffset="65568.4563">12169 16828 0,'0'0'16,"0"0"-16,0 0 0,0 0 16,0 0-16,0 0 0,0 0 15,-2 9-15,-2-1 0,-4 10 16,-2-2-16,-1 1 15,-1-1-15,4 0 16,-2-1-16,1 4 0,-1-4 16,2 3-16,-2-2 0,10-16 15,0 0-15,-7 17 0,-2 1 16,9-18-16,0 0 16,0 0-16,0 0 0,0 0 15,0 0-15,-5 16 16,-2-3-16,7-13 0,0 0 15,0 0-15,0 0 0,0 11 16,0-2-16,0-9 0,0 0 16,9 6-16,-3-2 15,6 0-15,-3-2 0,5-1 16,-1 2-16,4-1 16,-4-1-16,5 1 0,-3-2 15,7 2-15,-4-2 0,4 4 16,-2-1-16,3 3 15,-4-3-15,1 3 0,-3-2 16,-17-4-16,0 0 0,19 6 16,-1-2-16,-2 1 0,-2 0 15</inkml:trace>
  <inkml:trace contextRef="#ctx0" brushRef="#br0" timeOffset="71196.8663">18834 16688 0,'0'0'16,"0"0"-16,0 0 0,0 0 15,0 0-15,0 0 16,0 0-16,0 0 0,0 0 16,-2 0-16,-3-1 0,0 1 15,-1-2-15,2 5 16,-1 2-16,-1 4 0,-1 1 15,4 2-15,-3 0 0,4 1 16,-2-1-16,2 0 16,0 0-16,2 3 0,-1-1 15,1 3-15,-2-1 0,0 10 16,0-3-16,2 5 16,-3 0-16,1 3 0,0 1 15,2 1-15,-2 0 16,2 15-16,-2-3 0,2 5 15,-1 0-15,1-1 0,0-2 16,1-2-16,-1-2 16,2-3-16,-2-1 0,0-8 15,0 1-15,2-12 0,0 3 16,3-4-16,-3-1 0,-2-18 16,0 0-16,0 0 15,0 0-15,4 18 0,-1-1 16,-3-17-16,0 0 0,0 0 15,0 0-15,0 0 16,0 0-16,6 16 16,0 0-16,-6-16 0,0 0 15,7 9-15,0 2 0,-7-11 16,0 0-16,9 3 16,1 1-16,0-4 0,0 0 15,2-1-15,-2-2 0,4 2 16,-3-1-16,3-3 15,-1 2-15,5 0 0,-3 0 16,7-1-16,-2 0 0,4 2 16,-4-3-16,4 5 15,1 0-15,2 3 0,-2-1 16,2 2-16,-1-2 0,3 2 16,0-1-16,4 3 15,-4-1-15,4 1 16,-2 0-16,11 3 0,-3-1 0,4 2 15,1-2-15,0 2 16,1-1-16,-2 1 0,-1-2 16,-6 0-16,2-2 0,-5 2 15,0-2-15,-1 0 16,0-1-16,-8-1 0,-2 0 16,0-2-16,0 1 0,-2-2 15,2 1-15,0 0 16,0-2-16,-3 0 0,1-2 15,0 0-15,-3 1 0,-17 1 16,0 0-16,20-7 16,-1 1-16,1-1 0,-2-2 15,-3 0 1,1-1-16,-3-2 0,1 0 0,-2-1 16,-3-1-16,4-2 15,-3 1-15,1-5 0,0 0 16,-2-1-16,-1-3 0,4-3 15,-2-1-15,1-1 0,-1-1 16,-2 1-16,-1-3 16,1 3-16,1-2 0,0 1 15,-1-2-15,1 2 0,1-2 16,2-6-16,-3-1 16,2-1-16,-2-2 0,1 8 15,1-3-15,-3 6 0,-3-1 16,1 11-16,-1-3 15,-5 24 1,0 0-16,3-21 0,1 3 0,-4 18 16,0 0-16,0 0 0,0 0 15,2-21-15,0 2 0,-2 19 16,0 0-16,-2-18 16,-2-1-16,1 3 0,-2 0 15,5 16-15,0 0 0,-6-12 16,-1-1-16,7 13 15,0 0-15,-10-11 0,-1 0 16,-3 2-16,-2-1 0,1 0 16,-3-2-16,1 4 15,-1-2-15,1 4 0,-1-1 16,-3 1-16,0-2 0,-1 2 16,-3 0-1,0 1-15,0-3 0,-2 2 0,-1-3 16,1 4-16,-2-1 0,-1-1 15,-2 2-15,1 1 16,0-2-16,-2 2 0,0-2 16,-11 3-16,-1-3 0,-5 3 15,2 1-15,1 2 16,-2-1-16,5 1 0,0-3 16,4 3-16,-1 0 0,6 0 15,-2 0-15,2 0 16,-1-2-16,3 2 0,-2 0 15,2 2-15,-3-2 0,4 4 16,-1-2-16,4 1 16,-2-2-1,7 4-15,-1-4 0,3 4 0,0-4 16,2 4-16,-1-4 0,2 3 16,-1 0-16,3 0 0,-3-1 15,5 2-15,-1-1 16,6 2-16,-2-3 0,3 2 15,2-3-15,1 2 0,-1 0 16,6-2-16,-3-1 16,2 4-16,0-4 0,2 3 15,-2-2-15,0 0 0,0 0 16</inkml:trace>
  <inkml:trace contextRef="#ctx0" brushRef="#br0" timeOffset="73126.6858">17922 17755 0,'0'0'0,"0"0"0,0 0 16,0 0-16,0 0 16,0 0-16,0 0 0,0 0 15,0 0-15,0 0 0,0 0 16,0 0-16,0 0 16,0 0-16,0 0 0,0 0 15,0 0-15,2-12 0,0 0 16,4-11-16,-1 0 15,4 4-15,-1 0 0,-1 8 16,0-2-16,-2 5 16,-1 1-16,4 5 0,-3-2 15,4 2-15,-2 0 0,2 4 16,-1-2-16,2 4 0,0 0 16,1 3-16,-1 1 15,2 0-15,-3-1 0,3 4 16,-2-1-16,1-1 15,0 2-15,-2-2 0,0-1 16,2 2-16,-2-3 0,3 2 16,0-4-16,-12-5 15,0 0-15,0 0 0,0 0 16,13 6-16,1-2 0,-1-3 16,1-1-16,-14 0 15,0 0-15,13-1 0,0-3 16,2-2-16,-4-1 15,1-4-15,0 2 0,-1-1 16,-1-1-16,-10 11 0,0 0 16,12-13-16,-1 0 0,-11 13 15,0 0-15,16-16 16,-3-1-16,3 9 0,-1-4 16,1 6-16,-3 0 15,-3 6-15,0-2 0,1 6 16,0 0-16,0 2 0,0 0 15,2 1-15,-4 0 16,-9-7-16,0 0 0,12 7 16,-2-1-16,-10-6 0,0 0 15,13 4-15,-1-3 16,0-2-16,-1 0 0,1-4 16,-2 1-16,-10 4 15,0 0-15,10-7 0,1-1 16,-11 8-16,0 0 0,9-8 15,0 0-15,-9 8 16,0 0-16,0 0 0,0 0 16,13-6-16,-2-3 0,-11 9 15,0 0-15,16-3 0,-3-1 16,-13 4-16,0 0 16,16-4-16,-2 0 0,0 0 15,-3-2-15,-1 1 0,-3-1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4-25T02:39:48.93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17438 8553 0,'0'0'0,"0"0"0,0 0 16,0 0-16,0 0 15,0 0-15,0 0 0,0 0 16,0 0-16,4 9 0,-1-1 16,8 9-16,-1-2 15,4-6-15,-3 1 0,-1-4 16,0 0-16,1-2 0,-1-2 15,4 1-15,-1-2 16,6-2-16,-4-2 0,9-1 16,0-1-16,1-1 15,1-3-15,0 1 0,0-2 16,1 2-16,0-2 0,0-3 16,0 1-16,1 5 15,-4-3-15,-24 10 0,0 0 16,30-5-16,-3-5 0,2 9 15,0-3-15,-5 7 16,-1-2-16,1 3 0,-3 0 16,-2 4-16,-2-2 0,1 4 15,0-2-15,1-1 16,0 1-16,2 0 0,-1-2 16,2 0-16,-3 0 0,4-2 15,-1-3-15,4 2 16,-4-2-16,6-1 0,-2 0 15,2-1-15,-1-3 16,0 1-16,1 0 0,-1 0 16,1 2-16,-3 2 0,-1-1 15,0 3-15,-3-3 0,0 6 16,-1-2-16,2 1 16,-3 0-16,2 0 0,-1 1 15,2 0-15,-2-1 16,3-2-16,-2-1 0,5-2 15,-3 0-15,5-4 0,-1 0 16,3-2-16,-2 0 16,1-1-16,1-2 0,-1 4 15,-3-4-15,2 4 0,-3-3 16,1 4-16,0 0 16,-26 4-16,0 0 0,26 3 15,-2-3-15,2 3 0,-2-1 16,-1 3-16,1-2 15,-24-3-15,0 0 0,25 5 16,-1 0-16,2-1 0,-1 0 16,-25-4-16,0 0 15,30 3-15,-3-1 0,2 3 16,1-4-16,-30-1 16,0 0-16,26 4 0,2 1 15,0 0-15,-3 2 0,1 0 16,-2-2-16,-4 4 15,0-3-15,0 1 0,-1-1 16,0 2-16,-4-3 0,5 1 16,-2-1-16,-18-5 15,0 0-15,23 4 0,0-1 16,5-3-16,-3 0 0,1 0 16,-4-3-16,5 3 15,-3-2-15,-24 2 0,0 0 16,27-4-16,0 0 0,1 4 15,-1-2-15,-27 2 16,0 0-16,27 0 0,-2 0 16,0 2-16,-1-1 0,-6 6 15,2-2-15,0-2 16,-3 1-16,1 2 0,-3 0 16,-15-6-16,0 0 0,18 5 15,-1 0-15,3-2 16,-1 1-16,2-2 0,-1-2 15,-20 0-15,0 0 16,20 0-16,-2 0 0,2 2 16,0-2-16,-20 0 0,0 0 15,21 1-15,-1-1 16,0 6-16,-3-5 0,-17-1 16,0 0-16,19 6 0,-4-2 15,-15-4-15,0 0 16,0 0-16,0 0 0,16 5 15,-3 2-15,1-1 0,-2-1 16,1 2-16,1-4 16,-14-3-16,0 0 0,17 0 15,-1 0-15,2-2 0,-1 1 16</inkml:trace>
  <inkml:trace contextRef="#ctx0" brushRef="#br0" timeOffset="2769.4159">3620 9332 0,'0'0'15,"0"0"-15,0 0 0,0 0 16,0 0-16,0 0 0,0 0 15,0 8-15,-2-1 0,0 4 16,0-1-16,4-2 16,-2-1-16,9-1 0,-3 0 15,2 0-15,3-2 0,0-2 16,-2-2-16,4 0 16,-2 0-16,3 0 0,-1-2 15,5 1-15,-2-4 16,6 1-16,-1 1 0,3-2 15,-1 1-15,3 0 16,-1-1-16,0 0 0,0 1 16,2 3-16,-2 0 0,3 1 15,-1-3-15,1 6 16,-4-2-16,4 3 0,-3 0 16,4 2-16,-2-1 0,2 4 15,1-2-15,-1 1 16,0 0-16,1-1 0,0-1 15,1 3-15,0-3 0,4-3 16,-2 1-16,12 2 16,1-1-16,5-3 0,-1 3 15,1-1-15,-1-2 0,-1-1 16,-2-1-16,-1 0 16,2 0-16,-1 0 0,-2 0 15,2 0-15,0-1 16,-3-1-16,3-2 15,-3-1-15,2 3 0,0-3 0,-1-1 16,1 5-16,-4-3 0,8 4 16,-4-2-16,2 2 15,-1 0-15,-2 2 16,-1-2-16,2 1 0,-3-1 16,5 4-16,-2 1 0,3-2 15,-1 1-15,2 0 0,0-2 16,-4-1-16,2 2 0,-3-3 15,0 0-15,5 0 16,1-3-16,7 3 0,-3-1 16,-5 1-16,1-2 15,1 2-15,-4-3 16,3 3-16,0 0 0,4 3 0,-2-1 16,-2-1-16,-1 2 15,0-1-15,-3-1 0,2 3 16,-2-1-16,8-1 15,-2 1-15,2 0 0,0-1 16,-2 1-16,0-1 0,2 1 16,-3-3-16,1 0 15,0-3-15,2 3 0,-2-2 16,0 2-16,0-2 0,0 2 16,-3-1-16,4 1 15,-3 0-15,1-2 0,-1-1 16,0 0-16,0 1 0,4 2 15,-2-3-15,0 3 16,-2-1-16,0 1 16,0 0-16,-1 0 0,3-3 0,-2 3 15,-3 0-15,1 3 16,0-3-16,2 0 0,0 0 16,1 0-16,0 0 0,-1 0 15,-2 0-15,-4 0 16,-1-3-16,3 3 0,-3 0 15,4 4-15,-2-1 16,2 2-16,-1-4 0,-2 1 16,-3-2-16,6 3 0,-3-1 15,1 0-15,-2-2 16,0 3-16,2-3 0,-1 2 16,-1-2-16,-2 0 15,0-2-15,-1 4 0,0-2 0,-2 1 16,1 1-16,-5-2 15,0 0-15,1 0 0,-3-2 16,0 2-16,-2-1 0,0 1 16,-2 0-16,-7 1 15,0 1-15,0 0 0,-2 1 16,-20-3-16,0 0 16,20 0-16,-2 0 0</inkml:trace>
  <inkml:trace contextRef="#ctx0" brushRef="#br0" timeOffset="2910.6995">11265 9474 0,'0'0'0</inkml:trace>
  <inkml:trace contextRef="#ctx0" brushRef="#br0" timeOffset="11000.0092">3101 11171 0,'0'0'0,"0"0"0,0 0 0,0 0 16,0 0-16,0 0 0,0 0 16,0 0-16,0 0 15,0 0-15,0 0 0,0 0 16,0 0-16,0 0 16,0 0-16,0 0 0,0 0 15,14 0-15,-2 0 0,12 0 16,2 0-16,1 0 0,0 0 15,1 0-15,-1 0 16,4 0-16,-2 0 0,2 0 16,1-2-16,2 1 15,-1-2-15,10 0 0,1 2 16,0-2 0,-2 0-16,2-1 0,-2 0 0,5 0 15,-3-2-15,4 2 0,-4-1 16,5 1-16,-2 0 0,4 2 15,-2-1-15,3 2 16,2-3-16,3 2 0,-1 0 16,4 2-16,-3-2 0,-2 4 15,2-2-15,1 2 16,-1-2-16,-1 2 0,-1 0 16,5 0-16,-3-2 0,2 1 15,-2 2-15,4-1 16,-2 0-16,5 0 0,0-2 15,-4 0-15,1 0 0,-1 2 16,0-2 0,-2 4-16,1-3 0,-1 4 15,-4-4-15,2 2 0,-1-1 16,3-1-16,-3 2 0,1-2 16,-2 1-16,2 0 15,-1 0-15,-2 0 0,-1 0 16,4-1-16,-3 2 0,0-2 15,-3-1-15,0 3 16,-2 0-16,-2-2 0,-2 1 16,2 2-16,-3 0 0,0 0 15,-2-2-15,-2 2 16,2-2-16,-5 1 0,-1 0 16,0 0-16,-1 1 0,-1-2 15,0 0 1,1 0-16,-1-2 0,0 0 0,-2-2 15,-2 2-15,-1-2 0,-4 2 16,0-2-16,0 0 16,-3-2-16,2 3 0,1-4 15,1-1-15,-2 1 0,1 0 16,-2 0-16,4-1 16,-2-1-16,-2 0 0,2-2 15,0 0-15,-1 2 0,-2-4 16,1 2-16,0-3 15,-3 1-15,1-1 0,0 1 16,-1-2-16,1-1 0,-3-1 16,-1 0-16,2-1 15,-3 0-15,-2 0 0,0 0 16,-4-2-16,1-1 0,-2-2 16,-2 1-16,-1-2 15,-4 0-15,1-2 0,-2 1 16,0 2-16,-2-3 0,-4 2 15,0 0-15,0 3 16,-2 0-16,-2-1 0,1 0 16,-3 0-16,-2 0 15,0 3-15,-1 0 16,-3 0-16,1 3 0,-3-3 16,-1 1-16,0 3 0,-4 0 15,1 0-15,1 0 0,-5 5 16,2-1-16,-5 0 0,0 1 15,-4 3-15,0-1 0,-8 1 16,0 0-16,-6 3 16,0-2-16,2 4 0,-2-2 15,2 2-15,0-2 16,0 0-16,-1-2 0,2 4 16,-3-2-16,-1 4 0,2 0 15,-4-2-15,0 0 16,-4 2-16,-2 0 0,1 2 15,-1-2-15,2 2 0,-1-2 16,3 0-16,-1-1 16,0 1-16,0-2 0,-2 0 15,-1 0-15,1 0 16,-2 0-16,2 3 0,-1-3 16,-2 1-16,-1-1 0,-1 3 15,-1-3-15,2 0 16,1-3-16,-4 2 0,2-2 15,-1 3-15,-1 0 0,3 3 16,-1-2-16,3 2 16,-3-1-16,2-1 15,-1-1-15,1 3 0,-2-2 0,3-1 16,1 0-16,6-1 16,-4-2-16,2 3 0,-2 0 15,2 0-15,0 0 0,3-1 16,-1-1-16,-2-1 15,2-1-15,1 4 0,-2 0 16,4 3-16,0-2 16,6 4-16,-3-1 0,6 1 15,-4 1-15,4 1 0,0-2 16,3 4-16,0-2 16,4 2-16,-4-1 0,7 6 15,-4-2-15,4 6 16,1-3-16,4 4 0,-2 2 15,4 2-15,0 1 0,2 3 16,-1 1-16,4 1 0,-1 0 16,6 3-16,-3-3 0,5 3 15,-3-2-15,4 0 16,-1 0-16,8-4 0,-3-3 16,6-1-16,-2-1 15,4 3-15,1-2 0,-2 0 16,-1-1-16,4-2 15,-1 1-15,1-2 0,1-1 16,-1-1-16,-1-1 0,3-1 16,-2-1-16,0-4 15,-1-1-15,-3-2 0,3 0 16,-3-4-16,-3-2 0</inkml:trace>
  <inkml:trace contextRef="#ctx0" brushRef="#br0" timeOffset="11328.8295">3237 10939 0,'0'0'0,"-9"0"0,-1 0 15,-8 0-15,-2 0 0,3 0 16,-4 0-16,0 0 16,-4 0-16,0 0 0,-1 0 15,-1 4-15,-3-1 16,-1 6-16,-2-2 0,-7 6 16,2-1-16,-1 4 0,-1-1 15,1 4-15,0 1 0,1-1 16,1-1-16,2-4 15,-2 0-15,8-5 0,-2 0 16</inkml:trace>
  <inkml:trace contextRef="#ctx0" brushRef="#br0" timeOffset="12378.8254">1009 11784 0,'9'0'0,"-42"0"15,19 0-15,-2 0 0,16 0 16,-14 0-16,-4 0 0,1 0 0,-1 2 15,-1-1-15,0 5 16,0-2-16,2 6 0,-4 0 16,7 2-16,-2-2 15,5 2-15,-2-3 0,5 1 16,-1 0-16,3-1 0,0 2 16,4 0-16,-2-1 0,7 2 15,-3-2-15,3 4 16,-1 0-16,4 1 15,-2-2-15,6 3 0,-3-2 16,9 6-16,-16-20 0,11 17 0,5 2 16,-1-2-16,2 3 15,-3-3-15,4 1 0,0-2 16,1 1-16,-2-1 16,-17-16-16,0 0 15,18 16-15,-3-1 0,-15-15 0,0 0 16,15 16-16,-2 0 0,-5 0 15,0-3-15,-8 1 16,0 0-16,-6-1 0,-1 2 16,-6 2-16,3 1 0,-8 5 15,1-2-15,-1 1 0,-1-2 16,2-1-16,-1-1 16,18-18-16,0 0 0,0 0 15,0 0-15,0 0 0,0 0 16,-14 12-16,-3 0 15,7-10-15,-1 0 0,8-4 16,1-1-16,4-6 16,1-1-16,3-2 0,-1-1 15,-1-3-15,0-2 0,2 0 16,1-1-16</inkml:trace>
  <inkml:trace contextRef="#ctx0" brushRef="#br0" timeOffset="12763.9976">1098 11870 0,'0'0'0,"0"0"0,0 0 16,0 0-16,0 0 0,0 0 15,0 0-15,9 0 16,0 0-16,11 0 0,0 0 16,0-1-16,3-4 15,3 0-15,-3-3 16,2-2-16,-1-1 0,-1 4 0,-1-2 15,5 0-15,-2-2 0,5 3 16,-1-4-16,-2 0 16,-2-2-16,0 1 15,-1-1-15,-6-2 0,0 0 16,-6 3-16,0-1 0</inkml:trace>
  <inkml:trace contextRef="#ctx0" brushRef="#br0" timeOffset="13063.4354">1463 11736 0,'0'0'0,"0"0"15,0 0-15,0 0 16,0 0-16,0 10 0,0 0 15,1 12-15,1-1 0,2 3 16,0-1-16,-1 3 16,1 0-16,0 2 0,-1-3 15,7 2-15,-4-1 16,2-1-16,3 1 0,-4-2 16,2-4-16,-3 4 0,1 0 15,0 2-15,1-3 0,-2 2 16,-3-5-16,1 1 15,0-4-15</inkml:trace>
  <inkml:trace contextRef="#ctx0" brushRef="#br0" timeOffset="13664.2264">2000 12098 0,'0'0'0,"0"0"15,0 0-15,0 0 16,0 0-16,0 0 0,0 0 16,2 13-16,0-1 0,4 16 15,-2 0-15,4 4 16,-2 0-16,1 10 0,-1-1 15,3-2 1,-1 1-16,-1-1 0,0-3 0,1 0 16,-3-2-16,3-6 0,-1-1 15,-7-27-15,0 0 0,7 22 16,-1-3-16,-6-19 16,0 0-16,0 10 0,0-1 15,-4-6-15,-1-3 0</inkml:trace>
  <inkml:trace contextRef="#ctx0" brushRef="#br0" timeOffset="14300.7847">2082 11980 0,'0'0'0,"0"0"16,0 0-16,14-9 0,-3-1 16,5-4-16,-1 0 0,4 0 15,-1-1-15,-1 0 16,1 2-16,-2 6 16,-1-3-16,0 5 0,3-1 15,-5 6-15,-1 0 0,-4 5 16,0-1-16,-1 3 15,-4 1-15,-2 6 0,1 0 16,-4 5-16,1 1 0,-6 9 16,-1 1-16,-1 1 15,-3-1-15,3-1 0,0 0 16,-3-3-16,3 0 0,9-26 16,0 0-16,0 0 15,0 0-15,0 0 0,0 0 16,-11 19-16,2 2 0,5-8 15,-1-1-15,5-7 16,0-1-16,6-3 0,0-1 16,0 0-16,2-1 15,1-1-15,3-2 0,0 3 16,-2-3-16,-10 4 0,0 0 16,15 0-16,-4-2 0,1 4 15,-1 0-15,-5 3 16,0 0-16,-1 11 0,-3-5 15,-4 9-15,-3-2 16,-1 9-16,0 1 0,-3 0 16,1 2-16,-4-1 0,3-1 15,1-3-15,-2 1 0,10-26 16,0 0-16,0 0 16,0 0-16,-6 20 0,0-3 15,-1-11-15,-1-1 0,5-5 16,0-3-1</inkml:trace>
  <inkml:trace contextRef="#ctx0" brushRef="#br0" timeOffset="16200.6001">2612 12128 0,'0'0'0,"0"0"15,0 0-15,0 0 16,0 0-16,0 0 0,0 0 16,0 0-16,0 0 15,0 0-15,0 0 0,-6 0 16,-2 0-16,-5 4 0,-3-3 16,6 10-16,1 2 15,3 3-15,0-3 0,3-1 16,2 0-16,1-1 15,0-4-15,1 2 0,2 1 16,0-2-16,-2-1 0,5-4 16,-2 1-16,1-4 15,-1 0-15,2-4 16,0-1-16,3-4 0,-5-1 0,2-1 16,0-1-16,0 0 15,-1 0-15,0 0 0,-1 1 16,1 2-16,-1 0 0,2 3 15,-3-2-15,2 7 16,-1-4-16,1 8 0,-2-3 16,0 3-16,2 1 0,-1 2 15,-2 0-15,2 0 16,-1 0-16,3 0 0,-2-2 16,4-1-16,-2-1 0,-3 2 15,1-2-15,0-2 16,-3-2-16,4-4 0,-4 1 15,4-9-15,-1 0 16,-3-5-16,-1-4 0,2-8 16,0-2-16,0-14 15,-2-3-15,4-5 0,-1-1 16,-2 5-16,1-2 0,-2 12 16,0 0-16,0 41 0,0 0 15,0 0-15,0 0 16,0 0-16,0 0 0,3-26 15,-1-1-15,5 20 0,-3-1 16,1 11-16,-1-2 16,2 8-16,-1-2 0,4 6 15,-3 1-15,1 4 16,1-2-16,4 7 0,-1-1 16,4-1-16,-4 1 0,0-2 15,2-1-15,-4-1 0,1 0 16,3-2-16,-3-2 15,-10-14-15,0 0 0,0 0 16,0 0-16,11 11 16,-1-1-16,-1-6 0,2 0 15,0-4-15,-1-2 0,1-2 16,-1-2-16,-10 6 16,0 0-16,14-6 0,-1 1 15,-13 5-15,0 0 16,10-2-16,0-1 0,-5 11 15,2-1-15,-5 7 0,-2 1 16,-2 4-16,-2 1 0,-4 5 16,0-1-16,1 0 15,-4-2-15,11-22 0,0 0 16,0 0-16,0 0 0,-9 17 16,0 0-16,1-4 15,-3-4-15,6-7 0,-1-2 16,2-4-16,-1 0 0,2-6 15,1 0-15,4-1 16,1 0-16,0-3 0,1 3 16,1 0-16,-2-1 15,4 4-15,2-2 0,0 7 16,-1-4-16,1 5 0,2-1 16,1 3-16,-4 0 15,-8 0-15,0 0 0,16 2 16,-6-2-16,4 1 0,-3 1 15,-11-2-15,0 0 16,16 0-16,-2 0 0,-2-2 16,0 1-16,0-7 0,-2-1 15,0-3-15,-1-5 16,0-4-16,0-3 0,0-2 16,-3 1-16,0 0 0,0 2 15,-6 23-15,0 0 16,0 0-16,0 0 0,6-19 15,-2 2-15,-2 8 16,0 0-16,0 11 0,-2-2 16,0 0-16,0 0 0,4 6 15,-3-2-15,-1-4 16,0 0-16,9 4 0,-2-1 16,-7-3-16,0 0 0,13 3 15,-4-3-15,4-6 16,0-1-16,-1-3 0,-3-5 15,6-6-15,-3-1 0,2-4 16,0-5-16,-2 3 16,0 1-16,-12 27 0,0 0 15,11-25-15,1-2 0,-12 27 16,0 0-16,14-15 16,-3-3-16,3 11 0,-1-1 15,-1 12-15,-2-2 0,1 12 16,-2-4-16,3 11 15,-2-1-15,4 12 0,-3 1 16,5 14-16,1-1 16,-5 8-16,2 1 15,-2 2-15,-2 0 0,-1-4 16,-1 0-16,-3-8 0,2 0 16,-3-7-16,-2-3 0,-2-4 15,-2-1-15,-5-9 16,2-1-16,-2-3 0,-2-1 15,0 1-15,-3-4 0,-1 1 16,-2-3-16,0-3 0,-3-2 16,3-2-16,-3-2 15,3-4-15,0-2 0,2-3 16,-2-3-16,8-3 0,-2 2 16,0-3-16,1-2 15,4-5-15,-3-1 0,5-1 16,-3-1-16,10-1 15,-1-3-15,5-1 0,1-1 16,6-4-16,-1-1 0,15-12 16,1 0-16,14-6 15,-4-1-15,13-2 0,-1 1 16,1 10-16,-1-1 16,3 10-16,-3-2 0,1 4 15,-1 1-15,5 3 0,0-1 16,1 3-16,-1-4 0,-6-2 15,1 0-15,-20 9 0,0 0 16</inkml:trace>
  <inkml:trace contextRef="#ctx0" brushRef="#br0" timeOffset="21238.1188">10991 11171 0,'0'0'0,"0"0"0,0 0 16,0 0-16,0 0 15,0 0-15,0 0 0,0 0 16,0 0-16,0 0 0,0 0 15,12 0-15,0 0 0,9 0 16,-2 0-16,-1 0 16,-1 0-16,0 0 15,-2 0-15,1 0 0,-1 0 16,1 0-16,-3 0 0,4 0 16,-4 0-16,4 0 15,-2 0-15,-1 2 0,-3 0 16,2 2-16,2 0 0,-15-4 15,0 0-15,18 6 0,-1-3 16,2 3-16,0 0 16,-19-6-16,0 0 0,20 4 15,1 0-15,0-2 16,1-2-16,-1 0 0,-2 0 16,1-2-16,0 0 0,1 0 15,1-2-15,-1 0 16,-2-2-16,2 3 0,-1-3 15,-1 0-15,1 0 0,0 2 16,-2-3-16,2 6 16,-1-2-16,1 3 15,-2-1-15,1 2 0,0-1 0,-19 0 16,0 0-16,22 7 16,-2-3-16,2 2 0,0 0 15,-1 2-15,-1-3 0,1 1 16,0 0-16,1 0 15,1-2-15,-2 0 0,0-2 16,1 1-16,-2-3 16,1 0-16,0-3 0,3 1 15,-1 0-15,1 0 16,-2 0-16,2 2 0,-4 0 0,2 2 16,-2 0-16,-1 5 15,1-4-15,0 2 0,-3 0 16,3-1-16,-2 0 0,5-3 15,-1-1-15,5-1 16,-1-2-16,3-1 0,-2 1 16,2-7-16,1 0 0,-6-2 15,0 0-15</inkml:trace>
  <inkml:trace contextRef="#ctx0" brushRef="#br0" timeOffset="44529.4466">8762 13960 0,'0'0'0,"0"0"0,0 0 0,0 0 15,0 0-15,0 0 16,0 0-16,0 8 0,-2 0 15,-3 7-15,2-1 16,-1 0-16,0-1 0,4 0 16,-2-4-16,4 1 15,-2-3-15,2-1 0,0 1 0,2-3 16,-2-1-16,1 0 16,0-1-16,3-1 0,-2-1 15,1 4-15,-1-2 0,0 2 16,0 0-16,2 0 15,0 0-15,2 0 16,-3 0-16,1-1 0,1 0 16,0 1-16,-1-2 0,3 2 15,1-2-15,1 0 16,-2-1-16,4 2 0,-4-2 16,5 1-16,-2-2 0,1 0 15,-1 0-15,2 0 16,0 0-16,1 0 0,1 0 15,1 0-15,1-2 0,3-2 16,0 1-16,0 1 16,-2-2-16,-19 4 0,0 0 15,26-3-15,-1-3 0,3 3 16,-1-3-16,1 3 16,-2-2-16,1 1 0,-2 0 15,2 0-15,-1 0 16,0 1-16,-3-1 0,2 0 15,-2 0-15,4 2 0,-2-2 16,1 1-16,0 1 0,-4 2 16,2-5-16,1 3 15,-1-2-15,3 2 0,-3-2 16,-24 4-16,0 0 0,28-2 16,-1 0-16,-27 2 15,0 0-15,29 0 0,-1-2 16,-1 1-16,1-1 15,-28 2-15,0 0 0,28 0 16,-1-2-16,-27 2 16,0 0-16,29 0 0,0 0 15,-29 0-15,0 0 0,27 0 16,-1-2-16,-26 2 16,0 0-16,22-4 0,-1-3 15</inkml:trace>
  <inkml:trace contextRef="#ctx0" brushRef="#br0" timeOffset="72192.0475">16756 11926 0,'0'0'0,"0"0"0,0 0 0,0 0 15,0 0-15,0 0 16,0 0-16,0 0 0,0 0 16,0 0-16,0 0 0,0 0 15,0 0-15,0 0 16,0 0-16,13 3 0,-2 0 16,11 2-16,-3-1 0,2-1 15,-1 0-15,1-1 16,-1 0-16,0 0 0,0 0 15,1-2 1,1 0-16,1 0 0,-1-2 0,1 0 16,1 0-16,0 2 0,2-2 15,2-1-15,-2 2 16,3-3-16,1 0 0,-3 2 16,0-2-16,3 1 15,-1 0-15,3 1 0,-2 0 16,1 2-16,0-2 0,2 2 15,0 0-15,9 2 16,-2 0-16,4 0 0,-3 1 16,0-3-16,-1 0 0,-3 3 15,0-3-15,1 4 16,0-2-16,-1 2 0,-1 0 16,3 0-16,1 0 0,0 0 15,-1-2-15,0 2 16,0-3-16,-1 4 0,-1-1 15,7-1-15,-4-1 0,8 2 16,-3-2-16,1 0 16,2 0-16,-3 0 0,1-2 15,-2 2-15,1 0 0,2 0 16,1-2-16,-4 2 16,2-2-16,0 0 0,-1 0 15,3 2-15,-1-2 0,-1 1 16,0 2-16,3-1 15,-2-1-15,2 3 16,-2-4-16,2 1 0,0 1 0,0 0 16,-2-1-16,0 1 15,0-2-15,2 2 0,-1 0 16,0 0-16,-1 0 0,1-1 16,-1 2-16,-1 1 15,1-2-15,1 4 0,-1-3 16,-1 0-16,2-1 15,-2 2-15,2-2 0,-3 2 16,0-2-16,-1-1 16,3-1-16,-3 2 0,0-2 15,0 2-15,0-2 0,1 0 16,-2-2-16,2 0 0,-1 1 16,0-1-16,0-2 15,1 0-15,-3-3 0,1 6 16,-1-2-16,-1 0 15,0-1-15,-1 3 0,-3-5 16,1 3-16,2-3 0,0 3 16,-3-1-16,0 3 15,-1-4-15,-3 3 0,3-2 16,-3 2-16,0 0 16,0 2-16,0 0 0,-2 0 0,-2 0 15,-2 0-15,-4 0 16,0 2-16,1-2 0,0 0 15,-2 0-15,2 2 0,-2-2 16,-1 1-16,1-1 16,0 0-16,0 0 0,-22 0 15,0 0-15,25 0 16,0 0-16,-25 0 0,0 0 16,27 0-16,-1-1 0,-1-1 15,2-2-15,-27 4 16,0 0-16,23-4 0,0-2 15,-23 6-15,0 0 16,0 0-16,0 0 0,22-6 16,0 1-16,-22 5 0,0 0 15,0 0-15,0 0 0,0 0 16,0 0-16,17-4 16,1-2-16,-18 6 0,0 0 15,0 0-15,0 0 0,9-4 16,0-2-16,-4 2 15,-3-2-15</inkml:trace>
  <inkml:trace contextRef="#ctx0" brushRef="#br0" timeOffset="92079.1905">5722 11226 0,'0'0'0,"0"0"15,0 0-15,0 0 0,0 0 16,-6 10-16,-3-3 0,0 7 16,-2 0-16,0 2 15,1 0-15,-3 5 0,-2-2 16,2 7-16,-3-2 0,1 7 15,-1-1-15,-1 10 16,-1-1-16,1 4 0,-3 0 16,6-4-16,-1 0 15,6-3-15,-4-3 0,4-2 16,0 1-16,0-7 0,2 1 16,-1-6-16,1-3 0,7-17 15,0 0-15,0 0 16,0 0-16,-4 16 0,-3-2 15,7-14-15,0 0 16,0 0-16,0 0 0,0 0 16,0 0-16,-4 12 15,-1 0-15,5-12 0,0 0 0,0 0 16,0 0-16,0 0 16,0 0-16,-6 7 15,1 1-15,5-8 0,0 0 16,0 0-16,0 0 0,-7 2 15,1-2-15,2-2 0,1 0 16</inkml:trace>
  <inkml:trace contextRef="#ctx0" brushRef="#br0" timeOffset="92862.791">6227 11226 0,'0'0'0,"0"0"16,0 0-16,0 0 16,0 0-16,-2 7 0,-2 2 15,-6 9-15,0-3 16,-3 6-16,-2-3 0,1 5 16,0 0-16,-2 4 15,-1 0-15,1 7 0,-3-3 16,2 11-16,-3-1 0,-1 8 15,0 0-15,3-2 16,1 0-16,4-8 0,0-2 16,6-8-16,-2-2 0,5-9 15,-1-1-15,5-17 0,0 0 16,0 0-16,0 0 16,0 0-16,0 0 0,-4 14 15,-2-2-15,6-12 16,0 0-16,0 0 0,0 0 15,0 0-15,0 0 0,-4 10 16,1 0-16,-4-5 16,1-1-16,0 0 0,-2-2 15</inkml:trace>
  <inkml:trace contextRef="#ctx0" brushRef="#br0" timeOffset="94119.2564">4590 12923 0,'0'0'0,"0"0"15,0 0-15,0 0 0,0 0 16,0 0-16,0 0 0,0-8 16,-2-2-16,-2-6 15,0-1-15,0 3 0,1-2 16,1 1-16,-1-3 15,1 2-15,0 1 0,2 7 16,-2-2-16,2 8 0,0-2 16,0 5-16,-2 2 15,2 3-15,0 0 0,0 3 16,0-1-16,-2 2 16,0 0-16,-1 0 15,-1 0-15,2 0 0,-2-3 0,2 2 16,-2-2-16,2 3 15,-2 0-15,0 1 0,0 2 16,1 2-16,-1 1 0,-2 2 16,-1-1-16,0 8 0,-1-3 15,1 2-15,-2-1 16,2 3-16,-1-1 0,2-1 16,-2-1-16,8-23 15,0 0-15,-4 24 0,-1-1 16,5-23-16,0 0 0,0 0 15,0 0 1,0 0-16,0 0 0,-4 21 0,0-4 16,4-17-16,0 0 15,0 0-15,0 0 0,0 0 16,0 0-16,-1 15 0,-4 0 16,5-15-16,0 0 0,0 0 15,0 0-15,0 0 16,0 0-16,0 7 0,-2 1 15,2-8-15,0 0 0,2 4 16,-2 0-16,0-4 16,0 0-16,0 0 0,0-2 15,-2 0-15,1 0 0</inkml:trace>
  <inkml:trace contextRef="#ctx0" brushRef="#br0" timeOffset="94882.146">4914 12772 0,'0'0'0,"0"0"16,0 0-16,0 0 0,0 0 16,0 0-16,0 0 0,0 0 15,0 0-15,0 0 16,0 0-16,-2 13 0,-3-1 16,-2 12-16,-1-3 0,-1 2 15,-2-3-15,2 2 16,-2 0-16,0 6 0,0-3 15,1 4-15,-1 1 16,3-1-16,-1 1 0,-2-1 16,2-1-16,1-1 15,1-2-15,7-25 16,0 0-16,-7 24 0,0 0 0,7-24 16,0 0-16,0 0 0,0 0 15,0 0-15,0 0 0,-6 20 16,0-1-16,6-19 15,0 0-15,0 0 0,0 0 16,0 0-16,0 0 16,-3 16-16,-2 0 0,5-16 15,0 0-15,-4 7 16,0 2-16,1-6 0,-3 0 0</inkml:trace>
  <inkml:trace contextRef="#ctx0" brushRef="#br0" timeOffset="107962.9266">4168 14895 0,'0'0'0,"0"0"16,0 0-16,0 0 0,0 0 15,0 0-15,0 0 16,11 0-16,-1 0 0,8 0 16,-1 0-16,-1 0 15,-3 0-15,2-2 0,-5-2 16,7-2-16,-4 0 0,3 1 15,-3-3-15,0 2 16,1-2-16,-2 2 0,1 0 16,-1 2-16,-3-1 15,-9 5-15,0 0 0,16-4 16,-3-2-16,5 3 0,-3 0 16,6 3-16,-4-2 0,0 2 15,1 0-15,-1 2 16,1 0-16,-18-2 0,0 0 15,17 4-15,0-3 0,1 4 16,-1-1-16,-17-4 16,0 0-16,20 3 0,-1-1 15,-19-2-15,0 0 0,24 2 16,-3 0-16,-21-2 16,0 0-16,24 1 0,-1-1 15,-23 0-15,0 0 16,25 0-16,0 0 0,-25 0 15,0 0-15,25-3 0,-1-1 16,-24 4-16,0 0 16,23-3-16,0-4 0,-23 7 15,0 0-15,24-6 16,-2 1-16,-22 5 0,0 0 16,20-4-16,2-1 0,-22 5 15,0 0-15,23-1 16,-2-3-16,0 0 0,-1 0 15,-20 4-15,0 0 0,17-6 16,-1 0-16</inkml:trace>
  <inkml:trace contextRef="#ctx0" brushRef="#br0" timeOffset="116054.8993">17954 16079 0,'0'0'0,"0"0"15,0 0-15,0 0 16,0 0-16,0 0 0,0 0 16,0 0-16,0 0 0,0 0 15,0 0-15,0 0 16,0 0-16,0 0 0,0 0 15,0 0-15,0 0 0,0 0 16,0 0-16,0 0 16,0 0-16,7 10 0,2 0 15,2 4-15,-2 0 0,3-3 16,-5 1-16,1-2 16,-2-1-16,0-2 0,0-2 15,0 1-15,-1-2 16,1 0-16,-2 0 0,2-2 15,0-1-15,0-1 0,-2 0 16,1 0-16,2-1 0,-2-1 16,1 0-16,2 0 15,-3-2-15,4 0 0,-3-2 16,1 3-16,1-1 16,0-1-16,-2 2 0,1-1 15,1-1-15,0 2 0,-2-1 16,2 4-16,-1-1 15,-7 1-15,0 0 0,10 1 16,-1-1-16,1 6 16,-3-2-16,4 2 0,-4 0 15,3 2 1,0-2-16,-10-6 0,0 0 0,0 0 16,0 0-16,11 5 0,-1-1 15,2 0-15,0-2 0,-1-4 16,-1 0-16,2-2 15,-1 1-15,1-3 0,0-2 16,0 0-16,-3 0 0,1 0 16,1 0-16,-11 8 15,0 0-15,12-7 0,-3-1 16,-9 8-16,0 0 0,14-4 16,-1-2-16,-13 6 15,0 0-15,15 0 0,-2-2 16,-13 2-16,0 0 0,13 3 15,1 2-15,0 1 16,0-3-16,-14-3 0,0 0 16,0 0-16,0 0 0,15 4 15,-1 1-15,-14-5 16,0 0-16,17 1 0,-1 1 16,-16-2-16,0 0 15,23 3-15,-2-2 0,-21-1 16,0 0-16,20 4 0,-1-2 15,-19-2-15,0 0 16,19 4-16,1-2 0,-20-2 16,0 0-16,0 0 0,0 0 15,19 1-15,1 2 16,-20-3-16,0 0 0,22 2 16,-3-2-16,-19 0 0,0 0 15,19-2-15,0-1 16,-19 3-16,0 0 0,0 0 15,0 0-15,19 0 0,1-1 16,-20 1-16,0 0 16,0 0-16,0 0 0,20 0 15,-3 0-15,-17 0 0,0 0 16,0 0-16,0 0 16,20 0-16,-3 0 0,-17 0 15,0 0-15,0 0 16,0 0-16,20 1 0,-2 2 15,-18-3-15,0 0 0,0 0 16,0 0-16,17 2 16,1-1-16,-18-1 0,0 0 15,0 0-15,0 0 0,0 0 16,0 0-16,16 5 16,0-3-16,-16-2 0,0 0 15,0 0-15,0 0 0,0 0 16,0 0-16,13 4 15,1-3-15,-14-1 0,0 0 16,12 9-16,-1-4 0,-11-5 16,0 0-16,10 10 15,0-2-15,-10-8 0,0 0 16,0 0-16,0 0 0,7 10 16,2 0-16,-9-10 15,0 0-15,8 11 0,-1 1 16,-7-12-16,0 0 0,0 0 15,0 0-15,8 14 16,-3-3-16,-5-11 0,0 0 16,9 14-16,-2-2 0,-7-12 15,0 0-15,10 9 16,-2-2-16,2-3 0,-1 0 16,1-4-16,-2 0 15,-2-4 1,-1 0-16,-3-2 0,-2 0 0</inkml:trace>
  <inkml:trace contextRef="#ctx0" brushRef="#br0" timeOffset="122631.7962">20064 16229 0,'0'0'0,"0"0"0,0 0 16,-11 2-16,2 0 0,-11-1 15,1 2-15,1-2 16,1 1-16,1 1 0,-2-3 16,3 0-16,-4-3 15,4 0-15,-3-1 0,3 0 16,-2-2-16,2 0 0,-3 0 15,5-3-15,-3 0 0,3 0 32,-3-3-32,3 2 0,-4-2 0,3 0 0,0-1 15,3-1-15,-3 0 0,2-2 16,1 1-16,1-1 16,-2-2-16,3 1 0,-2-1 15,4-2-15,-3 0 0,5 1 16,-4-2-16,3-1 15,1-1-15,3-2 0,-2 0 16,4 0-16,0 0 16,2 0-16,0 0 0,3 2 15,-1-3-15,5 4 16,-2-1-16,1 1 0,-1 0 0,6 3 16,-4-3-16,5 4 15,-2-1 1,3 3-16,1-2 0,4 5 0,-2-3 15,2 5-15,-1-3 0,2 4 16,-1-3-16,4 4 16,-3 0-16,4 2 0,-1-1 15,3 3-15,2-2 0,-3 4 16,0-3-16,1 2 16,0 0-16,3 2 0,-3 0 15,3 2-15,0 0 0,1 4 16,-2-3-16,3 6 15,-1-4-15,-2 7 0,-1-3 16,0 2-16,-2 2 0,4 0 16,-3-1-16,2 4 15,-1-1 1,-3 4-16,2-2 0,-5 5 0,-2-1 0,0 3 16,-1-3-16,-1 5 15,0-1-15,-3 2 0,-1 1 16,-2 4-16,-1-2 0,-2 1 15,-4-1-15,-1 1 16,-2 0-16,-2 3 0,0-3 16,-2 2-16,-2-3 0,-1 2 15,-2-4-15,-1 1 16,-1-2-16,-3-2 0,0 0 16,1-4-16,-1 1 15,2-2-15,-1-4 0,11-14 16,0 0-16,-14 15 0,0-1 15,14-14 1,0 0-16,0 0 0,0 0 0,0 0 16,0 0-16,-18 9 0,2 1 15,-4-6-15,-1-2 16,6 0-16,-3-2 0</inkml:trace>
  <inkml:trace contextRef="#ctx0" brushRef="#br0" timeOffset="124729.4567">11392 14973 0,'0'0'0,"0"0"0,0 0 0,0 0 16,0 0-16,0 0 16,0 0-16,4 8 0,-2 0 15,9 7-15,-3-3 16,-1 0-16,1-2 15,-1-2-15,-4 0 0,3-2 16,-2 0-16,1-1 0,-1 1 16,0-1-16,-2-1 0,3-2 15,-2-2-15,3-2 0,-2-2 16,2-5-16,-1 2 16,4-7-16,-2 0 0,1-2 15,-3-1-15,8-7 16,-2-1-16,1 1 0,0-1 15,1 1-15,1-1 0,-1-1 16,3 1-16,-1 1 16,1 0-16,-3 3 0,1-1 15</inkml:trace>
  <inkml:trace contextRef="#ctx0" brushRef="#br0" timeOffset="129652.1155">19576 14697 0,'0'0'0,"0"0"0,0 0 16,0 9-16,-2-1 0,-2 10 15,-1-2-15,1 0 16,1-1-16,-1 1 0,0 0 16,0-1-16,0 1 15,1 0-15,-4-1 0,3-1 16,-1 0-16,1 0 15,-2-2-15,2 4 0,0-3 16,0 2-16,0 1 0,0 4 16,0-2-16,2 3 15,-2 1-15,2 1 16,-2-1-16,-1 2 0,2-3 0,3-21 16,0 0-16,-2 24 15,0-2-15,2-22 0,0 0 16,0 23-16,-2-1 0,2-22 15,0 0-15,0 0 16,0 0-16,0 0 0,0 0 16,0 19-16,-2-1 0,0-7 15,0 1-15,0-8 16,1 1-16,-3-5 0,-3-3 16,3 0-16,1-4 15</inkml:trace>
  <inkml:trace contextRef="#ctx0" brushRef="#br0" timeOffset="130969.2535">19576 14634 0,'0'0'0,"0"0"15,0 0-15,0 0 16,0 0-16,0 0 0,0 0 16,9 0-16,0 0 0,9 0 15,0 0-15,-2 0 0,0 0 16,-1 0-16,1 0 15,4 0-15,-2-2 0,-1 0 16,-1 0-16,1 0 16,1-1-16,2 1 0,-3 1 15,4-3-15,-1-2 0,3 0 16,0 0-16,-2 2 16,-2-1-16,1 2 0,0-4 15,3 3-15,-2-1 0,5 1 16,-2 1-16,0 2 15,1-4-15,0 3 16,-1 0-16,2 0 0,-1-2 16,0 4-16,-2-2 0,3 2 15,0 0-15,2 0 0,-4 0 16,2 2-16,-3-2 0,1 3 16,0-3-16,-2 3 15,0 1-15,-22-4 0,0 0 16,23 5-16,-2-2 0,0 2 15,1 1-15,-22-6 16,0 0-16,19 7 0,1-1 16,-20-6-16,0 0 0,18 8 15,-3-1-15,-15-7 16,0 0-16,0 0 0,0 0 16,14 10-16,0-1 15,-7 6-15,2-3 0,-6-1 16,-1-1-16,0 0 0,-2 0 15,2 3-15,-2-1 16,0 3-16,-2-2 0,2 2 16,-2 1-16,0 2 0,1 0 15,-1 3-15,-3 1 0,3 1 16,0-2-16,2 3 16,-2 0-16,0-1 0,0 1 15,1 2-15,-1-2 0,0 1 16,-2-2-16,2 1 15,0 0-15,0-1 16,0 1-16,1-1 0,-2-1 16,1-1-16,0-1 0,0 0 15,-2 0-15,2-1 0,0-1 16,2-18-16,0 0 16,-1 17-16,-3 1 0,4-18 15,0 0-15,-4 21 0,-2-3 16,6-18-16,0 0 15,-8 18-15,0-2 0,8-16 16,0 0-16,-9 15 0,-4-1 16,13-14-16,0 0 15,-13 13-15,-1-5 0,14-8 16,0 0-16,-15 9 16,-3-3-16,-1-3 0,-2 2 15,3-4-15,-1 1 0,1-2 16,1 0-16,-1 0 15,0-2-15,0 2 0,-2-1 16,1-2-16,-3 1 0,1 0 16,0 1-16,0-2 15,-1 0-15,-2-1 0,2-2 16,-2 2-16,0 1 0,1-2 16,-3-1-16,2 0 15,-1 0-15,-1 0 0,1 1 16,-1-1-16,2 1 15,-2-2-15,1-1 0,-2 2 16,0 0-16,1 1 0,0-4 16,0 4-16,-1-1 0,1-1 15,-1 2-15,2 1 16,1-1-16,0 1 0,0-1 16,1 3-16,-1-2 0,24 4 15,0 0-15,-23 0 16,-2-1-16,-1 1 0,-2 0 15,28 0-15,0 0 16,-26 1-16,2-1 0</inkml:trace>
  <inkml:trace contextRef="#ctx0" brushRef="#br0" timeOffset="143086.5692">21023 15494 0,'0'0'0,"0"0"0,0 0 15,3 10-15,-1-2 16,8 5-16,-3 1 0,2-6 15,-2 0-15,1 0 0,-3-2 16,2 0-16,-1-3 16,1 3-16,-1-2 0,3 1 15,-4-4-15,3 1 16,-1-2-16,1 0 0,0-2 16,0 1-16,0-4 0,2 1 15,-1 1 1,4-2-16,-3-1 0,2 2 0,-1 1 15,1-1-15,-2 0 0,3 3 16,-1-4-16,1 5 16,0-2-16,-13 2 0,0 0 15,15 2-15,-1-2 0,3 5 16,-1-4-16,3 3 16,-1-2-16,1 2 0,-2-3 15,1 2-15,-1-2 16,1 1-16,-1 1 0,3 0 15,-2 0-15,-1-1 0,-1-1 16,1 3-16,1-2 0,0 4 16,-2 0-16,1 2 15,-1-2-15,-1 4 16,1-2-16,2-1 0,-3-1 16,3 1-16,-3-2 0,3 1 15,-3-2-15,3-3 0,-1 2 16,-1-3-16,-1 0 15,-1 0-15,-1-3 0,-13 3 16,0 0-16,16-4 16,-3 1-16,4 1 0,-2 0 15,1 2-15,-1 0 0,1 2 16,-1-2-16,1 4 16,-2-3-16,-14-1 0,0 0 15,16 4-15,0 1 0,-16-5 16,0 0-16,18 6 15,-3-3-15,-15-3 0,0 0 16,16 4-16,-3-2 0</inkml:trace>
  <inkml:trace contextRef="#ctx0" brushRef="#br0" timeOffset="180888.2593">10814 16178 0,'0'0'0,"0"0"15,0 0-15,0 0 0,0 0 16,0 0-16,0 0 16,0 0-16,0 0 0,0 0 15,0 0-15,0 0 16,0 0-16,9 0 0,-3 0 16,7 0-16,-1 0 0,-1 0 15,-1-2-15,2 0 16,-2 0-16,-1-1 0,1 0 15,0-1-15,-3-1 16,6 4-16,-4-1 0,3 2 16,-2-2-16,0 2 0,0-2 15,2 4-15,-2-2 0,-1 2 16,1 0-16,-2 2 16,0-1-16,-1 2 0,-1-1 15,-6-4-15,0 0 16,8 8-16,-2-2 0,2 3 15,-3-2-15,2 6 0,-3-3 16,-1 3-16,1-1 0,-2 2 16,-2 0-16,0 1 15,0-1-15,-2 2 16,-2-2-16,1 1 0,-1 0 16,-1 0-16,-1-2 0,1 4 15,-1-4-15,-1 0 0,-2 0 16,9-13-16,0 0 15,-9 11-15,-1 1 0,10-12 16,0 0-16,-12 12 0,-1 0 16,13-12-16,0 0 15,-18 11-15,-2 2 0,20-13 16,0 0-16,-18 9 0,1 1 16,17-10-16,0 0 15,-18 6-15,0-2 0,18-4 16,0 0-16,0 0 15,0 0-15,0 0 16,0 0-16,-15 4 0,-1-3 0,16-1 16,0 0-16,0 0 15,0 0-15,-8 0 0,-1 0 16,9 0-16,0 0 0,-2 0 16,0 0-16,2 0 15,0 0-15,6 0 0,-3 0 16,-3 0-16,0 0 15,10-1-15,0 0 0,1 1 16,1-3-16,2 3 0,-3 0 16,-11 0-16,0 0 0,15 3 15,-2-3-15,3 2 16,-2 1-16,-14-3 0,0 0 16,16 3-1,-3 0-15,-13-3 0,0 0 0,0 0 16,0 0-16,16 3 0,-2 1 15,-14-4-15,0 0 0,0 0 16,0 0-16,13 6 16,1-1-16,-14-5 0,0 0 15,10 5-15,-1-1 0,-4 2 16,-1-2-16</inkml:trace>
  <inkml:trace contextRef="#ctx0" brushRef="#br0" timeOffset="182189.3337">11507 17361 0,'0'0'0,"0"0"15,0 0-15,0 0 16,0 0-16,0 0 0,0 0 15,0 0-15,0 0 16,0 0-16,0 0 16,0 0-16,0 0 0,0 0 15,0 0-15,0 0 0,0 0 0,9 0 16,0 0-16,9 0 16,0 0-16,-1 0 0,0 0 15,0 0-15,0 0 16,-2 0-16,1 0 0,-1 1 15,1 1-15,-1 2 16,-1 0-16,0-1 0,-2 2 16,-1 2-16,1-1 0,-2 5 15,-2-2-15,-1 1 16,-1 0-16,-1-1 0,0 2 16,-1 0-16,0-1 0,-1 3 15,-1-1 1,-2 4-16,0-2 0,0 4 0,-2-3 15,2-15-15,0 0 0,-1 24 16,-3-2-16,0 0 16,-3-3-16,2-2 0,-3 2 15,1-4-15,-1 0 0,8-15 16,0 0-16,-10 16 16,-2 0-16,12-16 0,0 0 15,-14 15-15,-1 0 0,-1-4 16,1 1-16,15-12 15,0 0-15,-14 9 0,-2 2 16,16-11-16,0 0 0,-16 7 16,1-1-16,15-6 15,0 0-15,-17 4 16,2 0-16,15-4 0,0 0 16,0 0-16,0 0 0,0 0 15,0 0-15,-9 0 0,-2-3 16,6 2-16,-3 0 0,8 1 15,0 0-15,0-3 16,-2 0-16,6 0 0,-2 0 16,5 1-16,-1-2 0,4 2 15,-2-2-15,3 1 16,3 0-16,-1 1 0,1-2 16,-1 4-16,0-2 0,4 4 15,-1-2-15,-1 2 16,-2-2-16,3 2 0,-3 0 15,3 1 1,-2 0-16,2-1 0,0 0 16,-16-2-16,0 0 0,18 4 15,-3-2-15,-15-2 0,0 0 16,22 4-16,-2-3 0,-2 3 16,2-2-16,-20-2 0,0 0 15,15 3-15,-2-2 0,-8 0 16,1 2-16</inkml:trace>
  <inkml:trace contextRef="#ctx0" brushRef="#br0" timeOffset="184124.7521">21226 17466 0,'0'0'0,"0"0"16,0 0-16,0 0 0,0 0 16,0 0-16,0 0 0,0 0 15,0 0-15,0 0 16,0 0-16,0 0 0,0 0 16,0 0-16,0 0 0,0 0 15,0 0-15,0 0 16,0 0-16,0 0 0,0 0 15,0 0-15,0 0 0,0 0 16,0 0-16,0 0 16,0 0-16,0 0 0,0 0 15,0 0-15,0 0 0,10 0 16,0 0-16,8 0 16,-1 0-16,-1 2 0,-1-2 15,-3 2-15,-2 0 16,-1 1-16,1 0 0,-2 0 15,0 2-15,1-1 16,0-1-16,-2 3 0,1-1 16,0 0-16,-1-1 0,0 2 15,-1 0-15,0 0 16,-1 0-16,-1 0 0,1 0 16,-3 0-16,0 0 0,0-1 15,-2-1-15,2 0 16,-2 0-16,0-1 0,-2 2 15,2-1-15,-2 0 0,0 0 16,0-2-16,0 2 16,-3-2-16,2 0 0,-1-1 15,0 3-15,-2-2 0,1 3 16,-4-2-16,2 1 16,-2 0-16,1 1 0,-2-3 15,1 5-15,-1-1 0,0-1 16,0 1-16,1 0 15,-2 0-15,2 0 0,0 0 16,-2 0-16,2-2 0,1 2 16,1-2-16,-2-1 15,1 1-15,3 3 0,-3-3 16,2-1-16,0 1 0,2 1 16,-1-4-16,1 0 15,0 2-15,2-1 0,-2 0 16,1 0-16,2-2 0,-1 2 15,0 0-15,2 2 16,0-3-16,0-1 0,0 0 16,2 5-16,0-4 0,4 4 15,-2-2-15,-4-3 16,0 0-16,8 7 0,-3-4 16,-5-3-16,0 0 15,12 6-15,0 0 0,-12-6 16,0 0-16,15 6 0,1-2 15,2 2-15,-1 0 16,-17-6-16,0 0 0,22 6 16,-1 0-16,-21-6 0,0 0 15,23 5-15,-1 0 0,-22-5 16,0 0-16,25 5 16,-3-1-16,-22-4 0,0 0 15,0 0-15,0 0 0,0 0 16,0 0-16,20 6 15,0 1-15,-20-7 16,0 0-16,0 0 0,0 0 16,13 5-16,1-1 15,-10-1-15,0 0 0,-2-2 0,-2 2 16</inkml:trace>
  <inkml:trace contextRef="#ctx0" brushRef="#br0" timeOffset="241423.3196">20798 18122 0,'0'0'16,"0"0"-16,0 0 0,0 0 15,0 0-15,9 4 0,-3-2 16,3 4-16,1-2 0,-2 0 16,-2-3-16,-3 2 15,1-1-15,-2-1 0,0 2 16,0-3-16,1 0 0,-1 2 15,-2-2-15,0 0 16,0 0-16,0 0 0,0 0 16,0 0-16,0 0 0,0 0 15,-2 0-15,2 0 16,0 0-16,0 0 0,-3 0 16,3 0-16,0 0 0,0-2 15,-2-1-15,2 2 16,-2-1-16,2 2 0,-2-3 15,2 3-15,-2-1 0,2 1 16,0-2-16,2 2 16,-2-2-16,0 2 0,0 0 15,4 0-15,-2-2 0,3 2 16,-3 0-16,1 0 16,1 0-16,0 0 0,0 0 15,1 4-15,2-2 0,-1 2 16,-1-2-16,3 4 15,-3-1-15,4 3 0,-1-2 16,-1 0-16,1 0 16,0 0-16,0 0 0,-1 0 15,2-1-15,1 1 0,-2-2 16,1 1-16,0-1 16,-2-1-16,-1 0 0,-6-3 15,0 0-15,8 1 16,-1 1-16,-7-2 0,0 0 15,11 0-15,-4-2 0,-7 2 16,0 0-16,10-4 16,-2-2-16,-8 6 0,0 0 15,10-8-15,-1 0 0,-9 8 16,0 0-16,12-7 16,-2-1-16,-10 8 0,0 0 15,11-6-15,1 0 0,-12 6 16,0 0-16,14-2 15,-2 0-15,1 6 0,0-2 16,-1 3-16,-1 2 0,1 1 16,-2-1-16,1 4 15,0-3-15,-11-8 0,0 0 16,11 9-16,0-1 16,-11-8-16,0 0 0,15 10 15,-4 0-15,-11-10 16,0 0-16,0 0 15,0 0-15,14 6 0,-1-1 0,-13-5 16,0 0-16,12 3 0,0-3 16,-1-3-16,2 0 0,-13 3 15,0 0-15,9-8 16,0 0-16,-9 8 0,0 0 16,9-12-16,0-1 0,-9 13 15,0 0-15,7-17 16,1 2-16,-8 15 0,0 0 15,0 0-15,0 0 0,0 0 16,0 0-16,12-14 16,-1-2-16,-11 16 0,0 0 15,14-6-15,0-1 0,-14 7 16,0 0 0,11 0-16,1 0 0,0 5 0,-1-1 15,-11-4-15,0 0 16,12 9-16,-2-2 0,-10-7 15,0 0-15,0 0 0,0 0 16,11 12-16,1-2 16,-12-10-16,0 0 0,0 0 15,0 0-15,0 0 0,0 0 16,14 7-16,-2 2 16,-12-9-16,0 0 0,12 3 15,-2 2-15,2-5 0,-2-2 16,-10 2-16,0 0 15,0 0-15,0 0 0,9-3 16,0 0 0,-9 3-16,0 0 0,0 0 0,0 0 15,0 0-15,0 0 0,9-3 16,-1-1-16,-8 4 16,0 0-16,12 0 0,-3-2 15,-9 2-15,0 0 16,10 4-16,0 1 0,-10-5 15,0 0-15,0 0 0,0 0 16,11 6-16,-1 0 0,-10-6 16,0 0-16,0 0 15,0 0-15,0 0 0,0 0 16,12 5-16,0 1 0,-12-6 16,0 0-16,7 2 15,-1 0 1,-3-2-16,-1-2 0</inkml:trace>
  <inkml:trace contextRef="#ctx0" brushRef="#br0" timeOffset="471052.3518">13345 14604 0,'0'0'0,"0"0"15,0 0-15,0 0 0,0 0 16,0 0-16,0 0 16,0 0-16,0 0 0,0 0 15,0 0-15,0 0 0,0 0 16,0 0-16,0 0 0,0 0 15,0 0-15,-2 4 16,-2-2-16,1 4 0,-1-2 16,2-1-16,-2 0 15,2-1-15,-1 0 0,2 0 16,-1 0-16,2-2 0,0 0 16,0 2-16,-3-2 0,3 2 15,0 0-15,-2-1 16,0 2-16,-2-2 15,0 2-15,-1-1 0,-3-2 16,-2 1-16,-2-1 0,1 3 16,-3-2-16,-1 3 15,-1 0-15,-1 4 0,-3-2 16,-4 4-16,-1 0 0,1 1 16,-2 1-16,1 0 15,-2 0-15,3-2 0,0 0 16</inkml:trace>
  <inkml:trace contextRef="#ctx0" brushRef="#br0" timeOffset="472019.182">13429 14608 0,'0'0'0,"0"0"15,0 0-15,0 0 16,0 0-16,-2 10 0,-1-2 16,-3 6-16,-2-3 0,0-3 15,-2-2-15,1 0 16,-1-1-16,-2-2 16,1-1-16,-3 3 0,-2-2 0,-1 1 15,2 0-15,-1 1 16,1-1-16,1 0 0,1 0 15,13-4-15,0 0 0,0 0 16,0 0-16,-14 6 16,-2-2-16,2 3 0,-1-4 15,1 1-15,-1-1 0,-3 2 16,0-3-16,-4 4 16,-2-1-16,1 4 0,-2-2 15,2 1-15,-3 0 16,0 2-16,1 0 0,-3 1 15,-1-1-15,-5 2 0,1 1 16,-15 5 0,-1 0-16,-19 14 0,2-2 0,-6 13 15,-3 2-15,10 3 0,-1 0 16,22-15-16,-1-1 16</inkml:trace>
  <inkml:trace contextRef="#ctx0" brushRef="#br0" timeOffset="473270.5166">11351 14429 0,'0'0'0,"0"0"16,0 0-16,0 3 0,0-2 16,0 4-16,0-4 0,0 1 15,0-2-15,2 3 16,0-3-16,2 1 0,0 1 16,1 2-16,-1-2 15,3 2-15,-3-2 16,-1 3-16,-1-1 0,0-3 15,0 0-15,2 2 0,-2-3 0,2 2 16,-1-2-16,1 1 16,-2-1-16,0 3 0,0-1 15,0 1-15,-2-3 0,0 2 0,2 1 16,-2-1-16,0 0 16,0-1-16,2 2 0,-2-3 15,0 1-15,0-1 0,0 0 16,0 0-16,0 0 15,0 0-15,0 2 0,0-2 16,0 0-16,0 0 16,1 2-16,-1-2 0,2 0 15,-2 0-15,2 0 16,-2 0-16,2 0 0,0-2 0,2 4 16,1-2-16,0 2 15,-1-2-15,0 2 0,0-2 16,1 2-16,1-2 15,1 2-15,-4 0 0,3-2 16,-2 0-16,1 0 0,-1-2 16,3 2-16,-2 0 15,3 0-15,-2-2 0,1 2 16,0-2-16,0 2 0,1-2 16,2 2-16,-2 0 15,0 0-15,-1-2 0,2 2 16,-2 0-16,-7 0 15,0 0-15,0 0 0,0 0 16,10 0-16,0-2 0,2 2 16,-2 0-16,-10 0 0,0 0 15,14 2-15,-3-2 16,-11 0-16,0 0 0,0 0 16,0 0-16,15 2 15,0 0-15,-15-2 0,0 0 16,0 0-16,0 0 0,15 2 15,1 0-15,4 2 16,-3-2-16,6 2 0,-1-3 16,4 4-16,-1-2 15,8 4-15,0-2 16,13 7-16,-4-2 0,-3 0 0,-2 0 16</inkml:trace>
  <inkml:trace contextRef="#ctx0" brushRef="#br0" timeOffset="474522.5241">11920 13104 0,'0'-8'0,"-4"33"16,2-12-16,0-6 15,-1 0-15,-1-1 0,-3 1 16,1-2-16,-1 0 0,3-3 16,-2 0-16,5 0 15,-3 0-15,1-1 0,-1-1 16,2 2-16,-2 0 15,3 0-15,-3 1 0,2-2 16,0-1-16,0 2 0,0 0 16,0 0-16,0 0 15,2 0-15,-1 0 0,1 1 16,-3 0-16,3 0 0,-2 0 16,2 1-16,0 0 0,-3 4 15,1-3-15,2 3 16,-2-1-16,2-2 15,-2 1-15,2 2 0,-2 0 16,2-1-16,-2 1 0,1 0 16,-1 0-16,0 0 15,-2-2-15,2 1 0,-3 1 16,2 2-16,-3-1 0,0-3 16,1 3-16,-1 0 15,-3 1-15,9-10 0,0 0 16,-7 12-16,-1 0 0,8-12 15,0 0-15,-7 13 16,-2 0-16,9-13 0,0 0 16,-7 13-16,-1 2 0,1-3 15,-2 1-15,1-2 0,1 1 16</inkml:trace>
  <inkml:trace contextRef="#ctx0" brushRef="#br0" timeOffset="475322.6253">11697 12951 0,'2'-4'0,"-10"14"0,6-7 16,0 1-16,-3-2 0,2 4 15,-3-1-15,2 0 0,-1 1 16,-1 1-16,-1-2 16,5 0-16,-1 1 0,-1 0 15,0-2-15,2 2 16,0-3-16,0 2 0,1-1 16,1 0-16,-2 0 0,0 0 15,0-1-15,2 1 16,-2 0-16,-1 2 0,0-2 15,1 4-15,0-2 0,-1 2 16,-1-1-16,0 4 16,0 0-16,1 3 0,-4 0 15,1 4-15,-1-1 0,-5 11 16,-2-1-16,1 14 16,-3-1-16,-6 35 0,1-1 15,0 44-15,-3-3 16,11 21-16,-3 0 0,11-48 15,-1-1-15</inkml:trace>
  <inkml:trace contextRef="#ctx0" brushRef="#br0" timeOffset="476184.4924">10783 15476 0,'0'0'0,"9"8"0,-4 1 16,5 0-16,-1 1 15,0-4-15,-2-1 0,-1-1 16,0 0-16,-1 1 0,2-2 16,-1 1-16,-1 0 15,1 3-15,0-4 0,0 1 16,-2 0-16</inkml:trace>
  <inkml:trace contextRef="#ctx0" brushRef="#br0" timeOffset="476657.4905">12855 14825 0,'0'0'0,"0"1"0,0-1 16,0 5-16,-3-2 0,1 2 16,1 0-16,-1 1 15,-2-2-15,0 0 0,0-2 16,2 0-16,1 0 0,-3 2 15,-3-3-15,1 5 16,1-2-16,-3 3 0,1-4 16,-2 1-16,9-4 0,-9 4 15,-1 3-15,-2-4 0,3 3 16,-3 0-16,2 2 0,-2-3 16,3 2-16,-3 2 15,1 1-15,-1-2 0,12-8 16,0 0-16,-10 9 0,-1 2 15,1 0-15,0 1 16,1-1-16,-2 1 0,2 0 16,-2-2-16,0 4 0,0-2 15,0 3-15,-4-1 16,4 0-16,-3 0 0,1-1 16,-1 1-16,-3 4 0,2-3 15,-5 1-15,0 0 16,2 2-1,18-18-15,-20 15 0,0 3 0,1-1 0,-1 1 16,0 0-16,1 3 0,-1-3 16,2 4-16,0 0 0,0 1 15,0 1-15,-2 1 16,1-1-16,-3 3 0,0-1 16,-1 5-16,0-1 0</inkml:trace>
  <inkml:trace contextRef="#ctx0" brushRef="#br0" timeOffset="518688.5093">18061 15759 0,'0'0'0,"0"0"16,0 0-16,0 0 0,0 0 15,3 11-15,-1-2 0,6 11 16,-3-3-16,1 5 16,-1-3-16,-1 5 15,-1 0-15,-1-1 0,0 1 0,0-1 16,-2 1-16,2-1 15,-2-2-15,2 2 0,-2-2 16,0 1-16,0 0 0,0 3 16,-2-1-16,0 3 15,-2 0-15,2 3 0,-1-3 16,-1 5-16,-1-3 0,1 1 16,-1 0-16,1-5 15,-2-1-15,1-3 0,-2-1 16,7-20-16,0 0 15,-4 17-15,0 1 0,4-18 16,0 0-16,-2 18 0,-1-3 16,3-15-16,0 0 15,0 0-15,0 0 0,0 0 16,0 0-16,0 16 0,-2 0 16,2-16-16,0 0 15,0 0-15,0 0 0,0 0 0,0 0 16,0 0-16,2 10 0,0 0 15,-2-10-15,0 0 0,0 0 16,0 0-16,0 0 16,0 0-16,1 5 0,-1-1 15,0-4-15,0 0 0,4 2 16,-2-2-16,2-2 16,0-2-16,2 1 0,0-3 15,0 0-15,-3 0 16</inkml:trace>
  <inkml:trace contextRef="#ctx0" brushRef="#br0" timeOffset="519585.8368">18256 15923 0,'0'0'0,"0"0"16,0 0-16,0 0 15,0 0-15,0 0 0,0 0 16,0 0-16,0 0 0,0 0 15,0 0-15,0 0 16,0 0-16,0 0 0,0 0 16,0 0-16,0 0 0,0 0 15,0 0-15,0 0 16,0 0-16,0 0 0,0 0 16,0 0-16,0 0 15,0 0-15,0 0 0,0 11 16,0 1-16,0 10 0,0-2 15,0-2 1,0 1-16,0-1 0,0-4 0,0 2 16,-2-2-16,0 0 0,1-2 15,-1-3-15,0 2 16,2-1-16,-2-3 0,2 0 16,-3 2-16,3-9 15,0 0-15,-2 10 0,0 0 16,2-10-16,0 0 0,0 0 15,0 0-15,0 11 16,-2 1-16,2-12 0,0 0 16,0 0-16,0 0 0,0 0 15,0 0-15,-1 14 16,-1-3-16,2-11 0,0 0 16,0 0-1,0 0-15,-2 15 0,0-4 0,2-11 16,0 0-16,0 0 0,0 0 15,-2 15-15,0 1 0,2-16 16,0 0-16,0 0 16,0 0-16,0 0 0,0 0 15,-2 16-15,0 0 0,2-16 16,0 0-16,0 0 16,0 0-16,0 0 0,0 0 15,0 11-15,0 2 0,4-8 16,-2-1-16,2-1 15,0-3-15,1-3 0,0-1 16</inkml:trace>
  <inkml:trace contextRef="#ctx0" brushRef="#br0" timeOffset="520202.0779">18328 15930 0,'0'0'0,"0"0"0,0 0 0,0 0 15,0 0-15,0 0 16,0 0-16,0 0 0,0 0 15,0 0-15,0 0 16,0 8-16,0 0 0,0 5 16,0 0-16,0-1 15,0 3-15,0-1 0,0-1 16,0-1-16,0 0 0,0 0 16,-2-1-16,0 0 15,0-2-15,1 3 0,-1-2 16,2 2-16,-2-1 15,2 5-15,-2-2 0,2 4 0,0-3 16,0 6-16,0-3 16,0-18-16,0 0 0,0 22 15,-2-3-15,2-19 16,0 0-16,-2 21 0,0 0 16,2-21-16,0 0 0,0 0 15,0 0-15,0 0 16,0 0-16,0 18 0,0 0 15,0-18-15,0 0 0,0 0 16,0 0-16,0 0 0,0 0 16,0 0-16,0 13 0,0 1 15,0-14-15,0 0 0,0 0 16,0 0-16,2 5 16,-2-1-16,4-4 0,0-1 15,1-5-15,1 0 0,-6 6 16,0 0-16,9-8 15,-4 1-15</inkml:trace>
  <inkml:trace contextRef="#ctx0" brushRef="#br0" timeOffset="520786.0547">18458 15946 0,'0'0'0,"0"0"0,0 0 0,0 0 16,0 0-16,0 0 16,0 0-16,0 2 0,0 1 15,0 0-15,0 0 16,0 3-16,0-1 0,0 2 15,0 1-15,0 2 0,0 1 16,0-2-16,0-9 0,0 9 0,0 3 16,0-12-16,0 12 0,0-1 15,0 0-15,0 0 0,0-1 16,0 2-16,-2 0 0,0 0 16,0-3-16,0 6 15,0-4-15,2 3 0,-2-2 16,0 3-16,1-1 15,1-14-15,0 0 16,-2 14-16,-2 0 0,4-14 16,0 0-16,-2 14 0,0 1 15,2-15-15,0 0 0,0 0 16,0 0-16,-2 14 16,0-1-16,2-13 0,0 0 15,0 0-15,0 0 0,0 0 16,0 0-16,-4 12 15,3 0-15,2-4 0,-1-2 0,4-2 16,-2-2-16,2-4 16,-2-1-16,4-2 15,-3-1-15,1-2 0,0-2 16,3 2-16,-4-2 0,1 5 16,-2-3-16</inkml:trace>
  <inkml:trace contextRef="#ctx0" brushRef="#br0" timeOffset="521616.0591">18546 16009 0,'0'0'0,"0"2"15,0-2-15,0 2 0,0 0 16,0 0-16,0 3 15,0-5-15,0 0 0,2 6 0,-1-2 16,2 2-16,-1-1 0,0 1 16,0-3-16,0 7 15,-2-3-15,0 3 0,0 0 16,2 2-16,-2 0 0,0 2 16,0-1-16,0 3 15,-2 0 1,0-1-16,-2 0 0,2 2 0,-2-2 0,4-15 15,0 0-15,-4 16 0,0 1 16,4-17-16,0 0 16,0 0-16,0 0 0,-6 17 15,1 0-15,5-17 16,0 0-16,-2 16 0,-2 0 16,4-16-16,0 0 0,0 0 15,0 0-15,0 8 0,0-2 16,0-6-16,0 0 15,2 0-15,-2 0 0,2-4 16,0-2-16,0 2 16,-1-2-16,3-2 0,-2 0 15,2-1-15,0 0 0,-2 0 16,-1 0-16,2-2 16,-1-1-16,0 3 0,0-3 15,0 3-15,0-2 0,0 1 16,-2-1-16,1 2 15,1 2-15,0-1 16,0-1-16,0 4 0,0-3 16,0 2-16,0 1 0,0 1 15,0 0-15,0 1 0,-2 0 16,2 3-16,-2 0 16,2 1-16,-2-1 0,0 2 15,0-2-15,0 5 0,0-1 16,2 2-16,-2-3 15,0 3-15,0 0 0,0 2 16,0-2-16,0 2 0,0-8 16,0 6-16,0 1 0,0-7 0,-2 6 15,2 2-15,-2 0 0,2 0 16,0 0-16,0 0 16,-2-1-16,2 3 0,-2-3 15,2 3-15,-2-5 0,2-5 16,0 0-16,0 0 0,0 0 15,0 8-15,-2 0 16,2-8-16,0 0 0,0 0 16,0 0-16,2 5 0,0 1 15</inkml:trace>
  <inkml:trace contextRef="#ctx0" brushRef="#br0" timeOffset="528849.2282">18536 15822 0,'0'0'0,"0"0"0,0 0 16,2 10-16,0-3 0,0 11 16,0-2-16,0-1 15,0 1-15,-1-2 0,-1 0 16,0 0-16,0-3 0,0 4 15,-1-4-15,-1 1 16,0-1-16,2 2 0,-2-4 16,2 3-16,-2 0 15,2-1-15,-2 1 0,2 4 16,0-2-16,0-14 0,0 0 16,0 22-16,0-3 15,-2 4-15,-2 1 0,3 0 16,-3-3-16,2-2 0,0-1 15,2-18-15,0 0 16,0 0-16,0 0 0,-3 18 16,1-2-16,2-16 15,0 0-15,0 0 16,0 0-16,0 0 0,0 0 0,2 16 16,-2 0-16,0-16 15,0 0-15,5 11 0,-3-1 16,2-5-16,-1-4 0,3-2 15,-2-1-15,4-2 0,-2-2 16,0 1-16,-1-1 0</inkml:trace>
  <inkml:trace contextRef="#ctx0" brushRef="#br0" timeOffset="529363.31">18671 16019 0,'0'-4'0,"-1"17"0,1-7 16,0 4-16,0-2 0,0 3 16,0-1-16,0 3 15,0-4-15,-2 3 0,2-12 16,-2 12-16,0 2 0,0-3 0,0 1 16,0 0-16,2 0 15,-2-2-15,2-1 0,0 1 16,-2 0-16,1 0 15,1-10-15,0 0 0,-4 14 16,0-3-16,-1 5 16,-1-2-16,2-3 0,0 1 15,4-12-15,0 0 0,0 0 16,0 0-16,-2 12 16,0 0-16,2-12 0,0 0 15,0 0-15,0 0 0,-2 7 16,0 2-16,4-6 0,-2-1 15,4-2-15,-2-2 0,2-1 16,0-3-16,-1-1 16,2 0-16</inkml:trace>
  <inkml:trace contextRef="#ctx0" brushRef="#br0" timeOffset="530812.457">18719 15977 0,'0'-4'0,"-2"15"0,2-7 15,0 5-15,0-1 16,0 0-16,0 1 0,0-1 16,0 0-16,0 3 0,0-3 15,0 4-15,0-12 0,0 10 16,0 4-16,0-14 0,0 14 0,0-1 16,0 1-1,-2 1-15,0-4 0,0 3 0,0-1 16,2-13-16,0 0 0,-2 14 15,-2 0-15,4-14 0,0 0 16,-4 18-16,-2-2 16,6-16-16,0 0 0,0 0 15,0 0-15,-4 15 0,1 1 16,3-16-16,0 0 16,0 0-16,0 0 0,0 0 15,0 0-15,0 11 16,0-1-16,0-10 0,0 0 15,2 4-15,-1-2 0,5-2 16,-2-2-16,3-2 0,-4 0 16,3-2-1,0-1-15,-1-2 0,1 1 0,2-3 16,0 1-16,0 1 0,-3-3 16,2 0-16,-1 0 15,-1 4-15,-1-1 0,2 1 16,-1 0-16,0 0 15,-1-2-15,-2 3 0,0-2 16,0 4-16,-2-4 0,0 6 16,0 3-16,-2-4 0,0 2 15,-2-2-15,4 4 0,-2-2 16,-1 2-16,1 0 0,0 4 16,1-2-16,1 2 15,-2 0-15,2 2 16,-2-2-16,0 1 0,0 1 15,2 0-15,-2 0 0,2-1 16,-2 1-16,0 0 16,0 1-16,2 1 0,-1-2 0,-1 1 15,0-2-15,2-5 16,0 0-16,-2 13 0,-1-3 16,3-10-16,0 0 15,-2 13-15,0 1 0,2-14 16,0 0-16,-2 16 15,-1-3-15,3-13 0,0 0 16,-2 16-16,-2 0 0,4-16 16,0 0-16,0 0 15,0 0-15,0 0 0,0 0 16,0 16-16,-2-2 16,2-14-16,0 0 0,2 9 15,-2 0-15,0-9 0,0 0 16,2 4-16,0-2 0,3-7 15,-1 2-15,5-4 16,-4-1-16,1-2 0,0 1 16,1-3-16,0 0 0,-1-1 15,-1-3-15,1 0 16,0 0-16,2-2 0,0-3 16,-1 4-16,2-1 0,-3 2 15,-2 0-15,-2 4 16,0-1-16,0 3 0,-2-2 15,2 6-15,-2-2 16,0 7-16,-2-3 0,0 4 16,0 0-16,0 4 0,-2-1 15,1 3-15,-4 0 0,4 4 16,-1-2-16,2 2 16,-1-3-16,1 4 0,0-4 15,0 2-15,-2-2 0,2 0 16,-2 2-16,4-9 15,0 0-15,-2 12 0,0-3 16,0 5-16,-2-2 16,4-12-16,0 0 0,-2 15 15,-2 0-15,4-15 16,0 0-16,-3 15 0,-1 1 0,4-16 16,0 0-1,-4 17-15,-1-1 0,5-16 0,0 0 16,0 0-16,0 0 15,0 0-15,0 0 0,-2 20 16,-1-3-16,3-2 16,-2-4-16,4-5 0,-2 0 15,3-6-15,-1 0 0,5-4 16,-3 0-16,3-4 0,-1 1 16,2-3-16,-2-2 0,0 0 15,0-2-15,-1 2 16,0-2-16</inkml:trace>
  <inkml:trace contextRef="#ctx0" brushRef="#br0" timeOffset="531247.136">18903 16093 0,'0'4'0,"0"-15"0,0 6 16,0 3-16,0 1 0,0-2 15,0 1-15,0 2 0,0-1 16,0 2-16,0-1 0,0 0 0,0 5 15,0-2-15,0 3 16,0 0-16,0 3 0,0 0 16,0-1-16,0 0 15,0 2-15,0-1 0,0 2 16,0 1-16,0 0 0,-2 0 16,0 2-16,0-2 15,1 2-15,-1-1 0,0 1 16,-1 1-16,1 0 0,0-3 15,0 2-15,0-3 0,0 0 16,1 0-16,1-1 16,-2-2-16,2-1 0,0-1 15,0-6-15,0 0 0,2 6 16,-2-2-16,1 0 16,1-1-16,2 1 15,-2-4-15,3-4 0,-1 1 0,3-3 16,-1 0-16,1-2 15,0 1-15,1-4 16,-3-1-16,5 1 0,-2-3 0,0 4 16,-3-2-16</inkml:trace>
  <inkml:trace contextRef="#ctx0" brushRef="#br0" timeOffset="531614.2404">19063 16062 0,'3'-10'0,"-14"44"16,11-34-16,-3 13 0,1-1 16,-2-1-16,1 0 0,1-4 15,0 3-15,0-3 16,2 4-16,0-1 15,-2 2-15,1-1 0,-1 3 0,-2-2 16,2 1-16,-2-1 0,1 0 16,-4-1-16,7-11 15,0 0-15,-4 16 0,0-2 16,4-14-16,0 0 0,-2 14 16,-1-2-16,3-12 15,0 0-15,0 13 0,0-1 16,0-12-16,0 0 0,3 9 15,-1-4-15,2-3 16,0-2-16,1 0 0,-2-2 16,1 0-16,0 1 0</inkml:trace>
  <inkml:trace contextRef="#ctx0" brushRef="#br0" timeOffset="531930.1484">19115 16034 0,'0'0'0,"0"0"16,0 0-16,-2 10 15,-2 0-15,-2 4 0,0-3 16,0 1-16,1-2 0,1 0 15,0-1-15,-1 0 16,0-1-16,0-1 0,1 1 16,0 0-16,1 0 0,1 2 15,-2-1-15,1 3 0,-1 0 16,2 4-16,0-3 16,1 3-16,-1-2 0,0 0 15,0-1-15</inkml:trace>
  <inkml:trace contextRef="#ctx0" brushRef="#br0" timeOffset="601427.9386">4941 17012 0,'0'0'0,"12"-3"16,-1-1-16,13-10 15,-24 14-15,23-14 0,-2 0 0,-2 0 16</inkml:trace>
  <inkml:trace contextRef="#ctx0" brushRef="#br0" timeOffset="604973.6142">17292 15972 0,'0'0'0,"0"0"0,0 0 15,0 0-15,0 0 16,0 0-16,0 0 0,0 0 16,0 0-16,0 0 0,0 0 15,0 0-15,0 0 16,0 0-16,0 0 0,0 0 16,0 0-16,0 0 15,0 0-15,0 0 0,0 0 16,0 0-16,0 0 0,0 0 15,0 0-15,0 0 0,0 0 16,0 0-16,0 0 16,0 0-16,0 0 0,0 0 15,0 0-15,3 5 16,-1 1-16,4 4 0,-2-2 16,-1-3-16,1 2 0,0-3 15,-1 1-15,-1-2 16,-2 0-16,0 1 0,0 1 15,-2-2-15,-1 1 0,1 1 16,0-2-16,0 1 16,0-3-16,1 4 0,-3-1 15,4-1-15,-2 0 0,4 0 16,-2 0-16,2 0 16,0 0-16,1 0 0,-1-1 15,5 0-15,-3 0 0,-1 2 16,1-2-16,0 1 15,0 2-15,1-1 0,-1 0 16,3 0-16,-3-3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4-25T02:57:27.759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3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64706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1" timeString="2022-04-25T02:57:50.876"/>
    </inkml:context>
  </inkml:definitions>
  <inkml:trace contextRef="#ctx0" brushRef="#br0">17160 11012 0,'0'0'0,"-9"4"0,-4-1 16,-5 8-16,0-4 0,5 3 15,-2 0-15,3 0 16,-1-2-16,2 0 0,2-2 16,1-1-16,1 2 0,0-2 15,-1-1-15,3 0 16,-1 0-16,0 0 0,0-2 16,2 0-16,-2-2 0,3 2 15,-1-2-15,4 2 16,-2-2-16,2 1 0,-2 1 15</inkml:trace>
  <inkml:trace contextRef="#ctx0" brushRef="#br0" timeOffset="8149.6334">7397 8633 0,'0'0'0,"0"0"0,0 0 0,0 0 16,0 0-16,0 0 0,0 0 15,0 0-15,0 0 16,0 0-16,0 0 0,4 10 15,-1-3-15,5 10 0,-3-4 16,3 1-16,-1 0 16,2-3-16,-2-4 0,1 0 15,1 2-15,0-4 16,-1-1-16,1-1 0,1 0 16,2 0-16,-3-3 0,5 0 15,-2-3-15,4 0 16,0 2-16,2-1 0,-3-2 15,7 0-15,-2 0 0,0 0 16,0-2-16,2 3 16,-3-2-16,-19 5 0,0 0 15,24-1 1,-3-3-16,4 4 0,-2-2 0,-2 4 16,-1 1-16,-1 2 0,1-2 15,0 3-15,-3-2 0,3 4 16,-3-2-16,6 0 15,-4 0-15,2 1 0,-1-5 16,4 2-16,-1-2 0,0 3 16,1-4-16,-1-1 15,1 0-15,1-1 0,1-1 16,1-1-16,-1 1 0,1 2 16,-1-1-16,1 1 15,-2 0-15,1 1 0,0-1 16,0 2-16,-1-2 0,1 5 31,-2-4-31,4 2 0,-1-1 0,1-1 16,0 1-16,1 0 0,0-2 15,3 0-15,-3 0 0,2-2 16,1 0-16,3 2 0,-2-1 16,11 2-16,-2-1 15,5 2-15,1-2 0,-5 2 16,0 0-16,-4 3 0,-2-4 15,-1 3-15,0 1 16,1-2-16,-2 1 0,1 2 16,1-3-16,2 3 15,-4-2-15,2 2 0,0-2 16,2 2-16,-1-1 0,3-2 16,-2-1-1,1 4-15,2 0 0,-3-3 0,1 0 16,3-2-16,-2-1 0,4 5 15,0-4-15,1 4 16,-3-4-16,1 2 0,-1-1 16,1 1-16,-2-1 0,2-2 15,-1 0-15,4 0 16,-2 0-16,-1 2 0,-2 0 16,2 0-16,-4 1 0,2 0 15,0-1-15,-2 2 16,-1-2-16,3 2 0,-1-3 15,-2 3-15,-2 1 0,-2-1 16,1-1-16,-1 1 16,1 1-1,1-2-15,-2 1 0,0 0 0,-1-2 0,-1 2 16,-1-3-16,1 2 16,-2-3-16,1 1 0,-3-1 15,-4 2-15,-2-2 0,1 4 16,-1-3-16,-3 1 15,2-2-15,-2 2 0,-1-2 16,1 3-16,-2 0 16,-18-3-16,0 0 0,19 2 15,0-1-15,-19-1 0,0 0 16,0 0-16,0 0 16,0 0-16,0 0 0,17 4 15,1-2-15,-18-2 0,0 0 16,16 0-16,-5 0 15,-11 0-15,0 0 0,7-3 16,-1-1-16,-4-2 0,0 0 16,-2-1-16,0 0 15,0-1-15,-2-2 0,2 10 16,0 0-16,-4-9 0,-1-4 16,-3 0-16,-1-3 15,-5 1-15,3-1 0,-1 0 16,-2-2-16,3 2 15,-3 1-15,3-2 0,-4 0 16,4 0-16,0-1 0,-2 2 16,2-3-16,-1 1 0,-2 1 15,0-1-15,1 1 16,2-3-16,-4 0 0,1 2 16,0-1-16,1-1 15,-1 0-15,8-3 0,0-2 16,10-11-16,-2-1 0,12-22 15,-2-2-15,-1-7 16,1 3-16,-12 18 0,0-3 16,-4 21-16,1-3 0,-4 12 15,1 1-15,-1 7 16,-3-1-16,4 2 0,-2 0 16,2 1-16,1-1 15,-4 0-15,0 0 0,9 11 16,0 0-16,-8-10 0,-1 0 15,-3-1-15,0-2 0,3 4 16,-2-4-16,11 13 16,0 0-16,-11-11 0,-1 0 15,12 11-15,0 0 0,-12-12 16,1-1-16,11 13 16,0 0-16,-15-9 0,2-3 15,-4 0-15,2-2 0,15 14 16,0 0-16,-16-10 15,1 0-15,-1 1 0,1-3 16,1 2-16,1 1 16,13 9-1,0 0-15,-17-8 0,2-3 0,15 11 16,0 0-16,-18-9 0,1-2 0,0 1 16,0-1-16,1 4 15,1-2-15,15 9 16,0 0-16,-14-9 0,1-2 15,0 4-15,0-1 0,-7 2 16,1 1-16,-22 3 0,-3-2 16,-40 11-16,0-1 15,-44 18-15,-1 0 0,9 5 16,-2-1-16,38-3 0,-2 0 16,86-25-16,0 0 15,-49 17-15,-2-4 0,25-9 16,-4-2-1,30-2-15,0 0 0,-16-2 0,1-2 16,15 4-16,0 0 0,-12-6 16,-2-1-16,-6 0 15,0 2-15,-15 0 0,0 0 16,-22 5-16,-1-2 0,-6 2 16,-2 0-16,6 0 15,2 0-15,6-2 0,-3 0 16,1 2-16,1 0 0,7 2 15,-4 0-15,8 0 16,-5-2-16,3 0 0,-3 0 16,-1 0-16,-5 0 0,3 0 15,-1 0-15,0 2 16,-2-2-16,6 3 0,-2 0 16,4-1-16,1-2 0,-2 4 15,-2-1-15,4 3 16,-1-1-16,2 0 0,-1-1 15,1 0-15,-2 0 0,3 2 16,-2-2-16,-1 4 16,0-2-16,0 1 0,0 2 15,3-2-15,1 1 0,6 0 16,0-2-16,3 1 16,1-1-16,6 1 0,-1-2 15,26-5-15,0 0 16,-24 9-16,-1-3 0,25-6 15,0 0-15,-24 7 0,2-1 16,22-6-16,0 0 0,-20 8 16,-2-3-16,3 5 15,-1-2-15,4 4 0,-2-3 16,4 6-16,-1-2 16,1 3-16,0-1 0,5 1 15,-3 0-15,4 6 16,-1-3-16,2 5 0,1-1 15,3 4-15,-1-2 0,0 2 16,-2 1-16,4 1 16,1-2-16,1 3 0,-2-3 15,4 1-15,-1-1 0,3 1 16,-2-3-16,2 1 16,0-2-16,1-2 0,-1-1 15,5-1-15,-2-1 16,4-1-16,2 0 0,2-7 15,1 1-15,-3-4 0,0-3 16</inkml:trace>
  <inkml:trace contextRef="#ctx0" brushRef="#br0" timeOffset="10285.7426">15867 8667 0,'0'0'0,"0"0"16,0 0-16,14 0 15,-5 0-15,11 0 16,-1 0-16,-3 0 0,-1 0 16,3 0-16,-3 0 0,3 0 15,-2 0-15,1 0 0,-1 0 16,1 0-16,2 0 15,-19 0-15,0 0 0,19 2 16,1 0-16,-20-2 16,0 0-16,22 5 0,-1-1 15,-2 6-15,-1 0 0,-3 3 16,0-5-16,-2 3 16,-2-1-16,2-1 0,-2 0 15,2-2-15,-1 1 0,1 0 16,-1-2-16,3 1 15,-1-1-15,1 0 0,2 0 16,1-1-16,2 1 16,2 2-16,-3-1 0,3-2 15,0 2-15,-1-1 0,-1-1 16,2 1-16,0-3 0,0 1 16,0 1-16,2-1 15,-4-2-15,4-1 0,-1 1 16,2 1-16,1-2 0,0 2 15,0-3-15,-1 2 16,1-2-16,1 0 0,0 0 16,-2 1-16,0-1 0,-1 4 15,-1-2-15,-1 2 16,-1 0-16,1 4 0,-2-1 16,-1 4-16,1-2 15,-1 3-15,1-2 0,0 2 16,-1 0-16,4-1 0,1-1 15,3-2-15,1-2 0,-4 1 16,-3-4-16</inkml:trace>
  <inkml:trace contextRef="#ctx1" brushRef="#br0">14605 13494 0,'-18'0'0,"18"-53"16,0 0-16,53-35 15,-35 17-15,17-35 16,-17-70 0,-1-230 15,-17 283-31,0-36 15,0 106 1,0 0-16,0-35 31,0 17-15,0 36 0,0 0-1</inkml:trace>
  <inkml:trace contextRef="#ctx0" brushRef="#br0" timeOffset="73066.2727">1717 17391 0,'0'0'0,"0"0"0,0 0 16,0 0-16,0 0 0,0 0 16,0 0-16,0 0 0,0 0 15,0 0-15,0 0 0,0 0 16,0 0-16,0 0 15,0 0-15,7 2 16,1 0-16,7 0 0,-3 0 16,0 1-16,0-1 0,-3-1 15,1-1-15,0 3 16,-3-1-16,4 1 0,-2-1 16,0 0-16,0 0 0,2-1 15,-2-1-15,3 3 16,0-3-16,2 2 0,-3-2 15,-1 0 1,-1 0-16,2 0 0,-4 0 0,3 0 16,-3-2-16,-7 2 0,0 0 15,13 0-15,-2-3 0,5 3 16,-1 0-16,2 0 16,-2-1-16,-15 1 0,0 0 15,18 0-15,-3-2 0,8 2 16,-4 0-16,0 2 15,2-2-15,0 1 0,-3-1 16,2 3-16,1-1 0,-3 0 16,0 0-16,-18-2 15,0 0-15,20 2 0,1-2 16,0 2-16,-1-2 16,2 0-1,0-2-15,-3 2 0,1-2 0,2 0 0,-3 0 16,1 0-16,0-2 0,0 2 15,-1 0-15,2 0 16,-2 0-16,1 1 0,0-4 16,1 4-16,0-1 15,0-1-15,-2-1 0,3 2 16,-2-1-16,1 0 16,-1 0-16,1 0 0,-2 0 15,3 0-15,-1 2 0,0-1 16,-1-2-16,1 2 15,-2-2-15,3 3 0,0-2 16,0 1-16,0-2 0,0 2 16,1-2-1,-3 2-15,2-2 0,2 2 0,-3-1 16,0 1-16,-1-2 0,4 2 16,-2 0-16,-1 0 15,1-1-15,1 3 0,0-1 16,-1 1-16,1 0 0,-1 0 15,1-2-15,1 2 16,-2 0-16,1 0 0,1-2 16,0 2-16,-1 0 0,0 0 15,-1-2-15,1 2 16,-1 0-16,1 0 0,1 0 16,0 0-16,0 0 0,0 0 15,0 0-15,0 0 16,-1 0-16,3 2 0,-4 0 15,3 0-15,-1-2 0,1 1 16,0-1-16,0 3 16,1-3-16,-1 2 0,1 0 15,-1 0-15,-1 0 16,2 2-16,-1-1 0,1 1 16,-3-2-16,2 2 0,0-2 15,1 2-15,1 0 0,-1 0 16,-2 0-16,-3 0 15,3-2-15,2 1 0,-3 0 16,2 0-16,-2 0 16,2 0-16,-1 0 0,1 0 15,-2-1-15,1 2 0,-3-1 16,3 0-16,-3 0 16,2 0-16,1-1 0,-4 2 15,0-2-15,3 2 0,-1-2 16,-1 0-16,1 0 15,1 2-15,-2-2 0,1 0 16,-1-2-16,0 0 16,-2 0-16,1 0 0,-1 0 15,1 0-15,0 0 0,-1 0 16,1-2-16,-3 0 16,1 0-16,2 2 0,-3-2 15,1 0-15,-1-2 0,1 1 16,0 2-16,-1-1 15,1-2-15,-18 4 0,0 0 16,19-3-16,1-2 0,0 2 16,-2-2-16,2 1 15,-3 1-15,1-1 0,0-1 16,-18 5-16,0 0 0,19-3 16,1-3-16,-20 6 15,0 0-15,20-6 0,0 1 16,-20 5-16,0 0 15,26-7-15,-3 1 0,2 0 16,-4-1-16,1 1 0,-3 0 16,0 0-16,1 1 0,-20 5 15,0 0-15,19-7 16,-1 1-16,-18 6 0,0 0 16,20-6-16,-3-1 0,3-1 15,-2 0-15,-18 8 16,0 0-16,18-7 0,0 0 15,-18 7-15,0 0 0,17-6 16,1-2-16,-18 8 16,0 0-16,0 0 0,0 0 15,17-7-15,1-4 16,-18 11-16,0 0 0,15-9 16,1-1-16,-3-2 0,-1 0 15,-2 0-15,-1 1 16,-9 11-16,0 0 0,9-12 15,-3 1-15,-6 11 16,0 0-16,6-15 0,-2 0 16,-4 15-16,0 0 0,4-15 15,-2-2-15,-2 17 16,0 0-16,2-15 0,-2-3 16,0 18-16,0 0 0,-2-18 15,-2-2-15,4 20 16,0 0-16,-6-12 0,0-5 15,6 17-15,0 0 0,-8-8 16,-2-2-16,10 10 16,0 0-16,-12-6 0,0 0 15,1 3-15,-3-1 0,0 2 16,1-2-16,-1 2 16,-1-1-16,15 3 0,0 0 15,-16 0-15,0 0 0,0 3 16,-1-1-16,-3-1 15,0 2-15,1 0 0,-1 0 16,20-3-16,0 0 16,-19 3-1,-3 2-15,0-1 0,1-1 0,0 1 0,-1 0 16,0 1-16,-1-3 0,1 5 16,0-3-16,0 0 15,2 1-15,-2-2 0,0 1 16,1 1-16,0-1 0,-1 2 15,-3-1-15,6-2 16,-2 1-16,-1 0 0,1-2 16,-1 2-16,-1 0 15,0 0-15,-1-1 0,0 0 16,-2-1-16,3 0 16,-2 0-16,1 0 0,-1 0 15,-1 2-15,-1-3 0,1 1 16,1-2-1,0 3-15,-3-3 0,0 1 16,1-1-16,0 1 0,-1-1 0,4 0 16,-5 0-16,2 0 15,-1 0-15,1 0 0,-1 0 16,1 0-16,0-1 0,-4 1 16,2-1-16,2-2 15,-3 1-15,2 1 0,-1-2 16,-1 2-16,1-1 0,-1 2 15,0-2-15,1 0 16,0 0-16,-1 2 0,1-2 16,-2 2-16,-1-2 0,2 2 15,-1-1-15,0 1 16,0-3-16,1 3 16,-1 0-16,1-2 0,-1 0 0,0 2 15,-1-2-15,1 2 16,1-2-16,0 0 0,-2 0 15,0 0-15,1-2 16,2 2-16,-2-2 0,-1 3 16,0-4-16,1 4 0,0-4 15,1 4-15,1-3 0,0 0 16,-2 0-16,0 2 16,3-2-16,-2 0 0,-2 0 15,3 0-15,-2-1 16,2 4-16,-4-3 0,4 1 15,-1-1-15,-2 0 16,2-1-16,-1 4 0,0-4 16,-1 3-16,1 1 0,2-2 15,-1 2-15,1-1 0,-1-1 16,1 3-16,0-1 16,0-1-16,1-1 0,1 3 15,-3 0-15,4 0 16,-3-1-16,2 1 0,-1 0 15,0 1-15,1-1 0,-1 0 16,2 0-16,0 3 16,-1-3-16,1 2 0,1-1 15,1 2-15,1-1 0,-1-1 16,0 2-16,2-2 16,0 1-16,2 2 0,-2-3 15,3 3-15,-3-2 0,2 2 16,2 0-16,18-4 15,0 0-15,-21 6 0,1-4 16,20-2-16,0 0 0,-19 7 16,-3-1-16,22-6 15,0 0-15,-17 10 0,0-1 16,0 6-16,2-4 16,3 3-16,0-2 0,4 3 15,-1-1-15,2 0 0,1 0 16,3-1-16,-1 1 15,2 2-15,-2-2 16,4 1-16,-2-1 0,2 1 0,0 0 16,0 0-16,0-1 15,2 2-15,0-2 0,0-1 16,0 1-16,0-2 0,0 0 16,1-1-16,0-1 15,0 0-15,-1 0 0,3-2 16,-2-3-16,3 1 0,-1 1 15,-1-1-15,0-1 16,3-1-16,0-3 0,-2 2 16,1-3-16,0 0 15,-3-3-15,2 2 0,-1-1 0</inkml:trace>
  <inkml:trace contextRef="#ctx0" brushRef="#br0" timeOffset="94955.0935">14721 7786 0,'10'-2'0,"-49"11"0,22-6 15,1 2-15,-1-2 16,1-1-16,-2 0 0,2 0 16,-2 0-1,-1 1-15,-1-3 0,20 0 0,0 0 16,-28 1-16,1 2 0,27-3 16,0 0-16,-35 3 0,-2-1 15,-5 0-15,-1 0 16,8-1-16,0-1 0,-2 3 15,0-3-15,2 0 0,0 0 16,4 0-16,-2 0 16,0 0-16,0 0 0,-3 2 15,1-2-15,4 4 16,-2 0-16,3 1 0,-1 1 16,7 0-16,-2-2 0,6 0 15,-1 0-15,-1 2 16,1-2-16,21-4 0,0 0 15,-23 5-15,-1 1 0,1-1 16,-3 1-16,26-6 16,0 0-16,-24 7 0,-1 0 15,1 3-15,1-1 16,3 3-16,-1-2 0,5 1 16,-1 1-16,17-12 0,0 0 15,-14 14-15,-1-3 0,0 3 16,2 0-16,13-14 15,0 0-15,-11 17 0,1-1 16,5 2-16,-1-2 0,4 2 16,0-1-16,4 3 15,-2-2-15,2 0 0,-2-1 16,2 2-16,0-1 0,0 5 16,0-3-16,3 4 15,1-3-15,1 3 0,-1-1 16,2 2-16,-3-5 0,6 3 15,-2-2-15,3 1 16,0-1-16,1 1 0,-2-3 16,2 3-16,-2-2 0,5-1 15,-3 1-15,5-1 16,-2 2-16,2-4 16,-1 1-16,5-2 0,0 0 15,4-1-15,-4 0 0,8 0 16,-3-3-16,4-3 0,-2 1 15,6-1-15,-4 1 16,12 2-16,0-1 0,6-2 16,-2 0-16,1 0 0,-4-3 15,0-2-15,-2-1 16,-2 3-16,0-2 0,-5 0 16,0-2-16,-2 0 0,0-1 15,-1 2-15,-1-3 16,-5 2-16,-1-2 0,-4 0 15,1-2-15,1-1 16,-1 0-16,2-3 0,-2 0 16,-1-1-16,0-2 0,1-3 15,0 1-15,1-2 16,0-2-16,1-3 0,-1 1 16,0-2-16,-2-3 0,0 0 15,-1-1-15,-1-1 16,1-1-16,-2 1 0,-1-1 15,1-1-15,-3-2 0,1 3 16,0-3-16,-1 1 16,-2-1-16,1 1 0,-3-3 15,-1 3-15,0-3 16,-2 3-16,-3-1 0,1 3 16,0-3-16,-3 3 0,2-1 15,-3 1-15,0-2 0,0 0 16,-2 2-16,0 2 15,0-2-15,-2 0 0,-2 2 16,-2-1-16,0 1 0,-2 4 16,-1-3-16,-1 4 15,-2-2-15,-4 5 0,-1-3 16,-1 4-16,-2 0 16,-2 4-16,1-1 0,-5 3 15,2-1-15,-2 4 0,1 1 16,-1 2-16,0 1 15,3 1-15,-1-3 16,4 3-16,-1 0 0,4 0 0,-3 0 16,5 3-16,-2-2 0,8 1 15,-2 1-15,4-2 16,0-1-16</inkml:trace>
  <inkml:trace contextRef="#ctx0" brushRef="#br0" timeOffset="103584.9188">6672 13211 0,'0'0'0,"0"0"0,0 0 0,0 0 16,0 0-16,0 0 16,0 0-16,0 0 0,0 0 15,0 0-15,0 0 0,0 0 16,0 0-16,0 0 15,0 0 1,0 0-16,0 0 0,0 0 0,0 0 0,0 0 16,0 0-16,0 0 15,0 0-15,0 0 0,0 0 16,0 0-16,0 0 0,9 5 16,-1-3-16,8 3 15,-1 0-15,0-1 0,-3-3 16,2 3-16,-1 0 15,-1 1-15,0-4 0,-3 2 16,-1-2-16,2 1 0,-2-2 16,1 2-16,0-2 15,0 0-15,-1 0 0,4 2 16,-2-2-16,1 0 0,-1 0 16,-10 0-1,0 0-15,15 0 0,1 0 0,-1 2 16,1-2-16,-16 0 0,0 0 15,17 2-15,1-2 16,3 0-16,0-2 0,1 2 16,-3-2-16,1 0 15,0-2-15,-20 4 0,0 0 16,20-1-16,3-2 0,1 2 16,-2-4-16,0 5 15,0-2-15,0 0 0,-1 0 16,-2 2-16,1-2 0,2 2 15,0-1-15,-22 1 16,0 0-16,24-2 0,-3 0 16,2 0-1,1-1-15,-3 2 0,0-1 0,3 0 16,-2 0-16,-22 2 0,0 0 16,26 0-16,-2-2 0,-24 2 15,0 0-15,28 0 16,-1 0-16,-27 0 0,0 0 15,32 2-15,-1 0 0,0 2 16,-1-3-16,-2 4 16,-1-3-16,-1 1 0,-3-1 15,3 2-15,-3-2 0,-2 3 16,1-4-16,-22-1 16,0 0-16,27 3 0,-5-2 15,4 3-15,-1-2 0,-1 0 16,0 0-16,-2-1 15,2-1-15,-24 0 0,0 0 16,25 3-16,2 0 0,0-2 16,-2 1-16,1 2 15,-1-2-15,1 0 0,-3-1 16,0 1-16,2 0 16,-2 1-16,-1-3 0,-1 1 15,0 1-15,3 0 0,0-2 16,-2 0-16,2 0 15,1 0-15,-2 0 0,0 2 16,1-2-16,-1 0 0,1 0 16,2 0-16,-4-2 15,4 2-15,-2-2 0,2 2 16,-3 0-16,2 0 0,1 0 16,-3 0-16,1 0 15,-1 0-15,0 0 0,4 2 16,-4-2-16,3 2 15,-2 0-15,4-2 0,-1 0 16,-1 0-16,-1 0 0,4 0 16,-4 0-16,0 0 15,0 0-15,1 2 0,0-2 16,-1 2-16,-2-2 16,2 3-16,2-3 0,-2 5 15,1-3-15,-1 0 0,0 1 16,0-2-16,1 1 0,1 0 15,0-2-15,-1 2 16,-2-1-16,2 2 0,-1-3 16,1 3-16,-1 0 0,1-2 15,-1 1-15,1 2 16,-3-2-16,3 1 0,-2-2 16,-2 1-16,2 1 0,1 0 15,-1 0-15,3-2 16,-5 1-16,4 0 0,-2-1 15,-1 2-15,0-3 0,0 3 16,1-3-16,0 1 16,-2-1-16,-1 2 0,1 0 15,2 0-15,-4-2 16,4 0-16,0 0 0,-1 2 16,0-2-16,2 0 0,-4 0 15,1 0-15,-1 0 16,3 0-16,-3 0 0,2 0 15,-1-2-15,1 2 16,-1 0-16,2 0 0,-2-2 16,-2 0-16,-2 0 0,4 2 15,-2-1-15,-1-2 0,1 0 16,0 2-16,-1-1 0,3-1 16,-2-2-16,-1 4 15,1-4-15,-1 4 0,1-4 16,0 3-16,-2 0 15,2 0-15,-2-2 0,1 3 16,0-4-16,0 5 16,-1-1-16,-18 1 0,0 0 15,22-2-15,-3 0 16,-19 2-16,0 0 0,23 0 16,1-2-16,0 2 0,-2-1 15,0 1-15,1 0 0,-23 0 16,0 0-16,23 0 15,-2 0-15,-21 0 0,0 0 16,26 1-16,-3 1 0,-23-2 16,0 0-16,26 4 15,-3-3-15,2 4 0,-1-4 16,-24-1-16,0 0 0,24 4 16,0 0-16,-1 0 15,-2 0-15,1 2 16,-3-1-16,-19-5 0,0 0 0,22 3 15,-2 0-15,-20-3 16,0 0-16,22 6 0,0-3 16,-22-3-16,0 0 0,25 4 15,-3 0-15,-22-4 16,0 0-16,22 1 0,2 1 16,-2 1-16,-1-3 15,-21 0-15,0 0 0,19 0 16,1-3-16,-1 0 0,1-1 15,-1 0-15,-2 1 0,-17 3 16,0 0-16,18-7 16,-3 2-16,3-1 0,-3-3 15,-1 1-15,-1 1 16,0-1-16,-2 0 0,-11 8 16,0 0-16,14-7 0,0-4 15,-1 1-15,1 1 16,-14 9-16,0 0 0,16-14 15,-2-2-15,-14 16 0,0 0 16,13-15-16,2-4 16,-15 19-16,0 0 0,13-17 15,1 0-15,-14 17 16,0 0-16,11-18 0,-1-2 16,-10 20-16,0 0 0,8-16 15,-2-1-15,-6 17 0,0 0 16,4-16-16,-2 0 15,-2 4-15,-2 2 0,2 10 16,0 0-16,-2-11 16,-2-1-16,0 2 0,0 1 15,-2 1-15,-2-2 0,8 10 16,0 0-16,-7-8 16,-4-2-16,11 10 0,0 0 15,-11-6-15,0-2 0,-2 3 16,0-3-16,13 8 15,0 0-15,-16-4 0,0-2 16,0 1-16,-1 2 0,17 3 16,0 0-16,-22-4 15,0-2-15,2 1 0,-2 2 16,2 1-16,-1-1 16,1 0-16,-1 0 0,1 1 15,0 0-15,0 2 0,1-3 16,-1 3-16,-1-2 0,2 2 15,-1-2-15,-2 2 16,-1-2-16,-1 0 16,0 1-16,24 1 0,0 0 15,-25 0-15,-1-2 0,0 0 16,-2 0-16,3 2 0,-3-2 16,2 2-16,0-2 15,1 0-15,-2 0 0,2 0 16,-3 1-16,3-2 0,-3-1 15,2 3-15,-2-3 16,4-1-16,-4 1 0,3 0 16,-3 1-16,3 0 15,-3-1-15,0 1 0,1-1 16,-2 2-16,0-2 0,0 2 16,-1-2-16,1 2 15,-3 0-15,2 2 0,-1-2 16,0 2-16,0-2 0,2 2 15,-3-2-15,0 2 16,1 0-16,0 0 0,-2-1 16,-9-2-16,1 2 0,-3 1 15,1-3-15,-1 3 16,-3-2-16,6 2 0,-2-2 16,8 2-16,-2-2 0,3 2 15,-1 0-15,1 0 16,0-2-16,1 2 0,-1-2 15,-1 2-15,-2 0 16,2 4-16,-1-2 0,3 0 16,0 0-16,-3 2 0,1-1 15,0-2-15,-1 1 16,3 2-16,0-2 0,-2 1 16,-2 2-16,1-1 0,0 0 15,5-2-15,-2 0 0,2 1 16,0 2-16,3-4 15,-1 1-15,2 0 0,3 0 16,-2 0-16,1-2 0,-5 2 16,1-2-16,0 3 15,-2-1-15,-2-1 0,2-1 16,0 0 0,0 0-16,2 0 0,-1 0 0,-1 3 15,-1-2-15,1 1 0,-1-2 16,1 2-16,0 1 0,0-2 15,0 1-15,0 2 16,0 0-16,2 0 16,-2-1-16,1 1 0,-1 0 15,4-1-15,-2-1 0,0 0 16,0 0-16,-1-1 16,-1 2-16,2-2 0,-1-1 15,3 2-15,-2 0 0,1 0 16,-1-2-16,2 1 15,-3 2-15,3-1 0,-2-2 16,0 2-16,2-2 0,-1 0 16,-1 0-16,0 3 15,0-2-15,0 1 0,-1-2 16,2 2-16,-1-2 0,0 2 16,-1-2-16,3 0 15,-1 0-15,0 0 0,1 0 16,1 0-16,0 0 0,0 0 15,1-2-15,-1 2 16,1-2-16,-1 2 0,0 0 16,3 0-16,-1 0 15,2 0-15,0 0 0,0 0 16,0 0-16,1 0 0,0 0 16,-2 0-16,1 0 15,3 0-15,-1 0 0,20 0 16,0 0-16,-21 0 0,0 0 15,21 0-15,0 0 0,-24 2 16,-1-2-16,3 2 16,-1-1-16,2 2 0,2-1 15,3-1-15,0 2 16,5 1-16,0 0 0,0 0 16,0-1-16,1 3 0,-2-2 15,5 2-15,-1 1 16,2-2-16,-2-1 0,2 2 15,1 0-15,1 1 0,-2-1 16,1 2-16,0 0 16,1 2-16,0-2 15,2 1-15,-2-1 0,3 5 16,-1-4-16,2 3 0,-2-2 16,2-1-16,-3 1 0,3 2 15,-3-2-15,6 1 0,-3 0 16,3-1-16,-3 0 15,2-1-15,0 1 0,1 0 16,-1-2-16,2-1 16,0 1-16,1 1 0,2-4 15,1 2-15,-3 0 0,1-1 16,-2-1-16</inkml:trace>
  <inkml:trace contextRef="#ctx0" brushRef="#br0" timeOffset="158131.4754">12017 12010 0,'0'0'0,"0"0"16,0 0-16,-9-1 0,-1-4 16,-13-3-16,-3 0 15,1-2-15,-1-1 0,0-1 16,-2-2-16,4-1 0,-2 3 15</inkml:trace>
  <inkml:trace contextRef="#ctx0" brushRef="#br0" timeOffset="163726.344">18697 10580 0,'0'0'0,"2"12"16,0-3-16,3 12 15,-2-4-15,1-2 0,0 1 16,0-2-16,-1-1 0,3 1 16,1 0-16,0-2 15,1 0-15,-1 0 0,2-3 16,-3 1-16,-1 1 0,1 1 15,0-4-15,2 6 16,-2-2-16,1 2 0,-1-1 16,0 3-16,-3-2 15,4 2-15,-1-3 0,1 3 16,0-2-16,-7-14 0,0 0 16,7 15-16,-2-1 0,-5-14 15,0 0-15,6 16 16,0 0-16,-6-16 0,0 0 15,0 0-15,0 0 0,0 0 16,0 0-16,5 16 16,1-2-16,-6-14 0,0 0 15,0 0-15,0 0 0,0 0 16,0 0-16,5 7 16,-3-1-16,3-2 15,-1 0-15,4-4 0,-3 0 0,6-5 16,-2-2-16,2 0 15,0-3-15,2-2 0,1 0 16,1-2-16,2-2 16,-2 1-16,1-3 0,0 4 15,-2-2-15,1 5 0,1-3 16,-1 4-16,0-1 16,0 2-16,-1-4 0,1 3 15,1 0-15,1 2 0,-1 1 16,1-1-16,1-1 15,2 3-15,-2 1 16,4 1-16,-3-2 0,4 4 16,-1-1-16,4-2 0,-2 2 15,5 0-15,0-1 0,6 0 16,1 0-16,12-2 16,1-1-16,-2-1 0,-1 0 0</inkml:trace>
  <inkml:trace contextRef="#ctx0" brushRef="#br0" timeOffset="166378.8934">18775 12672 0,'0'0'15,"0"0"-15,0 0 0,0 0 16,0 0-16,12 0 16,0 0-16,9 0 0,1 0 15,0 0-15,-3-1 0,1-5 16,0 2-16,-1 1 15,1-1-15,-1 2 0,1 0 16,-20 2-16,0 0 0,21-2 16,-2 0-16,3 4 15,1-2-15,-4 2 0,0-2 16,-19 0-16,0 0 0,22 6 16,-3-3-16,-19-3 15,0 0-15,24 9 0,-3-4 16,1 0-16,-1-1 0,-3-2 15,0-2-15,2 0 16,-2-2-16,-1-1 16,1 0-16,1-2 0,-1-2 0,2 1 15,-2 0-15,4 0 16,-2 0-16,0-2 0,0 1 16,0 0-16,-1 1 15,2 3-15,-2-1 0,-19 4 16,0 0-16,22-2 0,0-1 15,1 3-15,-2-3 16,2 3-16,-3 0 0,-1 3 16,-1-2-16,0 3 0,-1 0 15,1 2-15,-3-3 0,3 4 16,-3-3-16,3-1 16,-3 1-16,4 3 15,-2-2-15,1 1 16,0-2-16,-1-1 0,1 1 0,-1-1 15,1 0-15,2-2 0,-3 0 16,3 2-16,-2-3 16,3 0-16,-1-3 0,-1 3 15,1-1-15,0 0 16,-1-2-16,1 0 0,-2 2 16,-18 1-16,0 0 0,20-3 15,0 1-15,1 2 0,2-1 16,-2 2-16,-2 1 15,3 2-15,-2-1 0,-20-3 16,0 0-16,24 4 16,-4-3-16,6 4 15,-2-4-15,0 2 0,-3-1 0,-21-2 16,0 0-16,27-2 16,-1-1-16,1 2 0,1-1 15,-3-1-15,0 2 0,-3 0 16,0-2-16,0 0 15,-1 2-15,-1 1 0,0-3 16,-20 3-16,0 0 0,20 3 16,0-2-16,2 2 15,-1 0-15,1-2 0,-2 0 16,1 4-16,1-4 0,2 2 16,-1-1-16,2-2 15,-2 0-15,3-6 0,-2 0 16,-3-2-16,1-2 0</inkml:trace>
  <inkml:trace contextRef="#ctx0" brushRef="#br0" timeOffset="210390.7047">3364 12262 0,'0'0'0,"0"0"0,0 0 0,0 0 16,0 0-16,0 0 16,0 0-16,0 0 0,0 0 15,-9 0-15,0 0 0,-9 0 16,0 0 0,2 3-16,1-1 0,1 2 0,-2 0 15,2 0-15,-1 0 0,2-1 16,-1 2-16,1 0 15,2 1-15,5 1 0,-6-2 16,8 1-16,-1-2 16,3 2-16,-2-3 0,4 1 15,-2 0-15,2 3 0,-2-1 16,4 1-16,0-1 16,1 4-16,-2-2 0,3 1 15,-1 2-15,4-2 0,-1 1 16,1-1-1,1 0-15,2 0 0,-2 0 0,1 0 16,-1 1-16,2 1 16,-2-3-16,-8-8 0,0 0 15,7 11-15,1-2 0,-8-9 16,0 0-16,6 12 16,-3 0-16,-6 0 0,3-1 15,-6 2-15,0-4 0,0 4 16,-3-4-16,9-9 15,0 0-15,-10 7 0,0 2 16,10-9-16,0 0 0,0 0 16,0 0-1,0 0-15,0 0 0,-11 5 0,0 1 16,11-6-16,0 0 16,0 0-16,0 0 0,-11 2 15,2 0-15,5-6 0,-3 0 16,3 1-16,1-3 0</inkml:trace>
  <inkml:trace contextRef="#ctx0" brushRef="#br0" timeOffset="210890.697">3423 12552 0,'0'0'0,"0"0"0,0 0 15,0 0-15,0 0 16,0 0-16,0 0 0,11 3 16,-2 0-16,8 3 0,1-3 15,0 1 1,-1-2-16,1 0 0,0 1 0,-2-2 16,-1 2-16,0-6 15,-3-1-15,-1-1 0,2-1 16,-5 2-16,2-2 0,-6 0 15,2 0-15,-2 0 16,-2-2-16,-1 4 0,2 0 16,-3 0-16,-3-2 0,0 3 15,-3-3-15,2 3 16,0 2-16,-2 1 0,0-3 16,1 3-16,-1 0 0,0 3 15,0-2-15,0 4 16,0-1-16,1 1 0,-1-1 15,4 2 1,-2 0-16,2 2 0,-1 0 0,3 2 16,0 0-16,3 1 0,-1 1 15,4 1-15,-2-4 0,5 0 16,-1 2-16,2-2 16,0-1-16,1-4 0,-1 0 15,-2-4-15,0-2 0,0-2 16,-1-1-16,-1-2 15,-2 1-15</inkml:trace>
  <inkml:trace contextRef="#ctx0" brushRef="#br0" timeOffset="211908.4026">3810 12524 0,'0'-2'0,"0"12"15,0-6-15,0 8 0,0 0 16,0 3-16,0-1 15,4 0-15,-2-2 0,5-4 16,-1-1 0,1-1-16,-3-2 0,3-4 0,-1-2 15,1-4-15,0-1 0,0-2 16,-5 0-16,2 2 16,-2-4-16,0 1 0,0 1 15,-2 0-15,0 2 0,-2 1 16,-2-2-16,2 4 15,0-2-15,1 4 0,0-2 16,-4 2-16,1 0 0,2 2 16,-3 0-16,5 4 15,-1 0-15,1 3 0,0-2 16,1 1-16,1-2 0,3 0 16,-1-3-16,2-1 15,-3-1-15,5-1 0,1-2 16,0 0-16,-2-2 0,3 3 15,0-4-15,0 3 16,-3 0-16,2 2 0,-1-2 16,0 2-16,-1 0 0,0 4 15,-1-2-15,-1 6 16,-1-2-16,1 4 0,-4 0 16,3 4-16,-2-1 0,2 1 15,0 0-15,0 0 16,-2-2-16,2-2 0,-1 0 15,3-2-15,-2-3 0,3-1 16,-2-2-16,3-2 16,-3 0-16,-5 2 15,0 0-15,9-5 0,-3-2 16,-6 7-16,0 0 0,0 0 16,0 0-16,8-2 0,-1-2 15,-7 4-15,0 0 0,12 0 16,-3 0-16,3 4 15,-2 0-15,1 3 0,1-2 16,-12-5-16,0 0 0,16 6 16,-6-1-16,5-4 15,-2-1-15,1-1 16,-3-2-16,3-5 0,-2 1 16,1-6-16,-1 1 0,2-10 15,0-1-15,-2-4 0,-2 0 16,1-5-16,-2-1 15,1-11-15,-3 0 0,1-6 16,-2 1-16,-6 49 16,0 0-16,-2-40 0,0-4 15,2 44-15,0 0 0,0 0 16,0 0-16,-4-26 16,-4 1-16,8 25 0,0 0 15,-3-6-15,-3-3 0,4 18 16,-2-3-16,4 9 15,-2 0-15,2 10 0,0-1 16,4 9-16,0-2 0,4 10 16,1 0-16,4 3 15,-1-3-15,6 2 0,-1-1 16,-1-9-16,0 0 16,-1-5-16,-1-2 0,-1-9 15,1 1-15,0-4 0,-1-3 16,3 1-16,-3-2 0,-13-10 15,0 0-15,15 10 0,-3-2 16</inkml:trace>
  <inkml:trace contextRef="#ctx0" brushRef="#br0" timeOffset="213677.2461">3350 17462 0,'0'0'0,"0"12"15,0-2-15,0 11 16,0-1-16,0 6 0,0-3 15,0 5-15,0 0 0,2 1 16,-1-2-16,1 2 16,1-1-1,0-1-15,0-1 0,0 2 0,1-3 0,0-1 16,-2-3-16,-2-21 16,0 0-16,0 0 0,0 0 15,0 0-15,0 0 0,5 21 16,-2-5-16,0-4 15,-3-1-15,-5-10 0,1-1 16,-2-6-16,0 0 0,3 0 16,-3-1-16</inkml:trace>
  <inkml:trace contextRef="#ctx0" brushRef="#br0" timeOffset="214327.5452">3371 17649 0,'0'0'0,"0"0"0,0 0 0,0 0 15,0 0-15,0 0 16,0 0-16,0 0 0,0 0 16,0 0-16,0 0 0,0 0 15,0 0-15,0 0 16,0 0-16,0 0 0,0 0 16,0 0-16,0 0 15,0 0-15,0 0 0,11 7 16,-5-1-16,12 4 0,-6 1 15,4 0-15,-3 1 16,3 0-16,-3 0 0,4-1 16,-2 1-16,1 0 0,0 0 15,2-1-15,-3 1 16,3 2-16,-2-2 0,2 0 16,-2 1-16,2 1 15,-2-2-15,2-1 0,-3 1 16,-2 3-16,1-4 0,-14-11 15,0 0-15,17 11 16,-4 0-16,-13-11 0,0 0 16,0 0-16,0 0 0,0 0 15,0 0-15,14 10 16,-1-3-16,-13-7 0,0 0 16,9 4-16,-2-3 0,-3-2 15,0-1-15,-2-4 16,0 0-16,-2-1 0,-2-1 15,0-4 1,0-1-16,0-2 0,-2 0 0,2-3 16,-3 0-16,-2-5 0,2-1 15,-1 2-15,0-2 0,1 4 16,-3-4-16,2 4 16,-3 0-16,9 20 0,0 0 15,-6-17-15,0-2 16,6 19-16,0 0 0,-4-19 15,0 0-15,4 19 16,0 0-16,0 0 0,0 0 16,0 0-16,0 0 0,0-17 15,-2 2-15,2 5 0,-2-1 16</inkml:trace>
  <inkml:trace contextRef="#ctx0" brushRef="#br0" timeOffset="214551.9613">4063 17830 0,'0'0'0,"0"0"0,0 0 0,0 0 0,0 0 15,0 0-15,0 0 0,0 0 16,0 0-16,4 3 15,-2 0-15,1 4 0,1-1 16,-11 0-16,-1-2 16,-3 0-16,-4 0 0</inkml:trace>
  <inkml:trace contextRef="#ctx0" brushRef="#br0" timeOffset="214900.5852">3973 17551 0,'0'0'0,"0"0"15,0 0-15,0 0 16,0 0-16,0 0 0,0 0 15,0 0-15,0 0 0,0 0 16,0 0-16,12 2 16,-2 0-16,9-1 0,0 1 15,0 1-15,-4-2 0,3 1 16,-3-2-16,3 0 16,-3 0-16,1 2 0,-1-2 15,-2 0-15,-3-2 0,-3 0 16,0-2-16,-5 4 15,1-2-15,-2 2 0,-1-1 16</inkml:trace>
  <inkml:trace contextRef="#ctx0" brushRef="#br0" timeOffset="215545.479">4402 17478 0,'0'0'0,"0"0"0,0 0 16,0 0-16,0 0 0,0 0 15,0 0 1,0 0-16,0 0 0,0 0 16,0 0-16,-5 9 0,-3 0 15,-3 3-15,1-1 0,3-1 16,-2-1-16,2 2 0,-1-4 16,0-1-16,0 0 15,0 0-15,1 0 0,1-1 16,-1-2-16,-2 1 15,2-2-15,1 2 0,-2-2 16,2 0-16,-1 0 0,2 0 16,0-2-16,1 2 15,-3-2-15,5 1 16,-1-1-16,1 0 0,-2 0 0,4 3 16,-2-3-16,2 1 15,-2-1-15,4 2 0,-2 0 16,2 1-16,0 3 0,2-2 15,-2-3-15,1 5 16,0 0-16,3 0 0,-2 0 16,1 1-16,1 1 0,0 5 15,0-4-15,2 5 16,-3-2-16,3 3 0,1 1 16,0 4-16,-1-3 0,1 3 15,-1 0-15,0-1 16,0 1-1,2 0-15,-2-1 0,-1 1 0,1-1 16,0-1-16,-1 0 0,1 0 16,-3-3-16,-5-15 0,0 0 15,8 16-15,-2-1 0,-6-15 16,0 0-16,0 0 16,0 0-16,0 0 0,0 0 15,8 16-15,-2-2 16,-6-14-16,0 0 0,3 8 15,1-2-15,-6-5 0,0-1 16,-1-1-16,-1-1 0</inkml:trace>
  <inkml:trace contextRef="#ctx0" brushRef="#br0" timeOffset="218671.3657">14686 15286 0,'0'0'0,"0"0"0,0 0 15,-6-2-15,-1-2 0,-7 0 16,0 0-16,2 2 16,1-2-16,-3 3 0,-2-2 15,-4 9-15,-1-2 0,1 13 16,-2-1-16,9 6 16,-1-2-16,14-20 0,0 0 15,-10 19-15,-1 1 0,3 0 16,0-1-16,8-19 15,0 0-15,-6 21 0,1-2 16,7 0-16,-2 1 16,3-2-16,1-1 15,4-1-15,-2-2 0,2-2 0,-1 0 16,3-3-16,0 1 16,2 0-16,-3 0 0,5-1 15,-1-1-15,2 2 0,-4-3 16,3 4-16,-2-4 15,-12-7-15,0 0 0,12 10 16,0 0-16,-12-10 0,0 0 16,8 14-16,-3 0 0,-5 1 15,0-1-15,-3 4 16,-3-3-16,-2 6 16,-2-2-16,0 1 0,0-2 15,-4-3-15,1 2 0,13-17 16,0 0-16,-16 13 15,0-2-15,16-11 0,0 0 16,-18 11-16,1 1 0,17-12 16,0 0-16,0 0 15,0 0-15,0 0 0,0 0 16,-14 3-16,1-1 0,9-4 16,0 0-16,4-2 15,0-3-15,4 2 0,0-3 16,2-2-16,-1 1 0,3-1 15,0-2-15,2 0 16,-3-1-16,3 2 0,-2-1 16</inkml:trace>
  <inkml:trace contextRef="#ctx0" brushRef="#br0" timeOffset="219184.8902">14721 15702 0,'-9'-2'0,"34"10"15,-17-6-15,-3 0 16,-1-2-16,0 4 0,0 0 15,-1 2-15,-1-2 0,-1 0 16,-1 0-16,4-1 16,-2 1-16,4 2 0,-2-2 15,1-2-15,-1 0 16,3-2-16,-2-2 0,6 0 16,-4 1-16,4-2 0,-2-1 15,2 1-15,0-3 16,2 0-16,-1-2 0,2 2 15,-3-2-15,1 0 0,0 0 16,-2-2 0,-1 1-16,-9 9 0,0 0 0,10-12 15,-3-2-15,-7 14 0,0 0 16,7-13-16,-3-4 0,-4 17 16,0 0-16,0-13 15,-2 0-15,-2 3 0,-2-1 16,-2 8-16,0-3 0,1 4 15,-3 0-15,2 6 16,-1-2-16,0 5 0,0-1 16,1 4-16,-1 1 15,2 0-15,1-2 0,1 6 16,-1-4-16,4 3 0,-2-3 16,4 6-1,0-4-15,2 1 0,0 0 0,2-1 16,0 1-16,1 1 15,1-2-15,4-2 0,-2-1 16,-8-10-16,0 0 0,7 7 16,1-2-16,1-3 15,-4-2-15</inkml:trace>
  <inkml:trace contextRef="#ctx0" brushRef="#br0" timeOffset="219583.9906">15106 15607 0,'0'0'0,"0"0"0,0 0 0,0 0 15,0 0-15,0 0 16,0 0-16,-2 12 0,-3 1 16,2 9-16,-1-3 0,2 1 15,0-3-15,4-1 16,-2-3-1,4-1-15,-2 0 0,6-3 0,-2-4 0,1-1 16,-1-2-16,2-2 16,0 0-16,0-2 0,-1-2 15,1-1-15,-2-2 16,0 1-16,-2 1 0,0-4 16,-2 0-16,1-1 0,-1-2 15,0 0-15,-2 0 0,0 3 16,-2-3-16,0 2 15,0 0-15,-1 2 0,-1 1 16,-2 5-16,-1-2 16,-4 4-16,0 0 15,-1 4-15,-2-2 0,5 1 0,-3-1 16</inkml:trace>
  <inkml:trace contextRef="#ctx0" brushRef="#br0" timeOffset="220433.6866">15298 15555 0,'0'0'0,"0"0"0,0 0 15,0 0-15,0 0 0,0 0 16,0 0-16,0 11 0,0 1 15,0 12-15,0 0 16,0-1-16,0-2 0,0-1 16,0-2-16,2-2 15,0-2-15,0-5 0,0 1 16,1-4-16,-1 1 0,4-7 16,-1 0-16,2-7 15,1-1-15,-1-2 0,2-1 16,-2 1-16,-1 0 0,0 2 15,-2-1-15,2 0 16,-2 2-16,0 3 0,-2-3 16,1 3-16,1 1 0,0 3 15,0 0-15,1 3 16,-4 1-16,1 3 0,0-1 16,2 1-16,0 2 0,1-2 15,-1 1-15,2 0 16,-1-2-16,3 0 0,-2-2 15,1-1-15,0 1 0,-7-4 16,0 0-16,9 2 16,-1 1-16,3-2 0,2-1 15,-2-1-15,1-4 0,0-1 16,-3-1-16,5-7 16,-2 0-16,2-11 0,-1 0 15,0-6-15,1 1 16,3-16-16,1-1 0,-2-7 15,-3-2-15,0-3 0,-1 0 16,0 0-16,-3 0 16,0 12-16,-2-2 0,-3 17 15,0-1-15,-4 33 0,0 0 16,0-22-16,-2 1 16,-2 14-16,-2-2 0,1 14 15,-2 0-15,1 9 0,-1-3 16,1 11-16,1 0 0,-2 11 15,1-2-15,3 15 16,-3-1-16,4 12 16,-2-2-16,8 6 0,-2-2 15,5-2-15,1-2 0,2-13 16,-2-3-16,1-10 16,0 0-16,-2-10 0,1-1 15,0-2-15,0-2 0,-8-14 16,0 0-16,10 14 15,-1-2-15,-9-12 0,0 0 16,10 6-16,-2-2 16,-2-7-16,-3-1 0,-1-2 0,-2-1 15</inkml:trace>
  <inkml:trace contextRef="#ctx0" brushRef="#br0" timeOffset="221272.3469">14675 14676 0,'0'0'0,"0"0"0,0 0 0,0 0 15,0 0-15,0 11 16,0-1-16,0 11 0,-2 0 16,-1 4-16,1-3 15,0 1-15,0 0 0,2 2 16,-2-3-16,2-22 0,0 0 16,0 28-16,-1-1 15,1-27-15,0 0 0,0 22 16,-2-3-1,-4-10-15,0-2 0,1-5 0,-2-2 0</inkml:trace>
  <inkml:trace contextRef="#ctx0" brushRef="#br0" timeOffset="221874.631">14696 14579 0,'0'0'0,"0"0"0,0 0 16,0 0-16,0 0 0,0 0 15,0 0-15,3 10 16,-1-1-16,9 9 0,-4 0 16,3-1-16,0-2 0,1 5 15,-1-6-15,4 6 16,-3-2-16,2 1 0,-2-1 15,3 2-15,-1-2 0,0 1 16,-1 0-16,1 3 16,-1-2-16,2 2 0,-1-3 15,1-1-15,-2-1 16,0 1-16,-3-1 0,1-2 16,0-2-16,-10-13 0,0 0 15,0 0-15,0 0 0,0 0 16,0 0-16,12 11 15,-3-2-15,-9-9 0,0 0 16,8 4-16,-2-2 0,0-4 16,-1-2-16,-2-2 15,1-2-15,0-4 0,1 1 16,-3-6-16,0 3 0,-1-7 16,-1 1-16,2-8 15,-2 0-15,2-1 0,-2 0 16,2-3-16,-2 1 0,2-1 15,-2 0-15,0 3 16,-2-3-16,2 3 0,-2 0 16,2 29-16,0 0 0,2-30 15,0-2-15,-2 32 16,0 0-16,2-28 0,-2-1 16,0 29-16,0 0 0,0-26 15,-2-2-15,0 6 0,-2 0 16</inkml:trace>
  <inkml:trace contextRef="#ctx0" brushRef="#br0" timeOffset="222161.2741">15292 14798 0,'0'0'16,"0"0"-16,0 0 0,0 0 15,0 0-15,0 0 16,0 0-16,0 0 0,0 0 15,0 0-15,0 0 0,0 0 16,0 0-16</inkml:trace>
  <inkml:trace contextRef="#ctx0" brushRef="#br0" timeOffset="222487.1129">15325 14502 0,'0'0'0,"0"0"16,0 0-16,0 0 15,0 0-15,0 0 0,0 0 16,8 10-16,0-2 0,4 4 15,-1 0-15,1-5 16,0 1-16,-1-1 16,-1 0-16,4-1 0,-3 1 0,3-4 15,-1 1-15,-1-4 16,-1 0-16,1-4 0,-2 1 16,0-7-16,-1 0 0,1 3 15,-2-2-15</inkml:trace>
  <inkml:trace contextRef="#ctx0" brushRef="#br0" timeOffset="223002.3">15757 14329 0,'0'0'0,"0"0"0,0 0 16,0 0-16,0 0 0,-2 8 16,-2 0-16,-5 8 0,0-1 15,-2-1-15,-2 0 16,2-2-16,-1-3 0,4 2 15,1-3-15,-1-1 16,-1-1-16,1 2 16,-1 0-16,1-2 0,-2-1 15,2 2-15,0-1 0,1-3 16,-4 1-16,11-4 0,0 0 16,0 0-16,0 0 0,0 0 15,0 0-15,-7 4 16,-1 0-16,8-4 0,0 0 15,0 0-15,0 0 0,0 0 16,0 0-16,-5 6 16,-4-3-16,4 5 0,-1-1 15,6-7-15,0 0 0,-4 11 16,-2-1-16,5 6 16,-4-2-16,3 1 0,0-1 15,2 2-15,-2-3 16,2 5-16,0 0 0,0 3 15,-2 1-15,0 2 0,0-1 16,1 1-16,-1 0 0,0-1 16,-2-1-16,4-22 15,0 0-15,-2 23 0,0 1 16,2-24-16,0 0 0,0 0 16,0 0-16,0 0 15,0 0-15,-5 21 0,2 2 16</inkml:trace>
  <inkml:trace contextRef="#ctx0" brushRef="#br0" timeOffset="235716.1966">23905 13518 0,'0'0'0,"0"0"16,0 0-16,0 0 0,0 0 16,0 0-16,0 0 0,0 0 15,0 0-15,0 0 16,0 0-16,0 0 0,0 0 16,0 0-16,0 0 15,12 4-15,-2-1 0,10 4 16,-2-1-16,0 0 0,-1-2 15,3-1-15,-1 1 0,2-2 16,-1 0-16,2-2 16,-3 0-16,2-2 0,1-2 15,0 1-15,-2-1 0,3 2 16,1 0-16,1 0 16,-2 0-16,1 0 0,0-2 15,-2 2-15,1-2 0,-23 4 16,0 0-16,22 0 15,0 0-15,0 1 0,2-1 16,-24 0-16,0 0 0,22 3 16,-4-3-16,-18 0 15,0 0-15,0 0 0,0 0 16,18 0-16,-1 0 0</inkml:trace>
  <inkml:trace contextRef="#ctx0" brushRef="#br0" timeOffset="236733.663">23557 14037 0,'0'0'0,"0"0"16,0 0-16,0 0 0,0 0 15,0 0-15,0 0 0,0 0 16,0 0-16,0 0 15,0 0-15,0 0 0,0 0 16,11 0-16,0 0 0,8 0 16,-1 0-16,-3 0 15,1 0-15,-1 0 0,1 0 16,-1 0-16,1 0 0,-1 0 16,1 0-16,3 0 15,-3 0-15,-16 0 0,0 0 16,21 0-16,-2 0 15,5 0-15,0 0 0,-3 0 16,0 0-16,1 2 16,0-2-16,2 0 0,-3 0 15,-1 0-15,0-2 0,-1 2 16,-1-1-16,2 1 16,2-4-16,2 4 0,-1-2 15,3 2-15,-2 0 16,1 0-16,-1 0 0,1 0 0,-2 0 15,4 0-15,-1 0 16,0 0-16,0-1 0,0 1 16,-2 0-16,2 0 15,-3 0-15,3 1 0,-3-1 16,0 2-16,2-2 0,-3 4 16,-1-3-16,-21-1 15,0 0-15,21 2 0,1 0 16,-22-2-16,0 0 0,22 2 15,-2 0 1,-20-2-16,0 0 0,0 0 0,0 0 16,0 0-16,0 0 15,18 3-15,-1-1 0,-17-2 16,0 0-16,11 4 0,-2-2 16,-5-2-16,-2 0 0</inkml:trace>
  <inkml:trace contextRef="#ctx0" brushRef="#br0" timeOffset="243507.756">12148 17266 0,'0'0'0,"0"0"16,0 0-16,0 0 16,0 0-16,0 0 0,0 0 15,0 0-15,0 0 0,0 0 16,0 0-16,0 0 15,0 0-15,-3 8 0,-1-1 16,-3 5-16,-3 0 16,0-4-16,0-2 0,3-2 15,-3 0-15,4 0 0,-2-2 16,1 0-16,-3 0 0,2-1 16,-3 1-16,2 0 15,-4-2-15,2 0 0,0 0 16,-2 2-16,2-2 0,-3 2 15,1-2-15,-2 2 16,2-2-16,13 0 0,0 0 16,-16 2-16,-1-2 0,17 0 15,0 0-15,-22 0 16,-1 0-16,-1 0 16,-1 0-16,25 0 0,0 0 15,-26 0-15,0-2 0,1 0 16,0 0-16,2 0 0,-3 0 15,26 2-15,0 0 0,-24-2 16,0-1-16,1-1 16,0 0-16,23 4 0,0 0 15,-24-4-15,0-2 0,4 2 16,-4-1-16,4-2 16,1 1-16,0 1 0,1-1 15,18 6-15,0 0 0,-15-6 16,-3-2-16,5 0 15,-3-2-15,16 10 0,0 0 16,-12-10 0,1-2-16,11 12 0,0 0 0,-8-10 15,-2-1-15,10 11 16,0 0-16,-4-14 0,-1-1 16,3-2-16,0 2 0,2 15 15,0 0-15,2-15 16,-2-3-16,5-2 0,-1 0 15,4 4-15,0-1 0,0 3 16,-1-2-16,3 3 16,0-1-16,4 2 0,-2 1 15,1 1-15,0-2 0,3 2 16,-2 0-16,3 2 16,-2 1-16,3-2 0,-3 1 15,5 1-15,-2-1 16,2 2-16,0 0 0,2 2 15,-3-2-15,1 0 0,1 1 16,0 2-16,-21 3 0,19-3 16,3-1-16,-3-1 0,3 4 15,-2-3-15,0 4 16,0-2-16,2 2 0,0-1 16,1 1-16,-1-3 0,0 3 15,-1 0-15,1 3 16,-3-2-16,2 1 0,1 0 15,-22-2-15,0 0 0,24 6 16,0 0-16,-24-6 0,0 0 16,25 7-1,0 1-15,-1 2 0,0 0 0,-4 2 16,0-2-16,-2 1 0,-3-1 16,0 3-16,-2-1 15,-1 3-15,0-2 0,0 1 16,-3 0-16,0-1 0,-2 1 15,-1 0-15,-2-2 16,1 1-16,0 1 0,-1 0 16,-2 0-16,-2 0 15,0 0-15,0-1 0,-2 1 0,2-1 16,-2 1-16,0 0 16,0-2-16,-3-1 15,2 2-15,-1-2 16,-2-1-16,2-1 0,-1 2 0,-2-1 15,1-3-15,3 1 16,-3-2-16,2 1 0,-1-2 16,1 1-16,-1 0 0,1 0 15,-2-3-15,4 3 16,-2-2-16,2-2 0,-2 0 16,2-2-16,-2 0 0,2 0 15,-2-2-15,-2 0 16,1 0-16,-1 0 0,-3-2 15</inkml:trace>
  <inkml:trace contextRef="#ctx0" brushRef="#br0" timeOffset="248428.8585">23478 14909 0,'0'0'0,"0"0"0,0 0 16,0 0-16,0 0 0,0 0 15,0 0 1,0 0-16,0 0 0,4 10 0,-2-1 16,8 9-16,-3-1 0,6-3 15,-4 0-15,0-1 16,-2-4-16,2 0 0,-2 0 16,1-3-16,-1 0 0,2-1 15,-2 1-15,3 0 16,-2 0-16,4-2 0,-3-1 15,-9-3-15,0 0 0,16 3 16,-3-2-16,-13-1 16,0 0-16,18 0 0,-1 0 15,7-1 1,-2-2-16,1 0 0,-5-1 0,2 0 16,-1-2-16,-19 6 0,0 0 15,22-4-15,-2-2 16,-20 6-16,0 0 0,21-2 15,0-1-15,1 5 0,0-2 16,-2 1-16,-2 1 16,-1 2-16,1 0 0,-18-4 15,0 0-15,20 6 0,-3-2 16,-17-4-16,0 0 16,21 4-16,-2-1 0,-19-3 15,0 0-15,24 2 16,-2-2-16,1-2 0,-1 1 15,-22 1-15,0 0 0,22-2 16,0-2-16,-22 4 16,0 0-16,20-4 0,2 0 15,-22 4-15,0 0 0,24 0 16,-2-2-16,-22 2 16,0 0-16,22 0 0,2-2 15,0 2-15,-2-2 0,-3 0 16,1 0-16,-20 2 15,0 0-15,22 0 0,-3-2 16,-19 2-16,0 0 0,21 0 16,1-1-16,-3 1 15,1 0-15,-20 0 0,0 0 16,20 3-16,-2-1 16,-18-2-16,0 0 0,20 6 15,-3-2-15,-17-4 0,0 0 16,0 0-16,0 0 0,18 8 15,-3-3-15,-15-5 16,0 0-16,12 5 0,-3-1 16,-5-4-16,0 0 0</inkml:trace>
  <inkml:trace contextRef="#ctx0" brushRef="#br0" timeOffset="250468.3274">23600 15388 0,'0'0'0,"0"0"0,0 0 16,0 0-16,0 0 0,0 0 16,0 0-16,0 0 15,0 0-15,4 4 16,-2-2-16,6 9 0,-3-4 0,3 4 16,1-1-16,-4-4 15,1 1-15,0-4 0,-1 2 16,2-2-16,-3-1 0,1 0 15,1 0-15,0 0 16,-1-2-16,2 1 0,-1-1 16,-1 0-16,1 0 0,0 0 15,0 0-15,2 0 16,-3-1-16,4 1 0,0-2 16,-2 0-16,1 0 0,-1 0 15,2 0-15,0 2 16,-1-1-16,-1 1 0,2 0 15,-2 1-15,-1 1 16,-6-2-16,0 0 0,10 4 16,-2-2-16,-8-2 0,0 0 15,10 6-15,-1-3 0,-9-3 16,0 0-16,12 4 16,-2 1-16,1-2 15,1-1-15,-12-2 0,0 0 16,14 2-16,-2 0 0,-12-2 15,0 0-15,13 0 0,1 0 16,-14 0-16,0 0 16,0 0-16,0 0 0,16 0 15,0 0-15,-16 0 0,0 0 16,16 3-16,0-3 16,-16 0-16,0 0 0,15 1 15,1 1-15,-16-2 16,0 0-16,17 3 0,-1-2 15,-16-1-15,0 0 0,21 0 16,-1 0-16,-20 0 16,0 0-16,20 0 0,-1 0 15,-19 0-15,0 0 0,20 0 16,-3-1-16,-17 1 16,0 0-16,20 1 0,-2-1 15,-18 0-15,0 0 0,19 2 16,-1 0-16,-18-2 15,0 0-15,19 0 0,-1 0 16,-18 0-16,0 0 16,20 2-16,-3-2 0,-17 0 15,0 0-15,21 0 0,-4 0 16,-17 0-16,0 0 0,19 1 16,-1-1-16,-18 0 15,0 0-15,0 0 0,0 0 16,17 0-16,1 0 0,-18 0 15,0 0-15,19 0 16,1 0-16,-20 0 0,0 0 16,0 0-16,0 0 0,20 0 15,-3 0-15,-17 0 16,0 0-16,0 0 0,0 0 16,0 0-16,0 0 0,22 0 15,-2 0-15,-20 0 16,0 0-16,0 0 0,0 0 15,20 3-15,-1-3 16,-19 0-16,0 0 0,0 0 16,0 0-16,20 3 15,-3 0-15,-17-3 0,0 0 16,14 6-16,-2-3 0,-7 2 16,-1-4-16</inkml:trace>
  <inkml:trace contextRef="#ctx0" brushRef="#br0" timeOffset="258439.4539">18216 16044 0,'0'0'0,"0"0"0,0 0 15,0 0-15,0 0 16,0 0-16,0 0 0,0 0 16,0 0-16,0 0 0,0 0 15,0 0-15,0 0 0,9 0 16,-1 0-16,8 0 15,-3 0-15,-2 0 0,2 0 16,-2 0-16,-1 0 0,2 0 16,-3 0-16,2 0 15,-4 0-15,1 0 0,-1 0 16,4 0-16,-4 0 16,5 0-16,-2 0 0,1 2 15,-1-2-15,1 3 16,-1-2-16,-1 1 0,1 0 15,-10-2-15,0 0 0,10 2 16,-1-1-16,-9-1 16,0 0-16,15 3 0,-2-1 15,3-1-15,-3 2 0,-13-3 16,0 0-16,16 2 0,-1-1 16,3 3-16,-3-2 15,5 2-15,0-2 0,-2 3 16,0-4-16,-18-1 15,0 0-15,19 4 0,-1-2 16,1 0-16,-1 0 0,2 0 16,-3 0-16,3-1 15,-3 2-15,1-3 0,1 0 16,-19 0-16,0 0 0,18 0 16,0-3-16,1 3 15,1 0-15,0 0 0,-3-1 16,3 1-16,0 0 15,-1 0-15,-1 0 0,-18 0 16,0 0-16,19 0 0,1 0 16,-20 0-16,0 0 0,26 0 15,-2 0-15,-24 0 16,0 0-16,24 0 0,2-2 16,-1 2-16,1-2 15,-26 2-15,0 0 0,25 0 16,2-2-16,-27 2 0,0 0 15,29-2-15,-3 0 16,2 2-16,-1-2 0,1 2 16,-3 0-16,1 0 0,-2 0 15,-1 0-15,-1 0 16,0 2-16,-3-2 0,2 2 16,1-2-16,-3 2 0,1-2 15,-20 0-15,0 0 16,23 2-16,-1-2 0,-22 0 15,0 0-15,26 0 16,-1 0-16,1 2 0,-1-2 16,-1 2-16,-1-2 15,0 1-15,-1-1 0,-22 0 0,0 0 16,27 3-16,-5-3 0,-22 0 16,0 0-16,28 2 15,-1-2-15,1 2 16,-3-2-16,-25 0 0,0 0 15,28 2-15,-3-2 0,2 0 16,-1 0-16,-26 0 0,0 0 16,26 2-16,-1-2 15,1 0-15,-3 0 0,-23 0 16,0 0-16,25 0 16,-2 0-16,2 0 15,-1-2-15,-24 2 0,0 0 0,22 0 16,2 0-16,0 0 15,-1-2-15,-23 2 0,0 0 16,23-2-16,1 0 0,-24 2 16,0 0-16,25-3 15,2 0-15,-27 3 0,0 0 16,27-4-16,1 0 0,-28 4 16,0 0-16,27-4 15,-1 1-15,-26 3 0,0 0 16,28-5-16,-3 1 0,1 1 15,0-1-15,-26 4 16,0 0-16,26-2 0,-3-2 16,-23 4-16,0 0 0,23-2 15,1-2-15,-24 4 16,0 0-16,0 0 0,0 0 16,24-2-16,-4-2 15,-20 4-15,0 0 0,22 0 16,0-1-16,-22 1 0,0 0 15,23-3-15,-4 1 16,-19 2-16,0 0 0,0 0 16,0 0-16,19-1 0,0-4 15,-19 5-15,0 0 16,18-4-16,0 0 16,-18 4-16,0 0 0,0 0 0,0 0 15,15-5-15,0-1 16,-4 0-16,-2-2 0,-9 8 15,0 0-15,13-8 16,-4-2-16,-9 10 0,0 0 16,10-12-16,0-1 0,-2-1 15,-1-2-15,-7 16 0,0 0 16,9-17-16,-3-1 16,-6 18-16,0 0 0,8-18 15,-2 1-15,-1-1 16,-1-1-16,-4 19 0,0 0 15,2-16-15,0 0 0,-2 16 16,0 0-16,0 0 16,0 0-16,0-12 15,-2-1-15,2 13 0,0 0 0,-2-13 16,-2-1-16,4 14 16,0 0-16,-5-9 0,-1-3 15,6 12-15,0 0 0,-8-8 16,-3-2-16,11 10 15,0 0-15,-11-8 0,-2 1 16,13 7-16,0 0 0,-15-6 16,-1 0-16,-1 0 15,-3 0-15,1 4 0,-1-2 16,20 4-16,0 0 0,-19-2 16,0 1-16,-1 1 15,-3 0-15,23 0 16,0 0-16,-19 0 0,-3 0 15,-1 0-15,-1 0 0,3 0 16,-2 0-16,1 0 0,1 0 16,1 0-16,-3 0 0,5 0 15,-4 0-15,2 0 16,-1-3-16,1 3 0,-1 0 16,2 0-16,-1-2 15,0 2-15,-1 0 0,0 0 16,0 0-16,0 0 0,-1 0 15,-2 2-15,1-2 0,0 0 16,-2 0-16,1 0 16,-1 0-16,4 0 0,-2 0 15,-1-2 1,-1 0-16,-1 2 0,2-2 0,0 2 16,-2-1-16,2 1 15,-2-3-15,4 3 0,-4 0 16,2-2-16,-1 0 0,-1 1 15,2-1-15,-3 0 16,2 0-16,1 0 0,-2 0 16,1 2-16,0-3 0,0 3 15,-3-1-15,3-2 16,-2 2-16,2-1 0,-2-1 16,2 2-16,-1-1 0,1-1 15,-3 2-15,1-1 16,-1 0-16,0 0 0,2 1 15,0-2 1,1 1-16,-1 1 0,-1-2 0,1 1 16,1 1-16,-1 1 0,-1-3 15,1 3-15,1-1 0,-1 1 16,-1 0-16,4 0 16,-4-2-16,4 2 0,-3-3 15,4 3-15,-4-2 0,2 2 16,1-1-16,-1 1 15,1-3-15,1 3 0,-2-2 16,0 2-16,2-1 16,-2 1-16,0-3 0,3 3 15,0 0-15,1 3 0,-2-3 16,0 0 0,1 0-16,21 0 0,0 0 15,-20 1-15,-1 1 0,21-2 0,0 0 16,-24 3-16,1-3 0,23 0 15,0 0-15,-26 3 16,1 0-16,25-3 0,0 0 16,-23 3-16,-2 1 0,25-4 15,0 0-15,-21 6 16,0 0-16,21-6 0,0 0 16,-18 7-16,0 2 15,18-9-15,0 0 0,-15 10 16,-1 0-16,6 1 0,-1 1 15,4-1-15,0 0 16,1 1-16,0-1 0,3 3 16,-1-2-16,2-1 15,-3 2-15,3 1 0,-1-3 16,1 3-16,0-1 0,2 1 16,0 0-16,0 2 15,0-3-15,0 1 0,0-3 16,4 5-16,-3-3 0,1 0 15,0-2-15,0 4 16,-2-3-16,5 0 0,-3-1 16,0 2-16,-2-2 0,3-1 15,-1-1-15,2 1 16,0-2-16,0 0 0,-1 0 16,2-1-16,-1-1 15,2 0-15,-3 0 0,3 0 16,-2-3-16,1 4 0,0-3 15,1 0-15,0-1 0,-1 2 16,-1-3-16,0 0 16,-1 0-16,-3-2 0,-3 0 15</inkml:trace>
  <inkml:trace contextRef="#ctx0" brushRef="#br0" timeOffset="263945.3775">21592 10365 0,'0'-19'0,"0"86"0,0-40 16,0 1-16,0 0 15,0 4-15,0-2 0,0 4 16,0-1-1,0 9-15,0-4 0,0 1 0,0 1 16,0-3-16,0 0 0,0-1 16,0-1-16,0 3 15,0-1-15,0-2 0,0-1 16,0-3-16,0 1 0,0-7 16,0 0-16,0 1 15,0-2-15,0-24 0,0 0 16,0 24-16,0-3 0,0-21 15,0 0-15,0 0 16,0 0-16,-2 17 0,0-1 16,-2-12-16,0 1 15,3-5-15,-3-3 0</inkml:trace>
  <inkml:trace contextRef="#ctx0" brushRef="#br0" timeOffset="265580.0681">21685 10401 0,'0'0'0,"0"0"16,0 0-16,0 0 16,0 0-16,10 0 0,-1 0 15,10 0-15,-1 0 0,2 0 16,-3 0-16,5 0 16,-2 0-16,3 0 0,-1 0 15,2 0-15,-2 0 0,2 0 16,0 0-16,3 0 15,1 0-15,2 0 0,-1 0 16,2 0-16,1 0 0,1 0 16,0 0-16,9 0 15,3 0-15,-3 0 0,2 0 16,0 0-16,-1-1 0,3-2 16,-3-1-16,4 0 15,-3 0-15,7-2 0,-5-1 16,3 0-16,-2 2 15,0-1-15,1 0 0,0 2 16,0-2-16,0 0 0,2 2 16,-1-1-16,-3-1 0,0 1 15,-2 0-15,2 1 16,-3-3-16,2 4 0,-2-1 16,-2 2-16,-1-2 0,-3 2 15,-2 0-15,-3 1 16,-1-2-16,-6 2 0,-1-2 15,-2 3-15,-2-1 0,-2 1 16,2-3-16,-20 3 16,0 0-16,20 0 0,-3 0 15,-17 0-15,0 0 16,18 3-16,-1-2 0,-17-1 16,0 0-16,0 0 0,0 0 15,18 4-15,-3 0 16,-15-4-16,0 0 0,14 6 15,1-1-15,-15-5 16,0 0-16,10 11 0,0-1 16,-5 2-16,1-3 0,0 7 15,0-2-15,-2 3 16,0 1-16,1 8 0,-1-3 16,2 5-16,-1-3 0,-2 5 15,-1-3-15,2 4 0,0 0 16,0 5-16,-3-3 15,3 13-15,-2-1 0,0 6 16,-2 0-16,3 0 16,-3 0-16,0-7 0,0 3 15,0-10-15,0-1 0,2-7 16,-2 0-16,4-8 16,-3-3-16,3 0 0,-2 0 15,0-1-15,0 1 0,-2-18 16,0 0-16,2 17 0,-2 0 15,0-17-15,0 0 16,0 0-16,0 0 0,0 0 16,0 0-16,0 16 0,-2-1 15,2-15-15,0 0 16,0 0-16,0 0 0,-6 10 16,-1 0-16,7-10 15,0 0-15,-11 8 0,2-3 16,-2 0-16,-4-2 0,2-1 15,-3-2-15,1 0 0,-3 0 16,-3 0 0,0 0-16,-1 0 0,1-2 0,0 0 15,-3 1-15,-1-2 16,-1 1-16,1 1 0,-3-3 16,1 0-16,-2 0 0,1 1 15,-1-2-15,-1 1 16,-1 0-16,-3 0 0,1-2 15,-9 1-15,0-2 16,-7 1-16,0-1 0,-1 1 16,2 0-16,3 1 0,0 2 15,1-1-15,-1 0 16,5 2-16,-4-2 0,4 2 16,-5-1-16,4 1 0,1-2 15,0 1 1,1-1-16,0 4 0,-2 0 0,-1 0 15,2 0-15,1 0 0,-4 0 16,3 0-16,-1 0 16,1 2-16,0-2 0,0 2 15,-2-2-15,5 0 0,-1-2 16,3 2-16,-2 0 16,2 0-16,0-2 0,4 2 15,-3 0-15,5 0 16,0 0-16,8 0 0,-4 0 15,25 0-15,0 0 0,-19 0 16,-3 0-16,3-3 16,-3 1-16,2 0 0,1-2 15,1 2 1,1-2-16</inkml:trace>
  <inkml:trace contextRef="#ctx0" brushRef="#br0" timeOffset="266398.3101">22735 10334 0,'2'10'0,"-11"-55"0,5 20 16,2 0-16,-2 0 15,2 0-15,0-1 0,1-1 16,-1-3-16,2 1 16,0-1-16,0-2 0,-3 1 15,3-2-15,0 0 0,0-7 16,0 0-16,0 0 16,0 1-16,0 1 0,0 1 15,0 1-15,0 2 0,0 0 16,0-1-16,0 2 15,0 3-15,0 4 0,0-1 16,3 5-16,-3-2 0,2 5 16,-2-1-16,0 1 0,0-1 15,0 20-15,0 0 16,0 0-16,0 0 0,0-18 16,0-1-16,0 19 15,0 0-15,0-20 0,0 0 16,0 20-16,0 0 0,-2-17 15,-1-4-15</inkml:trace>
  <inkml:trace contextRef="#ctx0" brushRef="#br0" timeOffset="268266.514">20718 7885 0,'0'0'0,"0"0"0,0 0 15,0 12-15,0-1 0,0 14 16,0 0-16,0 3 0,0-1 16,0 4-16,0 0 0,0 7 15,0-3-15,0 10 16,0-2-16,2 3 15,0-2-15,2 4 0,-3-3 16,1 1-16,-2-1 0,2-2 16,-2-2-16,2-2 15,-2-1-15,0-3 0,0-2 16,0-33-16,0 0 16,2 31-16,0-2 0,-2-29 15,0 0-15,0 0 0,0 0 16,5 13-16,-3 0 0,-1-11 15,1 1-15</inkml:trace>
  <inkml:trace contextRef="#ctx0" brushRef="#br0" timeOffset="269588.14">20749 7979 0,'0'0'0,"0"0"0,0 0 0,0 0 16,0 0-16,0 0 15,0 0-15,10 0 0,1 0 16,8 0-16,1 0 0,2 0 16,-4 0-16,8 0 15,-2 0-15,1 0 0,-2 0 16,4 0-16,2 0 16,2 0-16,-2 0 0,4 0 15,-2 0-15,8 0 16,0 0-16,0 2 0,-2 0 15,1 4-15,0-2 0,1 2 16,-1-1-16,4 4 0,0-4 16,2 4-16,0-2 15,1 1-15,1-3 0,-2 2 16,2-2-16,-1 1 16,-1 1-16,2-2 0,-2 0 15,2-2-15,-1 0 0,1 1 16,-2-3-16,1 1 15,0-2-15,-1 0 0,-1-2 16,-4 2-16,0 0 0,-4 0 16,1 0-16,-3 0 15,0-1-15,-1-2 0,-3 2 16,-5 1-16,-4-3 0,-20 3 16,0 0-16,20 0 15,1 0-15,-21 0 0,0 0 16,0 0-16,0 0 0,0 0 15,0 0-15,19 3 16,1-2-16,-20-1 0,0 0 16,0 0-16,0 0 0,18 4 15,-3-2-15,-2 6 16,1-3-16,-4 4 0,-2-1 16,-2 3-16,-2-1 0,0 3 15,-1 2-15,3 3 16,-2-1-16,2 8 15,-2 1-15,0 1 0,0 1 16,-2 3-16,0-2 0,-1 5 16,1-1-16,0 9 0,0 1 15,0 6-15,-2-1 0,0-3 16,-2-1-16,0-8 16,0-1-16,2-2 0,-2-5 15,2-28-15,0 0 0,-1 26 16,-1-3-16,2-23 15,0 0-15,-2 24 0,-2-2 16,4-22-16,0 0 16,-6 20-16,-2-4 0,8-16 15,0 0-15,-10 14 0,-1 1 16,-3-6-16,1 1 0,-3-4 16,0-2-16,2-1 15,-1-2-15,1-1 0,-1 0 16,-4 0-16,2-1 15,-7-2-15,1 1 0,-3-2 16,0 0-16,-2 2 0,-1-2 16,0 0-16,-2 1 15,-2-2-15,0 1 0,-11-2 16,0-1-16,-6 1 0,-1-2 16,1 4-16,-3 0 15,-1 0-15,2 1 0,-1-3 16,0 1-16,6 3 15,-3-2-15,8 1 0,-2-1 16,0-1-16,-2 2 0,1-1 16,0-2-16,2 2 15,1-2-15,1 0 0,0 1 16,3 1-16,-2-2 0,7 1 16,-2-1-16,1 5 15,-1-3-15,5 2 0,-1-2 16,6 4-16,-1-2 0,5 2 15,-1-2-15,2 2 16,-1 0-16,21 0 0,0 0 16,0 0-16,0 0 0,-20 0 15,0-1-15,3-1 16,-3 0-16,5-1 0,-1-1 0</inkml:trace>
  <inkml:trace contextRef="#ctx0" brushRef="#br0" timeOffset="270018.3203">21157 8246 0,'0'0'0,"7"12"0,2 0 0,4 5 15,2 0-15,0 4 16,-1-1-16,2-1 0,-3 0 16,3 4-16,-3-4 15,3 3-15,-1-1 0,3 3 16,-2-3 0,2 1-16,-2-3 0,-1 1 0,2 0 15,-17-20-15,0 0 0,0 0 16,0 0-16,9 16 0,1-1 15</inkml:trace>
  <inkml:trace contextRef="#ctx0" brushRef="#br0" timeOffset="270317.4552">21559 8262 0,'0'0'0,"0"0"0,0 0 0,-6 10 15,-2-3-15,-4 7 16,1 0-16,-2 5 0,-3 1 16,-1 6-16,0-2 0,-1 4 15,1-2-15,-5 12 16,-2-4-16,3 6 0,0-2 15,9-7-15,-2-2 0,14-29 16,0 0 0,-8 26-16,-1 1 0,0-14 0,0 0 15,3-7-15,-2 0 0</inkml:trace>
  <inkml:trace contextRef="#ctx0" brushRef="#br0" timeOffset="270620.4139">21586 8309 0,'0'0'0,"0"0"15,0 0-15,0 0 0,0 0 16,0 0-16,0 0 0,10 2 15,0 0-15,8 5 16,0-3-16,-1 5 0,-1 0 16,-1 3-16,1-2 0,-3 1 15,2-1-15,0 1 16,1-4-16,-3 3 0,1-2 16,-4-4-16,-3-3 15,-1-1-15,1 0 16</inkml:trace>
  <inkml:trace contextRef="#ctx0" brushRef="#br0" timeOffset="271052.2159">22068 8264 0,'0'0'0,"0"0"15,0 0-15,0 0 0,0 0 16,-9 2-16,1 1 0,-8 2 15,-2-1-15,5 7 16,-3-1-16,5 0 0,-3 1 16,4-6-16,1 1 0,2 0 15,-1-1-15,3 2 0,-1-2 16,0 1-16,0-2 16,2 0-16,0 0 0,2-1 15,-1 2-15,3 0 16,0 0-16,0 1 15,0-1-15,1 3 0,-1 0 0,2 1 16,-2 2-16,2 1 16,0-1-16,2 5 0,-2-2 15,3 3-15,-4-2 0,3 8 16,0-2-16,0 2 16,0-2-16,-4-21 0,0 0 15,3 21-15,1 1 0,3 1 16,-3-1-16,-4-22 15,0 0-15,0 0 0,0 0 16,3 18-16,-1-2 0,0-6 16,0-1-16</inkml:trace>
  <inkml:trace contextRef="#ctx0" brushRef="#br0" timeOffset="271686.3054">22184 8401 0,'0'0'0,"0"0"15,0 0-15,0 0 16,0 0-16,0 0 0,0 0 15,0 0-15,0 0 0,10-2 16,0-1-16,11-3 16,-2-1-16,4-1 0,-3 1 15,-1 1-15,-1-2 16,0 3-16,-1-4 0,1 3 16,-3 0-16,-15 6 0,0 0 15,16-3-15,-1-2 16,-15 5-16,0 0 15,0 0-15,0 0 0,11 0 16,-2 0-16,-3 5 0,-3 1 16,-3 3-16,0 2 0,-3 5 15,-1-3-15,0 4 16,-2-1-16,-4 10 0,1-2 16,-1 1-16,-2 0 0,0 1 15,1-1-15,1 0 16,-2-3-16,5 2 0,-4-2 15,11-22-15,0 0 0,0 0 16,0 0-16,-5 21 0,-1-1 16,6-20-16,0 0 15,-2 21-15,-2-5 0,4-16 16,0 0-16,4 14 16,0 0-16,-4-14 0,0 0 15,7 8-15,-1-3 0,-6-5 16,0 0-16,12 5 15,0-2-15,2 0 0,-3-1 16,-11-2-16,0 0 0,0 0 16,0 0-16,12-2 0,0-2 15</inkml:trace>
  <inkml:trace contextRef="#ctx0" brushRef="#br0" timeOffset="272580.3611">22814 10211 0,'0'0'0,"0"0"15,0 0-15,0 0 0,0 0 16,0 0-16,0 0 0,0 0 16,0 0-16,0 0 15,0 0-15,9-10 0,2-2 16,6-8-16,-1-2 0,3-2 15,0-3-15,4-2 16,0-1-16,10-9 0,1-2 16,7-8-16,-1-2 0,5 1 15,-5-1-15,-1 9 16,-2-1-16,-4 7 0,0 0 16,-4 5-16,0-2 0,-3 5 15,-1-1-15,-3 9 16,-3-1-16,-3 9 0,-3-2 15,-13 14-15,0 0 0,14-12 16,0 0-16,-14 12 16,0 0-16,13-8 0,-4 1 15,-7 7-15,-2-3 0,-2 3 16,0 0-16</inkml:trace>
  <inkml:trace contextRef="#ctx0" brushRef="#br0" timeOffset="273104.7744">22899 10344 0,'0'0'0,"0"0"0,0 0 0,0 0 16,0 0-16,0 0 16,0 0-16,11-6 0,1-2 15,7-7-15,-1-1 0,3-2 16,1 0-16,5-3 15,1-2-15,9-7 0,-1 1 16,9-7-16,-1-1 0,4-1 16,-2-1-16,8 0 15,-1-1-15,-3 4 0,1-2 16,1 5-16,-4-3 0,5 5 16,-3-1-16,2 1 15,-2-1-15,-6 5 0,0-1 16,-2 6-16,2-3 0,-5 5 15,-2-1 1,-2 2-16,-2-2 0,-4 8 0,-2-1 16,-7 7-16,-3-4 0,-1 3 15,-3 1-15,-13 7 16,0 0-16,10-8 0,-2 1 16,-6 0-16,0-1 0</inkml:trace>
  <inkml:trace contextRef="#ctx0" brushRef="#br0" timeOffset="273771.6045">22897 10352 0,'0'0'15,"0"0"-15,0 0 0,0 0 16,0 0-16,9-2 16,-1-2-16,12-4 0,-1 0 15,1-1-15,-1-1 0,2 0 16,-1-1-16,6-1 0,-1-3 16,7-1-16,-2 1 15,10-4-15,1-1 0,12-4 16,-1 1-16,5 1 15,-3-2-15,6 0 0,0-3 16,-2 3-16,1-1 0,0-1 16,0-1-16,2 2 15,-3-2-15,4 3 0,-3-3 16,1 4-16,-2-3 0,3 4 16,0-2-16,-3 0 15,2 0-15,-3 4 0,-2-5 16,-3 6-16,0-3 0,-5 5 15,-3-1-15,-2 1 16,-3 0-16,-1 2 0,-4-1 16,-2 4-16,-3 1 0,-5 3 15,-3-1-15,-21 9 16,0 0-16,16-6 0,0 0 16,-16 6-16,0 0 0,0 0 15,0 0-15,0 0 16,0 0-16,9-2 0,-1-3 15</inkml:trace>
  <inkml:trace contextRef="#ctx0" brushRef="#br0" timeOffset="274443.8978">23643 8801 0,'-9'-5'0,"46"20"16,-20-9-16,-3-1 0,-1-2 15,-5 2-15,-2-2 0</inkml:trace>
  <inkml:trace contextRef="#ctx0" brushRef="#br0" timeOffset="275223.9467">23612 8686 0,'0'0'0,"-2"9"15,-2 2 1,-1 10-16,2-1 0,1 3 0,0-4 16,6 0-16,-1 0 0,10-1 15,-4-2-15,7-5 16,-1-1-16,3-2 0,-2-1 15,3-4-15,1-1 0,0-4 16,0 1-16,-1-5 16,1-2-16,-2-2 0,-1-2 15,-1-2-15,-1-2 16,-1 0-16,-3-5 0,-3 1 16,-1-2-16,-5 3 0,-2 0 15,-5 1-15,-1 0 16,-3 5-16,-1-1 0,-6 6 15,1-2-15,-3 6 16,-2-2-16,3 6 0,-1-1 16,3 2-16,-3-1 0,6 5 15,0-2-15,4 3 0,0 0 16,5-2-16,-1 0 0</inkml:trace>
  <inkml:trace contextRef="#ctx0" brushRef="#br0" timeOffset="275674.1746">24229 8719 0,'0'0'0,"0"0"16,0 0-16,4 10 0,0 0 15,5 5-15,2 2 16,0-5-16,2-1 0,-2-3 16,-2-2-16,4 0 15,-4-2-15,2-3 0,0 2 16,0-3-16,0 0 0,2-3 15,-3 1-15,0-4 16,-2-1-16,-2-1 0,0 1 16,-3-1-16,1-2 0,-4 0 15,-2 0-15,-2 1 16,1-1-16,-3 2 0,-2-2 16,0 4-16,-2-1 0,0 4 15,0-3-15,-2 6 16,1-2-16,1 6 0,-2-3 15,3 5-15,-4 1 0,6-2 16,-3-4-16,4 1 0,-2-2 16</inkml:trace>
  <inkml:trace contextRef="#ctx0" brushRef="#br0" timeOffset="276090.865">24836 8713 0,'0'0'0,"0"0"0,0 0 0,0 11 15,0-2-15,3 9 0,-1-2 16,8 0-16,-3-3 0,4-1 15,-4-1-15,1-3 16,-1 0-16,4-1 16,-4-4-16,3 1 0,-2-1 15,2-3-15,-3 0 0,1-5 16,1 1-16,-4-2 0,1 0 16,-2-1-16,-2-3 0,-2 0 15,-2 0-15,0-1 16,-2-1-16,-4 2 0,0-2 15,-2 2-15,1-2 16,-3 4-16,-2-3 0,-2 3 16,-1 0-16,-6 2 0,-1-2 15,-4 6-15,1 1 16,4-2-16,-1 2 0</inkml:trace>
  <inkml:trace contextRef="#ctx0" brushRef="#br0" timeOffset="277058.0108">22298 10612 0,'0'0'0,"0"0"0,0 0 15,-5 13-15,-3-1 0,-2 3 16,-2 1-16,0 6 16,0-1-16,0 9 0,-2-3 15,1 11-15,0-1 16,-5 16-16,-2 0 0,1 12 16,-3 0-16,4-2 0,1-1 15,5-15-15,1 0 0,5-15 16,-1-1-16,7-31 15,0 0-15,-2 12 0,0-2 16,2-14-16,0 0 0,0-2 16,0-2-16</inkml:trace>
  <inkml:trace contextRef="#ctx0" brushRef="#br0" timeOffset="277408.8767">22316 10639 0,'0'0'0,"0"0"15,0 0-15,0 0 16,0 0-16,0 0 0,0 0 16,0 0-16,0 0 15,4 10 1,-2-1-16,5 13 0,-1-3 0,5 7 0,-4-1 15,3 3-15,0 0 16,-1-1-16,1 1 0,0 1 16,-2-1-16,-1 1 15,1-1-15,1 0 0,-4-1 16,3-2-16,-3 0 0,-5-25 16,0 0-16,8 22 15,-1 0-15,-7-22 0,0 0 16,3 18-16,-3-3 0,-8-4 15,0-4-15,3-3 0,-3 0 16</inkml:trace>
  <inkml:trace contextRef="#ctx0" brushRef="#br0" timeOffset="277710.1952">22244 10941 0,'-11'0'0,"59"-6"16,-25 2-16,1-1 0,-3 0 15,3 2-15,-3-4 0,2 4 16,1-3-16,0 0 15,-1-3-15,-1 3 0,0 1 16,-3-3-16,-1-2 0,-3 2 16,-1-3-16,-1-2 15,0 3-15,-4-2 0,0 0 16</inkml:trace>
  <inkml:trace contextRef="#ctx0" brushRef="#br0" timeOffset="278009.5243">22796 10587 0,'0'0'0,"0"0"16,0 0-16,0 0 0,0 0 16,0 0-16,0 0 0,0 0 15,0 0-15,-6 9 16,0-4-16,-3 11 16,-1-3-16,2 11 0,0-2 15,1 7-15,-4-1 0,6 6 16,-1-2-16,0 15 0,0-6 15,4 11-15,-2-2 0,4-9 16,0 0-16,0-10 16,0-2-16,2-7 0,0 0 15,-2-22-15,0 0 0,0 0 16,0 0-16,2 11 16,-2 0-16,3-11 0,-1-3 15,-2-5-15,0 1 16,0-1-16,0-2 0</inkml:trace>
  <inkml:trace contextRef="#ctx0" brushRef="#br0" timeOffset="278593.409">22790 10744 0,'0'0'16,"0"0"-16,0 0 0,0 0 15,0 0-15,0 0 0,0 0 16,9-1-16,0-3 15,8-2-15,1-1 0,-1 5 16,1-5-16,3 3 16,-4-1-16,1 5 0,-3 0 15,-1 3-15,-3-3 0,-3 4 16,1-2-16,-6 7 16,1 0-16,-6 5 0,-2-1 15,-1 5-15,-4-2 16,0 2-16,-1-3 0,0 2 15,-1-2-15,-1-2 16,-2-1-16,5-2 0,-5-2 0,9-2 16,-3-2-16,4-3 15,1 2-15,3-3 0,-2 0 16,4-3-16,-1-1 0,3 3 16,-2-4-16,4 2 15,-1-1-15,5 2 0,-2-2 16,1 2-16,-1-1 0,2 3 15,-1 0-15,1 3 16,-2-1-16,2 2 16,-3 0-16,-1 4 0,1-2 0,-5 3 15,-2 1-15,-2 4 16,0-3-16,-5 6 0,0-1 16,-3 3-16,0-3 15,-2 5-15,1-3 0,-1-3 16,-1 1-16,13-16 0,0 0 15,0 0-15,0 0 0,-14 10 16,1-1-16,5-6 16,-2-3-16,4-6 0,-1 0 15,3-4-15,0 0 16,0 0-16,0 1 0</inkml:trace>
  <inkml:trace contextRef="#ctx0" brushRef="#br0" timeOffset="279210.1021">23525 10770 0,'0'0'0,"0"0"0,0 0 15,0 0-15,0 0 0,0 0 16,0 0-16,-6-5 15,1-2-15,-4-2 0,0-3 16,1 4-16,0-1 0,0 0 16,-2-1-16,1 2 15,-3-1-15,0 1 0,-2-1 16,1 4-16,0-1 0,-3 6 31,1-2-31,-3 6 0,0-2 0,-4 11 0,-2-5 16,2 10-16,2 0 0,0 6 15,-2 0-15,7 3 16,-1-2-16,6 4 0,-2-1 16,4 0-16,1-1 15,5-1-15,-2-1 0,6 1 16,-2-2-16,8-1 0,-3-1 16,8-3-16,-4 1 0,4-3 15,2 1-15,0-5 16,-1 0-16,3-3 0,1-3 15,2-1-15,-3-2 16,1-4-16,-3 0 0,4-4 16,-2 0-16,-1-4 0,-3 1 15,-2-4-15,-2-2 16,-3 1-16,-3 0 0</inkml:trace>
  <inkml:trace contextRef="#ctx0" brushRef="#br0" timeOffset="280485.3236">22192 9253 0,'0'0'0,"0"0"15,0 0-15,0 0 16,0 0-16,0 0 0,0 0 15,-8-2-15,-2-2 0,-5-1 16,-1-3-16,7 0 16,-4 0-16,8 5 0,-3-1 15,4 3-15,-1-4 16,1 0-16,-1 2 0,1 1 16,1 0-16,1 4 0,0-2 15,0 4-15,0 0 0,0 4 16,0-1-16,4 5 15,-2 0-15,2 4 0,-2-3 16,2 5-16,-2 0 0,2 3 16,-2 1-16,4 2 15,-2-3-15,1 1 0,-1 0 16,0 0-16,1-1 16,-3-21-16,0 0 0,0 21 15,0 1-15,0-22 0,0 0 16,-5 19-16,1 0 15,4-19-15,0 0 0,-5 15 16,-3-3-16,8-12 16,0 0-16,-5 3 0,-2-1 15,1-2-15,1-2 0,5 2 16,0 0-16,-4-5 0,-3-1 16,7-4-16,0-2 15,2 1-15,1-1 0,3-3 16,-1 3-16,4-3 15,-2 2-15,3 0 0,-3 0 16,6 2-16,-2-1 0,3 1 16,-1 0-16,4 4 15,-4-2-15,0 6 0,-1-2 16,-2 7-16,-1-2 0,2 6 16,-4 0-16,1 4 15,-3 0-15,4 3 0,-2-1 16,-2 3-16,1-2 0,-6-13 15,0 0-15,0 0 16,0 0-16,8 14 0,-2-2 16,4-2-16,-3-3 0,4-3 15,-2 0-15,-2-4 16,1-3-16,1-2 0,-2-1 16,-1-3-16,-1-1 0,-1-3 15,1 0-15,-5-1 16,0 1-16,0-1 0,-2 0 15,-1 2-15,1 0 0,-1 3 16,-3-1-16,-2 2 16,1 0-16,0 3 0,0-2 15,1 3-15,-2 0 0,2 0 16,0 0-16,2 1 16,-1-1-16,3 0 0,0 1 15</inkml:trace>
  <inkml:trace contextRef="#ctx0" brushRef="#br0" timeOffset="280979.7103">22501 9197 0,'0'0'0,"0"0"0,0 0 0,0 0 16,0 0-16,0 0 15,0 0-15,0 0 0,0 0 16,0 0-16,0 0 0,0 8 15,0-2-15,2 4 16,-1-1-16,3-5 16,0-1-16,2-7 0,-3-1 15,6-2-15,-1-3 0,1 2 16,0 0-16,0 0 0,-1 0 16,-1 5-16,0-2 15,0 3-15,-1-1 0,-2 1 31,0-1-31,-1 3 0,-1 0 0,0 5 0,-2-2 16,0 5-16,-2-2 0,-2 8 16,1 0-16,-3 5 15,-2-2-15,0 14 0,-2-3 16,-1 6-16,-3 0 0,1 11 16,-3-2-16,0 6 15,0-2-15,3-4 0,-2 0 16,6-9-16,-3 0 0,12-34 15,0 0-15,0 0 16,0 0-16,0 0 0,0 0 16,-5 25-16,-2 0 0,7-25 15,0 0-15,0 12 16,-2-2-16,2-10 0,0 0 16,-2-4-16,0 0 0</inkml:trace>
  <inkml:trace contextRef="#ctx0" brushRef="#br0" timeOffset="281106.7594">22565 9617 0,'0'0'0,"0"0"0,0 0 0,0 0 16,0 0-16,0 0 16,0 0-16,0 0 0,0 0 15</inkml:trace>
  <inkml:trace contextRef="#ctx0" brushRef="#br0" timeOffset="290738.7981">23323 9637 0,'0'0'0,"11"-11"16,-2-4-16,9-6 15,-3-3-15,11-5 0,-1-3 0,10-7 16,0-2-16,14-15 16,-5 2-16,7-8 0,-1 1 15,-2 4-15,-1-3 16,0 7-16,-2 0 0,-11 15 16,-1 1-16</inkml:trace>
  <inkml:trace contextRef="#ctx0" brushRef="#br0" timeOffset="292391.8434">23305 10194 0,'0'0'0,"0"0"0,0 0 16,0 0-16,0 0 0,0 0 15,0 0-15,0 0 0,0 0 16,0 0-16,0 0 16,0 0-16,0 0 0,0 0 15,0 0-15,0 0 16,0 0-16,17-1 0,-3-3 15,19-7-15,0-4 0,11-14 16,2 0-16,12-15 0,-4 1 16,9-10-16,-1-2 15,0 2-15,-2 0 0,-4 2 16,2-1-16,-5 7 16,0-1-16,0 4 0,3-1 15,-1 6-15,0-1 0,0 7 16,0-1-16,-6 5 0,-2-1 15,-14 7-15,0-2 16,-3 9-16,-2-2 0,-3 2 16,0 0-16,4-1 0,1-3 15,10-5-15,3-3 16,5-1-16,1-2 0,-2 6 16,-2-1-16,-5 9 15,-3-1-15,-10 7 0,-1-3 16,-8 4-16,-1-1 0,-3 4 15,-3-1-15</inkml:trace>
  <inkml:trace contextRef="#ctx0" brushRef="#br0" timeOffset="293592.6653">24707 8916 0,'0'0'0,"0"0"0,0 0 16,-8 8-16,-1-1 0,-5 5 16,1-1-16,-2-2 15,0 0-15,-3 2 16,-1-1-16,-1 2 0,0-3 16,1 1-16,-3-2 0,22-8 15,0 0-15,-22 6 16,2-1-16,0-3 0,-2 0 15,1 1-15,-1-3 0,0 0 16,1-3-16,1 3 16,0-2-16,1-1 0,-3-1 15,4-2-15,0-1 0,1 1 16,1 1-16,-1-3 0,-1 1 16,2-2-16,1 1 15,1-2-15,-1 1 0,1 0 16,0 0-16,4 2 15,-1-3 1,1 1-16,-2 0 0,3 1 0,-3-1 0,12 9 16,0 0-16,-12-11 15,1 0-15,-6 0 0,1-2 16,-4-1-16,0-1 0</inkml:trace>
  <inkml:trace contextRef="#ctx0" brushRef="#br0" timeOffset="293911.8844">24224 8042 0,'0'0'0,"24"-4"16,2 0-16,14-8 0,-3 0 15,2-1-15,-2-3 16,7 2-16,-4-1 0,-3 3 15,0-1-15</inkml:trace>
  <inkml:trace contextRef="#ctx0" brushRef="#br0" timeOffset="295682.0125">23794 8789 0,'0'0'0,"0"0"15,0 0-15,0 0 0,0 0 0,0 0 16,0 0 0,0 0-16,0 0 0,0 0 0,0 0 15</inkml:trace>
  <inkml:trace contextRef="#ctx0" brushRef="#br0" timeOffset="295979.7852">24343 8804 0,'0'0'0,"0"0"16,0 0-16,0 0 0,0 0 16,0 0-16,0 0 15,0 8-15,0-1 0,8 5 16,-3-1-16,6-10 16,2-1-16,-1-1 0,-2-4 0</inkml:trace>
  <inkml:trace contextRef="#ctx0" brushRef="#br0" timeOffset="296236.0821">25057 8754 0,'0'0'0,"0"0"15,0 0-15,0 0 16,0 0-16,0 0 0,0 0 16,4 9-1,-2-2-15,3 1 0,-1 3 0</inkml:trace>
  <inkml:trace contextRef="#ctx0" brushRef="#br0" timeOffset="298547.0816">23822 8783 0,'0'0'0,"0"0"0,0 0 15,0 0-15,0 0 0,0 0 16,0 0-16,0 0 0,0 0 16,0 0-16,0 0 15,0 0-15,0 0 0,0 0 16,0 0-16,0 0 0,0 0 16,0 0-16,0 0 15,0 0-15,0 0 16,0 0-16,0 0 0,7 9 0,-1 0 15,5 4-15,0-2 16,-2 1-16,-1 0 0,0 0 16,0-2-16,-1 0 0,1-3 15,2 4-15,0-2 16,-1 2-16,2-1 0,0 3 16,0-1-16,-1 1 15,-1-2-15,3 6 0,-2-4 16,3 7-16,2-3 0,-2 3 15,0-2-15,-1 4 16,0-2-16,2 0 0,-3 1 16,2 2-16,0-1 0,0 1 15,-1 1-15,3-1 16,-3 2-16,-1-1 0,0 2 16,4 1-16,-4 1 15,3 0-15,-1-1 0,1 2 16,-2-2-16,-1 6 15,2-3-15,0 11 0,0-3 0,1 10 16,-1 0-16,0-4 16,-3 1-16,-2-4 0,0 0 15,-2-1-15,0-3 0,-1 3 16,-1-3-16,2 2 16,-1 0-16,0 3 0,-1-4 15,2 6-15,-3-3 0,1 3 16,0-3-16,-1 3 15,-1-3-15,0 3 0,-2 0 16,2 0-16,-2 0 16,0-1-16,0 1 0,0-1 15,-2-1-15,0 4 0,-3-3 16,3 4-16,-2 1 0,1 1 16,-1-2-16,-4 2 15,1 1-15,-4 0 16,2 1-16,-3 4 0,-2 0 15,-5 8-15,0-2 0,-2 5 16,-1 0-16,-1 1 16,0-3-16,-3 2 0,0 2 0,4-4 15,-3 1-15,2-2 16,-1-2-16,0 2 0,0-3 16,-2 1-16,-1 0 15,1 0-15,-1 1 0,0-2 16,0-1-16,-1 2 15,-2-2-15,1 0 0,0 0 0,1 1 16,0-4-16,-2 0 16,1 1-16,-2-1 15,-2-1-15,2-1 0,-1-1 16,0 2-16,1-1 0,-2 1 16,0 0-16,0-1 15,-1 0-15,2 1 0,-2 0 16,3-1-16,0 2 15,-2-2-15,0 0 0,0-1 16,-1 0-16,2-1 0,-1 0 16,2 1-16,-2-1 0,2-2 15,-2 1-15,1-2 16,0-1-16,5-5 16,-2 0-16,1 0 0,-1 0 0,0-1 15,-4-2-15,4 1 16,0 0-16,1-2 0,1-2 15,1-1-15,2 3 0,-2-3 16,0 0-16,0-2 16,1-1-16,0-4 0,0 2 15,1-7-15,0 2 0,1 0 16,-1-4-16,2 5 16,0-4-16,2-1 0,-2-1 15,2-2-15,1-4 0,1 0 16,-2 2-1,1-3-15,0 1 0,-2-1 0,2-1 16,-1 1-16,1-2 0,1 0 16,-2-3-16,1 1 15,-1 0-15,1 0 0,0 0 16,1-2-16,0-1 0,18-7 16,0 0-16,-20 8 15,0-2-15,20-6 0,0 0 16,-21 8-16,-1-2 15,22-6-15,0 0 0,-21 8 16,-3-1-16,24-7 0,0 0 16,-21 8-16,0-2 15,21-6-15,0 0 0,-20 8 16,0-2-16,20-6 16,0 0-16,0 0 0,0 0 15,0 0-15,0 0 0,-18 8 16,1-2-16,17-6 15,0 0-15,0 0 0,0 0 16,-16 2-16,-1-1 0,3-1 16,0-1-16</inkml:trace>
  <inkml:trace contextRef="#ctx0" brushRef="#br0" timeOffset="299081.0366">21577 15451 0,'0'0'0,"0"0"0,0 0 0,-2 10 15,-2-1-15,-3 11 16,2-3-16,-1 1 0,-2 0 15,3 0-15,-2-3 0,2-1 16,-1 0-16,2 0 16,0-2-16,2-1 0,-1 2 15,3-13-15,0 0 0,-5 12 16,1 1-16,4-13 16,0 0-16,0 0 0,0 0 15,0 0-15,0 0 0,-4 14 16,1-1-16,3-13 15,0 0-15,0 0 0,0 0 16,0 14-16,-2 0 16,2-14-16,0 0 0,3 13 15,1 1-15,4-2 0,0-2 16,2 0-16,-1-3 16,3-1-16,0 0 0,2 0 15,-3-2-15,4 0 16,2 0-16,-1 0 0,0 0 15,2-3-15,-3 1 0,5 2 16,-1-2-16,0 2 0,1-1 16,-20-3-16,0 0 0,0 0 15,0 0-15,19 5 16,-1-1-16</inkml:trace>
  <inkml:trace contextRef="#ctx0" brushRef="#br0" timeOffset="301083.3706">24853 8837 0,'0'0'0,"0"0"15,0 0-15,0 0 16,0 0-16,0 0 0,0 0 16,0 0-16,0 0 0,7 10 15,2-1-15,2 6 16,0-1-16,4 0 0,-4 0 15,1 1-15,0-1 0,-1 4 16,1-2-16,2 3 16,0-2-16,-1 3 0,0-2 15,4 6-15,-4-4 0,4 7 16,-4-4-16,1 4 16,-1-1-16,1 5 15,0-1-15,2 9 0,-1 0 0,1 11 16,-1-3-16,-1-1 15,-2 0-15,-1 3 0,0-2 16,-1 3-16,-1-3 0,0 6 16,-4-3-16,-1 10 15,-2-2-15,-2 5 16,0 0-16,-4 6 0,-1-2 16,-1 2-16,-3-3 0,0 3 15,0 0-15,-3 3 16,1-1-16,-5 5 0,1-1 15,-2 3-15,0-5 0,1 4 16,-1-2-16,-4 0 16,-1-1-16,-1 4 0,0-1 15,-6 3-15,2 1 0,-1 0 16,1-1-16,-2-1 0,-3-2 16,1 3-16,-1-1 0,3-1 15,-3 1-15,-1-4 16,0 3-16,-2-3 15,0 0-15,1-3 0,-1 0 16,2-1-16,-1 0 0,1-2 16,0-2-16,-1-1 15,1 1-15,2-2 0,-3 0 16,1-2-16,0-1 16,-1 1-16,-1 0 0,-1-2 15,1 0-15,2-2 0,-2 0 16,1-5-16,1 1 0,2-3 15,-2-3-15,3 2 16,-1-1-16,2 0 0,-3-1 16,2 2-16,1-2 0,0 2 15,-2-2-15,-1 4 16,1-5-16,1 1 0,-1-2 16,1 0-16,-1 1 0,2-4 15,0 2-15,-1-3 16,0-2-16,1 1 15,-3-1-15,3-3 0,0 3 16,1-7-16,2 2 0,-3 1 16,-2-2-16,4-1 0,-1-1 15,1 1-15,-2-3 0,1 0 16,-1-1-16,2-2 16,0-3-16,2-2 0,0 0 15,-1-2-15,1 0 0,-1-1 16,1 0-16,4-6 15,-2-1-15,3 1 0,2 0 16,-2-1-16,-2-1 0,1 2 16,-1-3-16,1 1 15,-2 0-15,1 0 0,-1 0 16,2-1-16,-2-1 0,3 1 16,-2-2-16,3 1 15,0 0-15,-1 0 0,1-2 16,1 2-16,0-3 15,0 1-15,-2-1 0,20-7 16,0 0-16,-17 9 0,-3-3 16,20-6-16,0 0 15,-19 9-15,-1 0 0,20-9 16,0 0-16,-19 7 0,0-1 16,19-6-16,0 0 15,0 0-15,0 0 0,-18 10 16,1-2-16,17-8 15,0 0-15,-15 11 0,-1-1 16,16-10-16,0 0 0,0 0 16,0 0-16,-14 10 0,-1-1 15,1-4-15,-1 1 0</inkml:trace>
  <inkml:trace contextRef="#ctx0" brushRef="#br0" timeOffset="301604.3062">22048 15547 0,'0'0'0,"0"0"0,0 0 0,0 0 16,0 0-16,-7 8 16,1-2-16,-2 5 0,-2 1 15,5-2-15,-3 0 0,2-2 16,-2-2 0,2 2-16,-1 0 0,1 2 0,-1-3 15,2 1-15,-3-1 16,3 4-16,-1-4 0,-1 2 15,0-3-15,1 1 0,0-1 16,1 0-16,-2 0 16,3 0-16,0-2 0,3 0 15,-1-1-15,2 1 0,0 1 16,2-1-16,-1-1 16,3 1-16,0 0 0,3 1 15,-2-2-15,3 3 0,-1-2 16,6 4-16,-4-2 0,4 1 15,2 0-15,2 0 16,-1 0-16,5 2 16,1 1-16,2 0 0,-2-2 15,3 2-15,-2-1 0,4 1 16,-1 0-16,1 1 16,2 0-16,-6-2 0,0-2 0</inkml:trace>
  <inkml:trace contextRef="#ctx0" brushRef="#br0" timeOffset="305054.5178">23420 16506 0,'0'0'0,"0"0"16,0 0-16,0 0 0,0 0 16,4 3-16,-2 0 15,3 3-15,-1-2 0,0-1 16,-2-1-16,0 0 0,-1 0 16,4 0-16,-3-1 15,2-1-15,-2 0 0,0 3 16,0-3-16,1 0 15,1 0-15,2 0 0,-2 0 16,2 0-16,-2 0 0,2 4 16,-3 0-16,3 2 15,-2-2-15,1 0 0,-2-2 16,3-1-16,-2 2 0,3 0 16,-2-1-16,2 0 15,-1 0-15,-1 0 0,1 0 16,0 0-16,-3-2 0,4 0 15,-1 0-15,-1 0 16,1-2-16,0 2 0,0 0 16,0-2-16,0 0 0,1 0 15,-1 0-15,2 2 16,0-2-16,-1 1 0,-1-4 16,3 4-16,-4-1 0,-5 2 15,0 0-15,8 0 16,-1 0-16,-7 0 0,0 0 15,13 2-15,-4-2 0,-9 0 16,0 0-16,13 0 16,0 0-16,-13 0 0,0 0 15,14 1-15,0-1 0,-14 0 16,0 0-16,15 0 16,-1-1-16,-14 1 0,0 0 15,0 0-15,0 0 16,16 0-16,0-2 0,-16 2 15,0 0-15,17 0 0,1-3 16,-18 3-16,0 0 0,20 0 16,-2 0-16,-18 0 15,0 0-15,20 0 0,-1 0 16,-19 0-16,0 0 16,21 3-16,-3-3 0,-18 0 15,0 0-15,17 0 16,1 0-16,-18 0 0,0 0 0,19 0 15,-1-3-15,-18 3 16,0 0-16,20 0 0,-3 0 16,-17 0-16,0 0 15,20 3-15,-3-1 0,-17-2 16,0 0-16,21 4 16,-1-2-16,0 3 0,-2-1 15,-18-4-15,0 0 0,18 4 16,-1 0-16,-17-4 15,0 0-15,18 2 0,-3 0 16,-15-2-16,0 0 0,18 0 16,-3 0-16,-15 0 15,0 0-15,18-2 0,-1 0 16,1 1-16,-3-2 0,-15 3 16,0 0-16,19-4 15,-3 0-15,-16 4 0,0 0 16,17-4-16,1 1 0,-18 3 15,0 0-15,0 0 16,0 0-16,19-4 0,-1-1 16,-18 5-16,0 0 15,0 0-15,0 0 0,22-1 16,-3-3-16,-19 4 0,0 0 16,22-2-16,-3 0 0,-19 2 15,0 0-15,19 0 16,2-2-16,-4 4 0,1 0 15,-18-2-15,0 0 0,0 0 16,0 0-16,16 6 16,-1 0-16</inkml:trace>
  <inkml:trace contextRef="#ctx0" brushRef="#br0" timeOffset="315381.4881">23890 16019 0,'0'0'0,"0"0"0,0 0 0,0 0 16,0 0-16,0 0 16,0 0-16,0 0 0,0 0 15,0 0-15,0 0 0,0 0 16,0 0-16,4 0 16,-2 0-16,9 0 0,-1 0 15,4 0-15,0-2 0,0 0 16,0 0-16,1 0 15,1 0-15,1 2 0,0-3 16,-1 3-16,1-1 0,1 1 16,-18 0-16,20 0 0,0 0 15,-1 0-15,1 0 16,1-1-16,0 1 0,0-3 16,-1 3-16,-1 0 0,1 3 15,-1-3-15,1 2 16,0 1-16,2 1 0,1 0 15,-1 1-15,0-2 0,0 2 16,0-1-16,0 0 16,-2 1-16,2 1 0,0-3 15,0 1-15,-2 0 0,0-1 16,-3 0-16,-17-3 16,0 0-16,19 2 0,1-1 15,-20-1-15,0 0 16,21 3-16,-1-3 0,-20 0 15,0 0-15,0 0 0,0 0 16,20-3-16,-1 0 16,-19 3-16,0 0 0,16-9 15,-1 1-15,-2-4 0,-1-3 16,-3-1-16,1 1 16,-2-3-16,-2 1 0,-3-3 15,1 1-15,1-1 16,-1-2-16,-1 3 0,-1-3 15,0 3-15,-2-3 0,0 22 16,0 0-16,2-20 16,-2 1-16,0 19 0,0 0 15,0 0-15,0 0 0,-2-16 16,-2-2-16,4 18 16,0 0-16,0 0 0,0 0 15,-5-12-15,-4 1 0,9 11 16,0 0-16,-9-4 15,-1-2-15,-2 3 0,1 0 16,11 3-16,0 0 0,-14-2 16,-1 0-16,0 0 0,-1-3 15,-2 5-15,1-1 16,-5 1-16,-1-3 0,4 3 16,-3-1-16,2 2 15,-1-1-15,-1 3 16,0-2-16,3 2 0,-3-1 0,2 2 15,0-2-15,-2 1 16,0 0-16,1 0 0,0 0 16,-2 1-16,-1-2 0,5-1 15,-2 1-15,-1 0 0,-1 0 16,1 0-16,1-2 0,0 2 16,-2-2-16,3 2 15,1-2-15,1 2 0,-2-2 16,5 2-16,-3-2 15,3 2-15,-1 0 0,7 0 16,-3 0-16,2 0 0,1 0 16,1 0-16,-2 0 15,2 2-15,-1-2 16,2 1-16,-2 0 0,6 0 16,-3 1-16,2 2 0,0-2 15,2 5-15,-1-2 0,0 3 16,1-3-16,2 5 15,-2-2-15,0 2 0,0-1 16,2 4-16,-2-4 0,2 1 16,-2-1-16,2 2 15,-1-2-15,1 0 0,-2-2 16,2-2-16,-2 2 0,2-3 16,-2-3-16,0 2 15,0-2-15,-2-3 0,0 0 16,0 0-16,0-2 0</inkml:trace>
  <inkml:trace contextRef="#ctx0" brushRef="#br0" timeOffset="316566.1058">23992 15851 0,'0'0'0,"0"0"0,0 0 0,0 0 16,0 0-16,0 0 15,0 0-15,-7 5 0,-3-4 16,-6 10-16,0-4 0,2 2 16,0 0-16,2-3 15,1-1-15,0 0 0,-4-2 16,2 2-16,-1-2 0,-1 1 15,-1 0-15,-1 2 16,-1-1-16,-4 2 16,-2-1-16,1-1 0,-1 1 0,0 3 15,-1-4-15,0 5 16,0-2-16,-3 2 0,0-2 16,0 4-16,1-3 0,0 3 15,-1-1-15,2 4 16,-4-3-16,1 3 0,-1-1 15,-5 7-15,-1-1 16,1 2-16,-2-1 0,-2 7 16,-1-3-16,5 0 0,0-3 15,5 3-15,-1-4 0,6 3 16,-2-3-16,1 3 16,-2-3-16,3 1 0,-1-1 15,1 5 1,-3-3-16,4 3 0,-2-1 0,1 3 15,0-2-15,1 1 16,2 1-16,0-1 0,-2 1 16,2-1-16,0 0 0,0 1 15,-1-3-15,2 3 0,0-2 16,-1-2-16,1 3 16,1-2-16,0-1 0,7-3 15,-3 2-15,3-5 0,-3 2 16,1-1-16,-2-1 15,1 2-15,-2-1 0,3-1 16,-1 0-16,1-2 16,-3 0-16,3-3 0,-1 1 15,5 0-15,-2-1 0,2 1 16,0 0-16,-2-3 16,1 0-16,12-11 0,0 0 15,-9 11-15,-2-1 0,11-10 16,0 0-16,-7 9 15,-3-2-15,10-7 0,0 0 16,0 0-16,0 0 0,-12 7 16,1 2-16,-4-2 0,2-1 15</inkml:trace>
  <inkml:trace contextRef="#ctx0" brushRef="#br0" timeOffset="318834.6511">21498 17706 0,'0'0'0,"0"0"0,0 0 16,0 0-16,0 0 0,0 0 15,0 0-15,0 0 16,0 0-16,-7-2 0,-1-2 15,-6 0-15,1 0 16,0-2-16,0-1 0,4-2 16,-2 1-16,1 1 0,0-1 15,2 2-15,-2-2 16,1 2-16,-1-1 0,-2 0 16,1 2-16,11 5 15,0 0-15,-14-4 0,0-2 16,14 6-16,0 0 0,-16-4 15,-1 0-15,-3 4 16,1-2-16,4 6 0,-2 0 16,5 2-16,-1 0 0,1 3 15,0 0-15,5 2 0,-4 1 16,6 1 0,-3 2-16,4 0 0,-1-1 0,2 2 15,-1-1-15,4 3 16,0 0-16,2 3 0,0-1 15,4 2-15,-2 0 0,4-1 16,-3 0-16,6 3 16,-4-3-16,3 3 0,-1-3 15,4 1-15,-4 0 0,4 2 16,-1-3-16,1 1 16,-1-1-16,-1-1 0,1-3 15,0 3-15,-1-2 0,2-3 16,-2 2-16,-11-17 15,0 0-15,13 15 0,0 0 16,-13-15-16,0 0 16,0 0-16,0 0 0,0 0 15,0 0-15,11 11 0,-1-1 16,-4-5-16,-2-2 0,-2 0 16,0-3-16,-2 0 15,0 0-15,2-4 0,-1 0 16,3-3-16,-2-1 0,-2 8 15,0 0-15,2-10 16,0 0-16,-2 10 0,0 0 16,-2-10-16,0-1 0,2 11 15,0 0-15,-2-15 16,0 2-16,2-1 0,-2-2 16,2-1-16,0-1 15,4-4-15,-2 1 0,2-1 16,1 1-16,0-1 0,-1 1 15,5 1-15,-4-2 16,4 2-16,-4 1 0,3 1 16,-2 0-16,1 3 15,2-3-15,0 4 0,-1-1 16,2 1-16,-2 0 0,-1 4 16,1-1-16,0 3 15,0-2-15,0 0 0,-1-1 16,2 4-16,-2 0 0,1 1 15,-1 0-15,2 2 16,-4-2-16,1 4 0,0-2 16,-1 4-16,0-2 15,-5 2-15,0-2 0,-3 2 16,1-2-16</inkml:trace>
  <inkml:trace contextRef="#ctx0" brushRef="#br0" timeOffset="319985.8402">21535 18281 0,'0'0'0,"0"0"15,0 0-15,0 0 16,0 0-16,0 0 0,0 0 15,0 0-15,0 0 0,0 0 16,0 0-16,-7 0 16,-3 0-16,-4 2 0,-1 0 15,5 1-15,0 2 0,4 3 16,-1 0-16,5 2 16,0 0-16,2-1 0,-2 1 15,4 0-15,0-2 16,2 2-16,-1-1 0,3 1 15,-2-1-15,4 0 0,-2-1 16,2 0-16,-1-1 16,5 1-16,-2-1 0,1-2 15,1-1-15,2 0 0,-2 0 16,3-2-16,-2 0 0,2-2 16,-1-2-16,2 0 15,-3-2-15,1 0 0,0-2 16,0 0-16,-3-2 0,0 1 15,0-3-15,-4 0 16,1-2-16,-2 2 0,0-1 16,-4 1-16,0-2 15,-2 2-15,-2 0 0,-2 1 16,0-1 0,-2 2-16,-2 0 0,-1 4 0,-2-2 15,0 4-15,0-2 0,-1 2 16,-2 0-16,2 0 0,-1 1 15,1 2-15,0-1 16,0 2-16,-2-2 0,2 2 16,1 0-16,2-1 0,0-1 15,1 3-15,1-3 16,-2 2-16,2-2 0,1 0 16,0 0-16,0 0 0,-2 0 15</inkml:trace>
  <inkml:trace contextRef="#ctx0" brushRef="#br0" timeOffset="320854.6067">21906 17826 0,'-2'-14'0,"10"61"0,-4-27 15,2-1 1,-2-1-16,3 0 0,2-3 0,0-1 16,1 0-16,0-3 0,-2 0 15,1-4-15,-1 1 16,0-2-16,0 0 0,1-2 16,-1-3-16,2 2 15,-1-3-15,-2-3 0,-1 2 16,2-3-16,-2 0 0,-2-2 15,0-2-15,-2 1 16,-1-4-16,-1 2 16,0-2-16,-1 0 0,-1 0 0,-4-1 15,0 0-15,-1 0 16,-2-2-16,2 4 0,-4-1 16,1 3-16,0-2 0,1 4 15,-3-2-15,2 4 16,-1 0-16,0 4 0,0-1 15,2 2-15,-2 0 0,4 4 16,-3-3-16,3 2 16,-2 0-16,3 1 0,1-4 15,1 1-15,0-2 0,2-2 16,-1 1-16,6-4 16,-3 1-16,4-2 0,-2 0 15</inkml:trace>
  <inkml:trace contextRef="#ctx0" brushRef="#br0" timeOffset="321420.6689">22218 17633 0,'0'0'0,"0"0"0,0 0 15,0 0-15,0 0 0,0 0 16,0 0-16,0 0 0,0 0 16,-3 8-16,-1 0 15,-1 8-15,-1-2 0,2-1 16,-2 1-16,3 0 0,-2-3 16,5 1-16,0 0 15,2 2-15,1-3 0,2-1 16,1 0-16,3-1 0,2 0 15,2-3-15,-2 0 16,3-3 0,-3 0-16,-1-2 0,0-1 0,-1 0 15,-1-1-15,2-2 0,0 0 16,-1-3-16,2 0 0,-2-3 16,-1 2-16,-1-1 0,0-1 15,-1-3-15,-1 0 16,-1 0-16,-2-1 0,-2-1 15,0 0-15,-2 2 16,0-1-16,-4 0 0,1-1 16,-1 3-16,-2-1 0,-2 2 15,1 0-15,-2 3 16,0-1-16,0 2 0,-4 0 16,4 1-16,-3 2 0,1 3 15,-3 0-15,5 2 16,-2-1-16,-1 6 0,0-3 15,0 2-15,1-2 0,1 0 16,0-1-16</inkml:trace>
  <inkml:trace contextRef="#ctx0" brushRef="#br0" timeOffset="321887.7819">22880 17399 0,'0'0'0,"0"0"0,0 0 15,-2 12-15,-2 0 16,-3 7-16,-4 1 0,2 2 16,-3-2-16,4 3 0,-2 1 15,3 3 1,-1-1-16,0 1 0,0 1 0,-1-2 16,-2-2-16,11-24 0,0 0 15,-9 21-15,-2-2 16,0-6-16,0-1 0</inkml:trace>
  <inkml:trace contextRef="#ctx0" brushRef="#br0" timeOffset="322189.1863">22696 17525 0,'0'0'0,"0"0"16,0 0-16,0 0 0,0 0 15,0 0-15,0 0 0,0 0 16,0 0-16,0 0 16,0 0-16,10 4 0,-2-2 15,9 8-15,1 0 16,-1 1-16,0 1 0,-1-1 16,1-2-16,1 1 0,-3-2 15,3 0-15,-1 2 0,4-3 16,-4 1-16,1 0 15,-2-2-15,-16-6 0,0 0 16,0 0-16,0 0 0,13 3 16,-2 1-16</inkml:trace>
  <inkml:trace contextRef="#ctx0" brushRef="#br0" timeOffset="322955.44">23163 17386 0,'0'0'0,"0"0"16,0 0-16,0 0 0,0 0 15,0 0-15,0 0 16,0 0-16,0 0 0,0 0 16,0 0-16,10-2 0,0-2 15,7-1-15,1 2 16,-2 1-16,-1-2 0,-2 4 16,1-2-16,-3 6 15,2-2-15,-4 3 0,-1 1 16,-2 8-16,1 1 0,-5 2 15,0 0-15,0 5 0,-2-2 16,-2 3-16,-2-1 16,0 0-16,-2-1 0,-1 1 15,1-3-15,1 2 16,-4-4-16,0-2 0,-1 0 16,10-15-16,0 0 0,-9 13 15,-3-1-15,0-5 16,-2 2-16,14-9 0,0 0 15,-9 3-15,-3 0 0,12-3 16,0 0-16,-8-3 16,-2 2-16,5-1 0,-1-2 15,2-1-15,-1-1 0,5 1 16,0-1-16,2 2 16,1-2-16,1 1 0,0-1 15,3 1-15,-1-1 16,4 2-16,-2 1 0,3 0 15,2 0-15,0 3 0,-2-2 16,5 2-16,-1 0 0,3 2 16,-1 0-16,0 2 15,1-2-15,-1 2 0,1-1 16,-18-3-16,0 0 0,17 6 16,-1-1-16,-16-5 15,0 0-15,0 0 0,0 0 16,0 0-16,0 0 0,15 4 15,2-2-15,-17-2 16,0 0-16,9-2 16,1-1-16,-4-5 0,-2 1 15,-4-5-15,0 0 0,0 1 16,-2-2-16</inkml:trace>
  <inkml:trace contextRef="#ctx0" brushRef="#br0" timeOffset="323498.2769">23570 17290 0,'0'0'0,"0"0"16,0 0-16,0 0 15,0 0-15,0 11 0,0 0 16,3 8-16,-1-2 0,0 3 15,0-2-15,2 1 16,-3-1-16,7 1 0,-2 0 16,2-5-16,0 1 0,-1-1 15,1-1-15,0-3 16,0 0-16,0-2 16,-1 0-16,-7-8 0,0 0 0,11 8 15,-2-1-15,-9-7 16,0 0-16,11 4 0,0-1 15,-11-3-15,0 0 16,9 0-16,1 0 0,-4-5 16,0-1-16,0-2 0,-3 1 15,0-4-15,-1 0 0,-2-1 16,-2 1-16,-1-1 16,1-2-16,-3 2 0,-1 1 15,0 0-15,-2 0 16,0 3-16,-1-2 0,0 5 15,2-3-15,-1 3 16,1 1-16,-2 2 0,2 1 16,1 1-16,-2 0 0,5 1 15,-4 1-15,3 0 0,0-2 16,3 2-16,-1-2 0,2-2 16,0 0-16,3-1 15,-1-3-15,0 0 0,0 0 16</inkml:trace>
  <inkml:trace contextRef="#ctx0" brushRef="#br0" timeOffset="323720.4613">23945 17242 0,'0'0'0,"0"0"15,0 0-15,0 0 16,0 0-16,0 0 0,0 0 15,0 0-15,0 0 16,0 0-16,0 0 0,0 8 16,-2-2-16,-1 4 15,1-1-15,0-9 16,0 0-16,2-5 0,-2-2 0,2 3 16,-1 1-16</inkml:trace>
  <inkml:trace contextRef="#ctx0" brushRef="#br0" timeOffset="324039.7941">24312 17118 0,'0'0'0,"0"0"0,0 0 15,-3 11-15,-1-2 0,-2 9 16,1-4-16,-5 7 16,0-3-16,-1 3 0,-4 1 15,4 1-15,0-1 0,-2 4 16,2-1-16,0 2 16,-3 2-16,1 0 0,1-1 15,1 1-15,-1-2 0,2-1 16,0-3-16,10-23 15,0 0-15,0 0 0,0 0 16,-11 19-16,-1-2 0</inkml:trace>
  <inkml:trace contextRef="#ctx0" brushRef="#br0" timeOffset="324373.4213">24416 17423 0,'0'0'0,"0"0"16,0 0-16,0 0 15,0 0-15,0 0 0,0 0 16,0 0-16,0 0 0,0 0 16,0 0-16,0 0 0,0 0 15,0 0-15,0 0 16</inkml:trace>
  <inkml:trace contextRef="#ctx0" brushRef="#br0" timeOffset="326259.0539">21638 17549 0,'0'0'0,"0"0"0,0 0 0,0 0 15,0 0-15,0 0 16,0 0-16,0 0 0,0 0 15,-10 0-15,0-2 0,-11 0 16,3 0-16,0 0 16,1-2-16,1 0 0,-1 0 15,0 2-15,2 0 0,-1 2 16,1-2-16,-1 2 16,1-1-16,0 1 0,0-3 15,-1 6-15,-2-2 0,4 3 16,-1-2-16,1 4 15,1 0-15,13-6 0,0 0 16,-14 8-16,0-2 0,0 5 16,1 1-16,1 4 15,0-1-15,5 2 0,-1-5 16,3 5-16,0-4 16,2 2-16,-1-2 0,4 0 15,-2 2-15,2-2 0,0 1 16,2 2-16,0 0 0,3-1 15,-1-1-15,4 1 16,-2 1-16,1 2 0,1-2 16,2-1-16,0 1 15,1 0-15,1 0 0,2-2 16,0-1-16,1 1 0,-1 0 16,1-1-16,-1-1 15,3-1-15,-1 1 0,1 0 16,-1-2-16,1 1 15,1-4-15,-1 3 0,1-2 16,0-1 0,-3-1-16,3 0 0,-1 0 0,1 0 15,-1 0-15,1-1 0,0 1 16,0-1-16,0-1 0,-18-4 16,0 0-16,17 5 15,1-1-15,-1 2 0,1 0 16,-18-6-16,0 0 0,15 8 15,1 0-15,-16-8 16,0 0-16,13 10 0,1-3 16,-4 4-16,-3-4 0,2 5 15,-2-2-15,-2 1 16,-1 2-16,-2-1 16,0 1-16,-4 1 0,0 0 0,0-1 15,-3 1-15,0 2 16,-1-3-16,-1 1 0,0 0 15,-1-3-15,1 1 16,-4 0-16,2-2 16,-1 0-16,-2-2 0,1-3 0,-4 1 15,15-6-15,0 0 0,-13 7 16,-3-3-16,16-4 16,0 0-16,-17 3 0,-1 0 15,-1-3-15,-4 0 0,23 0 16,0 0-16,-18-3 15,0 0-15,1-4 0,2-1 16,15 8-16,0 0 0,-14-7 16,1-3-16,13 10 15,0 0-15,-8-10 0,0 0 16,4-2-16,-2-1 0,5 1 16,-1-2-16,4 2 15,-2-1-15,1-1 0,-1 0 16,4 1-16,-2-3 0,2 0 15,1 0-15,0 3 16,1-3-16,0 0 0,-1 1 16,4-3-1,-4-2-15,3 0 0,0 0 0,2 1 16,-2 0-16,1-1 16,-1 0-16,0-2 0,-2 1 15,2 0-15,-2-3 0,0 2 16,-2-2-16,2 3 0,-2-3 15,0 3-15,-1-3 16,-1 1-16,0-1 0,0 0 16,-2 1-16,2 2 15,0-1-15,-2 1 0,0-1 16,0 2-16,0-1 0,0 3 16,0-3-16,-2 4 15,0-2-15,-4 1 16,-1 0-16,-1 5 0,-2-3 0</inkml:trace>
  <inkml:trace contextRef="#ctx0" brushRef="#br0" timeOffset="339479.9789">12222 17070 0,'0'0'0,"-6"5"0,0-3 16,-4 4-16,0-2 15</inkml:trace>
  <inkml:trace contextRef="#ctx0" brushRef="#br0" timeOffset="340174.784">12222 17596 0,'0'0'0,"0"0"15,0 0-15,0 0 0,0 0 16,0 0-16,0 0 0,0 0 16,0 0-16</inkml:trace>
  <inkml:trace contextRef="#ctx0" brushRef="#br0" timeOffset="341721.4289">24784 14689 0,'0'0'16,"0"0"-16,0 0 0,2 11 16,-1-1-16,1 11 0,0-2 15,-2-3-15,-2-1 16,-1-3-16,-3-1 0,2-2 16,-3-2-16</inkml:trace>
  <inkml:trace contextRef="#ctx0" brushRef="#br0" timeOffset="342197.2655">24756 15333 0,'0'0'0,"0"0"0,0 0 15,0 0-15,0 0 0,0 0 16,0 0-16,0 0 0,0 0 16,0 0-16,0 0 15,0 0-15,0 0 0</inkml:trace>
  <inkml:trace contextRef="#ctx0" brushRef="#br0" timeOffset="378663.1512">6019 15679 0,'-4'-9'0,"20"38"0,-7-18 15,4-3-15,-4-2 16,0 0-16,0-2 0,0 0 16,0-1-16,0 1 15,2-2-15,0 1 0,-1-2 16,2-1-16,-1 0 0,3 0 16,0 0-16,0 0 15,-1 0-15,2 0 0,1 0 16,2 0-16,-3-1 0,5-2 15,0 1-15,0 1 16,0-2-16,-1 0 0,1-1 16,0 0-16,-2-2 0,2 0 15,-3 0-15,3 0 16,-2-1-16,2 1 0,-2-3 16,1 4-16,1-1 0,2 2 15,-4 0-15,2 0 16,0 0-16,1 4 0,-1 0 15,3 4-15,-5-2 0,2 5 16,0 0-16,-3 0 16,1 2-16,-1-2 15,1 1-15,2 0 0,-1 0 16,-19-8-16,0 0 0,22 6 16,-1-2-16,1 0 0,0-3 15,0 1-15,-3-2 16,2 0-16,-1 0 0,1 0 15,-1-2-15,0 1 16,-1-1-16,1 0 0,0-2 0,-1 2 16,-1-2-16,1 2 15,-1 0-15,2 0 16,-3-2-16,-17 4 0,0 0 16,20-4-16,-1 0 0,2-2 15,0 0-15,1 0 0,-3-1 16,-19 7-1,0 0-15,24-8 0,-3 0 0,-21 8 16,0 0-16,25-8 16,0 0-16,3 4 0,-3 0 15,-25 4-15,0 0 0,29 0 16,-4-2-16,1 2 0,-2 0 16,-24 0-16,0 0 15,26 0-15,0 0 0,-1 0 16,-1 0-16,-3 0 15,1 0-15,0 0 0,-1 0 16,1 2-16,-1-2 16,-21 0-16,0 0 0,22 0 15,-1 0-15,-21 0 0,0 0 16,23 3 0,1-3-16,-24 0 0,0 0 0,25 0 15,-3 0-15,2 0 0,-2-3 16,-3-1-16,-1-1 0,-5-4 15,1-1-15,-4 3 0,-1 0 16</inkml:trace>
  <inkml:trace contextRef="#ctx0" brushRef="#br0" timeOffset="383584.6559">23300 7552 0,'0'0'0,"0"0"16,0 0-16,-7-7 16,0-2-16,-5 1 0,-2-5 15,-1 4-15,-3-2 16,-1 1-16,-3-1 0,1-1 15,0 1-15,-1-1 0,-3-2 16,4 2-16,-2 1 16,1-3-16,0-2 0,2 2 15,-4-1-15,0-1 0,-1-2 16,-2 2-16,3-1 0,-2 1 16,1-2-16,-1 1 15,-1-2-15,-6-2 16,0 0-16,-2 1 0,1 1 0,0 0 15,-1-1-15,-2-1 16,0 2-16,-3 2 16,1-2-16,-4 4 0,-2 0 15,0 2-15,-1 0 0,3 1 16,-1 1-16,-4 1 16,2-1-16,-2 7 0,1-5 15,0 3-15,1 0 16,-3 2-16,1 0 0,1 4 15,-1-2-15,-1 2 0,0 0 16,1 2-16,-1 0 0,1 0 16,-2 0-16,-2 6 15,0-2-15,-2 7 0,-4 1 16,5 4-16,-1-3 0,5 3 16,-3 0-16,7 2 15,-2 0-15,6 1 16,1-1-16,-3 8 0,1-3 0,1 4 15,-3-1-15,8 3 16,-4 1-16,5 0 0,-1 3 16,10-2-16,-2-1 0,4 2 15,1 0-15,2 0 16,0-2-16,5 4 0,-1-2 16,1 3-16,-1 0 15,1 2-15,-2 1 0,5 5 16,-2-2-16,2 2 15,2-2-15,3 3 0,0-1 16,2-1-16,-1 2 0,-2 3 16,1-2-16,2 4 0,-2-2 15,6 2-15,-1-1 16,5 2-16,-2-2 0,3 3 16,-1-1-16,2 4 0,0-3 15,3 1-15,3-3 16,-1-1-16,-1 2 0,2 0 15,0-1-15,1 2 16,1-1-16,3-2 0,0 1 16,2-2-16,1 1 0,1-2 15,-2 0-15,5-2 0,-3 2 16,6 1-16,-2-2 16,1 1-16,-1-2 0,2 2 15,1-3-15,3 1 16,-1 2-16,2-1 0,-3 1 15,4 1-15,-1-2 16,3-2-16,-2 0 0,2-1 16,1-1-16,3 0 0,-2 0 15,3 0-15,-3 1 0,2-3 16,-1-3-16,1 2 16,-2-2-16,6-1 0,-2-2 15,3 3-15,-1-3 0,0 1 16,0 0-16,0-4 15,-2 1-15,1 1 0,-2-1 16,2-1-16,-3-3 0,2-1 16,-1-1-16,1 2 15,0 1-15,0 0 0,1-2 16,0-4-16,0 2 0,2-1 16,-2 1-1,1-2-15,1 0 0,-3-4 16,0 3-16,2-2 0,-2-1 15,0-1-15,1 2 0,2-4 16,-4 1-16,3 0 0,-2-3 16,3 0-16,-3-1 0,0 0 15,1-2-15,-2 0 16,-1-1-16,1-1 0,-1 0 16,3-2-16,-2 0 0,1 2 15,2-2-15,0-5 16,-3 1-16,4 0 0,-1-2 15,1 2-15,1 0 0,-1-1 16,-1 0-16,-1-1 16,-2-2-1,0 0-15,-3 0 0,0 0 0,-2-2 16,3-1-16,-1 0 0,1-1 16,-3 0-16,0 0 15,1-2-15,-1-2 0,-2 1 16,1-1-16,-1-2 0,0 0 15,-1-1-15,-7 0 16,1-1-16,0 0 0,-4 1 16,4-3-16,-1 1 0,0-1 15,-2-2-15,3-2 0,-2-1 16,-2-1-16,2-1 16,0-1-16,-3 0 0,0 0 15,-1-1-15,-1-1 0,1 1 16,-3-1-1,1 0-15,-3 1 0,0 0 0,-2-1 16,0-1-16,0 1 16,-2-2-16,1-1 0,0-1 15,-4 1-15,-1 0 0,-1 2 16,-2-2-16,-2 27 16,0 0-16,0-21 0,0-3 15,-4 5-15,-1-3 0,-1 5 16,-3-2-16,2 3 15,-1 0-15,-1 1 0,-4 0 16,2 1-16,-1 1 0,2-2 16,-1 2-16,1 1 15,-2-2-15,1 1 0,-3 0 16,4 0-16,1 1 0</inkml:trace>
  <inkml:trace contextRef="#ctx0" brushRef="#br0" timeOffset="384118.1715">24113 9868 0,'0'14'0,"-2"-65"15,-2 28-15,-3 3 16,-2 1-16,-2-1 0,0-1 16,-2-1-16,2-2 0,0-2 15,-2-1-15,2-3 16,-1-1-16,0-9 0,-1-4 15,-4-6-15,1 2 0,3-3 16,0-1-16,0 2 16,2-4-16,-1 5 0,-2-1 15,5 2-15,-3-1 0,2 4 16,1 0-16,-2 1 16,2-1-16,-2 2 0,-2 1 15,4-2-15,-3-1 0,-2 2 16,0-2-16,0 0 15,1 2-15,-2 2 0,0-2 16,-1 1-16,-1 1 0,-1 0 16,-1-1-16,-2 6 15,-3-3-15,-2 2 0,0-1 16,-1 4-16,0 0 16,0 1-16,-1 0 0,-1 2 15,0-1-15,-4 4 0,2 0 16,2-1-16,-2 3 0,1 2 15,-1-2-15,4 5 16,-2-1-16,4 1 0,-3-2 16,4 4-16,-2-2 15,3 1-15,-1-1 0,9 6 16,-3 0-16,3 3 0,-2-2 16,3 0-16,-2-1 15,5 3-15,-3-2 0</inkml:trace>
  <inkml:trace contextRef="#ctx0" brushRef="#br0" timeOffset="396267.1144">21498 9363 0,'0'0'0,"0"0"0,0 0 16,0 0-16,0 0 15,0 0-15,0 0 0,0 13 16,0 0-16,0 13 16,0-1-16,0 3 0,0-3 15,0 1-15,0-1 0,2 1 16,0-3-16,2 1 16,1-2-16,0-1 15,-1 0-15,-4-21 0,0 0 0,0 0 16,0 0-16,6 11 0,-3-2 15</inkml:trace>
  <inkml:trace contextRef="#ctx0" brushRef="#br0" timeOffset="396764.225">21736 9379 0,'0'0'0,"0"0"16,0 0-16,0 0 0,0 0 16,0 0-16,0 0 0,0 13 15,0-1-15,0 12 16,0 0-16,1 2 0,1-1 16,4 0-16,-2-3 0,8 0 15,-2-2-15,1-5 16,1 2-16,-12-17 0,0 0 15,12 11-15,0-2 0,-1-3 16,0-1-16,-11-5 16,0 0-16,10 0 0,-1 0 15,1-2-15,-3-2 16,2-2-16,-3 0 0,-3 0 16,1 1-16,-2-4 0,0 2 15,-2-2-15,0 1 0,-4 0 16,0-3-16,-1-3 15,-3-2-15,-2 0 0,-2-5 16,-4 2-16,0-1 0,2 8 16,-1-1-16,1 7 15,-1 0-15,3 6 16,0 0-16,1 6 0,-4 0 16,4 3-16,0 1 0,0 2 15,0 1-15,4-3 16,-2 0-16,3 0 0,-1-2 0</inkml:trace>
  <inkml:trace contextRef="#ctx0" brushRef="#br0" timeOffset="397366.053">22235 9244 0,'0'0'0,"0"0"16,0 0-16,0 0 15,0 0-15,0 0 0,0 0 16,0 0-16,0 0 0,0 0 16,0 0-16,0 0 15,0 0-15,0 0 0,0 0 16,-6 0-16,-1 0 0,-6 0 15,0 0-15,6 0 16,-2 0-16,3 3 0,1 0 16,-1 7-16,0-1 0,5 5 15,-4 0-15,3 2 16,0-1-16,4 4 0,-2-2 16,2 5-16,-2-1 0,5 0 15,-2 1-15,5 0 16,-1-2-16,3-2 0,0 0 15,3-3-15,0-1 16,0-5-16,0 1 0,6-6 16,-3 1-16,1-5 0,1-3 15,-3-3-15,0 0 16,-2-1-16,-1 1 0,-1-5 16,-1 0-16,0 1 15,-2-2-15,-2 1 0,-3-1 16,-1 0-16,0 0 0,-2 1 15,-2-1-15,-2 0 16,1-2-16,-5 1 0,0-2 16,-6 2-16,1 0 0,-9-3 15,1-1-15,-7 6 0,1-1 16,-4 6-16,2-2 0,0 8 16,-2 0-16,6 1 15,-2 2-15</inkml:trace>
  <inkml:trace contextRef="#ctx0" brushRef="#br0" timeOffset="415033.0595">22814 10501 0,'0'0'0,"0"0"0,0 0 0,0-8 16,-2 1-16,-2-9 15,0-2-15,-1 5 0,0-2 16,-1 4-16,-1-2 0,1 2 16,-1 1-16,0 0 15,-1 1-15,1-1 0,-2 0 16,0-2-16,-1 1 0,3-7 15,-4-2-15,6-6 16,-3 2-16</inkml:trace>
  <inkml:trace contextRef="#ctx0" brushRef="#br0" timeOffset="419237.2077">23947 8472 0,'9'18'0,"-42"-82"16,17 37-16,1-2 0,-1-1 16,-5-6-16,-1 1 0,-5-7 15,-3 1-15,1 1 16,-1-2-16,-1 3 0,-2-2 16,-4 3-16,0-2 0,0 0 15,-2 1-15,6 1 16,0 2-16,4 4 0,-3 1 15,-1 1-15,-3-1 0,3 3 16,-2 0-16,0 1 16,-3-1-16,0 1 0,-2-2 15,3 3-15,-3-1 0,0-1 16,-1 1-16,-3-1 16,1 0-16,8 7 0,0 0 15</inkml:trace>
  <inkml:trace contextRef="#ctx0" brushRef="#br0" timeOffset="420438.4709">20643 7533 0,'9'-18'0,"-40"80"0,16-39 15,4 1-15,-3-3 16,3 3-16,-1-3 0,-1 3 16,2-2-16,3 3 0,-2-2 15,4 3-15,0-2 16,1 4-16,-4-4 0,3 2 15,1 0-15,-1 3 16,0-1-16,1 1 0,-2-2 16,1 4-16,-1-2 15,3 4-15,-2-2 0,0 13 16,0-3-16,0 6 0,-1 0 16,1-2-16,0 1 0,2-3 15,0 1-15,4-2 16,-2-1-16,4 4 0,0-1 15,2 1-15,-1 0 0,2 3 16,-3-2-16,4 4 16,-2-3-16,3 5 0,-1-4 15,2 3-15,-2-2 16,1 3-16,1-1 0,2 3 16,0 1-16,8 3 0,-1-2 15,5-1-15,-3-2 0,7 0 16,-2-1-16,1-2 15,1 2-15,-4 0 0,2-5 16,4 2-16,-3 1 0,3-1 16,0-1-16,3-2 15,-2 1-15,3 0 0,-1-1 16,0 1-16,1 0 16,3 0-16,-2-2 0,2 1 15,-2-4-15,4 2 16,0-2-16,0-4 0,-2 0 0,2-1 15,-2 0-15,2 1 16,2-1-16,-1 0 0,1 1 16,1-5-16,-1 0 15,2-1-15,0-3 0,0-1 16,0-3-16,-2 1 0,1-1 16,-1 2-16,-2-5 15,2 2-15,-1-2 0,2-1 16,0 1-16,0-3 15,-1 1-15,-2 1 0,-1-3 16,-1-1-16,2 2 0,-3-3 16,-3-1-1,6-2-15,-2 2 0,0-2 0,0 0 0,2 0 16,1-1-16,-1-1 16,0 1-16,0-2 0,-1 0 15,2-1-15,-3 0 16,0-4-16,-2 2 0,2-1 15,-1-3-15,-1 2 16,0-4-16,1 1 0,-1 0 16,-2 0-16,1 0 0,-7-2 15,1 0-15,-1 2 16,-1-2-16,1 0 0,-2-2 16,1 0-16,-3 0 0,2 2 15,-2 0-15,1 0 16,-1-2-1,-2 2-15,1-2 0,0 2 0,-3 0 0,3-1 16,-3-2-16,-17 3 16,0 0-16,18-3 0,1-2 15</inkml:trace>
  <inkml:trace contextRef="#ctx0" brushRef="#br0" timeOffset="423890.0889">23749 11642 0,'0'0'0,"0"0"15,0 0-15,-2-9 16,-3-3-16,0-12 0,-1-2 16,-2-1-16,-2-3 15,3-3-15,-3 0 0,12-16 16,-2-1-1,8 4-15,-3-3 0</inkml:trace>
  <inkml:trace contextRef="#ctx0" brushRef="#br0" timeOffset="429485.269">2014 12019 0,'0'0'0,"0"0"0,0 0 15,0 0-15,0 0 0,0 0 16,0 0-16,0 0 16,0 0-16,0 0 0,0 0 15,0 0-15,0 0 0,0 0 16,0 0-16,0 0 15,0 0-15,0 0 0,0 0 16,0 0-16,0 0 0,0 0 16,0 0-1,10 2-15,0 0 0,11 0 0,-4-1 16,0 2-16,-2 0 16,1-2-16,-3 1 0,5 3 15,-1-4-15,0 2 0,-1 0 16,1 1-16,-1-2 15,0 2-15,-2-2 0,-1 0 16,0-1-16,2 1 16,-4-2-16,-11 0 0,0 0 0,18 2 15,-1-2-15,9 3 16,-1-3-16,1 1 16,-1-1-16,2 0 0,-5-1 15,6 1-15,-3-3 0,2 1 16,-5-1-1,4 1-15,0 0 0,0 0 0,1 0 16,0 2-16,-2-2 0,4 2 16,-6-2-16,7 2 15,-1-2-15,1 2 0,-2 0 16,3 0-16,-2-3 0,3 3 16,-1-1-16,0-1 15,0 1-15,-1-2 0,2 1 16,-1-1-16,0-3 0,0 3 15,0-1-15,5 2 16,-6 0-16,12 1 0,-4-1 16,3 0-16,-2-3 0,1 4 15,0-1-15,-6 2 16,2 0 0,-3 2-16,-2-2 0,0 1 0,-2-1 15,-7 0-15,2 0 0,-2 4 16,0-3-16,0 1 0,1 0 15,-4 1-15,1 1 0,-2 1 16,-1 1-16,-1 2 16,-1-4-16,-1 5 0,0-1 15,-14-8-15,0 0 0,7 9 16,2 0-16,-8-2 16,-1 1-16,0-3 0,0 1 15</inkml:trace>
  <inkml:trace contextRef="#ctx0" brushRef="#br0" timeOffset="430565.7358">1973 12554 0,'0'0'0,"0"0"0,0 0 15,0 0-15,0 0 16,0 0-16,0 0 0,0 0 15,0 0-15,0 0 0,0 0 16,0 0-16,0 0 16,12 0-16,-3 0 0,14 0 15,-5-2-15,3-2 0,-4 0 16,3 0-16,-2 0 16,3 3-16,-2-2 0,3 1 15,-1 0-15,1 0 0,0 0 16,4-2-16,-3-2 15,-2 2-15,1-2 0,-3 3 16,1-1-16,2 0 16,-2 1-16,4-2 0,0 0 15,2 4-15,0-3 0,-2 2 16,2-2-16,1 2 16,1 0-16,-1-1 0,1 1 15,0-1-15,-2 1 0,-2 1 16,2-2-16,1 2 15,-1-1-15,-1 0 0,-1-2 16,1 1-16,1 0 16,-26 3-16,0 0 0,27-3 15,0 0-15,0 1 0,0-2 16,-2 0-16,-2 0 0,1 2 16,-2-2-16,-1 1 15,-1-1-15,-20 4 0,0 0 16,20-5-16,-1 1 0,-19 4 15,0 0-15,23-4 16,-1 0-16,-22 4 0,0 0 16,22-3-16,-3-1 0</inkml:trace>
  <inkml:trace contextRef="#ctx0" brushRef="#br0" timeOffset="432934.0884">12806 14464 0,'-11'0'0,"51"0"0,-23 0 16,3 0-16,0 0 0,2 1 16,-2 2-16,3-1 0,-1 3 15,1-1-15,0-1 16,3 1-16,-1 1 0,1 1 16,-2-1-16,1 3 15,-1-2-15,1-1 0,-1 1 16,2-1-16,2-1 0,1 0 15,0 0-15,2-3 16,0 1-16,4 1 0,-2-2 16,9 1-16,-1 0 0,2 0 15,-1 0-15,4 1 16,-1-3-16,1 0 0,-3 0 16,-2 1-16,-1-1 0,0 0 15,-2 0-15,3 2 16,-3-2-16,2 1 0,-1 2 15,0-2-15,-1 2 16,-1 0-16,-2 0 0,2-1 16,-2 0-16,1 2 0,-3-2 15,-1 2-15,-3-3 0,-4 2 16,-1-2-16,-2 1 16,-3 0-16,1 0 0,-1-2 15,-19 0-15,0 0 16,0 0-16,0 0 0,17 2 15,0-2-15,-17 0 0,0 0 16,12 0-16,-1-2 16,-4 0-16,-3-2 0</inkml:trace>
  <inkml:trace contextRef="#ctx0" brushRef="#br0" timeOffset="433852.4797">12757 15516 0,'0'0'0,"0"0"0,0 0 16,0 0-16,0 0 16,0 0-16,0 0 0,0 0 0,0 0 15,0 0-15,0 0 16,0 0-16,0 0 0,0 0 15,0 0-15,0 0 0,0 0 16,12 2-16,-2-1 0,11 2 16,-2-2-16,1 3 15,-2-1-15,3 0 0,0 1 16,2-2-16,0 0 0,3 2 16,-1-2-16,3 2 15,-1-1-15,2-2 0,2 1 16,2 0-16,-2-2 0,10 4 15,0-1-15,0 1 16,0 1-16,-4 1 16,1-3-16,-1 1 0,-2 1 0,2-2 15,1 0-15,3 0 16,-2-1-16,2 0 16,-2-2-16,-1 1 0,-1-1 15,-2 0-15,-2-1 0,2-1 16,-1 0-16,-34 2 15,0 0-15,33-3 0,-4-2 16,-7 1-16,2-2 0,-2 3 16,-3-3-16,-1 1 15,0 0-15,-18 5 0,0 0 16,0 0-16,0 0 0,17-4 16,-1-2-16</inkml:trace>
  <inkml:trace contextRef="#ctx0" brushRef="#br0" timeOffset="526830.198">23796 8818 0,'0'0'0,"0"0"0,0 0 0,0 0 16,0 0-16,0 0 15,0 0-15,0 0 0,0 0 16</inkml:trace>
  <inkml:trace contextRef="#ctx0" brushRef="#br0" timeOffset="527147.7185">24354 8781 0,'0'0'0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4-25T03:04:57.06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13402 8584 0,'0'0'15,"0"0"-15,0 0 0,0 0 16,0 0 0,0 0-16,0 0 0,0 0 0,0 0 15,0 0-15,0 0 0,0 0 16,0 0-16,10 8 0,-2-3 16,5 5-16,-1-2 15,2-2-15,-2 0 0,-1 0 16,1 0-16,0 0 0,-1-2 15,5 1-15,-2 1 16,4-1-16,-2-1 0,5-1 16,-2 1-16,3-2 15,0 0-15,3 0 0,-2-2 16,2 0-16,0 0 0,1-2 16,-1 0-16,5-1 15,-3-1-15,1 0 0,0-3 16,3 1-16,-1-1 0,-1 2 15,1-2-15,1 2 16,-2-4-16,4 3 0,0-2 16,6 3-16,0-3 0,0 3 15,0-4-15,0 5 16,1-2-16,-5 4 0,0 0 16,0 2-16,-2 0 0,1 2 15,0 0-15,-1 0 16,-1 0-16,1 0 0,-2 1 15,2-2-15,-2 1 16,5 3-16,-3-3 0,0-1 16,-1-1-16,1 2 0,0 0 15,2 0-15,-2-1 16,2 4-16,-2-1 0,0 0 16,0-1-16,1 5 0,-1-2 15,0 0-15,0 0 16,1-2-16,-3 0 0,2-1 15,2 1-15,2 2 0,-2-3 16,2 1-16,-2-2 16,1 0-16,1-1 0,2 3 15,-2-2-15,2 2 16,-1-1-16,0-2 0,-4-1 16,5 4-16,-2-2 0,3 0 15,-3-1-15,1 2 16,-2-3-16,2 0 0,-1 0 0,0 0 15,-2 0-15,3 2 16,-3-2-16,3 0 16,-3 0-16,0 0 0,-2-2 15,3 4-15,-1-2 0,1 1 16,-3-1-16,0 0 16,-2-1-16,1 1 0,-2 0 15,-3 0-15,-2 0 0,0 1 16,-1-1-16,1 3 15,1-3-15,2 0 0,-3 0 16,-4-3-16,1 2 0</inkml:trace>
  <inkml:trace contextRef="#ctx0" brushRef="#br0" timeOffset="5088.4455">10073 13850 0,'0'0'0,"-10"8"15,1-2-15,-7 3 0,-2 1 16,5 0-16,-2-2 0,0 0 16,0-2-16,1 0 15,-1-1-15,3-1 0,-1 0 16,-1 0-16,1-2 0,0 3 15,-3-3-15,-1-1 16,2-1-16,-1 0 16,-1-1-16,-4-1 0,0-3 0,-1 1 15,-3-2-15,5 1 16,0-1-16,-2-2 0,0 0 16,0 0-16,-2-1 0,4-1 15,-2 0-15,1-2 16,-3 0-16,4 0 0,-1 1 15,1-1-15,0-2 0,3-1 16,-2 0-16,3-2 16,-2 1-16,3 1 0,-3-3 15,5 1-15,-2-4 0,4 2 16,-4-3 0,4 2-16,0-1 0,-2 3 0,2-1 15,5-1-15,-2 0 16,2-1-16,1 1 0,1 1 15,0-1-15,6 1 16,-2-2-16,2 2 0,-2-1 16,4 2-16,-3 1 0,7-1 15,-2 1-15,-6 17 16,0 0-16,12-18 0,-3 0 16,6 1-16,-4-1 0,4 4 15,-1-1-15,1 1 0,3 0 16,-1 3-16,-1-2 15,2 3-15,-1-1 0,2 1 16,-2-2 0,3 2-16,0-2 0,1 3 0,-1-3 0,3 4 15,-3-2-15,4 0 16,0 1-16,1 1 0,1-2 16,-2 0-16,2 0 15,1 0-15,0 1 0,0-1 16,1 0-16,-1 0 15,-1-1-15,2 0 0,-1 0 16,2 1-16,-4 1 0,3-2 16,-3 2-16,3 1 15,-1-2-15,1 2 0,0 0 16,0 2-16,-2-2 16,1 2-16,1 1 0,1 0 15,-2 2-15,1 3 0,-2-3 16,1 3-16,-2 0 0,1 3 15,-1-3-15,-1 2 16,-1-1-16,0 4 0,1-1 16,0 1-16,-1 1 0,-1 1 15,-2-2-15,1 2 16,-1 2-16,-2 0 0,-1-1 16,1 5-16,-3-4 0,1 3 15,-1-1-15,2 4 16,-4-2-16,1 1 15,-2 0-15,-3 1 0,2-1 0,-6 1 16,1 2-16,0 0 16,-3-1-16,2 2 15,-3-1-15,0 3 0,-2-2 0,0 1 16,-2-1-16,0 1 16,-1-1-16,-1 4 0,-1-2 15,-1 1-15,0-2 0,-1 3 16,-4-3-16,0 4 15,-1-4-15,0 4 0,-2-5 16,-2 4-16,1-3 16,-1 4-16,1-4 15,-5 3-15,0-3 0,3 3 16,-3-1-16,0-1 0,0 0 16,0-2-16,-1-1 0,2 1 15,-1-3-15,1 1 16,-1-2-16,2-4 0,-1-1 0</inkml:trace>
  <inkml:trace contextRef="#ctx0" brushRef="#br0" timeOffset="10794.9438">10463 16025 0,'0'0'0,"0"0"15,0 0-15,0 0 0,0 0 16,0 0-16,0 0 16,0 0-16,0 0 0,0 0 15,0 0-15,0 0 0,0 0 16,0 0-16,0 0 15,0 0-15,0 0 0,0 0 16,0 0-16,0 7 0,0 1 16,0 8-16,0-3 15,4 2-15,-2-2 0,4 3 16,-2-2-16,4 2 0,-2-3 16,-1 3-16,1-2 15,-2 1-15,0-1 0,0 2 16,0-3-16,0 5 0,-2-2 15,0 5-15,0-1 16,0 2-16,-1-2 16,1-1-16,-2-2 0,-2 4 15,1-2-15,-1 0 0,0-1 16,-2 2-16,-2-2 0,3 1 16,-4 1-16,-1-1 15,1-1-15,1 0 0,-2 0 16,0-1-16,0-1 0,-1 2 15,-3-3-15,12-15 16,0 0-16,-12 16 0,0 0 16,1-1-16,-2 0 0,13-15 15,0 0-15,-15 15 16,2-3-16,13-12 0,0 0 16,-14 11-16,-2 1 0,16-12 15,0 0 1,0 0-16,0 0 0,-14 12 15,-2-2-15,16-10 0,0 0 0,0 0 16,0 0-16,0 0 16,0 0-16,-16 10 0,1-3 15,-1-3-15,-1-2 0,1 0 16,-1-2-16</inkml:trace>
  <inkml:trace contextRef="#ctx0" brushRef="#br0" timeOffset="19136.0489">11475 12922 0,'0'0'0,"0"0"15,0 0-15,0 0 16,0 0-16,-10 8 0,-1 1 16,-7 9-16,-1-3 0,0 5 15,0-1 1,1 3-16,-2-1 0,3 3 0,-1-2 16,1 1-16,-1 1 0,3-2 15,-1-2-15,16-20 16,0 0-16,0 0 0,0 0 15,0 0-15,0 0 16,-13 19-16,-3-1 0,-2-7 16,-2 2-16,4-6 0,-1 1 15</inkml:trace>
  <inkml:trace contextRef="#ctx0" brushRef="#br0" timeOffset="19537.5876">11159 13008 0,'0'0'0,"0"0"0,0 0 0,0 0 16,0 0-16,0 0 16,0 0-16,10 9 0,-1-1 15,6 6 1,-1 0-16,-3 1 0,0 1 0,0 4 16,0-3-16,3 3 0,0 0 15,0-1-15,-3-1 0,3 2 16,-2-1-16,1 1 15,1 0-15,-1-3 0,2 1 16,-2-1-16,0-1 0,0-2 16,2 0-16,-15-14 15,0 0-15,0 0 0,0 0 16,13 9-16,-2 1 0</inkml:trace>
  <inkml:trace contextRef="#ctx0" brushRef="#br0" timeOffset="21154.9203">12369 12954 0,'0'0'0,"0"0"0,0 0 0,0 0 16,0 0-16,0 0 16,0 0-16,-6-7 15,-2-4-15,-2-2 0,-1-1 0,-1 1 16,0-3-16,0 1 16,1-2-16,-2 3 0,-2 1 15,1 1-15,0-1 16,1 0-16,-3 0 0,16 13 15,0 0-15,-19-10 0,-3-2 16,2 5-16,-1-4 16,3 8-16,-1-3 0,2 6 15,-1-2-15,1 4 0,-1 0 16,3 5-16,-3-1 16,3 6-16,-3 0 0,3 6 15,-1 0-15,5 1 16,-2 0-16,6 4 0,-3-2 15,7 2-15,-4-1 0,5 2 16,-2-1-16,4 3 16,-2-3-16,6 3 0,-2-3 15,5 3-15,-3-2 0,1 1 16,1 1-16,1-1 16,2 1-16,0 0 0,-1-1 15,0 2-15,-2-2 0,2 3 16,-3 0-16,1 1 15,0-2-15,0 3 0,-2-2 16,0-1-16,-2 1 0,0-3 16,0-1-16,-2-24 15,0 0-15,1 23 0,-1 1 16,0-24-16,0 0 0,0 0 16,0 0-16,-3 19 15,-1-2-15,4-17 0,0 0 16,-8 11-16,-2-4 15,2-7-15,-1 0 0,2-1 16,0-1-16,1-4 0,0-3 16,3-2-16,-3-1 15,3-1-15,-1-1 0,4-2 16,-2-1-16,4-7 16,-2-1-16,2-1 0,0 1 15,5-1-15,-3 1 0,3-1 16,-1-2-16,1 4 0,0-3 15,4 2-15,-1-3 16,4 5-16,-3-3 0,5 5 16,-1-3-16,3 5 15,0-3-15,2 4 0,-2 1 16,3 0-16,-1 2 0,4 1 16,-4 0-16,4 3 0,-2-3 15,1 4-15,-1-1 16,2 7-16,-2-4 0,-2 4 15,0 0-15,0 4 0,-3-2 16,-1 4-16,-1 1 16,-4-2-16,-2 1 0,-5 1 15,0 1-15,-2 0 0,-1-1 16</inkml:trace>
  <inkml:trace contextRef="#ctx0" brushRef="#br0" timeOffset="21790.854">12641 12891 0,'0'0'0,"-1"16"0,-4 0 16,-3 14-16,1-3 0,-3 2 16,0-1-16,4-1 15,-1 1-15,1-1 0,-1 1 16,5 2-16,1-3 0,1 1 15,-2-3-15,5 0 16,-1-1-16,7-2 0,-3-3 16,3-1-16,-2-1 15,-7-17-15,0 0 0,15 12 16,-4 0-16,7-4 0,-1-2 16,4-6-16,-3 0 15,-3-6-15,1 0 0,-1-5 16,1-1-16,-1-5 0,1-1 15,-4-6-15,-1 1 16,-2-3-16,-2-1 0,-3-1 16,0 0-16,-2 0 15,0-1-15,-4 1 0,0-1 16,-4 3-16,0-1 0,-1 4 16,-4-3-16,4 6 15,-3-2-15,-2 5 0,1-1 16,-1 4-16,-2-1 0,3 3 15,-1 0-15,4 6 16,-1 1-16,3 2 0,-1-1 16,4 1-16,-3-1 0,4 2 15,-3-2-15,5-1 16,-2 2-16,0-3 0,1 0 16</inkml:trace>
  <inkml:trace contextRef="#ctx0" brushRef="#br0" timeOffset="22003.4804">13007 12616 0,'0'0'0,"0"0"0,0 0 15,0 0-15,0 0 0,0 0 16,0 0-16,0 0 15,0 0-15,0 0 0,0 0 16,0 0-16,0 0 0,0 0 16,0 0-16</inkml:trace>
  <inkml:trace contextRef="#ctx0" brushRef="#br0" timeOffset="22372.9682">13529 12480 0,'0'0'0,"-4"14"0,0-1 16,-5 8-16,-1-1 0,-4 2 15,-1-1-15,-3 6 16,0-1-16,-3 9 0,-1-2 15,-7 19-15,-2-1 16,-5 17-16,-1 0 0,2 8 16,-3 1-16,7-4 15,-2 0-15,8-7 0,2 0 16,6-8-16,0-2 0,6-12 16,0-1-16,9-12 15,-2-1-15,4-30 0,0 0 16,2 17-16,0-1 0,5-10 15,1-2-15,-1-11 16,-2 0-16,-1-1 0,-2-2 16</inkml:trace>
  <inkml:trace contextRef="#ctx0" brushRef="#br0" timeOffset="22569.8499">13315 13323 0,'0'0'0,"0"0"0,0 0 15,0 0-15,0 0 0,0 0 16,0 0 0,0 0-16,0 0 0,9 5 0,-1-4 15,3 5-15,2-2 0</inkml:trace>
  <inkml:trace contextRef="#ctx0" brushRef="#br0" timeOffset="26093.4437">13705 12929 0,'0'0'0,"0"0"0,0 0 15,0 0-15,0 0 0,0 0 16,0 0-16,0 0 0,0 0 16,0 0-16,0 0 0,0 0 15,0 0-15,0 7 16,-2 0-16,1 3 0,-1-1 16,0-3-16,0-2 0,4 1 15,0-2-15,5-1 16,-1-1-16,6-1 15,-2 0-15,-1-1 0,3-1 16,-1 2-16,-2-2 0,4 2 16,-4-1-16,5 1 15,-2 0-15,1 3 0,-1-1 16,1 4-16,0-2 0,-2 4 16,0-3-16,4 5 0,-4-2 15,1 4-15,0 0 16,-1 1-16,2 2 0,0 4 15,0-2-15,-2 6 0,-2-4 16,0 3-16,-1-3 16,-5 5-16,1-3 0,-2 5 15,0-3-15,-2 5 0,-2 0 16,-2 3 0,0 0-16,-3 3 0,-4-1 0,-4 12 15,-1-2-15,-3 9 16,-3-2-16,0 2 0,-2-1 15,2-2-15,-2-2 0,2-4 16,-1 0-16,0-5 0,-1-3 16,0 0-16,-2-1 15,2-1-15,-4 1 0,1-1 16,-3-2-16,1 3 0,0-1 16,0 0-16,0-1 15,2 1-15,-1-1 0,-1 1 16,0-2-16,-1 3 15,0 0-15,3 2 0,-2-4 16,-2 4 0,0-3-16,1-2 0,-1 1 0,5-1 15,-2-1-15,3-2 0,-1 2 16,1-2-16,0-3 0,0 5 16,-3-3-16,-1 5 15,-1-2-15,0 2 0,-1 2 16,2 0-16,-1-1 0,1 2 15,0-1-15,-2 2 16,0-3-16,2 2 0,-2 0 16,3-1-16,-1-1 0,0-1 15,-2-1-15,5 2 16,-3 0-16,1 1 0,1-2 16,-1 1-16,-1-2 0,1 2 31,-2-1-31,1-1 0,0 1 0,-1 0 0,1-1 15,2 2-15,-3 0 0,0 1 16,-1-1-16,3 1 16,-2-1-16,3-3 0,-3-2 15,5 2-15,-4-2 16,2 1-16,0-1 0,-1 1 16,-1-1-16,1 2 15,0-3-15,1-1 0,-4-1 16,4 3-16,-2-3 0,1 0 15,1 1-15,-2 0 0,-1-1 16,2 1-16,0-3 16,4-1-16,-4 0 0,1-1 15,0 1 1,-1-1-16,-1-1 0,0 1 0,2 1 16,1 0-16,2-4 0,-2 3 15,1-3-15,3-3 16,1 1-16,1-2 0,-2-2 15,3 2-15,-3-3 0,0 3 16,0-2-16,4 1 16,-4 1-16,2 0 0,-1-2 15,1 1-15,-2-1 0,3 2 16,-1-3-16,3 2 16,-3-4-16,2 2 0,1-2 15,1 3-15,-1-3 0,17-9 16,0 0-1,-16 12-15,-1 1 0,17-13 0,0 0 16,-20 11-16,-1 0 0,21-11 16,0 0-16,-15 12 15,-3 0-15,18-12 0,0 0 16,0 0-16,0 0 0,0 0 16,0 0-16,-15 12 15,-1-2-15,1-5 0,-3 2 16,4-5-16,0 0 0</inkml:trace>
  <inkml:trace contextRef="#ctx0" brushRef="#br0" timeOffset="26744.8858">10518 17073 0,'2'-10'16,"-16"44"-16,5-20 0,-1-3 15,-2 2-15,4-2 0,-1-1 16,0-1-16,0 0 16,1 0-16,-1-1 15,0 2-15,0 0 0,-1 2 0,0-2 16,10-10-16,0 0 16,-9 9-16,-1 1 0,10-10 15,0 0-15,0 0 16,0 0-16,-10 10 0,-3-2 15,13-8-15,0 0 0,0 0 16,0 0-16,0 0 16,0 0-16,-7 10 0,-4 0 15,11-10-15,0 0 0,-3 9 16,-1 0-16,4-9 16,0 0-16,2 9 0,-2 1 15,5 0-15,2-3 16,1 1-16,0 1 0,4-2 15,-2 0-15,1 2 0,2-2 16,0 1-16,-2 1 0,5-2 16,-3-2-16,3 4 15,0-1-15,3 2 0,1-2 16,-1 1-16,-1-1 0,3 0 16,-2-1-16,1 4 15,-1-4-15,1 3 0,-1-2 16,0 2-16,-1 0 0,-1 2 15,-1-3-15,-2 1 16,-1 1-16</inkml:trace>
  <inkml:trace contextRef="#ctx0" brushRef="#br0" timeOffset="36020.1273">10045 18570 0,'0'0'0,"0"0"16,0 0-16,0 0 16,0 0-16,0 0 0,0 0 15,0 0-15,0 0 0,0 0 16,0 0-16,-7 8 16,-3-2-16,-2 4 0,-1-2 15,3-2-15,-2-1 0,5-1 16,-1 0-16,-2 1 15,0-2-15,1 1 0,-2-2 16,-1 1-16,-1 3 0,0-5 16,0 1-16,-1 2 15,-1-2-15,-1 0 0,1-2 16,-1 0-16,0-2 0,16 2 16,0 0-16,-19-2 15,0 0-15,-5 0 0,-2 0 16,0-2-16,0 0 15,4 0-15,-2 0 0,2 1 16,1-2-16,0 1 0,-1-2 16,1 3-1,0-3-15,0 2 0,-1-2 0,3 0 16,-3-2-16,2 0 16,0 0-16,0 1 0,0-3 15,3 1-15,-4 0 0,3-1 16,1-2-16,1 1 0,-1-2 15,1 2-15,1-3 16,-1 0-16,1-1 0,0 1 16,2 0-16,2-2 15,-3 1-15,4-1 0,-3-2 16,3 3-16,1-3 0,3 2 16,-2-1-16,2-1 15,-1 1-15,5 0 0,-2 0 16,4 1-16,-2-2 15,4 2-15,-2-1 0,2 1 16,0-1-16,1 1 0,1-2 16,2 5-16,0-4 0,2 6 15,-2-3-15,3 3 16,-1-3-16,3 2 0,-1 0 16,1 3-16,1-3 0,2 2 15,0-2-15,3 0 16,-1 0-16,1 3 0,-1-3 15,1 4-15,1-2 0,2 2 16,-1-2-16,2 0 16,-4 1-16,4 3 0,-1-2 15,2 2-15,-3-2 0,4 3 16,-1-3 0,-1 4-16,1-2 0,2 1 0,0-1 15,-1 5-15,-2-3 16,3 2-16,-2-2 0,0 2 15,2 0-15,0 2 0,0-3 16,1 3-16,-1-1 0,1 2 16,-1-1-16,1 3 15,-2-3-15,3 2 16,-3 0-16,2 2 0,-3-2 16,2 3-16,0 0 0,-2 1 15,-2 0-15,2 1 16,-2 1-16,-1 0 0,-1 0 15,1 2-15,-2-2 0,1 1 16,-18-9 0,15 10-16,1 2 0,-1-2 0,-1 1 0,-1 1 15,-1 2-15,0-2 0,-1 4 16,0-3-16,-2 4 16,-1-2-16,-1 2 0,0-1 15,-7-16-15,0 0 0,6 20 16,-6-20-16,5 17 0,0 3 15,-3 0-15,0-2 0,-2-1 16,0 1-16,-2-2 16,0 1-16,-3-1 0,0 2 15,-1-3-15,-1 1 0,0 0 16,-1 0-16,1-1 0,-4 1 16,2 0-16,-1 0 15,0-1-15,1 1 16,-3 0-16,0-1 0,1-1 0,-2 2 15,2-3-15,0 1 16,-2 0-16,0-2 0,-3-1 16,-2 2-16,-2-2 0,3 1 15,-3-3-15</inkml:trace>
  <inkml:trace contextRef="#ctx0" brushRef="#br0" timeOffset="39496.2693">9691 10390 0,'0'0'0,"0"0"0,0 0 16,0 0-16,0 0 0,2 11 16,0-1-16,-1 5 15,1 1-15,2-1 0,-2-4 16,5 1-16,-3-3 16,4 0-16,0-2 0,-3-1 15,1-2-15,2-2 0,-2-1 16,2-2-16,-1-1 0,4-2 15,-2 0-15,2-2 16,2-2-16,0 1 0,1-4 16,-1 1-16,2 2 0,0-5 15,1 1-15,-1 3 16,2-3-16,-2 2 0,-1-2 16,-14 12-16,0 0 0,13-8 15,1-1-15,0 2 16,-1 2-16,-13 5 0,0 0 15,14-4-15,0-2 0,0 2 16,-1 0 0</inkml:trace>
  <inkml:trace contextRef="#ctx0" brushRef="#br0" timeOffset="40491.5124">9630 15286 0,'0'0'0,"0"0"15,0 0-15,0 0 0,0 0 16,8 9-16,-3 0 0,6 2 16,-4 1-16,1-2 15,0 0-15,-2-2 0,0-1 16,0 1-16,-1 0 15,2 0-15,0-2 0,-2 1 16,-1-4-16,4 1 0,-3-2 16,1-2-16,1-2 15,0 1-15,-1-4 0,1 0 16,0 0-16,0-3 0,1 0 16,1-1-16,0-1 15,0-2-15,1 0 0,2-1 16,-2-1-16,5-6 15,-1 1-15,1-3 0,-1-2 16,-1 5-16,-1 0 0</inkml:trace>
  <inkml:trace contextRef="#ctx0" brushRef="#br0" timeOffset="45047.0591">18707 13070 0,'0'0'0,"0"0"0,0 0 0,0 0 16,0 0-16,0 0 15,0 0-15,0 0 0,0 0 16,-1 10-16,-4-2 0,-1 10 15,0-1-15,3 3 16,-3-1-16,2 3 0,-2-2 16,2 2-16,-2-2 0,4-1 15,-2-2-15,3 4 16,-3-2-16,2 0 0,-3 1 16,3 1-16,-1-1 0,1 0 15,1 0-15,-1-1 16,0 0-16,2 3 0,-2 1 15,2-4-15,-2 0 16,2 3-16,0-3 0,0 3 16,-2-2-16,2 2 0,0-3 15,0 1-15,0-1 16,0 1-16,0 0 0,0-1 16,0 2-16,2-1 15,-2 0-15,0 0 0,0-3 16,0-17-16,0 0 0,2 22 15,-2-2-15,0-20 0,0 0 16,4 22-16,-2-3 16,-2-19-16,0 0 0,6 22 15,-1-3-15,-5-19 16,0 0-16,8 18 0,-1-2 16,3-1-16,-2 0 0,3-2 15,-1-1-15,-10-12 0,0 0 16,14 9-16,-3-1 15,4-2-15,-2 0 0,0-1 16,1 1-16,1-3 16,1 1-16,1-2 0,0 0 15,5-1-15,-1 2 0,1-3 16,0 0-16,1 0 16,-2 0-16,3 0 0,-1-3 15,3 3-15,-3-1 0,3 1 16,0-2-16,-1 2 15,1 0-15,1 0 16,-2 0-16,2 0 0,0 0 0,2 0 16,-2-2-16,4 2 15,-1 0-15,-1 0 0,0-2 16,1 2-16,0-2 0,-1 0 16,1-2-16,1 1 15,0-2-15,0 1 0,0 1 16,2-4-16,-2 1 0,0 2 15,-2-1-15,3 0 16,-3 2-16,2-1 0,1-3 16,-1 1-16,-1 1 0,1 1 15,-2-2-15,3 2 16,-2 0-16,-1 1 0,0-3 16,3 3-16,-3-3 0,2 5 15,-2-3-15,3 0 16,-2 1-16,-2-2 0,2 1 15,1 0-15,-2 0 0,2 0 16,1-2-16,-2 3 16,-1-3-16,2 1 0,-1 0 15,1-1-15,-2 0 0,2 2 16,0-2-16,0 3 16,-2-1-16,2-1 0,-1-1 15,-1 3-15,-2-3 16,4 2-16,-4-2 0,3 2 15,-1-2-15,0 3 0,-1-4 16,1 5-16,-1-2 16,1 0-16,-2 0 0,0 1 15,-1-1-15,1 0 16,-1 0-16,1 1 0,0-2 16,-3 3-16,2-2 0,0 2 15,-1 0-15,1 0 16,-4 0-16,2 0 0,-2-2 15,4 4-15,-3-3 0,1 0 16,-3 2-16,1-2 0,-1 2 16,-1-1-16,0-2 15,-2 3-15,2-2 0,1 1 16,-4-2-16,-17 4 0,0 0 16,20-3-16,-3-2 15,3 1-15,0 0 0,-20 4 16,0 0-16,17-6 15,1-2-15,-1-2 0,-1 1 16,-1-1-16,1-2 0,-2 0 16,0 1-16,-2-3 15,-1-2-15,1 0 0,-2 0 16,2-1-16,0-1 0,-3 1 16,1-2-16,0-4 15,-3 2-15,1-1 0,0-1 16,0 1-16,0-2 0,-1 4 15,0-5-15,-3 3 16,-1 1-16,1 1 0,0-1 16,-4 21-16,0 0 0,2-22 15,0-1-15,-2 1 16,0 1-16,0 21 0,0 0 16,-2-19-16,-2 0 0,0 2 15,0-1-15,-1 4 16,-2-1-16,7 15 0,0 0 15,-7-10-15,-1-1 0,-1 4 16,-4-1-16,2 2 16,-3 0-16,1 2 0,-4 0 15,2 4-15,-3-2 16,-2 2-16,-2 0 0,-3 2 16,2-2-16,0 3 15,-1-2-15,-1 1 0,-1-2 0,1 2 16,-2 0-16,-1-2 15,-2 0-15,1 0 0,0 0 16,-2 0 0,-1 0-16,1 0 0,-3-2 0,-9 2 15,-2-2-15,-4 0 16,1 1-16,-2-2 0,0 1 16,6 2-16,-1-2 0,1 2 15,2 0-15,0 0 0,-1-2 16,1 2-16,-3 0 15,3-2-15,-2 0 0,2 0 16,-4 0-16,3 2 16,-2-1-16,2-2 0,0 2 15,0 1-15,-3-2 0,4 1 16,-2-2-16,0 3 16,-1-2-16,-1 2 0,1-2 15,2 2 1,-2 0-16,0 0 0,-1 0 0,3 2 15,-1-2-15,2 0 0,2 0 16,0 0-16,-2 0 0,4 2 16,-3-2-16,-1 0 15,1 0-15,0 0 0,-1-2 16,6 2-16,-3-2 16,-1 2-16,0 0 0,3 2 15,-1-2-15,1 2 0,-3-2 16,2 3-16,1-3 0,2 0 15,0-3-15,2 3 16,-3-2-16,4 2 0,-1-2 16,6 2-16,-3-2 0,10 0 31,-4 0-31,0 2 0,-1-2 0,1 2 16,0 0-16</inkml:trace>
  <inkml:trace contextRef="#ctx0" brushRef="#br0" timeOffset="59103.0818">21028 15726 0,'0'0'0,"0"0"0,0 0 0,0 0 15,0 0-15,0 0 16,0 0-16,0 0 0,0 0 15,0 0-15,0 0 0,0 0 16,0 0-16,0 0 16,0 0-1,0 0-15,0 0 0,0 0 0,0 0 16,0 0-16,0 0 0,0 0 16,0 0-16,10 0 0,-3 0 15,9 0-15,-1 0 0,0 0 16,-4 0-16,3 0 15,-1 0-15,2 0 16,-2-2-16,-2 0 0,1 0 16,1 2-16,-3-2 0,0 2 15,-1-2-15,1 2 0,0 0 16,1 2-16,2-2 16,-2 2-1,0-2-15,3 4 0,-2-2 0,4 0 0,-3 0 16,3 0-16,-1 0 0,3 2 15,-2-3-15,6 4 16,-2-4-16,1 4 16,-1-1-16,1-1 0,0-1 15,1 2-15,0 1 0,-2-1 16,3-3-16,-1 3 16,-3-2-16,3 0 0,-1 0 15,3-1-15,-3-1 0,2 3 16,1-3-16,0 1 15,-2-1-15,1 0 0,-1 0 16,2 3-16,-2-3 0,2 0 16,0-3-1,-1 3-15,0-1 0,1 1 0,0-3 16,0 2-16,-2-1 0,2 2 16,0-2-16,1 2 15,-1-2-15,-1 0 0,1 0 16,-2 1-16,-1-1 0,-1 0 15,-1-1-15,2 1 16,-1 0-16,-20 2 0,0 0 16,22 0-16,-3-2 0,3 2 15,-2-2-15,-20 2 16,0 0-16,19-2 0,1 1 16,-20 1-16,0 0 0,0 0 15,0 0-15,20-3 16,-1 2-1,-19 1-15,0 0 0,18-5 0,-3-1 16,-1 1-16,-1-3 0,-2 2 16,-2-2-16,-1 0 0,-1-2 15,0-1-15,-3-2 0,1 2 16,1-3-16,-2 1 16,0-3-16,-1 0 0,3-1 15,0-5-15,-2 0 16,-1 1-16,1-3 0,-2 2 15,0-1-15,0 1 0,-2 0 16,0 22-16,0 0 16,2-24-16,-2 0 0,0 0 15,-2 0-15,2 24 0,0 0 16,-2-21 0,-2-1-16,4 22 0,0 0 0,-4-19 15,-1-3-15,5 22 0,0 0 16,-6-18-16,-3 0 15,9 18-15,0 0 0,-8-15 16,-1-1-16,9 16 16,0 0-16,-10-9 0,-2-3 15,12 12-15,0 0 0,-10-6 16,-2-2-16,12 8 0,0 0 16,-11-4-16,-2 0 15,-2 4-15,2-2 0,13 2 16,0 0-16,-16 2 0,1-2 15,-1 1-15,-1-1 16,-3 3-16,-1-2 16,2 2-16,-1-1 0,0 0 15,2 0-15,-2 2 0,1-1 16,-3-2-16,0 1 16,3 0-16,-2 0 0,-2 2 15,1-2-15,1 1 0,0-1 16,-1 2-16,-1-2 0,1 2 15,-1 0-15,-1 2 16,-1-2-16,1 0 0,-2 0 16,1 1-16,-3-1 0,1 2 15,0-2-15,2 0 16,-1 0-16,2 2 0,-2 0 16,1 0-16,-1 0 0,2 0 15,-4 0-15,5 1 16,-3-1-16,1 2 0,1-2 15,0 2-15,-1-3 0,1 1 16,-1 0-16,2 2 16,-3-2-16,5 0 0,-4-2 15,4 2-15,-1 0 16,3-2-16,-2-1 0,3 2 16,-2-4-16,3 6 0,-3-3 15,20-4-15,0 0 16,-17 4-16,-4-3 0,21-1 15,0 0-15,-20 4 0,1 0 16,19-4-16,0 0 0,-18 7 16,1-4-16,3 3 15,-1-2-15,7 2 0,-2 0 16,3 1-16,-1 2 0,1-2 16,0 1-16,3 4 15,-2-2-15,5 3 16,-3-1-16,2 3 0,-1-2 15,1 2-15,-2 1 0,2 2 16,-1-3-16,3 5 16,-2-3-16,2 2 0,-2-4 15,4 3-15,-2-2 0,2 0 16,-2-3-16,2-1 0,-2-2 16,1-1-16,-1 1 15,4 0-15,-2-1 0,0-2 16,1-1-16,-6-2 15,1-3-15,-2-1 0,-1 0 16</inkml:trace>
  <inkml:trace contextRef="#ctx0" brushRef="#br0" timeOffset="65049.2647">21135 16474 0,'0'0'0,"0"0"16,0 0-16,0 0 0,0 0 0,0 0 15,0 0-15,0 0 16,0 0-16,9 4 0,-2-2 16,4 8-16,2-2 0,-8 0 15,1-1-15,1 2 16,-2-4-16,2 1 0,-3-2 16,2 0-16,-3 0 0,3 0 15,0 1-15,2-3 16,-2 1-16,-1-1 0,1-2 15,0 0-15,-1 0 0,2 0 16,1-2-16,-3-1 16,2 1-16,1-1 0,-3-1 15,3 0-15,-3 1 0,4-3 16,-1 1-16,-1 1 16,1-2-16,0 2 0,0 1 15,-1 0-15,1 0 16,-8 3-16,0 0 0,10-2 15,-2 0-15,-8 2 0,0 0 16,12 2-16,0-2 0,2 0 16,0 0-16,1 0 15,-1 0-15,-14 0 16,0 0-16,13-2 0,2 0 16,-15 2-16,0 0 0,15-2 15,1 0-15,1 0 0,1 0 16,1 2-16,-1-2 15,3 2-15,-4-2 0,1 4 16,-1-2-16,-17 0 16,0 0-16,19 2 0,0 0 15,3 2-15,0-2 0,0 2 16,-2-1-16,0 3 0,1-1 16,0 2-16,1-1 15,-1 3-15,0-4 0,1 4 16,-2-2-16,-1 0 15,0 1-15,1 0 0,0-2 16,0 0-16,0 0 0,-3-1 16,1 0-16,-18-5 15,0 0-15,15 0 0,-1-3 16,-6 0-16,-1-1 0</inkml:trace>
  <inkml:trace contextRef="#ctx0" brushRef="#br0" timeOffset="65724.802">22394 16244 0,'-2'6'0,"6"-27"16,-4 21-16,0-7 0,-4 2 16,0-1-16,-2 2 15,1-1-15,1 5 0,-3-1 16,4 1-16,-3 0 0,4 1 16,-2-1-16,0 5 15,1-3 1,-1 4-16,-1-2 0,1 0 0,4-4 0,-3 2 0,3 2 15,-2-2-15,2 0 0,-2-1 16,4 2-16,-2-3 16,2 0-16,-1 0 0,5-3 15,-1 2-15,1-1 16,-1-2-16,5 0 0,-3-2 16,6 0-16,-4 0 0,5-2 15,-1 1-15,4-2 16,-2 2-16,6-5 0,-3 0 15,4 0-15,0-1 0,2 1 16,-4-2-16,6 1 16,-1-4-16,1 4 15,-2 0-15,5-2 0,-4 0 16,3-1-16,-1 0 0,3 3 16,-1-3-16,10-4 0,-1 0 15,5-1-15,-2-1 0,-3 4 16,0-1-16,-2 5 15,-3-2-15,-3 7 0,-1-3 16,-3 4-16,-4-2 0,0 4 16,-2 0-16,2-1 15,-3-1-15,-1 2 0,-1-2 16,0 0-16,-4 0 0,1 1 16,-3-4-16,-11 11 15,0 0-15,10-9 0,0-1 16,-6 0-1,-2-2-15,-2 2 0,0 1 0</inkml:trace>
  <inkml:trace contextRef="#ctx0" brushRef="#br0" timeOffset="66535.9784">23521 15028 0,'0'0'0,"0"0"0,0 0 0,0 0 16,0 0-16,0 0 15,0 0-15,0 0 0,0 0 16,0 0-16,0 0 0,0 0 16,0 0-16,2 9 15,0-2-15,5 7 0,-4-1 16,8 2-16,-2-4 0,1-1 15,-2-1-15,2 2 16,-3-2-16,3-2 0,0 0 16,3 3-16,0-2 0,0 5 31,0-5-31,7 8 0,-2-2 0,-1 3 0,1-2 16,0 2-16,0-1 15,0 1-15,-3 2 0,3-2 16,-1 1-16,-1-3 0,-1 1 15,-15-16-15,0 0 0,14 16 16,-1-2-16,-13-14 16,0 0-16,0 0 0,0 0 15,8 9-15,1 0 16,-6-4-16,-1-3 0</inkml:trace>
  <inkml:trace contextRef="#ctx0" brushRef="#br0" timeOffset="66867.7365">23813 15004 0,'0'0'0,"0"0"0,0 0 15,0 15-15,-2 0 16,1 15-16,-3-3 0,4 9 16,-2-3-16,2 11 0,-2-1 15,2-1-15,-2 0 0,2-3 16,0-1-16,0-38 0,0 0 16,0 33-16,0 1 15,0-34-15,0 0 0,0 0 16,0 0-16,0 0 15,0 0-15,-2 15 0,0-1 16,0-14-16,1-2 0</inkml:trace>
  <inkml:trace contextRef="#ctx0" brushRef="#br0" timeOffset="67218.916">23932 14816 0,'0'0'0,"0"0"16,0 0-16,0 0 0,0 0 15,11 3-15,-4-2 16,11 1-16,0 1 0,0 1 16,-1-2-16,0 1 0,-2 1 15,1-3-15,-3 2 0,1-1 16,-3-2-16,1 1 16,0-1-16,-4 3 0,-1-3 15,-7-3-15,0 2 0,-2-1 16,-1-1-16</inkml:trace>
  <inkml:trace contextRef="#ctx0" brushRef="#br0" timeOffset="67738.0663">24303 14416 0,'0'0'0,"0"0"0,0 0 16,0 0-16,0 0 15,0 0-15,0 0 0,0 16 16,0-3-16,0 15 16,0-1-16,0 0 15,-2-1-15,-1-3 0,-1 1 0,0-1 16,0-1-16,0-1 15,0 2-15,4-23 0,0 0 16,0 0-16,0 0 0,-6 21 16,0 0-16,6-21 15,0 0-15,0 0 0,0 0 16,-5 17-16,-1-1 0,6-16 16,0 0-16,-2 13 15,-3 1-15,5-14 0,0 0 16,0 13-16,-2 2 0,4 0 15,1-1-15,1 4 16,-2-3-16,2 9 0,-2-2 16,1 3-16,-1-2 15,4 3-15,-2-2 0,2-1 16,0 0-16,0 3 0,-3-3 16,3 1-16,1-2 0,-7-22 15,0 0-15,7 22 16,-1-1-16,-6-21 0,0 0 15,6 14-15,-3-1 0,-1-8 16,0-2-16</inkml:trace>
  <inkml:trace contextRef="#ctx0" brushRef="#br0" timeOffset="68645.9855">24550 14470 0,'0'0'0,"6"-9"16,-2-2-16,8-6 16,-3 0-16,6 3 0,-1 0 15,0 1-15,-1-3 0,3 0 16,-3-2-16,3 1 0,-2-1 15,2 0-15,-3 1 16,0 1-16,0-2 0,-2 2 16,1 1-16,-12 15 15,0 0-15,0 0 0,0 0 16,0 0-16,0 0 0,10-12 16,-3 0-16,-1 9 15,-2-3-15,-1 7 0,-3-1 16,0 11-16,-3-4 0,3 7 15,-2-3-15,0 7 16,-2-1-16,0 4 16,1 0-16,-1 2 0,-2 0 0,-1 1 15,2 0-15,1 2 16,0-2-16,0 1 0,1 1 16,-1-2-16,-1-1 0,3 1 15,0-3-15,0 1 16,-1-3-16,3-19 0,0 0 15,-2 22-15,-2-2 0,4-20 16,0 0-16,0 0 16,0 0-16,0 0 0,0 0 15,0 18-15,0 2 0,0-20 16,0 0-16,4 12 16,-2 2-16,1-8 15,1 0-15,3-4 0,-1-2 0,1-4 16,1 0-16,2-4 15,0 0-15,-1-1 0,1-3 16,3-3-16,-4 3 16,7-8-16,-1 0 0,1 0 15,0 1-15,2 1 0,-3-1 16,3 1-16,-3-2 0,1 4 16,-3 1-16,3 1 15,-3 0-15,-13 14 0,0 0 16,0 0-16,0 0 15,16-9-15,-3-4 0,-13 13 16,0 0 0,0 0-16,0 0 0,8-9 0,-2-1 15,-6 4-15,-2 0 0</inkml:trace>
  <inkml:trace contextRef="#ctx0" brushRef="#br0" timeOffset="69454.4308">23961 15665 0,'0'0'16,"2"0"-16,0 0 0,1 0 15,2 0-15,1 0 16,-6 0-16,4-2 0,5-2 0,1 0 16,6-4-16,0 0 0,1-1 15,-1-3-15,1 0 16,-1 0-16,3-4 0,-1-1 16,1-1-16,2 0 0,2-1 15,-1-3-15,2 1 16,2-3-16,7-3 15,-2-3-15,7-3 0,0-1 0,-1 3 16,0-1-16,-2 3 16,0-3-16,1 3 0,0-2 15,-1 1-15,0-1 0,-2 2 16,0-1-16,2 3 16,-1-1-16,-3 3 0,0-2 15,-1 4-15,-3 0 0,-1 1 16,-1 1-16,0 3 15,-5-2-15,-3 9 0,-1-1 16,-16 12-16,0 0 0,0 0 16,0 0-16,0 0 15,0 0-15,13-8 16,-2-2-16,-11 10 0,0 0 0,4-5 16,1-2-16,-12 5 15,1-2-15,-1 4 0,-1-2 16</inkml:trace>
  <inkml:trace contextRef="#ctx0" brushRef="#br0" timeOffset="70405.2668">22363 16905 0,'-10'-4'0,"45"20"15,-19-8-15,-3 4 16,1 0-16,0 1 0,-3-2 15,4 3-15,-1 0 0,2 3 16,-1-1-16,3 4 16,-3-4-16,5 7 15,-2-4-15,1 5 0,1-2 16,-2 0-16,0-3 0,0 2 16,0-1-16,-2-1 0,0 2 15,0-4-15,-3 1 16,1 0-16,-1-1 0,-13-17 15,0 0-15,13 18 0,0 0 16,-13-18-16,0 0 16,0 0-16,0 0 0,7 16 15,-1-1-15,-4-1 0,-2-3 16</inkml:trace>
  <inkml:trace contextRef="#ctx0" brushRef="#br0" timeOffset="83553.4093">22965 17417 0,'0'0'0,"0"0"0,0 0 16,8-2-16,-1-2 0,7-3 15,-2-2-15,-3 1 16,2 1-16,0-1 0,-2 0 16,0 2-16,-2-2 15,3 0-15,0-1 0,2 1 16,-1 0-16,4-1 15,-2-2-15,3 1 0,-2-2 0,-14 12 16,0 0-16,18-9 16,-1-1-16,-17 10 15,0 0-15,18-4 0,0-2 16,-3 6-16,1-2 0,-7 6 16,1-2-16,-3 6 15,0-3-15,-3 7 0,-1-1 16,-1 2-16,-2 1 0,-2 2 15,1-3-15,-3 6 16,0-5-16,-3 6 0,0-2 16,-1 0-16,-1 0 0,0-3 15,0 1-15,-2-3 16,-2 2-16,2-4 0,-1 1 16,4-2-16,-1 0 0,-1 0 15,-2-3-15,2 0 16,-2 3-16,3-3 0,-3-1 15,5 0-15,-5-1 0,5-1 16,-1 0-16,2-1 16,0 3-16,2-5 0,-2 2 15,5-2-15,-3 1 16,2 1-16,0-3 0,4 0 16,-2-3-16,4 3 0,-2-2 15,3-2-15,-1 0 0,4 1 16,-2-4-16,4 2 15,-3-1-15,6 0 0,-1 0 16,-1 1-16,1-5 16,2 5-16,0-1 0,1 0 15,1 1-15,3-3 0,-1 0 16,2 2-16,-1 0 16,-1 0-16,0-2 0,0 2 15,-1 0-15,-1 3 16,-1-3-16,-1 2 0,-1-1 15,1 2-15,0-1 0,-14 4 16,0 0-16,14-6 16,-1 0-16,-13 6 0,0 0 0,10-9 15,0-2-15,-6-2 16,-2-1-16,-2 3 0,0-2 16</inkml:trace>
  <inkml:trace contextRef="#ctx0" brushRef="#br0" timeOffset="84085.5439">23592 17038 0,'0'0'0,"0"0"15,0 0-15,0 0 0,0 0 16,0 0-16,0 0 0,0 0 15,0 0-15,0 12 16,0 0-16,0 9 0,0-2 16,0 1-16,0-2 0,4 0 15,-2-1-15,6 1 16,-2 0-16,1-2 0,1-3 16,2-1-16,-2-1 0,0-2 15,-3-1-15,-5-8 16,0 0-16,11 6 0,-4-2 15,-7-4-15,0 0 0,13 1 16,0-1-16,-2-1 16,-1-3-16,2-2 0,-2 0 15,0-5-15,-2 0 16,-2-3-16,-2 0 0,-1 1 16,-1-3-16,-2 1 0,0-3 15,-2 0-15,1-2 16,-5 2-16,0 2 0,1 1 15,-2 2-15,1 5 0,-2-1 16,-2 0-16,0 1 16,0 4-16,1-2 0,-1 5 15,0-4-15,3 5 0,-4 0 16,4 3-16,-1-3 16,2 2-16,1-2 0,-2 0 15,-1 0-15,1 0 0,-1-2 16</inkml:trace>
  <inkml:trace contextRef="#ctx0" brushRef="#br0" timeOffset="84340.5831">23815 16841 0,'0'0'0,"0"0"16,0 0-16,0 0 15,0 0-15,0 0 0,0 0 16,0 0-16,0 0 0,0 4 16,0-2-16,0 2 15,0 0-15,0-4 0,0 0 16,0 2-16,0-2 15</inkml:trace>
  <inkml:trace contextRef="#ctx0" brushRef="#br0" timeOffset="84809.5301">24259 16238 0,'0'0'0,"0"0"16,0 0-16,-2 16 0,-2-2 15,-3 11-15,2 1 0,-3 4 16,-1-1-16,-2 2 15,2-2-15,1 5 16,-2 0-16,-1 14 0,-2-4 0,1 10 16,-1 0-16,0 1 15,2-2-15,2 2 16,-4 0-16,8-4 0,-3-2 16,4-8-16,-1 0 0,1-7 15,-3 0-15,5-9 0,0-1 16,2-24-1,0 0-15,0 0 0,0 0 0,2 17 16,-2-1-16,0-16 0,0 0 16,0 0-16,0 0 15,6 10-15,1-1 0,-4-9 16,1 0-16,-4-5 0,-2-2 16,-1 0-16,-1-3 0</inkml:trace>
  <inkml:trace contextRef="#ctx0" brushRef="#br0" timeOffset="85046.7464">24286 16855 0,'0'0'0,"0"0"15,0 0-15,0 0 16,0 0-16,0 0 0,0 0 16,0 0-16,0 0 0,0 8 15,-2-1-15,-6 6 0,0-3 32,-1-7-32,-2 2 0</inkml:trace>
  <inkml:trace contextRef="#ctx0" brushRef="#br0" timeOffset="86741.0468">23015 17926 0,'0'0'0,"0"0"16,0 0-16,0 0 15,0 0-15,0 0 0,0 0 16,12 0-16,0-2 0,10-2 15,-3 0-15,0 0 16,0-2-16,-2-2 0,1-2 16,-1 1-16,1-1 0,0 0 15,-3 0-15,5-2 16,-1 1-16,5-3 0,-3 0 16,4-1-16,-2-1 15,2 0-15,1 1 0,-1-3 16,1-2-1,1 1-15,0-1 0,10-3 0,-4-4 0,7-1 16,-1 2-16,-1 0 16,-1 1-16,1 1 0,-3 0 15,0 3-15,-2-3 16,0 4-16,0-1 0,2 1 16,-4-1-16,2 1 0,-1-2 15,1 3-15,-2-1 0,0 2 16,1-1-16,-2 1 15,-1-1-15,-2 3 0,1 0 16,-6 4-16,0-1 16,-2 1-16,0 0 0,0 0 15,0 0-15,-1 1 0,-1-1 16,-1 0 0,1 0-16,-3 2 0,-1-1 0,-1 0 15,1-4-15,-2 2 16,-1-1-16,0-3 0,-3 3 15,-1-5-15,0 0 0,-1-3 16,-1 1-16,-1-3 0,0-1 16,0-1-16,-2 1 15,0-5-15,-2 1 0,0-5 16,0 0-16,-2-5 16,0 0-16,-2 0 0,0-1 15,-1 3-15,-1 0 0,-3 6 16,2-3-16,-1 7 15,-2-3-15,-1 11 0,2-3 16,-1 6-16,-2 1 0,1 0 16,-2 0-16,0 4 15,0-1-15,-1 1 0,-1 2 16,-1 0-16,-1 2 0,-1 1 16,-2 1-16,2 2 15,-2 1-15,3 2 0,-3 0 16,-2 2-16,2-2 0,0 5 15,-2-4-15,-2 5 16,2 0-16,-3 2 0,-1 0 16,1 4-16,-1-2 0,0 3 15,-1-1-15,-3 4 16,-1-3-16,-6 7 0,0 0 16,2 1-16,-2 2 0,0 1 15,-2 0-15,3 2 16,-1-3-16,4 6 0,-2-3 15,2 2-15,-2-1 0,1 3 16,0-2-16,2 0 16,1 0-16,2 1 0,1-2 15,0 0-15,-2-2 16,4-1-16,-1-1 0,3-1 16,-1-1-16,2 2 0,-3-4 15,8-3-15,0 1 16,-1-1-16,-1 0 0,3 2 15,-1-3-15,1 3 0,-1-2 16,3 1-16,-1 0 0,0 3 16,0-2-16,3 0 15,-1-1-15,3 3 0,-3-3 16,5 6-16,-1-4 0,2 2 16,0 1-16,3 1 15,-1-1-15,2 2 0,0-3 16,3 4-16,-4-2 15,5 4-15,-2-2 0,4 1 16,-2-2-16,5 1 16,-4-1-16,3-1 0,0 1 15,2-1-15,-1-1 0,3 0 16,-1-2-16,2 5 0,-1-4 16,3 1-16,-3-2 15,1 2-15,0-3 0,4 2 16,-4-1-16,3 2 0,-2-1 15,-3-1-15,-1-3 16,-2 1-16,-1-2 0</inkml:trace>
  <inkml:trace contextRef="#ctx0" brushRef="#br0" timeOffset="96841.8157">21630 16551 0,'-12'10'0,"51"-46"0,-23 20 16,-3 5-16,0-1 0</inkml:trace>
  <inkml:trace contextRef="#ctx0" brushRef="#br0" timeOffset="103350.6563">23486 15569 0,'0'0'0,"0"0"0,0 0 16,0 0-16,0 0 0,0 0 16,0 0-16,0 0 15,0 0-15,-2-3 16,-2 0-16,-2-1 0,0 0 0,2 3 15,-1-4-15</inkml:trace>
  <inkml:trace contextRef="#ctx0" brushRef="#br0" timeOffset="107443.0878">23702 13337 0,'0'0'0,"-11"4"0,2-1 15,-11 12-15,1 1 0,5 3 16,1 1-16,3-5 16,0 0-16,2-2 0,-1-1 15,5-1-15,-3 0 0,6-2 16,-1-2-16,2-2 16,-2 1-16,4 1 0,0-5 15,-1 3-15,1-1 0,3 0 16,-1 0-16,3-2 15,1 0-15,2 0 0,-2-2 16,1 0-16,1 0 0,2 0 16,-2-2-16,2 2 15,-1 0-15,-1 0 0,0 0 16,-2 3-16,-1-1 0,1 4 16,-3-2-16,0 4 15,-1 0-15,-2 6 0,-2-3 16,0 7-16,0 0 15,-2 3-15,-2 1 0,4-22 16,0 0-16,-5 21 16,2 0-16,3-21 0,0 0 0,-6 17 15,0 1-15,6-18 16,0 0-16,-5 12 0,-3-4 16,1-5-16,2-1 0</inkml:trace>
  <inkml:trace contextRef="#ctx0" brushRef="#br0" timeOffset="109479.4118">23484 12827 0,'0'0'0,"0"0"16,0 0-16,0 0 0,0 0 15,4 10-15,-2-3 0,7 14 16,1-3-16,2 4 16,0-2-16,1 3 0,-4-1 15,4 6-15,2-3 0,2 6 16,1 1-16,3 11 15,0-1-15,7 10 0,-1 0 16,-2-1-16,0 0 0,-1-1 16,-3-4-16,-2-3 15,0-2-15,-3-7 0,-2 0 16,-14-34-16,0 0 0,0 0 16,0 0-16,0 0 15,0 0-15,8 17 0,0 0 16,-8-15-16,-2-2 0,-2-8 15,0-1-15,1-5 16,-4 0-16,3-4 16,-2 2-16,-1-9 0,-2 0 0,4-3 15,-1 0-15,0-1 16,-1 0-16,3-3 0,-3 2 16,5-3-16,1 2 15,1 4-15,-2-1 0,5 5 16,-1-2-16,-2 25 0,0 0 15,7-18-15,-1 0 16,5 10-16,-2 0 0,2 10 16,-4 0-16,5 5 15,-2 2-15,3 5 0,0-3 16,0 7-16,0 0 16,1-1-16,-1 1 0,-1-2 15,-1-3-15,1-1 0,-2-3 16,-4-4-16,-1-3 0,-1 0 15,0-2-15</inkml:trace>
  <inkml:trace contextRef="#ctx0" brushRef="#br0" timeOffset="110730.1781">24148 12868 0,'0'0'0,"0"0"16,0 0-16,0 0 0,0 0 15,-6 8-15,-1-1 0,-1 8 16,-2-2-16,6 1 16,-2 0-16,5 1 0,-1-1 15,4 4-15,-1-3 0,3 5 16,0-2-16,2-3 15,-3 1-15,4-6 0,-1 0 16,-1-4-16,-1-1 0,0 0 16,0-4-16,1-2 15,-2-4-15,-1-2 0,0-3 16,-2 1-16,0-4 16,0 2-16,0-3 0,0 0 15,-2 0-15,2 5 0,-2-3 16,2 4-16,0-2 15,0 4-15,0 0 0,2 6 16,-2 0-16,4 4 0,1 0 16,2 7-16,-1-5 15,3 6-15,-4-6 0,3 4 16,-3-2-16,4 0 0,-3-2 16,1-2-16,-1-2 15,-2-2-15,-1 0 0,0-4 16,-1-1-16,-4-2 0,-1-1 15,0-3-15,-1-1 16,0-2-16,-2 0 0,3-3 16,-1-1-16,0-2 15,-3-2-15,4 5 0,-3 0 16,4 2-16,-2 2 0,4 3 16,-2 0-16,2 2 15,0 0-15,4 1 0,-2-2 16,4 6-16,-1-3 15,2 4-15,-1 0 0,3 2 16,-1 0-16,2 4 0,-2-2 16,1 2-16,2-1 0,0 6 15,-2-2-15,2 1 16,-2 0-16,-1-1 0,-1 2 16,2-1-16,-3 0 0,-3-3 15,1-1-15,0 1 16,-2-2-16,-2-3 0,0-1 15,-2-4-15,0 1 0,0-3 16,0-3-16,0-2 16,-1-2-16,1 0 0,0-1 15,2 15-15,0 0 0,0-20 32,-2 0-32,2-4 0,-2 0 0,4 1 0,0 2 15,-2 21-15,0 0 0,4-17 16,-1-1-16,3 6 15,0-2-15,-1 10 0,2-1 16,0 5-16,-2-3 0,3 6 16,0-2-16,-8-1 15,0 0-15,10 4 0,-3 0 16,-7-4-16,0 0 0,10 4 16,0 0-16,-10-4 15,0 0-15,12-2 0,-3 0 16,1-2-16,-2-2 15,0-2-15,-2 1 0,-6 7 16,0 0 0,2-10-16,0-2 0,-2 12 0,0 0 15,0-12-15,-2-2 0,2 14 16,0 0-16,-5-9 0,2-1 16,-1 9-16,-2-4 15,4 7-15,-2-2 0,3 6 16,-1-1-16,4 6 0,-2-4 15,3 5-15,1 0 16,4 0-16,0 0 0,-8-12 16,0 0-16,10 9 0,-1 1 15,3-4-15,0-1 16,1-2-16,1 0 0,-1-9 16,0 3-16,1-5 15,-3 0-15,3-6 0,-2 1 16,-2-9-16,-2 0 0,-3 3 15,1-1-15</inkml:trace>
  <inkml:trace contextRef="#ctx0" brushRef="#br0" timeOffset="111380.8767">24436 11597 0,'-11'-19'0,"44"88"0,-20-41 0,0 1 16,1-3-16,1 6 15,1-2-15,7 11 0,-1 0 16,2 6-16,0-1 0,-3-1 16,1-2-16,-3-4 15,-2-1-15,-1-8 0,-2 2 16,-5-5-16,0-5 0,-9-22 15,0 0-15,3 17 16,1-2-16,-4-15 16,0 0-16,-2 8 0,0 0 15,-1-8-15,-3 0 0,-1-6 16,0 0-16,-1-4 0,1-2 16,-2-4-16,2 1 15,1-9-15,-2 1 0,2-3 16,0-1-16,2 0 0,1 0 15,3 2-15,0-3 16,1 7-16,1-3 0,-2 24 16,0 0-16,6-17 15,1-1-15,2 8 0,-1 0 16,-1 10-16,2 0 0,0 7 16,-1-1-16,-1 5 15,2 1-15,-2 1 16,1-1-16,-8-12 0,0 0 0,0 0 15,0 0-15,6 10 0,0-2 16,-4-4-16,-2-1 16</inkml:trace>
  <inkml:trace contextRef="#ctx0" brushRef="#br0" timeOffset="111731.0581">24839 11799 0,'0'0'15,"0"0"-15,0 0 0,2 15 16,0-1-16,2 4 16,0 2-16,0-6 0,-1 0 15,3-6-15,1-2 0,0-6 16,-1 0-16,0-4 16,-1-2-16,2-3 0,-3 0 15,-1-2-15,1-1 0,-2-1 16,0 2-16,-2 1 15,0-2-15,-2 5 16,0-4-16,0 5 0,0 1 0,-1 3 16,-1 0-16,0 4 15,-3 0-15,0 2 0,-1-3 16,1 1-16,-2-2 0,2-2 16,-3 1-16,3-7 15,-2 1-15,4-10 0,-3 2 16,-2-10-16,-1-1 0,2 2 15,-4-1-15</inkml:trace>
  <inkml:trace contextRef="#ctx0" brushRef="#br0" timeOffset="111981.4526">24749 11142 0,'0'0'0,"0"0"16,0 0-16,2 11 0,-1 1 15,5 9-15,0 1 0,4 6 16,0 0-16,5 4 16,0-4-16,4 9 0,-1-1 15,4 2-15,-2-2 16,2 0-16,-2-1 0,-1-6 16,1-1-16,-2-2 0,-1-3 15,-17-23-15,0 0 16,0 0-16,0 0 0,9 14 15,1 0-15</inkml:trace>
  <inkml:trace contextRef="#ctx0" brushRef="#br0" timeOffset="112582.4189">25098 11247 0,'0'0'0,"0"0"0,0 0 0,0 0 16,0 0-16,0 0 0,0 0 16,-6-1-16,-2-3 15,-6 0-15,1-1 0,4 3 16,0-1-16,3 3 16,-1-2-16,-1 6 0,2-1 15,5 7-15,-1-2 0,2 8 16,0 0-16,3 1 15,-1 0-15,6-3 0,-4 1 16,1-3-16,-1-2 0,0-5 16,0 1-16,1-2 15,0-2-15,-1-2 0,0-2 16,-2-3-16,0-2 16,-1-4-16,-1-1 0,0-6 15,0 0-15,-3-7 0,-3-1 16,0-2-16,-2 1 0,-2 0 15,-1-3-15,0 3 16,1-1-16,3 2 0,-4 0 16,11 26-16,0 0 0,-9-23 15,-1 0-15,10 23 16,0 0-16,-5-18 0,-2-2 16,7 20-16,0 0 0,2-5 15,0-2-15,4 8 16,0 1-16,4 6 0,-3-3 15,3 6-15,0-2 16,1 3-16,3 0 0,-1 1 16,1-1-16,1 4 0,1-2 15,-1 0-15,1 0 16,-4-5-16,-3-1 0,-2-4 16,-3-2-16,-3-4 0,1 0 15,-2-2-15,-2-2 0</inkml:trace>
  <inkml:trace contextRef="#ctx0" brushRef="#br0" timeOffset="113250.1092">25189 10957 0,'0'0'0,"0"0"15,0 0-15,2 1 16,0 2-16,2 1 0,0-2 0,2-1 16,-2-1-16,4 3 15,-3-3-15,3 0 0,0-3 31,-3 0-31,-1-4 0,2-2 0,-3-1 0,-1 0 16,0-1-16,0 1 16,-2 0-16,0 2 0,0-2 15,-2 3-15,0-2 0,-1 3 16,-1-1-16,0 2 16,0 0-16,0 3 0,-1-2 15,-3 6-15,2-2 0,3 6 16,-3-3-16,2 8 15,0-1-15,4 3 0,0-1 16,2 1-16,0 1 0,2 0 16,-2 0-16,4-3 15,-1 2-15,5-6 0,-3 2 16,-1-5-16,0-1 0,-1-3 16,2 0-16,-1-3 15,-3-1-15,1-5 0,0 2 16,0-3-16,-2-2 0,-2 0 15,0-2-15,0 2 16,-2-1-16,2-1 0,-2 0 16,2 5-16,0-2 15,0 2-15,-2 1 0,4 1 16,-2 2-16,2 1 0,0 1 16,1 5-16,2-2 0,1 1 15,-1-1-15,1 2 16,-2 0-16,0 2 0,-1-3 15,2 2-15,-1-3 0,-2-3 16,0 2-16,0-7 16,0 1-16,-2-6 0,-2 0 15,2-4-15,-2-3 0,0-12 16,0 1-16,2-7 16,0-1-16,4-14 0,0-2 15,5-8-15,0-1 0,4 3 16,-2-1-16,7 9 15,0 1-15,-1 4 0,2 1 16,-6 15-16,1-5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4-25T03:07:15.67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4490 6220 0,'0'0'0,"-14"0"0,-1-3 15,-12 2-15,-1-4 0,-4 5 16,-1 0-16,-4 2 16,-2 1-16,3 1 0,-1-2 15,1 3-15,0-1 16,-1 0-16,-1 0 0,1 2 16,0-2-16,2 0 0,-1 0 15,1-2-15,-1 0 16,3 0-16,-2 0 0,1-2 15,1-2-15,2-2 0,0-1 16,6 1-16,-2-1 16,-2-4-16,2 2 0,1-2 15,-1-4 1,3 1-16,0-1 0,7-1 0,-1 0 16,0-2-16,-2 1 0,2-3 15,-2 1-15,2-3 16,1 1-16,-1-3 0,0 0 15,3-1-15,-1-3 0,4 0 16,1 1-16,-1-3 16,0 1-16,7-1 0,-4-2 15,5 1-15,1 0 0,1 0 16,1-3-16,1 2 16,0-1-16,3 0 0,0 0 15,6 1-15,0 1 0,1-1 16,0-2-16,5 3 15,-1-1-15,9-5 16,-1-1-16,9 0 0,-1-2 0,4 6 16,-3-1-16,6 4 15,-2 0-15,6 3 0,2 0 16,-2 3-16,4-2 0,-4 5 16,3-2-16,0 7 15,-2-1-15,5 4 0,1 0 16,0 5-16,0-1 15,0 0-15,0 4 0,2-1 16,0 2-16,1 3 0,-1-3 16,5 3-16,1 0 15,2 5-15,-1-4 0,-3 7 16,2-2-16,1 5 0,-3-4 16,-2 5-1,2 0-15,-3 0 0,-2-1 0,0 3 16,1-2-16,-6 3 0,-1-1 15,2 3-15,-2-4 16,1 3-16,-1-3 0,-1 5 16,-2-2-16,-1 1 0,1 1 15,-7 1-15,1 0 16,-8 0-16,0 0 0,-3 1 16,-1-3-16,-5 2 0,-1-2 15,-1 2-15,-3-2 16,-3 4-16,1-1 0,-1 1 15,-2 1-15,-3 1 16,-1-1-16,-5 4 0,-1-3 16,-6 3-16,-4 0 15,-6 2-15,-2-2 0,-14 10 16,0-1-16,-12 5 0,-2-1 16,-8 2-16,1-2 0,-7 2 15,-1 1-15,2-5 16,2 1-16,1-3 0,-3 0 15,11-6-15,0-2 0,11-3 16,-2-1-16,5-6 16,1-2-16,10-2 0,-2-3 15,10-5-15,1 1 0,5-4 16,-1 0-16,4-2 16,3 0-16,1 0 0,1 0 15,2 0-15,-2 0 16,6 1-16,0-1 0,4 0 15,0-1-15,2 1 0,-2 0 16</inkml:trace>
  <inkml:trace contextRef="#ctx0" brushRef="#br0" timeOffset="1318.4512">11887 3880 0,'4'-16'0,"-21"73"0,6-32 0,2 3 16,-3 0-16,-1 4 16,0-3-16,-1 12 0,-1 0 15,0 4-15,2-1 0,4-3 16,-4-2-16,6-4 15,-1 0-15,3-7 0,-2 2 16,3-6-16,0-4 0,4-20 16,0 0-16,-2 21 15,1-2-15,1-6 0,0 2 16,1-10-16,-1 0 0</inkml:trace>
  <inkml:trace contextRef="#ctx0" brushRef="#br0" timeOffset="1635.3982">12289 3864 0,'0'0'0,"0"0"16,0 0-16,2 13 0,-1-1 15,3 10-15,-2-2 16,3 1-16,-3 1 0,2 2 16,-1-3-16,7 3 0,-3-3 15,6-3-15,-4-1 16,-9-17-16,0 0 0,11 10 15,-2 0-15,-1-8 0,-1 0 16</inkml:trace>
  <inkml:trace contextRef="#ctx0" brushRef="#br0" timeOffset="2002.9368">12718 3880 0,'0'0'0,"0"0"16,0 0-16,-7 8 16,-3-1-16,-4 5 0,0-2 15,-2 2-15,-1 0 0,-1 3 16,0 1-16,-1 4 16,-3-1-16,0 4 0,0-2 15,-2 4-15,-3 0 0,-6 13 16,0 0-16,-4 4 15,-1-1-15,7 1 0,-2 0 16,1 1-16,1-2 0,1 0 31,-1-1-31,9-5 0,-4-1 0,4 0 0,-1 0 16,5-6-16,-2 0 16,8-5-16,-2 0 0,14-23 15,0 0-15,0 0 0,0 0 16,0 0-16,0 0 15,-4 15-15,-1-1 0</inkml:trace>
  <inkml:trace contextRef="#ctx0" brushRef="#br0" timeOffset="2702.1521">12863 3982 0,'0'0'0,"0"0"15,0 0-15,0 0 16,0 0-16,-2 14 0,-2-2 15,-4 15-15,0-1 0,0-1 16,-1-2-16,2 0 16,0-2-16,1-1 15,-1-1-15,7-19 0,0 0 0,0 0 16,0 0-16,0 0 16,0 0-16,-7 20 0,-1-3 15,8-17-15,0 0 16,-3 12-16,-3 0 0,4-9 15,-2-3-15,6-4 0,-2-3 16,6-3-16,-1 0 0,5-3 16,0-3-16,5-1 15,2-3-15,1 0 0,0-2 16,2 3-16,0 0 0,2 1 16,-2 0-16,-1 4 15,-1 1-15,-1 3 0,1 0 16,0 4-1,-1-2-15,-1 6 0,-1 0 0,-4 4 16,1-2-16,-12 0 0,0 0 16,9 7-16,0-4 15,-9-3-15,0 0 0,13 8 16,-4-3-16,-9-5 0,0 0 16,14 6-16,-2 1 15</inkml:trace>
  <inkml:trace contextRef="#ctx0" brushRef="#br0" timeOffset="6023.56">16323 3934 0,'0'0'0,"0"0"16,0 0-16,14-3 16,0-1-16,13-5 0,0 1 15,1-3-15,-1 1 16,3 5-16,0-3 0,5 1 16,-2 2-16,11 2 0,2-2 15,7 3-15,0 1 0,2 2 16,-1-1-16,6 4 15,-2 1-15,2 1 0,-1 1 16,6 5-16,-1-2 0,-2 3 16,1-1-16,2 4 15,-3-3-15,2 7 0,0-2 16,-2 5-16,1-1 0,0 4 16,-1-2-16,3 0 15,-2 2-15,3 2 0,-2-1 16,5 2-16,-3 1 15,-4 1-15,-1 2 16,-2-2-16,-3-1 0,1 5 16,-2-2-16,-1 3 0,-1-4 15,-5 1-15,1 1 0,-4-2 16,1-4-16,-6 4 0,1 1 16,1 0-16,-3-2 15,-4 2-15,0-1 0,-3-3 16,-1 1-16,-2 0 15,1-3-15,-4-3 0,-2 1 16,-4-4-16,2 1 0,-4-2 16,-3-3-16,1 1 15,-2-2-15,-2-1 0,-3-1 16,1 1-16,0 1 0,-10-16 16,0 0-1,0 0-15,0 0 0,0 0 0,0 0 16,8 12-16,0-1 0,-8-11 15,0 0-15,8 5 16,0-1-16,-2-4 0,-2 0 0</inkml:trace>
  <inkml:trace contextRef="#ctx0" brushRef="#br0" timeOffset="6523.4746">19611 4957 0,'0'0'0,"0"0"0,0 0 0,0 0 16,0 0-16,3 11 15,-1 1-15,4 10 0,-2-3 16,2 1-16,-2-1 16,4 2-16,-3-4 0,1 1 15,1-3-15,-4-1 0,1 0 16,0-3-16,0 1 16,-4-12-16,0 0 0,0 0 15,0 0-15,0 0 0,0 0 16,2 10-16,-2-3 15,0 2-15,0-3 0,-4-3 16,-2 0-16,-4-2 0,0-1 16,-7 3-16,-1-3 15,-13 0-15,-2 0 0,-14 1 16,-1-1-16,-6 4 16,-1-2-16,1 2 0,-4-2 15,9 2-15,0 0 0,14 3 16,-3-4-16,38-3 0,0 0 15,-29 8-15,-1-3 16,11 5-16,0-2 16,4-2-16,2 1 0</inkml:trace>
  <inkml:trace contextRef="#ctx0" brushRef="#br0" timeOffset="13053.6693">15786 9081 0,'0'0'0,"-10"0"0,0 0 16,-8 2-16,1 0 0,-1 2 15,1 0-15,-5 2 16,0-2-16,3 3 0,-3-5 16,0 2-16,2-1 0,-4-1 15,0-1-15,1 2 16,0-3-16,1 0 0,-3 0 15,4-3 1,0 2-16,-1-4 0,0 1 0,4-3 16,-4-4-16,2 0 0,1-1 15,3 1-15,-2-4 0,4 4 16,-1-4-16,0 2 16,2-3-16,-1 1 0,1-3 15,0 1-15,2-4 16,2 2-16,-2-3 0,4 4 15,-1-5-15,3 3 16,-3-5-16,5 4 0,-1-3 16,4 1-16,0-1 0,2 0 15,-2-2-15,7 3 16,-3-1-16,5 1 0,-1-1 16,6 3-1,-3-3-15,5 1 0,-1-2 0,5 5 16,-3-2-16,5 4 0,-2 0 15,4 3-15,-3-3 0,5 5 16,-3-2-16,5 4 16,-4-1-16,4 4 0,-1 0 15,2 5-15,-4-1 0,5 1 16,-3 2-16,0 2 16,1 2-16,1 1 0,-2-2 15,3 1-15,-1 2 0,0 2 16,-1-2-16,1 4 15,-1-1-15,-1 2 0,2-1 16,-4 5-16,0-1 0,-2 0 16,1-1-16,-2 4 15,-2 0-15,-2 2 0,0-2 16,-4 2-16,-3 0 16,-2 3-16,-1-1 0,-6 1 15,0 2-15,-4 1 0,-2 0 16,-2 2-16,-3-1 0,-2 3 15,-1-2-15,-2 2 16,-1-1-16,-3 0 0,1 1 16,-7 2-16,1 0 0,-1 1 15,0 1-15,4-7 16,-3 1-16,3-4 0,-1-3 16,7-5-16,1-2 15,2-2-15,0 0 0,3-3 16,-1-3-16,2 1 0,0-2 15,1 0-15,1-2 0,1 1 16,-3 0-16,3-2 16,1 0-16,1 2 0,-2-2 15,2-2-15,-2-2 0,2 0 16,-1-2-16</inkml:trace>
  <inkml:trace contextRef="#ctx0" brushRef="#br0" timeOffset="15839.9922">8888 8987 0,'0'0'0,"0"0"0,0 0 16,0 0-16,0 0 15,0 0-15,0 0 0,0 0 16,0 0-16,0 0 0,0 0 15,0 0-15,0 0 16,9 3-16,-1 0 0,10 4 16,-3-1-16,1 0 15,-3-2-15,3-1 0,-1 2 16,3-4-16,-1 2 0,3-1 16,-1-2-16,2 0 0,-1 0 15,4-2-15,-4-1 16,4 2-16,0-1 0,1 2 15,-1 0-15,0-3 16,3 2-16,0-3 0,-1 1 16,-2-2-16,-2 1 0,2 2 15,-2-2-15,1 3 16,-1-1-16,2-1 0,-1 2 16,1-3-16,0 1 0,-24 3 15,0 0-15,24-4 16,0 1-16,-24 3 0,0 0 15,23 0-15,1-3 0,-24 3 16,0 0-16,0 0 16,0 0-16,0 0 0,0 0 15,22 0-15,0-1 0,-22 1 16,0 0-16,16-2 16,-3 0-1,-7-2-15,-3 1 0,-1 0 0,-2 0 0</inkml:trace>
  <inkml:trace contextRef="#ctx0" brushRef="#br0" timeOffset="16784.2874">9689 8954 0,'0'0'0,"0"0"0,0 0 15,0 0-15,0 0 0,0 0 16,0 0-16,0 0 0,0 0 16,4 7-16,-2 1 15,10 8-15,-2-2 0,4-1 16,0-1-16,-1 1 16,0-3-16,3 4 0,-1-1 15,5 0-15,-2 0 0,5 1 16,-1 0-16,1 3 15,2-1-15,-1 2 0,2-2 16,5 4-16,-1-2 0,9 5 16,0-1-16,8 6 15,-1-4-15,0 4 0,1-3 16,5 3-16,-3 0 0,0-4 16,-3 3-16,5-2 15,-2-1-15,4-1 0,0 1 16,4-3-16,1 1 0,2 2 15,1-1-15,0-2 16,-1 1-16,0-2 0,1 1 16,5-2-16,-2-3 15,4 2-15,2 0 0,-1-1 16,1-3-16,0 2 0,-1-4 16,1-2-16,1 0 15,3-2-15,-2-1 0,6-1 16,-5 0-16,4-1 0,0-4 15,-1 3-15,1-1 0,1-2 16,0 1-16,3-4 16,0-2-16,-2-4 0,2-2 15,-5 3-15,-1-3 0,-4 2 16,-1-1-16,5-4 16,-3-1-16,3 3 0,0-3 15,-4-1-15,0-1 0,-2-1 16,0 1-16,-3-2 15,0-3-15,-1 0 0,-1-1 16,-7 1-16,3 0 16,-2 1-16,-1-2 15,2 1-15,-1-3 0,-4 0 0,-2-1 16,-2 3-16,0-1 16,-4-1-16,1-1 0,-4-1 15,-2-1-15,1 3 0,-1-2 16,-1 1-16,2-3 0,-5 5 15,1-2-15,-7 1 16,0 1-16,-5 2 0,-1 3 16,-8 4-16,-1 0 15,-16 14-15,0 0 0,15-10 16,0-2-16,-15 12 0,0 0 16,0 0-16,0 0 15,0 0-15,0 0 0,14-8 16,0-1-16,-14 9 0,0 0 15,0 0-15,0 0 16,11-7-16,1-1 0,-2 2 16,-2-1-16,-3-1 15,1 0-15</inkml:trace>
  <inkml:trace contextRef="#ctx0" brushRef="#br0" timeOffset="17325.302">15261 8987 0,'0'0'0,"0"0"16,0 0-16,0 0 16,0 0-16,0 0 0,0 0 15,0 0-15,0 0 0,0 0 16,0 0-16,0 0 15,0 0-15,11 0 0,-1-2 16,8 0-16,-1 1 0,-1-3 16,-1 2-16,-1 2 15,-2-1-15,0 1 0,-3-3 16,-1 7-16,-2-2 16,-2 7-16,-2-1 0,-4 5 15,1-2-15,-6 8 0,1-4 16,-5 9-16,-1-1 0,-2 5 15,-2 0-15,5 1 16,-2 1-16,0-1 16,0-2-16,3 1 15,-2-3-15,7-1 0,-1-3 0,6-4 16,-2-4-16,4-7 0,-2-1 16,2-5-16,0-3 0</inkml:trace>
  <inkml:trace contextRef="#ctx0" brushRef="#br0" timeOffset="19270.5997">16336 8625 0,'0'0'0,"0"0"0,0 0 15,0 0-15,0 0 0,0 0 16,0 0-16,0 0 15,0 0-15,0 0 0,0 0 16,0 0-16,0 0 0,-7-1 16,-1-3-16,-3-3 15,-4 1-15,7 2 0,-1-2 16,5 3-16,-3-1 0,7 3 16,-2-1-16,6-1 15,-2-1-15,5 0 0,-2-2 16,7 0-16,-1-2 15,1 2-15,-1 1 0,7-3 16,-3 0-16,9 0 16,-1-2-16,3 3 0,-3-3 15,4 2-15,-2-2 0,4 2 16,-2 0-16,3 2 16,-1 1-16,2 1 0,-2 1 15,3 0-15,-2 0 16,1 3-16,0-4 0,0 4 15,1 0-15,1 4 0,1-4 16,9 1-16,0-1 0,6 5 16,-1-4-16,1 3 15,-5-1-15,0 1 0,-4 0 16,-1-2-16,1 1 0,-4 0 16,-1 1-16,0 2 15,0-3-15,-2 4 0,1-3 16,-1 0-16,-2-1 0,2 1 15,-2 1-15,2 0 16,0-1-16,4 2 0,-3-2 16,1 3-16,0-2 0,-2 0 15,0-2-15,-1 2 16,-3-1-16,-3 0 0,-1 0 16,1-2-16,-2 0 0,4 2 15,-3-2-15,6 2 16,-4-1-16,2-2 0,-1 1 15,1 0-15,-1-2 0,1 3 16,-1-1-16,2-1 16,-2-1-16,1 0 0,1-1 15,-1 1-15,0-2 0,2-1 32,0 1-32,0 0 0,-2 1 0,-1-2 0,-1-1 15,0 4-15,-1-2 0,2 2 16,-3-2-16,2 0 15,-1 0-15,1 0 0,1 1 16,-1-2-16,-1 1 16,2 0-16,-3 1 0,2 1 15,-1 0-15,1-3 0,-1 2 16,1 1-16,0-2 16,4 2-16,-2-2 0,-3 2 15,2-2-15,1 2 16,-1 0-16,3 0 0,-1-1 15,1 1-15,-1-3 0,-1 3 16,0 0 0,1 0-16,-1-2 0,3 2 0,-1 0 15,1 2-15,-3-2 0,4 3 16,-2-2-16,10-1 0,0 0 16,1 0-16,-1-1 15,2-2-15,-2 1 0,-1 2 16,-3-2-16,0 2 15,0-2-15,2 2 0,1 0 16,-1 0-16,-2-1 0,4-2 16,1-1-16,2 1 15,2 2-15,-1-3 0,0 0 16,0 1-16,-2-1 0,3-1 16,-2 1-16,3 1 15,0-1-15,-3 2 16,-3-2-16,2 2 0,-2-2 0,3 2 15,3-2-15,-1 2 16,-1-2-16,2 3 0,0-1 16,-3-1-16,-1 1 0,0 0 15,-3 0-15,4 1 16,-3-2-16,5 2 0,-2-1 16,2 0-16,-1-1 0,-1 0 15,2 1-15,-4 1 16,0-3-16,0 4 0,-2 0 15,2 0-15,-3 0 0,-2 4 16,-1-3-16,3 5 16,-4-2-16,0-1 15,-2 1-15,-1 2 0,-1 0 16,-3 0-16,-2-2 0,-4 2 16,2 0-16,0 2 0,-1-3 15,1 4-15,-3-2 0,2 3 16,0-2-16,-2 2 15,1-2-15,-1 1 0,0-1 16,1 2-16,0 0 16,-2 0-16,-2 0 0,2 0 15,-1-3-15,2 3 0,-1-2 16,-3 1-16,-1 2 0,-16-11 16,0 0-16,17 10 15,1 0-15,-18-10 0,0 0 16,22 10-1,-3 1-15,-19-11 0,0 0 0,20 13 16,-3-3-16,-17-10 0,0 0 16,18 10-16,0 0 15,-18-10-15,0 0 0,0 0 16,0 0-16,17 11 0,0-1 16,-17-10-16,0 0 0,0 0 15,0 0-15,0 0 16,0 0-16,13 6 0,1 1 15,-14-7-15,0 0 16,8 0-16,-1 0 0,-1-2 16,-1-3-16</inkml:trace>
  <inkml:trace contextRef="#ctx0" brushRef="#br0" timeOffset="19905.6594">23168 8554 0,'0'0'0,"0"0"0,0 0 0,0 0 16,0 0-16,0 0 0,0 0 15,0 0-15,0 0 0,0 0 16,0 0-16,5 8 16,-3 0-16,9 9 0,-1-4 15,2-2-15,-1 2 0,-3-4 16,-1 1-16,0-3 16,-1 3-16,1-1 0,-1 0 15,1 1-15,-2-3 0,1 4 16,0-3-16,-3 2 15,1-2-15,1-1 16,-1 1-16,0-1 0,-3 0 16,1-1-16,0-1 0,0-1 15,-2 1-15,0 1 0,0-3 16,0 1-16,-2 1 0,-2-2 16,1 1-16,-1 2 15,-3-1-15,0 0 0,-3-2 16,1 3-16,-3-2 15,0 1-15,0-2 0,-1 3 16,-2-2-16,15-4 0,0 0 16,-11 7-16,-2-4 15,-1 3-15,0 0 0,0 0 16,1-2-16,13-4 0,0 0 16,-11 8-16,-4-2 15,15-6-15,0 0 0,-12 7 16,0 0-16,12-7 0,0 0 15,-11 9-15,-1-2 16,12-7-16,0 0 0,-12 9 16,-1-4-16,2 1 0,0-1 15</inkml:trace>
  <inkml:trace contextRef="#ctx0" brushRef="#br0" timeOffset="26193.6299">8214 12607 0,'0'0'0,"0"0"15,0 0-15,0 0 16,0 0-16,0 0 0,0 0 16,0 0-16,0 0 15,0 0-15,0 0 0,-5 2 16,-4 0-16,-2-1 0,-2 2 16,4-2-16,2 1 15,1 0-15,0-2 0,4 0 16,1 0-16,2 3 0,-1-3 15,4 0-15,0-3 16,2 1-16,-1-1 0,6 0 16,-4 0-16,3 1 0,-1-2 15,3 1-15,-1-3 16,5 3-16,-3-3 0,1 4 16,0 1-16,-3-2 0,1 2 15,0 1-15,0-3 16,3 3-1,-2 0-15,3 3 0,0-3 0,1 0 16,1 0-16,4 1 0,0-1 16,2 3-16,-3-3 0,2 0 15,-1 0-15,1 1 16,-2-1-16,5 0 0,-2 0 16,4 0-16,-3 0 15,3-1-15,-4-2 0,2 3 16,-1-1-16,5 1 0,-2-3 15,0 1-15,-1 0 16,0 1-16,1-4 0,-4 4 16,2-3-16,1 2 0,0-2 15,-2 2-15,-1-2 0,-1 2 32,0-2-32,1 0 0,-2 1 0,-22 3 0,0 0 15,22-5-15,0 1 0,-22 4 16,0 0-16,23-6 15,-4 0-15,1-1 0,-2-2 16,-1 1-16,-1-3 0,-5-1 16,0 0-16,-2 3 15,-1-4-15,-3 2 0,-1-2 16,0 1-16,0-2 16,-2 0-16,0 0 0,-4 0 15,0 1-15,0 1 0,-2-2 16,4 14-16,0 0 15,-4-13-15,-2-1 0,-1 1 16,-2-2-16,0 4 16,-1-1-16,0 2 0,-1 0 15,11 10-15,0 0 0,-15-8 16,-2 0-16,-4 2 16,-2-1-16,0 3 0,0-2 15,1 3-15,-1 2 0,1 1 16,1 0-16,-2 1 15,-1-1-15,1 3 0,-4-1 16,2 4-16,0-2 0,0-1 16,-1 2-16,1-2 15,-1 2-15,0-2 0,-2 0 16,4 4-16,-4-3 16,3 2-16,-1-1 0,-1 0 15,-1 1-15,1-1 0,-4-1 16,7 2-16,-2 0 0,1 3 15,-3-4-15,1 1 16,0 0-16,4 0 0,-4 0 16,4-1-16,-1 1 0,0 1 15,0-2-15,2 3 16,-2-2-16,3 3 0,0 0 16,1 0-16,-3 0 0,6 0 15,-1 1-15,3 4 16,-3-1-16,3 1 15,-1-1-15,3 4 0,-3-4 0,4 3 16,-2-2-16,5 1 16,-1 1-16,3 0 0,-2 0 15,5-3-15,-2 1 0,4-1 16,-2-2-16,2 3 16,0-3-16,2 1 0,-2-1 15,2 2-15,0-3 16,2-1-16,-2 1 0,4 0 15,0 0-15,0-1 16,0 0-16,2-2 0,-2 1 16,4-2-16,0 0 15,0 0-15,-1-2 0,2-2 0,-4-1 16,1-1-16,-2 0 0</inkml:trace>
  <inkml:trace contextRef="#ctx0" brushRef="#br0" timeOffset="29046.5476">9420 12365 0,'0'0'0,"0"0"0,0 0 0,0 0 16,0 0-16,0 0 15,0 0-15,0 0 0,0 0 16,0 0-16,0 0 0,10 0 15,-2-1-15,11-3 16,-1-1 0,7 1-16,-4-1 0,6 0 0,-1 0 0,3-3 15,-2 0-15,4 0 16,-1-2-16,2 2 0,-1-1 16,14 2-16,-2-4 0,9 1 15,2 0-15,1 0 16,-2-1-16,5 1 0,-1 0 15,4 2-15,-3-2 16,10 1-16,-1-1 0,-1 0 16,1-2-16,3 4 0,1-2 15,4 4-15,-2-2 16,2 4-16,-2 1 0,-1 0 16,1 0-16,3 0 0,-1 2 31,1 2-31,1-1 0,3 5 0,-2-1 0,5 2 15,-1-3-15,3 8 16,-1-3-16,-3 3 0,1-1 16,-2 0-16,0-2 0,1 3 15,-2-1-15,3 3 16,-4-4-16,1 3 0,1-3 16,-4 3-16,0-1 0,-3 6 15,-3-2-15,-1 3 16,-2-2-16,1-1 0,-2-1 15,0 2-15,-4-3 0,-5 8 16,-1-4-16,-5 3 16,-1-3-16,1 2 0,1-1 15,-4 4-15,0 0 16,-4 0-16,1-3 0,-3 1 16,-1-3-16,-3 6 0,0-5 15,-1 3-15,-2-2 16,-1-1-16,-3-3 0,1-1 15,-3 0-15,0 0 0,0-3 16,-5 2-16,-1-4 0,-2 1 16,-1-2-16,-2 2 15,2-1-15,-2-1 0,-1 0 16,-17-8-16,0 0 0,18 10 16,-3-2-16,-15-8 15,0 0-15,16 9 0,0 0 16,-16-9-16,0 0 0,0 0 31,0 0-31,0 0 0,0 0 0,16 7 0,-2-1 16,-4-5-16,0 2 0,-5-3 15,-1 0-15</inkml:trace>
  <inkml:trace contextRef="#ctx0" brushRef="#br0" timeOffset="29557.1774">14606 12640 0,'0'0'0,"0"0"0,0 0 16,0 0-16,0 0 0,0 0 15,0 0-15,0 0 16,0 0-16,8 12 0,-2-3 16,3 9-16,1-3 0,0 2 15,-2-1-15,-1 1 16,2-1-16,-3 0 0,-3-3 16,1 1-16,-2-2 15,0-2-15,0-3 0,-2 3 16,-2-1-16,-2-2 0,0 1 15,-3 0-15,-2 0 0,-2-1 16,0 0-16,-4 1 16,0-1-16,-4 1 0,-1-2 15,2 2-15,-4-2 0,0 0 16,1-3-16,0 3 16,-3 0-16,3 0 0,-3 0 15,24-6-15,0 0 0,-20 6 16,-2-1-16,22-5 15,0 0-15,0 0 16,0 0-16,0 0 0,0 0 0,-15 7 16,-3-1-16,8-2 15,1-3-15,9-1 0,0 0 16,-2 0-16,-2 0 0</inkml:trace>
  <inkml:trace contextRef="#ctx0" brushRef="#br0" timeOffset="30532.2358">15209 13329 0,'0'0'0,"0"0"0,0 0 16,0 0-16,0 0 0,0 0 15,0 0-15,-7 0 16,-4 0-16,-6 0 0,-3 0 16,1 0-16,-1 0 0,-1 0 15,0 0-15,-1 0 16,0-1-16,-2-4 0,1 2 16,1-1-16,-1 0 0,-1-2 15,0 0-15,2-2 16,0 0-16,5 1 0,-4-1 15,3-2-15,1 1 0,1-4 16,1 2-16,-1-1 16,-1-2-16,5 0 0,0 1 15,3-2-15,-2 0 0,6 0 16,-1-2-16,6 2 16,-2-3-16,8 0 0,-2-1 15,5 1-15,1-1 16,6-3-16,-2 0 0,5 1 15,-1-1-15,3 3 0,-2-1 16,6 2-16,-1 0 16,5 3-16,-2-1 0,8 1 15,0-3-15,2 4 0,-1-2 16,2 9-16,-1-4 16,0 8-16,0-3 0,1 2 15,1-1-15,-2 5 0,-2-1 16,0 5-16,0-2 15,2 4-15,0-2 0,-2 3 16,0 0-16,-4 2 0,-2-1 16,-5 4-16,-3 0 0,0 2 15,-2-3 1,-2 5-16,1-2 0,-6 3 16,0-1-16,-3 3 0,-1 1 15,-2 1-15,-1 2 0,-5 1 16,0-1-16,-5 2 15,-3 1-15,-3-1 0,-3 0 16,-5 3-16,-1-3 0,-4 7 16,-2-2-16,1 0 15,0-1-15,3-6 0,-2-1 16,9-10-16,-3 0 0,5-5 16,-1-1-16,2-1 15,1 1-15,1-5 0,0-1 16,3 0-16,-1 0 0,0-1 15,1-5 1,1 3-16,1 0 0,-2-6 0,1 1 16,2 1-16,-1-3 0</inkml:trace>
  <inkml:trace contextRef="#ctx0" brushRef="#br0" timeOffset="32153.5252">15799 12954 0,'0'0'0,"0"0"0,0 0 16,0 0-16,0 0 0,0 0 15,0 0-15,0 0 0,0 0 16,0 0-16,0 0 0,10 0 15,0 0-15,9 0 16,1-1-16,3-4 0,-5 0 16,6-5-16,0 0 0,-1-1 15,0 0-15,1 1 16,-2-1-16,1 1 16,-2 0-16,7 1 0,-2-2 15,3 0-15,-1-1 0,3 0 16,-2 0-16,10-2 15,1-1-15,3 1 0,0 0 16,2 1-16,0-3 0,-1 2 16,-1-1-16,1 1 15,-1-2-15,3 2 0,-3-2 16,2 1-16,0-1 0,3 0 16,1 0-16,1 1 0,-1-1 15,6-1-15,1 0 16,-2-4-16,0 2 0,1 1 15,-1 0-15,0 2 16,1-2-16,0 2 0,-1-2 16,-2 2-16,-1-2 15,2 4-15,1-1 0,0 1 16,-1-2-16,-1 2 0,1-1 16,2 0-16,-2-1 15,2-2-15,-2 0 0,2 0 16,-2 1-16,4 0 0,0 0 15,-3-1-15,1 1 0,0-1 16,-1 0-16,1 0 16,-1 1-16,4-1 0,2 1 15,0-1-15,-1 0 0,-1 3 16,-3-3-16,-2 2 16,2 0-16,1 0 0,-1 1 15,0 1-15,-3-1 16,4 1-16,-2-2 0,1 3 15,-1-4-15,4 5 0,-3-3 16,0 5-16,-1-1 0,1 1 16,0-2-16,0 3 15,-2-3-15,0 3 16,0 2-16,2 0 0,-2 0 0,2 1 16,-3-1-16,0 2 15,-2 0-15,0 1 16,-1-1-16,-6 5 0,-1-2 15,6 4-15,-1 1 0,-2 0 16,-1 0-16,2-2 16,-3 2-16,1 1 15,-2-1-15,1 3 0,-1-2 0,-1 2 16,0 0-16,-1 2 16,-2-2-16,-1 1 0,1 1 15,0 0-15,-1 0 0,2 2 16,-3 0-16,4-1 15,-2 1-15,-1 2 0,0 0 16,-2 1-16,0-1 0,1 2 16,0 0-16,-1-1 15,0-1-15,-2 2 0,0 0 16,-2 1-16,1 1 0,-1 0 16,1-3-16,-1 3 15,-2 0-15,0 0 0,1 0 16,2-1-16,-1 1 0,0-1 15,-1 0-15,-1 3 16,0-3-16,-1 0 0,-2 0 16,-2-2-16,-3 1 15,0-3-15,1 2 0,1 0 16,-1 1-16,1 0 0,-1-1 16,1 1-16,-1 0 0,2 0 15,-2-2-15,-1 3 16,0-1-16,1 0 15,-3-1-15,3 4 0,-2-4 0,-1 1 16,1 0-16,-3 0 16,1-3-16,0 0 0,-1 1 15,1 0-15,-3 0 16,3-1-16,-1 0 0,1 0 16,0-1-16,-18-10 0,0 0 15,19 12-15,0-2 16,-2 0-16,1 0 0,-18-10 15,0 0-15,17 9 0,-1 1 16,-16-10-16,0 0 0,15 10 16,2 0-16,-17-10 15,0 0-15,0 0 16,0 0-16,0 0 0,0 0 0,13 8 16,1-1-16,-14-7 15,0 0-15,0 0 0,0 0 16,0 0-16,0 0 15,9 6-15,2 0 0,-11-6 16,0 0-16,7 0 16,-1 0-16,2-2 0,-3-2 0</inkml:trace>
  <inkml:trace contextRef="#ctx0" brushRef="#br0" timeOffset="33017.2518">23293 12341 0,'0'0'0,"0"0"0,0 0 0,0 0 15,0 0-15,0 0 0,0 0 16,0 0-16,0 0 16,0 0-16,0 0 15,0 0-15,0 0 0,5 9 16,-3-2-16,7 7 0,-1-2 16,3-3-1,-3 2-15,-1-2 0,-1-1 0,0 0 16,0-3-16,0 4 0,0-3 15,-1 0-15,-1 0 0,3-1 16,-3 2-16,1-2 16,-1 1-16,0 1 0,0-4 15,-1 2-15,2 0 16,-1-1-16,-2-1 0,0 1 16,-1-2-16,1 2 0,-2 0 15,0 0-15,0 0 0,-2 0 16,1-2-16,-3 4 15,0-2-15,-3 2 0,2-2 16,-3 2-16,-1-3 0,0 5 31,0-1-31,-1-2 0,0 1 0,-1 2 0,-1-2 16,12-6-16,0 0 0,-11 8 16,-1-3-16,3 4 15,-3-2-15,12-7 0,0 0 16,-12 8-16,0 0 15,12-8-15,0 0 0,0 0 16,0 0-16,-11 7 0,-1 2 16,12-9-16,0 0 15,-12 8-15,1 0 0,11-8 16,0 0-16,-13 7 0,2 2 16,11-9-16,0 0 0,-11 7 15,-2-2 1,13-5-16,0 0 0,-11 9 15,0-3-15,11-6 0,0 0 0,-13 5 16,0 2-16,13-7 16,0 0-16,0 0 15,0 0-15,-13 5 0,0-1 16,13-4-16,0 0 0,0 0 16,0 0-16,0 0 0,0 0 15,-10 6-15,-2-2 16,12-4-16,0 0 0,-6 4 15,-1 0-15,9 0 0,-2-2 16,5-1 0,-1-1-16</inkml:trace>
  <inkml:trace contextRef="#ctx0" brushRef="#br0" timeOffset="46914.8701">19080 8083 0,'0'0'0,"0"0"15,0 0-15,0 0 0,0 0 16,0 0-16,0 0 16,0 0-16,0 0 0,13 0 15,-1-1-15,13-4 16,-1 2-16,3-1 0,-1-1 15,1 1-15,1 0 0,2 1 16,-2-1-16,1 1 16,1 2-16,1-1 0,-2 0 15,3 2-15,-2-2 0,-1 2 16,0 0-16,3 2 16,-1-2-16,-2 4 0,0-3 15,2 3-15,-2 1 0,-1 0 16,-3-1-16,-1 3 15,-4-2-15,-2 1 0,-1 0 16,-2 0-16,-2 0 0,-5 0 16,-2 0-16,-1 0 0,-3-1 15</inkml:trace>
  <inkml:trace contextRef="#ctx0" brushRef="#br0" timeOffset="48420.394">19232 17244 0,'0'0'0,"0"0"0,0 0 16,0 0-16,0 0 15,-8 2-15,-2 0 0,-5 0 16,-3 0-16,9 0 16,-4 0-16,8 0 0,-3-2 15,6 0-15,0 0 0,4 1 16,0-1-16,4 0 16,-2 0-16,5 0 0,0 0 15,0 0-15,0 0 0,4 0 16,-2 0-16,5 0 15,-3 0-15,4 0 0,-1 0 16,2 0-16,-1 0 0,3 0 16,-2 0-16,2 4 15,0-1-15,4 1 0,-3-2 16,0 0-16,1-2 0,0 0 16,0 0-16,-1 1 15,0-1-15,3 3 0,-2-3 16,3 2-16,-2-1 15,2 2-15,0-1 0,0-1 16,-1-1-16,-1 4 0,-1-2 16,-1 0-16,-2-2 15,3 2-15,-2 0 0,-1 0 16,2-2-16,-21 0 0,0 0 16,19 4-16,0-1 15,-19-3-15,0 0 0,22 4 16,-2-3-16,-20-1 0,0 0 15,0 0-15,0 0 16,0 0-16,0 0 0,17 4 16,-1-2-16,-10 2 0,-1 0 15,-3 0-15,-2 0 0</inkml:trace>
  <inkml:trace contextRef="#ctx0" brushRef="#br0" timeOffset="49267.2689">19381 16600 0,'0'0'0,"0"0"0,0 0 16,0 0-16,0 0 15,0 0-15,0 0 0,0 0 16,0 0-16,0 0 0,0 0 15,0 0-15,0 0 16,0 0-16,0 0 0,12 0 16,-1-2-16,11 0 15,-2 0-15,-3 0 0,1 0 16,0 2-16,-2-2 0,3 2 16,-1-2-16,2 2 0,-3 0 15,5 0-15,-3 0 16,2 0-16,1 0 0,0 0 15,-1 0-15,5 0 16,-2 0-16,1 0 0,-1 0 16,0 2-16,2-2 0,-2 2 15,-1-2-15,1 2 16,-2-2-16,1 2 0,1 0 16,-24-2-16,0 0 0,27 4 15,-2-2-15,-25-2 16,0 0-16,27 4 15,1-3-15,-28-1 0,0 0 16,24 5-16,-2-2 0</inkml:trace>
  <inkml:trace contextRef="#ctx0" brushRef="#br0" timeOffset="50117.8192">18903 12567 0,'0'0'0,"11"0"16,2 0-16,9 0 0,2-2 15,0 1-15,-1-2 0,0 2 16,0-1-16,2 2 16,-1-3-16,2 3 0,-2-1 15,0 1-15,-1 0 0,3 0 16,-1 0-16,1 0 16,0 0-16,-1 0 0,1 0 15,-1 0-15,1 0 0,-26 0 16,0 0-16,26 0 15,0 0-15,-26 0 0,0 0 16,26 0-16,0 0 16,-3 1-16,-2-1 0,-21 0 15,0 0-15,0 0 0,0 0 16,0 0-16,0 0 0,18 6 16,-3-2-16,-15-4 15,0 0-15,11 8 0,-2-2 16,-7 4-16,-2-2 0,-2 0 15,0-2-15</inkml:trace>
  <inkml:trace contextRef="#ctx0" brushRef="#br0" timeOffset="52359.5331">20312 15906 0,'0'0'0,"0"0"15,0 0-15,0 0 16,0 0-16,0 0 0,0 0 16,0 0-16,0 0 0,0 0 15,0 0-15,0 0 16,0 0-16,0 0 0,0 0 15</inkml:trace>
  <inkml:trace contextRef="#ctx0" brushRef="#br0" timeOffset="52631.5305">20346 15547 0,'0'0'0,"0"0"0,0 0 15,0 0-15,0 0 0,0 0 16,0 0-16</inkml:trace>
  <inkml:trace contextRef="#ctx0" brushRef="#br0" timeOffset="76745.8155">16336 5402 0,'0'0'0,"-3"-7"0,-1-4 15,-2-6-15,1-2 0,-3-2 16,-2 3-16,-1 0 16,0-3-16,-2 6 15,0-3-15,-3 2 0,-1-1 0,-3 0 16,0 0-16,0 4 0,-4-3 16,2 4-16,0 0 15,-1 5-15,1-1 0,22 8 16,0 0-16,0 0 0,0 0 15,-19-4-15,-1-2 16,4 8-16,1-2 0,8 6 16,-2-1-16,7 6 15,0-4-15,2 6 0,0 3 16,4 2-16,-2-2 0,5 9 16,-4 1-16,3 4 15,-2-3-15,0 6 0,-1-1 16,4 13-16,-3-2 15,0 7-15,-3-2 0,-1 2 16,-1-3-16,-7-4 0,-1-2 16,-4-1-16,-1-2 0,-1-6 15,-1 0-15,-1-7 16,-3 0-16,3-5 0,-2-5 16,1-4-16,1 0 0,17-11 15,0 0-15,-20 7 16,-2-4-16,3-4 0,0-4 15,5-1-15,-2-1 0,9-3 16,-1-2-16,8 0 16,-2-2-16,8-4 0,-2 2 15,7-10-15,1 0 16,5-2-16,1-1 0,12-7 16,-1 2-16,8-3 0,-1-1 15,5 5-15,-2-3 16,-2 13-16,0-4 0,-4 14 15,1-3-15,-3 7 16,-1-1-16,-9 8 0,1-2 16,-5 6-16,1-2 0,-1 6 15,-1-1-15,-2 6 0,-1-4 16,-8 8-16,1-2 0,-2 5 16,-2-2-16,0 9 15,1 0-15,-2 3 0,-1-3 16,2 3-16,-2 0 0,4-1 15,0-2-15,3 0 16,-1 0-16,4-4 16,-2 1-16,3-3 0,0 1 15,2-4-15,-2 0 0,5-3 16,-2-1-16,2-2 0,-1 0 16,1-7-16,-2 2 15,-2-5-15,0 0 0,2-5 16,-3-1-16,-1-3 15,0-1-15,-2-3 0,-3-4 16,-1-1-16,0 2 0,-6-8 16,0 0-16,-2 1 15,-1-4-15,-3 8 0,0-3 16,-4 5-16,1-1 0,-3 5 16,1-3-16,0 5 15,1-2-15,4 5 0,0 1 16,2-1-16,1 1 0,-1 0 15,0-1-15</inkml:trace>
  <inkml:trace contextRef="#ctx0" brushRef="#br0" timeOffset="76953.8757">16784 5355 0,'0'0'0,"0"0"0,0 0 15,0 0-15,0 0 0,0 0 16,0 0-16,0 0 16,0 0-16,0 0 0,0 0 15</inkml:trace>
  <inkml:trace contextRef="#ctx0" brushRef="#br0" timeOffset="77295.8178">17336 5082 0,'0'0'0,"0"0"0,0 0 15,-6 10-15,1-2 0,-8 8 16,0-1-16,-3 8 0,-1 1 16,-3 6-16,0-1 0,-6 15 15,-2-3-15,-2 10 16,-1-3-16,0 4 0,0-1 16,-1 0-16,1 1 15,6-9-15,-4 0 0,9-6 16,1-1-16,3 0 0,-1-3 15,5-3-15,1 0 16,11-30-16,0 0 0,-6 23 16,-1-1-16,7-7 0,0-1 15,2-6-15,-2 0 16</inkml:trace>
  <inkml:trace contextRef="#ctx0" brushRef="#br0" timeOffset="77471.1847">17107 5789 0,'0'0'0,"0"0"0,0 0 15,0 0-15,0 0 0,0 0 0,0 0 16,0 0-16,0 0 16,12 2-16,-3-1 0,11 2 15,1-3-15,-4 0 16,-1-3-16</inkml:trace>
  <inkml:trace contextRef="#ctx0" brushRef="#br0" timeOffset="78880.5843">17520 6189 0,'0'0'0,"0"0"0,0 0 15,0 0-15,0 0 16,0 0-16,0 0 0,-7 0 16,-4-1-16,-6-2 15,-2 2-15,0-1 0,-1-1 16,0 3-16,-1-1 15,1 1-15,-2-2 0,1 2 16,-1 0-16,0-3 0,2 2 16,-15 1-16,0-2 15,-26 16-15,0-1 0,-3 15 16,-3-3-16,18-9 0,-1-2 16,19-12-16,-3 0 0,-2-4 15,-3 0-15,6 0 16,-2 1-16,-6 2 0,-1 1 15,-21 4-15,-1 0 16,15 0-16,0-2 0,49-4 16,0 0-16,-39 2 0,-3 0 15,9-6-15,-2 0 16,9-2-16,0-2 16,4 1-16,-1-2 0,3 2 0,2-1 15,-2 0-15,-1-1 16,1 2-16,-2-2 0,3-1 15,-2-1-15,1 1 0,-3 0 16,4 3-16,-1-2 16,3-1-16,-3-1 0,1 2 15,0-1-15,1 0 16,-1 0-16,3 0 0,-2 1 16,3-2-16,-2 0 0,1 1 15,-2-1-15,3 1 16,-3-3-16,1 2 0,-1-1 15,3 1-15,-1-2 16,1 2-16,-1-3 0,1 0 16,-3 0-16,6-1 0,-3 0 15,4-2-15,-3 0 0,1 1 16,-2-2-16,4 1 16,-2-4-16,4 5 0,0-5 15,1 1-15,-2-2 0,2-2 16,1 0-16,3-1 15,0-1-15,4-3 0,0-1 16,0 1-16,0 1 0,4-3 16,-2 1-16,5-2 15,1-4-15,10-11 16,-3 0-16,5-2 0,0-3 0,1 10 16,-2-1-16,4 5 15,-1-1-15,1 5 0,-2 1 16,3 7-16,-3-2 0,2 6 15,1-3-15,2 4 16,-1-1-16,6 5 0,-5-1 16,5 2-16,0 0 0,5 3 15,-3-1-15,3 2 16,-1 0-16,4 5 0,1-4 16,2 6-16,-1-1 0,7-1 15,-1 1-15,4-1 16,-2 1-16,4 4 0,-2-1 15,6 0-15,-2 2 0,4 1 16,-3-3-16,1 3 16,-1 0-16,2 3 15,-1-3-15,-2 4 0,0-3 16,-1 6-16,-1-2 0,0 3 16,-2 0-16,0 3 15,-2 0-15,-6 4 0,0-1 16,-5 4-16,-2-3 0,-3 5 15,-2 0-15,-4 3 16,-2 1-16,-3 6 0,-1-3 16,-1 6-16,-2-1 0,-2 3 15,-1-1-15,0 5 16,-2-1-16,0 3 0,-1-3 16,0 6-16,-3-1 0,2 2 15,-4 0-15,-3 0 16,-2 0-16,-4 3 0,-2-1 15,0 1-15,-1-1 0,-1-1 16,-3 1-16,2 0 0,-1 0 16,3-1-16,-4-3 15,3-4-15,1 0 0,3-5 16,-2-3-16,2-2 16,0-4-16,2-8 0,0 1 15,0-2-15,0-3 0,0-2 16,0-3-16,0-2 15,-2-1-15,1-4 0,-4-1 16</inkml:trace>
  <inkml:trace contextRef="#ctx0" brushRef="#br0" timeOffset="79028.7069">17749 6148 0,'0'0'0,"0"0"0,0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4-25T02:37:21.51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10358 16275 0,'0'0'0,"0"0"16,0 0-16,0 0 15,0 0-15,0 0 0,0 0 16,4 6-16,-2 1 0,10 4 15,-3 1-15,3-1 16,-2-2-16,-1-2 0,0 2 16,-2-1-16,-1-2 0,1 0 15,2-3-15,-1 3 16,-1-2-16,3 0 0,-2 0 16,0-1-16,-1 0 15,3-2-15,-2-1 0,4 0 16,-3 0-16,3 0 0,-1-1 15,3-2-15,-3 2 0,2-1 16,0-2-16,-13 4 16,0 0-16,13-4 15,1 0-15,-14 4 0,0 0 0,17-2 16,-1-2-16,-16 4 16,0 0-16,21 0 0,1-2 15,0 4-15,-1 0 0,-21-2 16,0 0-16,20 2 15,0-2-15,2 0 0,-3 0 16,1-2-16,-2-2 16,2 1-16,0-1 15,-20 4-15,0 0 0,19-5 16,1 1-16,2 2 0,-2 1 16,0 1-16,-1-2 0,2 4 15,1-1-15,2 5 16,-4 0-16,0 2 0,0-2 15,1 4-15,0-2 0,0 0 16,-2-1-16,5-1 16,-2 1-16,0-2 0,-2-1 15,2-1-15,-2 1 0,1-1 16,0-1-16,2 2 16,-2-2-16,1 1 0,-1 0 15,0 3-15,1 0 0,2 3 16,-3 1-1,3 2-15,0-1 0,1 2 0,-1-2 16,1 1-16,-2-2 0,3-4 16,-3 0-16,3-3 15,-2-1-15,-1-2 0,-1 0 16,2-2-16,-1-1 0,2-2 16,0-1-16,-25 6 15,0 0-15,30-7 0,-1-1 16,1 0-16,-2-2 0,-1 2 15,-1 0-15,1 3 16,-1-3-16,2 2 0,0 0 16,-2 2-16,-1 0 15,1 2-15,-2-2 0,2 3 16,1-1 0,5 2-16,0-3 0,-3 2 0,-1-1 0,-1 2 15,-1-3-15,-1 3 16,1-1-16,0 1 0,1 0 15,-2 1-15,1-1 0,1 5 16,0-4-16,3 5 16,-3-2-16,-2 4 0,1-2 15,2 2-15,-3-2 16,3 1-16,-1-1 0,1 0 16,-4 0-16,3 0 15,0-3-15,0 4 0,1-1 16,1 1-16,0-2 0,1 3 15,-3-1-15,3 5 0,-2 0 16,0-1 0,2-1-16,-1 1 0,0-1 0,-1-3 15,-1 1-15,0-4 0,-2 0 16,1-4-16,-4 0 16,4-4-16,-1 0 0,1-2 15,-1 0-15,2 0 16,-4-1-16,4-1 0,1-2 15,-1 4-15,0-2 0,1 2 16,-3-2-16,0 4 16,0-2-16,0 4 0,1-2 15,-1 3-15,0-1 0,2 4 16,-1-2-16,-1 1 16,2 1-16,-2 2 0,0 0 15,0 2 1,1-2-16,1 4 0,-1-2 0,1 1 15,2-1-15,-2 4 0,-2-2 16,2 4-16,-1 0 0,-1 1 16,1 2-16,-1 2 15,-1-1-15,1 3 0,-1-1 16,0 2-16,-2-1 0,2 4 16,0-4-16,1-3 15,-1 1-15,-2-3 0,-1-3 16,-21-11-16,0 0 0,18 7 15,-1-2-15,-5-3 16,0 1-16</inkml:trace>
  <inkml:trace contextRef="#ctx0" brushRef="#br0" timeOffset="3970.8282">11046 14540 0,'0'0'0,"0"0"15,0 0-15,0 0 0,0 0 16,0 0-16,0 0 15,0 0-15,0 0 0,0 0 16,0 0-16,0 0 0,0 0 16,2 4-16,0-3 15,3 9-15,-1 0 0,9 4 16,-4-2-16,0-3 16,-1 1-16,-1-2 0,-2-3 15,1 2-15,-2-1 0,1-1 16,0-1-16,3 2 15,-3-2-15,5 0 16,-2 0-16,0-1 0,0 0 0,-1 1 16,2-1-16,1-2 0,-2 1 15,1 0-15,0-2 16,-2-2-16,1 0 0,2 1 16,-2-4-16,1 3 15,-1-2-15,2 0 0,0 0 16,-10 4-16,0 0 0,13-2 15,-1-2-15,-12 4 16,0 0-16,15-1 0,1-1 16,1 2-16,-1-3 0,-16 3 15,0 0-15,23 5 16,-4-4 0,1 5-16,0-2 0,-3 0 0,1 0 0,-18-4 15,0 0-15,19 4 16,0-1-16,1 0 0,-1-1 15,-19-2-15,0 0 16,20 2-16,1-2 0,-2 3 16,1-2-16,-1 3 0,-1-2 15,0 2-15,-3-3 16,1 7-16,-3-2 0,-2 0 16,0 0-16,0 2 15,0-1-15,4 0 0,-4-2 0,-11-5 16,0 0-16,17 6 15,-4 1-15,-13-7 16,0 0-16,16 2 0,-1 0 16,3-2-16,-1 0 0,-17 0 15,0 0-15,22-4 16,0-3-16,-3 0 0,1-2 16,-2 4-16,0 0 0,0-2 15,-3-1-15,3 2 16,-3 0-16,-15 6 0,0 0 15,0 0-15,0 0 0,20-6 16,-2 1-16,1 3 16,-1-2-16,-1 3 0,1-2 15,-18 3-15,0 0 0,18 3 16,-3-3-16,2 3 16,-4-1-16,0 1 15,-1 0-15,-12-3 0,0 0 0,14 3 16,0 1-16,-14-4 15,0 0-15,15 4 0,1 0 16,-16-4-16,0 0 0,0 0 16,0 0-16,15 4 15,1-2-15,-16-2 0,0 0 16,17 2-16,-1 0 0,-16-2 16,0 0-16,0 0 15,0 0-15,17 2 0,1 0 16,-5-2-16,-3-2 0</inkml:trace>
  <inkml:trace contextRef="#ctx0" brushRef="#br0" timeOffset="7444.9205">13449 14628 0,'0'0'0,"0"0"0,0 0 15,0 0 1,0 0-16,0 0 0,0 0 0,0 0 16,0 0-16,0 0 0,0 0 15,0 0-15,0 0 16,0 0-16,0 0 0,8 8 16,-1 0-16,6 3 0,-4-1 15,-1 1-15,0-4 16,-2 1-16,-2-1 0,-1 1 15,1-2-15,4 0 16,-2 0-16,5 1 0,-4-2 16,3 0-16,-2 0 0,2-1 15,-3 0-15,2-3 16,-2 1-16,3 0 0,-1-2 16,2 0-1,-4 0-15,3-2 0,0 0 0,-10 2 16,0 0-16,11-4 0,1-1 15,4 0-15,-1 0 0,-15 5 16,0 0-16,20-5 16,-1-2-16,-19 7 0,0 0 15,22-4-15,2-2 0,-2 4 16,0-2-16,-2 4 16,0 0-16,-20 0 0,0 0 15,20 4-15,-3-2 0,3 2 16,-3-2-16,-17-2 15,0 0-15,23 2 0,-1 0 16,-22-2-16,0 0 0,0 0 31,0 0-31,22 0 0,2-2 0,-24 2 0,0 0 16,23-2-16,-1-2 0,-22 4 16,0 0-16,23-2 15,-1 0-15,-22 2 0,0 0 16,25 0-16,0 0 15,0-2-15,0 0 0,-25 2 16,0 0-16,25-2 0,-1-2 16,0 0-16,-4-1 15,2 1-15,-2-2 0,0 0 16,0-2-16,-20 8 16,0 0-16,0 0 0,0 0 15,22-8-15,-2 1 16,-20 7-16,0 0 0,22-9 15,0 2-15,0 1 0,-2 0 16,-20 6-16,0 0 0,24-5 16,-2 2-16,3 3 0,-5-2 15,-20 2-15,0 0 16,20 2-16,-1-2 0,-1 3 16,0 2-16,-18-5 15,0 0-15,19 6 0,-1-2 16,1 4-16,-1-2 0,-18-6 15,0 0-15,20 7 16,-2-1-16,0 2 0,-3-2 16,5 3-16,-2-4 0,-1-2 15,-1 1-15,-16-4 16,0 0-16,17-1 0,1-3 16,-3-8-16,1 0 0,-5 0 15,-1-1-15</inkml:trace>
  <inkml:trace contextRef="#ctx0" brushRef="#br0" timeOffset="10161.3592">10414 16700 0,'-11'0'0,"52"0"0,-22 0 16,0 0-16,1 0 0,4 0 15,-2 0-15,1 0 16,1 0-16,1 0 0,1-2 16,3 0-16,-1 0 15,3-2-15,0-1 0,3-1 16,-3 0-16,12 2 15,-1 0-15,0 0 0,0 0 0,1-1 16,0 0-16,4 5 16,-2-2-16,7 4 0,-4 0 15,3-2-15,0 0 16,0 0-16,0 0 0,2 3 16,-1-3-16,0 0 0,-3 3 15,-4 1-15,0 0 0,-1 3 16,0 2-16,-2 0 15,-2 1-15,-5 4 16,-2-1-16,-5 5 0,-2-2 16,-6 0-16,-3-1 0,-3 1 15,-2-2-15,-5-3 0,2 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4-25T02:03:26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3770 8248 0,'-11'0'0,"53"0"0,-23 0 0,2 0 16,1 0-16,-3 0 16,-1 0-16,0 0 0,0 0 15,3 0-15,-1-2 0,-20 2 16,0 0-16,30-2 16,-4 0-16,4 0 0,0-2 15,-3 2-15,-2-1 0,1 0 16,-1 2-16,-1-1 15,-1-1-15,2 2 0,-2-1 16,1 0-16,2-1 16,1 0-16,0 1 0,3 2 15,-2 0-15,2 0 0,-1 0 16,2 0-16,0-1 0,3 1 16,-2-4-16,6 4 15,-1 0-15,5 5 16,-1-3-16,-2 1 0,0-2 15,1 1-15,-3-2 0,1 2 16,3-2-16,-2 0 16,-2 0-16,2 2 0,-3-2 15,4 1-15,0-1 0,-1 3 16,-1-1-16,1-1 16,-1-1-16,4 3 0,-1-3 15,-2 3-15,0-1 0,2 0 16,-2 0-16,5 0 0,-1 0 15,4 2-15,-2-2 16,-2-1-16,0 2 0,1 1 16,-4-2-16,4 0 0,-1 0 15,-2 0-15,0 1 16,0-3-16,0 0 0,2 0 16,1-3-16,3 3 15,-2-2-15,0 0 0,0-2 16,3 0-16,-4 0 0,0 2 15,0 0-15,0 2 16,-1-2-16,0 4 16,-3-2-16,6 0 0,-3 0 0,1-2 15,-2 0-15,2-2 16,-2 0-16,2 2 0,-1-2 16,0 3-16,0-1 0,2 2 15,0-3-15,1 6 16,-4-3-16,4 0 0,-4-3 15,3 3-15,-3-1 0,-1 1 16,0-2-16,-2 2 16,1 0-16,3 0 0,-2-2 15,3 0-15,2 1 16,-1 1-16,-1-3 0,0 1 16,2-3-16,-1 5 15,-1-1-15,-2 1 0,1 0 16,0 0-16,-1 0 0,-2 1 15,0-1-15,-1 5 0,-2-3 16,2 1-16,1-3 16,-1 1-16,-2-1 0,2 4 15,0-2-15,1-1 16,-1 2-16,1-1 0,-3-1 16,1 2-16,1-2 0,2 3 15,-4 0-15,-1 0 0,-1-2 16,0 0-16,0 0 15,2-1-15,-2 2 0,0-1 16,-2-2-16,1 2 16,-1-2-16,-1 2 15,-1-2-15,-4 0 0,-1 0 0,-2 2 16,-2-2-16,2 2 16,0-2-16,0 0 0,-1 0 15,1 0-15,-3-2 0,1 2 16,-1 0-16,-1 0 15,0-2-15,-2 2 0,0 0 16,5 0-16,-4-2 0,1-5 16,-3 2-16,-1-1 0,-3-2 15</inkml:trace>
  <inkml:trace contextRef="#ctx0" brushRef="#br0" timeOffset="13931.5306">5166 9081 0,'0'0'0,"0"0"15,0 0-15,0 0 16,0 0-16,0 0 0,0 0 16,0 0-16,0 0 15,0 0-15,0 0 0,0 0 16,0 0-16,0 0 0,0 0 15,12 4-15,-2-2 16,7 4-16,-1-2 0,-1-1 16,1 0-16,-3 1 15,1-1-15,-1 1 0,0-2 16,2 4-16,-1-2 0,-3 2 16,1-2-16,-1 0 15,1-2-15,-2 0 0,-1-2 16,-9 0-16,0 0 0,14 1 15,-1-1-15,5 0 16,-1-1-16,-17 1 0,0 0 16,21 0-16,1-2 0,2 0 15,-2 0-15,2 0 16,-2 1-16,-22 1 0,0 0 16,23-3-16,-2 1 0,6 0 15,-2 0-15,-25 2 16,0 0-16,28 0 0,-3-1 15,0 1-15,0 0 0,-25 0 16,0 0-16,26 1 16,-1 1-16,-1 2 0,1-1 15,-3-2-15,2 1 16,0 2-16,-4-2 0,2 2 16,0-2-16,0 1 0,-2 0 15,-20-3-15,0 0 16,25 4-16,-1 0 0,1 0 15,0-1-15,-25-3 0,0 0 16,29 3-16,-1-1 16,1-1-16,0 1 0,0-2 15,-4 0-15,1 2 16,-1-2-16,0 0 0,-2-2 0,3 0 16,-2 1-16,1-1 15,-1-3-15,1 4 0,-1-1 16,2 2-16,-1-2 15,0-1-15,-2 2 0,3-2 16,-2 2-16,2-2 0,-3 1 16,0 2-16,-1-1 15,2 1-15,-4 0 0,-20 0 16,0 0-16,26 0 16,0 0-16,2 1 0,-1-1 15,-27 0-15,0 0 0,30 2 16,-3-2-16,2 3 15,1-3-15,-30 0 16,0 0-16,31 1 0,-1-1 0,-30 0 16,0 0-16,31 3 15,-2-2-15,0 2 0,0-1 16,-1 0-16,-1-1 0,-27-1 16,0 0-16,28 2 15,-2 1-15,2-1 0,-1-1 16,-27-1-16,0 0 0,29 2 15,-1 0-15,-2 0 16,2 0-16,-3 0 0,2-2 16,-27 0-16,0 0 0,25 2 15,1-2-15,-2 3 16,0-2-16,0 1 16,-3-2-16,-21 0 0,0 0 0,23 2 15,0 0-15,-23-2 16,0 0-16,23 4 0,-1-2 15,-1 3-15,1-2 0,-22-3 16,0 0-16,23 4 16,-2-3-16,1 2 0,-2-3 15,1 1-15,-1-1 16,2-1-16,-3-2 0,1 2 16,0-3-16,-3 2 0,-1-3 15</inkml:trace>
  <inkml:trace contextRef="#ctx0" brushRef="#br0" timeOffset="23193.8595">7286 9937 0,'0'0'0,"0"0"0,0 0 0,0 0 0,0 0 0,0 0 16,0 0-16,0 0 16,0 0-16,0 0 0,0 0 15,0 0-15,0 0 0,0 0 16,0 0-16,7 8 15,1-2-15,4 4 0,-2-3 16,-3-1-16,1 0 16,0-1-16,-2-1 0,2-1 15,-2 1-15,5 0 16,-4 1-16,3-2 0,0 1 16,3 1-16,-1-4 0,0 1 15,-1 1-15,2-2 16,-2-1-16,2 1 0,-1-1 15,4 0-15,0 0 0,-16 0 16,0 0-16,17-1 16,1 0-16,8-4 0,-3-1 15,0 1-15,1-2 0,0 1 16,-2 1-16,0-1 16,0-3-16,0 2 0,-1-2 15,5 2-15,-2-1 0,-24 8 16,0 0-16,29-8 15,-2 1-15,1 1 0,-1-3 16,0 4-16,1-3 16,0 4-16,-3-2 0,1 2 15,-1-1-15,1 2 16,-4-1-16,4 3 0,-3-4 16,4 4-16,-1-1 0,-4 2 15,2 0-15,1 2 0,-1-1 16,-1 4-16,0-4 0,2 6 15,-1-4-15,-2 6 16,2-4-16,1 3 0,-1-1 16,2 2-16,-4-2 0,2 3 15,1-2-15,-2 2 16,0 0-16,2 2 0,-1-2 16,2-1-16,-3 1 15,2 0-15,-2-3 0,4 3 16,-3-3-16,3-1 0,-1-1 15,3-1-15,-3-3 16,4 2-16,-1-3 0,3-3 16,-2 2-16,1-1 0,-2-2 15,2-1-15,0-1 16,3 1-16,-2-5 0,11 2 16,-2-4-16,6-3 15,-1 1-15,-1 3 0,-2-1 16,-3-2-16,0 0 0,-3 2 15,-1 1-15,-3 4 16,-2-2-16,0 1 0,-1 1 16,-5 3-16,-1-1 0,1 3 15,-1-3-15,1 4 16,-1-4-16,2 5 0,-4-1 16,4 1-16,-1-4 0,3 8 15,-2-4-15,0 1 16,-3 1-16,0-2 0,-1 0 15,2 3-15,-2-3 0,0 1 16,-2-1-16,2 2 16,-1 1-16,-21-3 0,0 0 15,26 1-15,-2-1 0,-2 1 16,0-1 0,2 3-16,-3-1 0,0-1 0,0-1 15,-1-1-15,-1-1 0,-3-1 16,-3 1-16</inkml:trace>
  <inkml:trace contextRef="#ctx0" brushRef="#br0" timeOffset="41565.6942">7105 17163 0,'0'0'0,"0"0"15,0 0-15,0 0 0,0 0 16,0 0-1,0 0-15,0 0 0,0 0 0,0 0 16,0 0-16,0 0 0,0 0 16,4-1-16,-2-3 15,9 0-15,0 0 0,2 0 16,0-2-16,-2 1 16,-1-1-16,2 1 0,-2-1 15,-1 0-15,0 0 0,0 1 16,-1-3-16,1 2 15,2-2-15,2-1 0,-1 2 16,1 0-16,0-1 0,2 2 16,-4-2-16,5 2 15,-3-2-15,4 3 0,-1-1 16,3 2-16,1 0 0,-1 2 16,1 0-16,-1 2 15,1 0-15,0 0 0,-3 0 16,3 2-16,0-2 0,-1 2 15,-1-2-15,3 0 16,-1 0-16,2 0 0,-2 0 16,2 0-16,-2 0 15,2 0-15,-2-2 0,1 0 16,-1 0-16,3 0 0,-1-1 16,1-2-16,-2 1 15,3 2-15,-2 0 0,-1 0 16,1-3-16,2 4 15,-1-3-15,3 2 0,-3-2 0,2 3 16,1-2-16,-1 3 16,1-1-16,2 1 0,-3 0 15,0 0-15,-1 0 0,3 1 16,-1-1-16,1 4 16,-2-1-16,5-2 0,-2-1 15,1 2-15,-2-2 16,3 0-16,-3-2 0,2 2 15,0-1-15,0-2 0,-2-1 16,3 3-16,-3-4 16,0 4-16,0-4 0,2 2 15,2-1 1,0 2-16,-2-1 0,2 2 0,-1-1 16,1-1-16,0 2 0,1 1 15,0-2-15,-3 2 16,0 0-16,0 2 0,1-1 15,1 2-15,-1-1 0,1 2 16,1-1-16,-1 1 16,0-2-16,0 3 0,-1-1 15,2-1-15,-3 1 0,2 0 16,1 1-16,-3 0 16,0 1-16,0 0 0,0-1 15,2-2-15,-2 1 0,3 1 16,-1-1-16,-2 1 15,-1-4-15,2 2 16,-3-3-16,0 0 0,0 0 0,1 0 16,-3 0-16,2 0 15,-1-3-15,2 3 0,-2-1 16,0-1-16,2-1 0,-1 2 16,-1-3-16,1 2 15,-1 0-15,0 0 0,-3-2 16,2 3-16,-1-4 0,0 1 15,-3 0-15,2 0 16,1 0-16,1 0 0,0 1 16,0 0-16,0-1 0,1 3 15,-1-1-15,1-1 16,-2 2-16,4 0 16,-2-3-16,2 4 0,-3-2 15,3 1-15,-3-2 0,0 2 16,0-1-16,1-1 0,0 2 15,2 1-15,-3-2 16,0 2-16,0-3 0,1 3 16,-1 0-16,5 0 0,-2-1 15,0 2-15,-3-1 16,2 0-16,-2 0 0,3 0 16,-1-1-16,0 1 0,2 0 15,-2 0-15,-1 0 16,0 0-16,0 0 0,-1 0 15,1 0-15,1 1 16,0-1-16,0 3 0,0-3 16,0 2-16,0-2 0,1 1 15,-1 2-15,3-1 16,0-1-16,-1 3 0,1-2 16,1 3-16,0-1 0,-2-1 15,1 1-15,2 0 16,-3 1-16,2-3 0,-1 1 15,1 1-15,-2-2 16,2 0-16,0-2 0,0 2 16,0 0-16,0 0 0,0 1 15,3-2-15,-3 1 16,10 0-16,0 0 0,1 0 16,-2-2-16,1 3 0,0 0 15,-4 1-15,-1-2 16,-1-1-16,0-1 0,3 3 15,-2-1-15,-3-1 0,0 1 16,2 2-16,-2-2 0,2 2 16,-1-2-16,2 2 15,-2 0-15,-1 1 0,-2-2 16,0 3-16,1-2 0,-4 1 16,-3 0-16,-25-5 15,0 0-15,19 2 0,1 3 16</inkml:trace>
  <inkml:trace contextRef="#ctx0" brushRef="#br0" timeOffset="53473.774">22471 10729 0,'0'0'0,"0"0"0,0 0 0,0 0 15,0 0-15,0 0 16,0 0-16,0 0 0,0 0 16,0 0-16,0 0 0,0 0 15,0 0-15,0 0 16,0 0-16,8 8 0,-1-1 15,6 3-15,-4 1 16,1-3-16,-2-3 0,2 3 16,-3-2-16,6 1 15,-4 0-15,0 1 0,1-3 16,2 2-16,0 2 16,2 2-16,-3-4 0,0 4 15,2-2-15,0-1 0,0 3 16,0 1-16,2-1 0,0 5 15,1 0-15,1 2 16,-1-1-16,-1 1 0,-1-2 16,1 4-16,0-3 0,0 3 15,1-1-15,-1 3 16,0-3-16,0 3 0,-2-1 16,4 3-16,-4 1 0,3-1 15,-3 0-15,1 3 16,-1-1-16,0 2 0,-2-3 15,0 5-15,2-3 16,-2 3-16,1-2 0,0 0 16,-3 2-16,4 0 0,-3-1 15,-1 2-15,2-1 0,-2 2 16,-1-3-16,1 2 16,2-1-16,0 12 0,1-2 15,0 3-15,-1-1 0,1 1 16,0 0-16,-3-2 15,0-1-15,-4-3 16,-1-3-16,2 3 0,-3-4 16,3 2-16,1 0 0,-2 3 15,-1-3-15,-2 4 0,0 1 16,-2 1-16,0-2 0,-2 2 16,0-1-1,0 1-15,-1-2 0,-1 2 16,-3 1-16,3 1 0,-1 0 0,1 4 15,0 0-15,-2-3 16,1 1-16,-4 0 16,0-1-16,3-1 0,-1-2 15,-2 2-15,0-2 0,-1 0 16,-2-1-16,4-1 16,-1 0-16,-2-3 0,2-1 15,0 1-15,-2-3 0,4 0 16,-3 1-16,1-3 15,-5 0-15,5-2 0,-3-1 16,4-4-16,1-1 0,-1-1 16,-1-2-16,0-1 15,0 1-15,1-2 0,-2 0 16,2-1-16,0 1 0,8-18 16,0 0-16,-8 18 15,-2-3-15,10-15 0,0 0 16,-9 15-16,0 2 0,9-17 15,0 0-15,0 0 0,0 0 16,0 0-16,0 0 16,-11 13-16,0 2 0,11-15 15,0 0-15,0 0 16,0 0-16,0 0 0,0 0 16,-11 12-16,2 1 15,1-4-15,-1 2 0,-1-2 16,1 1-16,0 2 0,-4-1 15,4 2-15,-1-2 0</inkml:trace>
  <inkml:trace contextRef="#ctx0" brushRef="#br0" timeOffset="61452.0006">14310 13386 0,'0'0'16,"0"0"-16,0 0 0,0 0 16,0 0-16,9 4 15,-1-2-15,10 4 0,-3-2 16,-1 0-16,0-2 0,-1 0 16,-2 0-16,3 0 0,-1 0 15,-1-2-15,0 0 16,-1 2-16,2-2 0,-2 0 15,0-2-15,2-2 16,-2 0-16,-2 0 0,0 1 16,4-1-16,0-1 0,7 1 15,-1-2-15,-19 6 16,0 0-16,19-5 0,-1-3 16,2 1-16,-1 1 15,-1 3-15,-3 0 0,3-2 16,-1 1-16,3 0 15,-2 0-15,2 3 0,-1-3 16,1 2-16,-1-1 0,3 3 16,-2-1-16,-1 1 0,1-2 15,-2 2-15,2 0 0,0 2 16,0-2-16,-20 0 16,0 0-16,26 1 0,-1-1 15,3 3-15,-1-3 0,-1 2 16,-2-2-16,2 1 15,-2-1-15,0 0 0,0 0 16,-2 0-16,2 0 16,0 3-16,-3-3 0,2 0 15,-1-3-15,-1 2 0,1-1 16,2 2 0,-2-3-16,1 3 0,-2-1 0,5 1 15,-3 0-15,1 1 16,-1-1-16,1 3 0,-2-3 15,2 3-15,-4 0 0,6 0 16,-2-1-16,-1 2 16,0 0-16,-1 1 0,0-4 15,2 4-15,-3-4 0,4 3 16,-1 0-16,2 0 0,-3 0 16,2 2-16,-2-3 15,4 3-15,-3 0 0,1 1 16,-2-4-16,4 1 0,-1 0 15,-1 0-15,1 0 16,0-1 0,-1 1-16,0-4 0,1 0 0,1 0 15,-1-4-15,-1 3 0,0-1 16,-1 0-16,0 0 0,2 0 16,-4 0-16,4 0 15,-2-2-15,1 2 0,1 0 16,-1-2-16,-1 0 0,1 2 15,-1 0-15,0 0 16,-2-1-16,2 0 0,-2 0 16,3 1-16,-2-2 0,2 0 15,-4 0-15,3 1 16,-3 2-16,2-1 0,1-1 16,-2 0-16,-1 1 0,-21 2 15,0 0-15,25 0 16,2-1-16,-2-2 0,1 1 15,-2 1-15,0-2 0,0 1 16,-1 0-16,1 0 16,-1-1-16,1 0 0,-2 0 15,-22 3-15,0 0 16,24-3-16,-2 0 0,-22 3 16,0 0-16,28 0 0,-3-2 15,-25 2-15,0 0 16,28-2-16,-1 1 0,-1 1 15,-1-3-15,-1 6 16,-2-3-16,-22 0 0,0 0 16,21 1-16,-2-1 15,-19 0-15,0 0 0,22 2 0,0 0 16,-22-2-16,0 0 0,21 3 16,0 0-16,-21-3 15,0 0-15,0 0 16,0 0-16,18 3 0,-2 1 0</inkml:trace>
  <inkml:trace contextRef="#ctx0" brushRef="#br0" timeOffset="73699.0864">19028 13473 0,'0'0'0,"0"0"15,0 0-15,0 0 16,0 0-16,0 0 0,0 0 16,0 0-16,0 0 0,0 0 15,0 0-15,0 0 16,0 0-16,0 0 0,0 0 15,11 0-15,0 0 0,7 0 16,0 0-16,-1 0 16,-1 0-16,1 0 0,-1 0 15,0 0-15,-1 0 0,-2 0 16,0 0-16,0 0 16,1 0-16,1 0 0,1 0 15,4 2-15,-2-1 0,-18-1 16,0 0-1,22 7-15,-3-3 0,2 0 0,1 1 16,-3-1-16,-1-3 0,-1 0 16,1 1-16,2 1 15,-2-2-15,0 1 0,-1-2 16,3 2-16,-2-2 0,1 2 16,1-2-16,1 0 15,0-2-15,3 0 0,-3-1 16,4 3-16,-2-3 15,0 1-15,1 0 0,3-2 16,-1-1-16,-1 1 0,0 0 16,4 0-16,-4 0 0,2 0 15,1 1-15,-1-3 16,0 1 0,2 3-16,-1-2 0,2 0 0,-1 1 15,0-1-15,1-1 0,-1 3 16,-2-2-16,5 4 0,-2-2 15,-1 2-15,1 0 16,1 0-16,-2-4 0,0 8 16,1-4-16,0 0 15,-1 0-15,-1 2 0,-2 1 16,4 0-16,-3 2 0,0 1 16,1-2-16,0 3 15,-2-2-15,-1 4 0,0-1 16,0 2-16,-1-2 0,2 2 15,-3-3-15,3 4 16,-3-4-16,1 3 16,0-2-16,-2-1 0,2 2 15,2-4-15,-3 1 0,3 0 16,-3-2-16,1 0 0,0-2 16,-3 2-16,0-3 0,1-1 15,0 0-15,-22 0 16,0 0-16,25-1 0,0-1 15,1 0-15,0-2 16,-2 2-16,-1-2 0,0 3 16,-1-4-16,-1 1 0,0 0 15,-21 4-15,0 0 0,22-3 16,0-2-16,0 3 16,-1 0-16,-21 2 0,0 0 15,20-2 1,0 0-16,-3 0 0,-1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4-25T02:06:54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10546 7927 0,'12'0'0,"-60"0"0,27 0 0,-1 0 15,-1 0-15,-1 0 16,1 0-16,0 0 0,-3 0 16,0 0-16,0 0 0,0 0 15,-4 0-15,1 0 16,-2 0-16,-2 0 0,-4 0 16,-2 0-16,0 3 15,2 0-15,-1 0 0,0 1 16,-2-2-16,-1 2 0,-2 0 15,2-1-15,-2 2 16,1-2-16,1-1 0,0 4 16,0-1-16,2 0 0,0 2 15,-1-4-15,-1 1 16,1 0-16,-2 0 0,0-1 16,0 1-16,-6 1 15,1-3-15,3-1 0,-2 1 16,5 0-16,-2 0 0,2 0 15,0-2-15,3 0 0,1 0 16,-1-2-16,0-2 16,1 2-16,-2 1 0,3 1 15,0-2-15,3-1 16,0 1-16,0 2 0,0-2 16,0 2-16,0 0 0,2 2 15,0-2-15,5 0 16,1 0-16,4 2 0,-4-2 15,4 0-15,-3 0 0,5 0 16,-3 0-16,3 0 16,-2 0-16,21 0 0,0 0 15,-22 3-15,0-3 0,22 0 16,0 0-16,-22 3 16,-3-1-16,5 2 0,1 1 15,3 0-15,1 1 0,15-6 16,0 0-16,-14 9 15,-1 1-15,2 7 0,2-2 16,1 3-16,0-1 0,3 1 16,-3 2-16,4 4 15,0-2-15,2 2 0,0 0 16,2 2-16,-1-1 0,3 5 16,0-3-16,2 5 15,-2-3-15,3 4 0,1 1 16,0 7-16,0-2 0,2 4 15,0 2-15,2-1 16,-3 1-16,3-2 0,0-2 16,2 1-16,-3-3 15,4-2-15,-4-1 0,6-1 16,2-1-16,0-1 16,-1 0-16,1-4 0,1 1 15,4-1-15,-2-5 0,4 2 16,-3-3-16,1-3 0,-3-2 15,4-3-15,-1 1 0,6 0 16,-4-3-16,7 3 16,-4-2-16,5-3 0,-1 1 15,4 0-15,-2-2 16,12 2-16,-1-2 16,9 0-16,-2-3 0,2 0 0,-2-2 15,2 1-15,-2-2 16,-1 0-16,3-3 0,-1 2 15,1 0-15,4-2 16,0 1-16,-1 2 0,1 0 16,2 1-16,-1 0 0,-1-2 15,-2 2-15,0-2 16,-1 0-16,-1 4 0,0-1 16,2 0-16,-2-2 0,2 0 15,0-1-15,0-3 16,-2 0-16,2-1 15,-2-1-15,-1 0 0,1 0 0,1 1 16,-2-2-16,-3-1 16,-2 0-16,-3 2 0,-3-2 15,-2 2-15,0-2 0,-2 0 16,-2 1-16,2-3 16,-2 0-16,0 0 0,-2-2 15,1 0-15,-1 0 16,-8 0-16,-1 0 0,0 1 15,0-4-15,-2 0 0,0-1 16,0 1-16,-3-3 16,3 0-16,-1-2 15,-1 1-15,-2-2 0,-2 2 0,-2-3 16,0 1-16,-3-3 16,1 0-16,-2 1 0,2-1 15,-3-2-15,1-1 0,0-3 16,-4 2-16,0 0 0,-2-3 15,0 1-15,-2-4 16,0 0-16,2-2 0,-1 1 16,1 0-16,0-1 15,0-1-15,-2-2 0,2-8 16,-2-1-16,0-1 16,0-2-16,-2 8 0,0-3 15,0 5-15,-1-2 0,-1 3 16,0-3-16,0 6 0,-1 0 15,0 0-15,-1 1 16,2 4-16,1-1 0,-1 10 16,0-3-16,0 2 15,0 0-15,4 20 0,0 0 16,-6-20-16,0-1 0,1 3 16,-3-1-16,-2 3 15,0 0-15,-2 5 0,-2-3 16,0 4-16,-2 0 0,1 6 15,-1-2-15,1 4 16,-1-2-16,1 4 0,-1 0 16,-1 2-16,-1-2 0,1 2 15,-3-2-15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4-25T02:07:34.3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16339 9490 0,'0'0'16,"0"0"-16,0 0 0,0 0 16,0 0-16,0 0 0,0 0 15,0 0-15,0 0 16,0 0-16,0 0 16,0 0-16,0 0 0,-8-2 0,-2-2 15,-7-1-15,-2 1 16,3 3-16,-1-4 0,3 4 15,1-1-15,1-1 16,-2 2-16,5 2 16,-2-1-16,6 3 0,-3-1 0,4-1 15,-1-1-15,3 3 16,-2-3-16,4 2 0,-3-2 16,3 1-16,0-1 15,0 4-15,0-1 0,0-1 16,0 1-16,0-2 0,0-1 15,3 2-15,-3 0 0,0-1 16,0-1-16,2 2 16,-2-2-16,0 2 0,0-2 15,0 3-15,0-3 0,2 2 16,-2-1-16,0 1 16,0-2-16,2 0 0,-2 0 15,0 0-15,0 0 0,0 2 16,0-2-16,0 3 15,0-2-15,0 1 16,0 0-16,-2 2 0,0-2 16,-3 2-16,1 0 0,3 2 15,-3-1-15,2 4 16,-2-1-16,4-2 0,-2 3 16,2-1-16,-2 0 0,2-1 15,0 1-15,2 2 16,-2 1-16,4-4 0,-2 1 15,4-1-15,-3 0 0,4-2 16,-3 1-16,3 2 0,1-2 16,2 2-16,-2 0 15,-1-1-15,1 2 0,2-4 16,-2 2-16,1 0 16,2-1-16,-2-1 0,1 2 15,-10-7-15,0 0 0,12 9 16,-3-4-16,3 3 15,1-1-15,-13-7 0,0 0 16,11 10-16,-1-2 0,-10-8 16,0 0-16,7 13 15,-4-5-15,-3-8 0,0 0 16,0 13-16,-2-2 0,-2 1 16,-2-1-16,-2 1 15,-1 0-15,-4-2 0,1 0 16,1-1-16,-3 0 0,1-4 15,-4 1-15,2-2 16,-1 0-16,1-2 0,-1-2 16,1 0-16,-1-2 0,16 2 15,0 0-15,-15-1 16,-3-2-16,18 3 0,0 0 16,-21-6-16,0-2 0,3 1 15,1-1-15</inkml:trace>
  <inkml:trace contextRef="#ctx0" brushRef="#br0" timeOffset="2552.6837">11244 9983 0,'0'0'0,"0"0"0,0 0 16,0 0-16,0 0 0,0 0 15,0 0-15,0 0 0,0 0 16,12 0-16,-3-3 16,13-1-16,-1 1 0,1-2 15,-2 2-15,-2-1 0,2 0 16,5-2-16,-4 0 15,2 0-15,1 0 0,0 4 16,-2-1-16,8-1 0,-3-1 16,4 4-16,0-2 15,0 3-15,0-2 0,2 2 16,0 0-16,11 2 16,-3-2-16,9 0 0,-2-2 15,1 2-15,-1-1 0,-1 1 16,-3-2-16,1 2 15,-2-2-15,7 2 0,-4 0 16,5-2-16,-1-2 0,1 2 16,0-2-16,2 4 15,-1-1-15,4 1 0,-2-2 16,3-3-16,0 1 0,1 2 16,-3-2-16,4 4 15,0-5-15,0 0 0,0-1 16,1 5-16,0 0 0,0-2 15,-1 1-15,0 2 16,-2-1-16,1 1 0,1 0 16,-1 0-16,2 0 15,-3 6-15,-1-4 0,0 3 16,-2-1-16,5 3 0,-2-4 16,2 0-16,-2-1 0,2 0 15,-3 0-15,4 3 16,-2-4-16,-2 1 0,0-2 15,-1 2-15,0-2 16,2 4-16,-3-2 0,3 2 16,-2-1-16,0 3 0,-1 0 15,-2-2-15,-1-2 16,4 2-16,-2 0 0,0 2 16,-2 0-16,1 1 15,0 0-15,-1 1 16,-1-2-16,1 1 0,-1-1 0,-2 0 15,0-2-15,0 1 0,-1-2 16,3 0-16,-3 1 16,4-3-16,-3 1 0,4 1 15,-3-3-15,-1 1 0,0-1 16,0 4-16,0 0 0,-2 1 16,2 0-16,-4-4 15,2 2-15,1-1 16,-2-1-16,2-1 0,-2 0 15,2 2-15,1-2 0,-4 0 16,1 0-16,3 0 16,-3-2-16,-1 2 0,2 0 15,-2 0-15,3-1 0,-5 1 16,1-2-16,0 2 16,0-3-16,1 3 0,-1 0 15,-1 0-15,0-1 0,1 2 16,-2-1-16,1 3 15,-2-3-15,-1 0 0,-1 0 16,0 2-16,-1-1 0,0 1 16,0 0-16,0 0 15,0-2-15,3 2 0,-1-1 16,0 2-16,-2-3 16,0 2-16,-2-2 0,3 2 15,0-2-15,-1 0 0,0 0 16,0 2-16,1 0 0,-1 2 15,0-1-15,0 0 16,-2 1-16,0 0 0,2-2 16,-2 2-16,0-3 0,0 1 15,-2 1-15,4 1 16,-1-1-16,2 1 0,-2-2 16,1-1-16,-2 2 15,2-3-15,2-3 0,0 3 16,0 0-16,-1 0 0,0-1 15,-1 1-15,1 0 16,-1 0-16,1-2 16,2 2-16,-1-2 0,3 2 15,-3-2-15,0 1 0,0-1 16,2 2-16,-2-3 0,3 3 16,0-1-16,-2-2 0,-1 1 15,4 1-15,-1-2 16,4 2-16,0-3 0,0 2 15,0-2-15,-1 3 16,-2-4-16,2 3 0,-2 0 16,3 2-16,-1-2 0,1 2 15,0-2-15,0 2 16,1-2-16,-1 0 0,1-1 16,-2 3-16,1 0 0,-2 3 15,1-3 1,0 2-16,0-2 0,3 0 0,-4-2 15,4 2-15,-4-3 0,3 3 16,-1 0-16,1 3 16,-1-3-16,2 0 0,-1-3 15,0 2-15,1-1 0,0 2 16,1-2-16,0 2 16,-2-2-16,4 2 0,0-2 15,3 1-15,-3-1 0,4-1 16,0 2-16,3-1 15,-3-1-15,2 1 0,-4-3 16,3 3-16,-3-2 0,0 3 16,-3-4-16,2 5 15,-1 0-15,1 2 16,-1-2-16,5 0 0,-4 0 16,1 0-16,-2 0 0,-1 3 15,-3-3-15,2 0 0,-3 0 16,4 1-16,-3-1 0,-2 0 15,0 0-15,-3 1 16,1-1-16,-1 3 0,2-3 16,-4 2-16,-1 0 15,-1 1-15,-2-2 0,-3 0 16,-2 2-16,-1-1 0,-1-1 16,-4 4-16,-1-4 0,-2 1 15,-2 0-15,-20-2 16,0 0-16,21 2 0,0 0 15,1-4 1,-1 0-16,-7-2 0,-1-2 0</inkml:trace>
  <inkml:trace contextRef="#ctx0" brushRef="#br0" timeOffset="2699.7711">24127 9973 0,'0'0'0,"0"0"16,0 0-16,0 0 15,0 0-15</inkml:trace>
  <inkml:trace contextRef="#ctx0" brushRef="#br0" timeOffset="8307.8623">3600 17275 0,'-3'-12'0,"16"57"16,-7-26-16,4 0 16,-1 1-16,5-2 0,-6 0 15,1-1-15,2 1 16,0 0-16,-1-3 0,2 1 15,-1 0 1,1-1-16,0-1 0,1 0 0,-1-1 16,-12-13-16,0 0 0,13 10 15,-2 0-15,3-8 0,0-1 16,-2-2-16,-3-4 16,5-2-16,-2 0 0,1-5 15,1 0-15,1-3 16,2-3-16,0 0 0,-1 0 15,3 3-15,-1-3 0,2 3 16,-1 3-16,1 1 0,-3 1 16,5 7-16,-1-3 15,-1 8-15,-1-2 0,2 7 16,-2-1-16,3 5 0,-2-4 16,2 1-16,0 0 15,0-4-15,0 0 0,-2-2 16,2-1-16,3-1 15,-4 0-15,0-1 0,1-1 16,0-2-16,-1-2 0,-21 6 16,0 0-16,23-5 15,1 2-15,3 1 0,2 0 16,-5 2-16,2 0 0,1 0 16,-1 0-16,-1 0 15,1-2-15,-3-1 0,1-1 16,2-7-16,-1 2 0,3-7 31,-1 0-31,0-3 0,-2-2 0,1-4 0,-1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4-25T02:08:26.2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21405 5789 0,'0'0'0,"0"0"15,0 0-15,-7-7 16,1 2-16,-4-5 0,0-1 16,1 0-16,-3 2 0,0 1 15,-1-2-15,-3 2 16,-1 1-16,-9 4 0,1 0 15,-2 6-15,-4 2 16,31-5-16,0 0 0,0 0 16,0 0-16,0 0 0,0 0 15,-23 8-15,-3-3 16,7 8-16,-3-5 0,9 9 16,-3-3-16,7 1 0,-4 0 15,10 3-15,-1-2 16,4 2-16,-2-2 0,6 1 15,-1 1-15,6-1 0,-1 1 16,3 0-16,-1-3 16,2 3-16,-1 0 0,3 2 15,-1-1-15,2 1 16,-2-1-16,-2 3 0,1 0 16,-2 2-16,-2-4 0,-1 4 15,-3 1-15,-4-1 16,-2 2-16,-8 2 0,-1-3 15,-4 3-15,-1-1 0,-6 0 16,1 1-16,-10 5 16,0-1-16,-2-2 0,-3-3 15,6-9-15,-2-1 0,32-17 16,0 0-16,0 0 16,0 0-16,0 0 0,0 0 15,-13-2-15,0 0 16,13-11-16,-3-1 0</inkml:trace>
  <inkml:trace contextRef="#ctx0" brushRef="#br0" timeOffset="296.3428">21456 5818 0,'0'0'0,"0"0"16,0 0-16,13 0 0,1 0 16,14 0-16,-4 0 0,12-1 15,-1-3-15,10-2 16,1-2-16,-2 0 16,-1-1-16,-2 2 0,1-1 15,-9 4-15,0-2 0,-33 6 16,0 0-16,0 0 0,0 0 15,0 0-15,0 0 0,20-5 16,-2-2-16,-14 4 16,0-3-16</inkml:trace>
  <inkml:trace contextRef="#ctx0" brushRef="#br0" timeOffset="601.9429">21771 5803 0,'0'0'0,"0"0"0,0 0 16,0 0-16,0 0 16,0 0-16,0 0 0,1 15 15,1 1-15,0 20 0,0-3 16,-2 17-16,-2-4 16,-3 5-16,-1-1 0,0 5 15,-2 0-15,0 1 0,-1 1 16,-2 4-16,0-2 15,1 2-15,-2 0 0,7-8 16,-3-1-16,2-11 16,1 0-16,0-10 0,1-1 15,2-10-15,0-1 0,2-19 16,0 0-16,4 14 16,0-3-16,3-5 0,-4-3 15</inkml:trace>
  <inkml:trace contextRef="#ctx0" brushRef="#br0" timeOffset="1521.2758">22670 5804 0,'0'0'0,"0"0"0,0 0 16,0 0-16,0 0 0,0 0 15,0 0-15,0 0 16,0 0-16,0 13 0,-2-3 16,-2 17-16,-1 0 0,-8 14 15,2 1 1,-4 19-16,-3-1 0,5 9 0,-3-1 15,0-6-15,0 1 16,5-10-16,-3 0 0,6-12 16,1-1-16,3-13 0,-1 0 15,5-27-15,0 0 0,0 0 16,0 0-16,0 0 16,0 0-16,0 9 0,-2-2 15,7-21-15,-1 1 0,3-15 16,-1-3-16,5-13 15,2-3-15,2-17 0,1-3 16,4 0-16,-3-2 16,-3 24-16,-1-2 0,-7 25 15,-1 1-15,4 3 0,-1 0 16,9-4-16,0 1 0,4 0 16,-2-1-16,9 0 15,-3 1-15,14-3 0,-2 1 16,7 7-16,-3-2 15,-8 11-15,0-2 0,-11 12 16,-2-3-16,-9 7 16,1-1-16,-8 6 0,0-3 15,-10 8-15,0-2 0,-11 13 16,-1 0 0,-15 14-16,0-1 0,-17 17 0,1-3 15,-2-1-15,-2 0 0,14-15 16,1-2-16,13-13 15,1-3-15,24-21 0,0 0 16,-7 12-16,-3-2 0,14-9 16,-2 2-16,7-7 15,0 0-15,6-2 0,2-1 16,6-5-16,-1-1 0,3 4 16,-1-3-16,1 5 0,0-4 15,-25 11-15,0 0 16,25-1-16,-1-3 0,-5 8 15,-2 0-15,-9 5 16,0 2 0,-13 4-16,0-1 0,-7 5 0,-3 2 0,-6 8 15,-2-2-15,-12 12 16,0-2-16,-5 9 0,-1-3 16,9-6-16,1 0 0,13-8 15,1-5-15,13-9 16,-1-3-16,7-12 0,-1-3 15,5-3-15,-2 0 0</inkml:trace>
  <inkml:trace contextRef="#ctx0" brushRef="#br0" timeOffset="3850.0378">23260 6321 0,'0'0'0,"0"0"0,0 0 16,0 0-16,0 0 16,0 0-16,0 0 0,-13 4 15,-3-1-15,-15 15 0,-1-1 16,-1 18 0,-3-2-16,11 7 0,-3-4 0,28-36 15,0 0-15,-11 34 0,-2-2 16,13-32-16,0 0 15,4 17-15,-1 1 0,12-16 16,0-2-16,0-8 0,-1 1 16,3-5-16,2-3 0,1-3 15,-3 0-15,3-2 16,-1-2-16,-1 4 16,-2-1-16,-3 5 0,-2-2 15,0 7-15,-2-1 0,-5 8 16,-2 0-16,-4 8 15,0-1-15,0 11 0,-2-2 0,4 6 32,-2-3-32,2 5 0,0-4 0,6 2 15,-2-5-15,3-3 0,0 0 16,1-8-16,-1 0 0,5-6 16,1-2-16,2-7 15,-1 0-15,5-11 0,-1 0 16,6-13-16,-1 0 0,12-32 15,0 1-15,9-28 0,-1-1 16,-2 3-16,-2-2 16,-8 32-16,-1 0 0,-30 62 15,0 0-15,18-32 16,-3 0-16,-15 32 0,0 0 16,0 0-16,0 0 0,6-11 15,1 0 1,-11 17-16,-1-1 0,-4 16 0,-1 1 15,-2 16-15,-2-1 16,-4 20-16,1-2 0,-3 15 16,-2-1-16,7-1 0,-1 2 15,6-17-15,1 0 0,3-18 16,0 1-16,6-36 16,0 0-16,0 0 0,0 0 15,1 21-15,-1-1 0,9-16 16,-1-1-16,1-10 15,1-1-15,4-6 0,-3 0 16,7-1-16,-2-3 0,-1 4 16,1 1-16,2 5 15,-2-2-15,-16 10 0,0 0 16,14-4-16,0 0 0,-7 6 16,-1-2-16,-4 6 15,0 0-15,-4 4 0,-2-3 16,-2 5-16,-2-2 0,8-10 15,0 0-15,0 0 16,0 0-16,0 0 0,0 0 16,-8 10-16,1-2 15,1-4-15,0-1 0,6-4 16,0-4-16,4 0 0,-2-3 16,-2 8-16,0 0 0,6-6 15,-2-2-15,3 4 16,2-1-16,-2 5 15,1 0-15,-1 3 16,0 1-16,1 5 0,-1-2 0,3 5 16,0-2-16,3-1 15,0 1-15,2 0 0,1 0 16,4-1-16,2 1 0,3-5 16,-2-2-16,-2-3 0,1 0 15,0-2-15,-3-1 16,1-4-16,-2 1 0,0-5 15,-1-1-15,-3-2 0,-1-1 16,-1-1-16,0 0 16,-5 0-16,2 1 0,-6 1 15,1-2-15,-4 16 16,0 0-16,-2-7 16,-1-3-16,-8 8 0,0 0 0,0 8 15,-4-1-15,3 7 16,0-1-16,2 6 0,1-4 15,1 7-15,0-2 0,8-18 16,0 0-16,-2 17 16,-2 1-16,4-18 0,0 0 15,4 18-15,-2-1 0,6-2 16,-2-2-16,1-8 16,1 1-16,4-4 0,1-2 15,3-8-15,-1 1 0,7-7 16,-2-1-16,4-3 15,-2 0-15,1 0 0,-2 1 16,-1 1 0,-2 0-16,-18 16 0,0 0 0,18-11 15,0 0-15,-18 11 0,0 0 16,0 0-16,0 0 0,15-5 16,-1 0-16,-14 5 15,0 0-15,10 3 0,-1-1 16,-9-2-16,0 0 0,13 8 15,-4-3-15,-9-5 16,0 0-16,11 9 0,0-4 16,-11-5-16,0 0 0,0 0 15,0 0-15,11 8 16,1 0-16,-12-8 0,0 0 16,0 0-16,0 0 15,14 7-15,-1-2 0,5-3 16,-3 0-16,8-4 15,-3-2-15,3-4 0,-2-2 16,1-1-16,-1-4 0,0 0 16,-1-2-16,-20 17 0,0 0 15,20-18-15,-3-2 0,-17 20 16,0 0-16,0 0 16,0 0-16,0 0 0,0 0 15,17-15-15,-4-1 0,-13 16 16,0 0-16,13-8 15,-2-2-15,-11 10 0,0 0 16,9-4 0,2 0-16,-11 4 0,0 0 0,0 0 15,0 0-15,11-1 16,-1-1-16,-10 2 0,0 0 16,12-4-16,-3-1 0,-9 5 15,0 0-15,0 0 16,0 0-16,0 0 0,0 0 15,10-5-15,0-4 0,-10 9 16,0 0-16,6-2 0,0-1 16,-3 8-16,1 0 15,-2 9-15,0-3 0,-2 11 16,-2 0-16,0 15 16,-2-2-16,-1 22 0,-1 0 15,-4 26 1,-2-3-16,-1 16 0,-3 1 0,-1 0 15,-1 2-15,2-13 0,-1 1 16,2-16-16,0-3 0,0-4 16,0 0-16,4-9 15,-1-1-15,-2-10 0,0-1 16,-1-9-16,-1-1 0,1-9 16,-3 1-16,3-14 15,-1 1-15,-2-6 0,0-2 16,-2-4-16,1-1 15,-1-8-15,1 0 0,1-8 16,-2-5-16,3-4 0,-1-3 16,3-11-16,-3-1 0,4-6 15,0-2-15,12-1 16,-2 2-16,15-2 0,0 0 16,11-3-16,-1-3 0,14-3 15,0 0-15,16 0 16,1-1-16,11 3 0,-1-2 15,5 6-15,0-3 0,-1 14 16,-2-4-16,-2 15 16,-2-2-16,-11 9 0,-2-1 15,-7 9-15,-3 4 0,-6 5 16,-1-2-16,-30 9 16,0 0-16,22-6 0,-4-2 15</inkml:trace>
  <inkml:trace contextRef="#ctx0" brushRef="#br0" timeOffset="26174.0087">7257 12962 0,'9'0'16,"-48"0"-16,21 0 0,3 0 16,-3 0-16,1 0 0,-2-2 15,-1-1-15,1-1 0,0-1 16,-1 0-16,3-3 16,-3-2-16,5 0 0,-3-1 15,3 1-15,-2-2 0,1 0 16,-3-1-16,2-4 15,2 2-15,-1-1 0,-1-2 16,1 0-16,1-1 16,3-1-16,-2-2 0,3 1 15,-3-2-15,5-1 0,-3-2 16,4 1-16,-2-3 16,5-1-16,-2 0 0,4-1 15,1 1-15,2-3 0,-2 1 16,6 0-16,-1-1 15,5 4-15,-2-1 0,2 1 16,0 1-16,4 2 16,-3-1-16,5 3 0,-3-3 15,6 2-15,-2 0 0,3 3 16,-1-1-16,4 2 16,1-1-16,-1 5 0,0-2 15,2 6-15,-2-3 0,5 6 16,-1-3-16,3 3 15,-3 0-15,5 5 0,-2-1 16,3 2-16,0-1 0,3 4 16,-3-2-1,7 2-15,2-1 0,4 2 0,-4-1 16,1 4-16,1-2 0,-5 1 16,0-2-16,0 5 15,1-2-15,1 2 0,-2-3 16,4 4-16,-1-1 0,1 0 15,-3-3-15,2 5 16,-1-1-16,5 0 0,-3-1 16,4 2-16,-3 0 15,2-2-15,-1 0 0,-1-2 16,-2-3-16,-3 3 0,0-2 16,4 2-16,-4-2 0,3 0 15,-1 0-15,3 0 16,-2-2-16,-2 2 0,-1 0 15,1 0-15,-1 0 0,0-1 16,-1 2-16,-1 0 16,1 1-16,-3-1 0,0 0 15,0-1-15,-1 0 0,1 0 16,0 0-16,-2 0 16,1-2-16,-7 1 0,1-1 15,0 0-15,-3 0 0,4 0 16,-1-1-16,-1-1 15,1-2-15,-1 2 0,0 0 16,2-1-16,0-4 16,0 1-16,1 1 0,-1-1 15,-1 0-15,0 0 0,0-2 16,-1 4-16,2-1 16,-2-1-16,1 0 0,-2 0 15,2-2-15,-2 1 16,-1 2-16,0 1 0,0-2 15,0 5-15,1-4 0,-1 4 16,0-3-16,1 4 16,-2-2-16,-22 2 0,0 0 15,22 4-15,2-2 0,-2 4 16,1-1-16,-5 3 16,2 1-16,-3 0 0,-1 1 15,-2 1-15,-2 1 0,-1 4 16,2-2-16,-4 3 15,-1 2-15,-3 2 0,2 0 16,-3 1-16,-1 0 0,-1 3 16,-2-1-16,-2 3 15,-1-1-15,-1 1 16,-3 1-16,3 1 0,-1-2 0,-1 3 16,-1-2-16,0-1 15,-1 0-15,-1 1 0,0 0 16,-2-3-16,0 1 0,-2-2 15,2-1-15,-2 1 16,-1-3-16,-1 2 0,-2 1 16,1-2-16,-2 0 0,-1-3 15,0 0-15,-1-1 16,-2 0-16,1-1 0,-1-1 16,-1 2-16,0-2 0,-3 0 15,-2-3 1,1 1-16,-3-3 0,3 4 0,-2-4 15,-1 1-15,0-3 16,1 3-16,-2-3 0,-1-1 16,-1 1-16,-5 0 15,-3 0-15,-4 2 0,3-4 16,-2 0-16,2-1 0,-1 2 16,-1-2-16,1 0 15,-2 0-15,2-1 0,-3 0 16,1-2-16,0-1 0,1-1 15,-1 2-15,3 0 16,-1-3-16,0 0 0,0 0 16,1-3-16,-3 0 15,4 2-15,-2-1 0,0 2 16,-1 0-16,-1 2 0,1-2 16,2 0-16,2 0 0,1-2 15,-2-1-15,4-2 16,-1 2-16,1-3 0,-2 0 15,1 0-15,0-2 0,1 0 16,0-2-16,0 3 16,0-3-16,2 0 0,-3 0 15,5 2-15,-2-1 16,2-1-16,0-2 0,3 2 16,-2-1-16,9 2 15,-3 0-15,4 0 0,1 2 16,0-1-16,-3 0 0,2 1 15,0-4-15,1 5 0,-1-1 16,1 1-16,-1 1 0,4-2 16,0 2-16</inkml:trace>
  <inkml:trace contextRef="#ctx0" brushRef="#br0" timeOffset="47468.7023">9070 14094 0,'0'0'0,"0"0"16,0 0-16,0 0 15,0 0-15,0 0 0,0 0 16,0 0-16,0 0 0,0 0 15,0 0-15,0 0 16,0 0-16,0 0 0,0 0 16,10-3-16,-3 0 15,11-3-15,-1-3 0,-2 2 16,-2-3-16,-1 4 0,-2 1 16,-1 1-16,0-1 0,2-1 15,-2 1-15,6 1 16,-4-2-16,0 2 0,2 0 15,-2 2-15,2-2 16,0 4-16,-1 0 0,-12 0 16,0 0-16,14 2 0,-1 0 15,3 4-15,-1 1 16,3 0-16,-3 0 0,3 2 16,-2-2-16,0 1 15,-1 0-15,1-1 0,1 2 16,-2-3-16,-2-1 0,1 1 15,0-2-15,2 0 0,-3 0 16,-13-4-16,0 0 16,18 4-16,-3 1 0,9-2 15,-1 1-15,1-2 0,-2 1 16,-22-3-16,0 0 16,23 0-16,-1 0 0,2 0 15,-3 0-15,0 0 16,-1 0-16,1 0 0,1 0 15,-2 0-15,-2 0 0,1 0 16,1 3-16,1 0 16,-1-2-16,2 3 0,-3-2 15,2 0-15,-1 0 0,-20-2 16,0 0-16,23 1 16,-1-1-16,-22 0 0,0 0 15,26 0-15,0 0 16,1 0-16,-2-1 0,0-1 15,1-2-15,-1 2 0,-1 0 16,-24 2-16,0 0 0,26 0 16,-3-1-16,3 2 15,-1-1-15,1 2 0,-4 0 16,2 2-16,0-2 16,-2 2-16,-3-3 0,-19-1 15,0 0-15,24 6 16,-2-1-16,1 1 0,-2-3 15,1 3-15,-2 0 0,-20-6 16,0 0-16,21 6 0,0-2 16,-21-4-16,0 0 15,22 4-15,0-1 0,0-1 16,-2-2-16,-20 0 0,0 0 16,20-2-16,0 1 15,2-1-15,-3-2 0,-1-2 16,0 0-16,-1-1 15,-1-2-15,0 1 0,0-2 16,-3 1-16,1-3 0,0 0 16,-1 0-16,-1-1 15,0-1-15,2-2 0,-3 1 16,2-4-16,0 0 0,-2 2 16,1-3-16,0 0 15,-1 0-15,0 1 0,-1-2 16,-1-1-16,2 0 0,-2 1 15,-1-3-15,-1 2 16,0-2-16,-1 3 0,-1-3 16,-1 3-16,0-3 0,-2 3 15,-2-1-15,0 2 16,-2 1-16,-2 2 0,0-3 16,4 20-16,0 0 15,-5-19-15,-3 2 0,-2 0 16,-2-1-16,1 2 0,-3 1 15,-1 0-15,1 0 0,-1 2 16,-1-2-16,1 4 16,-3-3-16,3 4 0,-3-2 15,0 2-15,-1-1 16,-1 3-16,-2-2 0,2 2 16,-3 0-16,1 1 0,1-1 15,-2 1-15,-1 2 16,0 1-16,0 1 0,-2-1 15,-1-3-15,-2 3 0,2 1 16,0 1-16,-3-2 16,1 4-16,0-3 15,-1 3-15,-2 0 0,1 0 16,0 0-16,1 3 0,-1-1 16,-2 2-16,0-3 0,-9 5 15,1-2-15,0 4 16,1-2-16,1-1 0,-2 2 15,4-1-15,0-1 0,2 2 16,-3-4-16,7 5 16,-3-3-16,3 2 0,0-1 15,5-2-15,2-2 0,0 2 16,-1-1-16,-4 1 16,2-2-16,1 2 0,0-2 15,2 1-15,-1-2 16,1 1-16,-2 1 0,6-3 15,-5 0-15,1 1 0,-1-1 16,2 2-16,-2-2 0,25 0 16,0 0-16,-24 3 15,0-3-15,24 0 0,0 0 16,0 0-16,0 0 0,-23 1 16,0-1-16,23 0 15,0 0-15,0 0 0,0 0 16,-21 4-16,-1-3 15,22-1-15,0 0 0,-15 13 16,-3-2-16,7 7 0,-3 0 16,4 7-16,-1-1 15,0 6-15,0-4 16,6 6-16,-3 0 0,1 2 0,2-2 16,-3 12-16,-1-3 15,-2 4-15,2 1 0,5-7 16,-2-2-16,4-8 0,-3 1 15,5-10-15,-2-1 16,2-3-16,0-2 0,0-3 16,0 1-16,0-4 0,-2 0 15,2 0-15,-2-2 16,0-2-16,0-1 0,-2 0 16,1-2-16</inkml:trace>
  <inkml:trace contextRef="#ctx0" brushRef="#br0" timeOffset="51283.093">12112 10079 0,'0'0'0,"0"0"0,0 0 0,-10 11 16,-1-1-16,-7 11 15,1-5-15,-2 7 16,-1-2-16,-1 6 0,0 1 16,-7 11-16,-1 1 0,-4 10 15,-2 0-15,-3 9 0,0-3 16,-2 6-16,-1-2 15,-1 5-15,1-1 0,4-2 16,-2-1-16,6-3 16,-1-1-16,6-3 0,-6-1 15,6-4-15,-1 1 0,5-6 16,-1 1-16,3-4 0,-1 0 16,3-6-1,0 1-15,3-2 0,-2-2 0,2-3 16,-1 1-16,2-5 0,-1 0 15,5-3-15,-1-3 16,13-19-16,0 0 0,-12 21 16,0-4-16,12-17 15,0 0-15,-9 20 0,-1-2 16,10-18-16,0 0 0,0 0 16,0 0-16,0 0 15,0 0-15,-8 15 0,-2 0 16,10-15-16,0 0 0,-5 10 15,-1-2-15,4-5 16,0-2-16</inkml:trace>
  <inkml:trace contextRef="#ctx0" brushRef="#br0" timeOffset="52505.1872">7725 11273 0,'0'0'0,"0"0"0,0 0 0,0 0 16,0 0-16,0 0 16,0 0-16,0 0 0,0 0 15,0 0-15,0 0 0,-2 0 16,-2-2-16,0-2 16,-1-2-16,5-8 0,0 0 15,7-5-15,-1-1 0,5 1 16,-1-3-16,6 2 15,0 1-15,2-3 0,0 1 16,2-1-16,0-2 16,4 2-16,-2-3 0,9 0 15,-2-3-15,4 5 0,1-1 16,-1 7 0,1-3-16,-1 5 0,0 0 0,2 7 15,-1-3-15,-1 7 0,0-3 16,7 6-16,-3-1 15,-1 5-15,0 0 0,1 5 16,-1-3-16,-1 6 16,0-2-16,-4 5 0,0-2 15,-2 3-15,-2 1 0,-1 2 16,-1 0-16,-6-2 16,-1 4-16,-2-4 0,-2 0 15,-1 4-15,-2-2 0,1 2 16,-5-1-16,1 1 15,-3-1-15,2 1 0,-1-3 16,-6-17 0,0 0-16,0 0 0,0 0 0,0 0 15,0 0-15,4 18 0,-1 1 16,-3-19-16,0 0 0,6 8 16,-2 1-16,4-11 15,0 0-15,-4-6 0,-1-3 16,-1 2-16,-2-1 0</inkml:trace>
  <inkml:trace contextRef="#ctx0" brushRef="#br0" timeOffset="53107.3853">9069 10926 0,'0'0'0,"0"0"16,0 0-16,3 11 0,1-1 15,6 5-15,-1 1 16,5-2-16,-1 0 0,0-2 15,-2 0-15,-2 0 0,2-1 16,-2-2-16,-1 2 16,0-1-16,-2-1 0,0 1 15,-1-2-15,-5-8 16,0 0-16,0 0 0,0 0 16,4 10-16,0-2 0,-4 1 15,-2 1-15,-2-2 16,-1-2-16,-1 2 0,-2-2 15,0 0-15,-2-2 16,-1 0-16,-1-2 0,-1-2 16,-3 0-16,0 0 0,0 0 15,1 0-15,-4-2 0,0 2 16,-2-3-16,3 2 16,-1-1-16,1 0 0,0-3 15,1 4-15,-1-1 16,18 2-16,0 0 0,0 0 0,0 0 15,-17 0-15,-1-2 16,18 2-16,0 0 0,-15 0 16,-4 0-16,19 0 15,0 0-15,0 0 0,0 0 16,-13 5-16,-4 2 0,8-1 16,-3-3-16,2 3 15,-1-2-15</inkml:trace>
  <inkml:trace contextRef="#ctx0" brushRef="#br0" timeOffset="54269.2872">8509 11149 0,'0'0'0,"0"0"0,0 0 0,0 0 16,0 0-16,-2 9 15,-2 2-15,-4 11 16,-1-3-16,-3 4 0,0 1 16,3 0-16,-2 0 0,4-1 15,-2 1-15,9-24 16,0 0-16,-2 21 0,1 2 15,4-7-15,-1 0 0,7-2 16,-4-1-16,-5-13 16,0 0-16,11 11 0,-4-1 15,-7-10-15,0 0 0,12 9 16,-2 0-16,-10-9 16,0 0-16,12 9 0,-1 0 15,-11-9-15,0 0 0,10 12 16,0-1-16,-3 0 15,-1 1-15,-1-1 0,-3-1 16,-4 3-16,-3-2 0,-1 1 16,-1-2-16,-1 1 15,0 1-15,8-12 0,0 0 16,-10 10-16,1 0 0,-2-6 16,0-1-16,3-6 15,-1-1-15,4-2 0,0-2 16,-1-2-16,-1-1 0,2-3 15,-4 0 1,3-1-16,-1-2 0,7 17 0,0 0 16,0-19-16,-2-2 0,9 0 15,-1 3-15,5 0 16,-3 2-16,3 2 16,0-1-16,2 6 0,0-2 0,2 3 15,-2 1-15,1 2 16,-3 1-16,5 2 15,-2-2-15,2 4 0,-3-2 16,3 4-16,-1-2 0,3 4 16,0-2-16,4 2 15,0 1-15,-4 2 0,2-1 16,0 2-16,-1-1 0,-1 0 16,-1 3-1,-17-10-15,0 0 0,18 11 0,-3 1 16,0 3-16,-1 0 0,0 3 15,-3 0-15,1 0 16,0-1-16,-12-17 0,0 0 16,9 21-16,2-4 0,-11-17 15,0 0-15,0 0 16,0 0-16,11 18 0,0 0 16,-11-18-16,0 0 0,13 11 15,-4-1-15,-1-6 16,0 0-16,2-7 15,-3 0-15,1-7 0,-2 0 0,-2-3 16,-2-1 0,0-2-16,-2 0 0,-2 0 0,-2-2 15,-1 2-15,0-5 0,-3 3 16,1 0-16,-4 3 16,2 0-16,-2 0 0,-2 2 15,0 4-15,-3-1 0,1 7 16,-3-4-16,1 5 15,-1-2-15</inkml:trace>
  <inkml:trace contextRef="#ctx0" brushRef="#br0" timeOffset="62450.411">21790 15476 0,'0'0'0,"0"0"0,0 0 0,-10 2 16,1 1-16,-11 0 0,-1 1 15,1 1-15,0-2 0,5 0 16,-3-2-16,-1 1 16,-1 0-16,-2 0 0,1-2 15,-3 0-15,1 0 0,-3 1 16,0-1-16,2 0 16,-4 0-16,2 0 0,-1-1 15,1-3-15,-1 1 0,2-2 16,-2 1-16,1 0 15,-1-1-15,-2-6 0,2 0 16,3 1-16,1-2 16,2 2-16,-1-1 0,0 0 15,0-4-15,0-1 0,-3 1 16,6-1-16,-3-2 0,3 1 16,0-3-16,1 0 15,1 1-15,1-1 16,1-2-16,2 1 0,0-1 0,3 1 15,0-3-15,4 2 16,-1-2-16,2 1 0,-2-1 16,7 3-16,-1 0 15,2-1-15,-1-2 0,4 2 16,2 1-16,2 1 0,-3 2 16,5-3-16,0 1 0,1 1 15,1-1-15,6 2 16,-3-2-16,5 5 0,-2-3 15,2 3-15,2-3 16,2 2-16,1 0 0,1 3 16,0-3-16,3 2 15,-2 2-15,4-4 0,1 3 16,7 0-16,-1-4 0,1 4 16,0-1-16,0 3 15,-2-2-15,3 5 0,-3-3 16,2 4-16,-1-4 0,0 1 15,0 0-15,3 1 16,0-1-16,2 0 0,1-2 16,-1 4-16,-2-1 0,2 1 15,-2-2-15,1 3 16,0-2-16,-2 1 0,-1 1 16,0 1-16,-2-2 0,2 4 15,-1-2-15,2 2 16,-4 0-16,-1 2 0,0 0 15,0 4-15,1 0 0,-3 2 16,1 0-16,0 2 16,-3 0-16,-2 2 0,0-2 15,-5 1-15,0 1 0,-3 0 16,0 0-16,1 2 16,0 0-16,-1 1 0,-2-1 15,1 4-15,1 0 0,-2-1 16,1 1-16,-3 2 15,1-3-15,0 3 0,-3 0 16,-4 3-16,2 0 0,-2 0 16,1 1-16,-2 1 15,-3-1-15,-1 4 0,0-3 16,-2 3-16,-2-1 0,0 3 16,-2-2-16,-2 3 15,0-1-15,-2 1 0,-2-1 16,0 1-16,-1-2 0,-3 1 15,0-1-15,-2 1 16,-2-3-16,1 1 0,-3 0 16,-1-1-16,-1-1 15,-1-2-15,-3-3 0,0 1 16,1-2-16,-5 0 0,1-1 16,-3-1-16,1 0 15,-1-1-15,-1 1 0,-1-4 16,0-1-16,-1 2 15,0-3-15,-8 2 0,1-3 16,-5 1-16,2-3 0,6 1 16,-2-1-1,3 0-15,-2-2 0,1-1 0,0 0 16,2-1-16,-2-1 0,4 3 16,-2-3-16,2 1 0,-1-1 15,4 0-15,1-1 16,3-2-16,0 2 0,0 1 15,-2-2-15,5 2 16,-4-2-16,6 2 0,-3-2 16,3 2-16,-2-1 0,-1-3 15,-2 3-15,6 1 0,-4-2 16</inkml:trace>
  <inkml:trace contextRef="#ctx0" brushRef="#br0" timeOffset="68150.4238">23649 14327 0,'0'-13'0,"0"56"0,0-25 16,2-5-16,0-1 16,-1 2-16,1-3 0,0 3 15,0 0-15,3-2 0,-1-2 16,1 1-16,-1 0 15,2-2-15,-1 1 0,2-3 16,-1 2-16,-1-1 16,1-3-16,-2 3 0,0-2 15,-4-6-15,0 0 0,6 11 16,-2 0-16,-4-11 16,0 0-16,4 16 0,-2-1 15,0 5-15,-1-1 16,-1 6-16,-1-3 0,1 2 15,0 0-15,0-24 0,0 0 16,0 25-16,-2 1 16,2-26-16,0 0 0,0 25 15,-2 1-15,0-2 0,0-1 16,-2-3-16,-2-3 0,0 1 16,-2-2-16,1-3 15,-4 1-15,4-2 0,-3-2 16,0 0-16,-1-3 0,1 4 15,-2-4-15,1-1 16,-3 0-16,14-6 0,0 0 16,-14 4-16,-1-2 0,1-2 15,1 0 1,13 0-16,0 0 0,-13-4 0,-1-2 16,2-4-16,0-1 0,5-4 15,-3 2-15,4-5 16,-2 0-16,1-5 0,-1-2 15,3 4-15,2-4 0</inkml:trace>
  <inkml:trace contextRef="#ctx0" brushRef="#br0" timeOffset="69017.272">23925 14384 0,'0'0'0,"0"0"15,0 0-15,0 0 0,0 0 16,0 0-16,0 0 15,0 0-15,0 0 0,0 0 16,0 0-16,9 2 16,2 0-16,7 0 0,0 0 15,-1-2-15,1 0 0,2-2 16,-2-2 0,0 0-16,-1 0 0,0-2 0,-2 0 15,-1 1-15,-1-1 0,-1 4 16,1-3-16,-6 4 15,2-1-15,-5 2 0,-1-2 16,-3 2-16,-1-2 0,-3 2 16,-1-1-16,-1 1 15,-1 0-15,0 1 0,0 1 16,-2 3-16,1 0 0,1 3 16,-1-3-16,0 4 15,-2-3-15,3 5 0,-2-1 16,2 4-16,-1-1 15,2 5-15,1-1 0,-2 3 16,1 2-16,3 1 16,-3-1-16,6 3 0,-2-1 0,4-1 15,-2 2-15,6-2 16,-3-1-16,5-1 0,1 1 16,2-4-16,-2-1 0,6-2 15,-4-3-15,5 1 16,-1-2-16,3-2 0,-2-4 15,0-2-15,-1 2 16,1-5-16,-2-2 0,2-4 16,-1 1-16,5-7 0,-2 0 15,-3-4-15,-2 0 0,-1-2 16,0 0-16,-5-1 16,2-1-16,-3 1 0,-2-3 15,-4 1-15,0-1 16,-4 0-16,1 1 0,-4 1 15,-2 1-15,0 1 16,0 0-16,-6 2 0,2-1 16,-1 5-16,1-2 0,0 4 15,-2-1-15,2 3 16,-1-2-16,4 5 0,1 0 16,0 3-16,2-2 0,3 4 15,-1-2-15,1 2 0,-1 0 16,5 0-16,-2-1 15,0-2-15,0 0 0</inkml:trace>
  <inkml:trace contextRef="#ctx0" brushRef="#br0" timeOffset="69386.6507">24776 14188 0,'0'0'0,"0"0"0,0 0 0,-2 13 16,-3 2-16,-4 8 0,-2-1 16,-4 1-16,2 1 0,1-3 15,1 2-15,1 0 16,0 0-16,0 1 0,1-1 16,1 1-16,-2-2 15,0-7-15,-1-1 0,1-7 16,-2 0-16,4-5 15,-1 0-15</inkml:trace>
  <inkml:trace contextRef="#ctx0" brushRef="#br0" timeOffset="69654.3533">24639 14247 0,'0'0'0,"0"0"15,0 0-15,0 0 0,0 0 16,4 11-16,-2 0 16,8 8-16,0 1 0,1-1 15,1-1-15,-1 0 0,2 0 16,0-1-16,-2 1 16,4-1-16,-2 1 0,1-1 15,-1-3-15,1 1 16,1-2-16,-15-13 0,0 0 15,11 8-15,-1-3 0</inkml:trace>
  <inkml:trace contextRef="#ctx0" brushRef="#br0" timeOffset="70286.2684">25005 14029 0,'0'0'0,"0"0"16,0 0-16,0 0 15,0 0-15,9-3 0,1 0 16,5-5-16,1 0 15,-1 1-15,-1-2 0,2 6 16,-2-3-16,-3 3 0,0 1 16,0 4-16,-4-2 0,1 4 15,-1 1-15,0 1 16,-1 0-16,-2 5 0,-3-1 16,-1 6-16,0-1 0,-3 4 15,-3 1-15,-1 8 16,0-2-16,-1 0 0,1-2 15,7-24-15,0 0 0,0 0 16,0 0-16,0 0 16,0 0-16,-6 24 0,-2-2 15,8-22-15,0 0 0,0 0 16,0 0-16,0 0 16,0 0-16,0 17 0,-2 1 15,7-8-15,0 0 16,1-6-16,-1-1 0,5 0 15,0-3-15,3-3 0,-1 1 16,4-1-16,-1-3 16,4 0-16,-1 0 0,7 1 15,-2-2-15,1-3 0,-2 3 16,-2 1-16,2 0 0,-22 6 16,0 0-1,22-6-15,-3 0 0,-19 6 0,0 0 16,0 0-16,0 0 15,17-6-15,-4 1 0,-4 0 16,-4-1-16</inkml:trace>
  <inkml:trace contextRef="#ctx0" brushRef="#br0" timeOffset="94094.327">16599 9662 0,'0'0'0,"-11"14"0,-1-2 16,-5 7-16,-3 2 0,3 2 15,-2 0-15,-1 7 16,-1-1-16,-10 12 0,0 0 16,-5 15-16,-1-2 15,1 8-15,-1-2 0,4 1 16,-2 1-16,4-4 0,-2-1 15,2 0-15,-5 0 0,8 0 16,-3-2-16,4 2 16,-3-1-16,3-4 0,-2 1 15,0-2-15,0 0 16,1-2 0,1-3-16,-1 3 0,-1-4 0,2-3 0,-4 2 15,5-3-15,-1-1 0,7-3 16,-2 0-16,7-2 15,-1-3-15,16-32 16,0 0-16,-10 27 0,-1-1 16,11-26-16,0 0 0,-10 16 15,0-1-15,1-1 0,-2 1 16,2-7-16,-2 3 0</inkml:trace>
  <inkml:trace contextRef="#ctx0" brushRef="#br0" timeOffset="96780.3006">12031 11360 0,'0'0'0,"0"0"0,0 0 16,0 0-16,0 0 0,0 0 16,0 0-16,0 0 15,0 0-15,0 0 0,0 0 16,0 0-16,0 0 0,2 11 16,0-1-16,2 10 0,0-3 15,4 1-15,1 0 0,2-3 16,-1-1-16,4-3 15,-3 2-15,5-2 0,-1-1 16,5 3-16,-3-5 16,5 5-16,0-2 0,1-2 15,1-1-15,3-5 16,-1 1-16,3-2 0,1 0 16,1-2-16,-2 0 0,2-4 15,2 0-15,-2-2 16,0 1-16,4-4 15,-2 1-15,9-3 0,-3-2 0,4-2 16,-1 1-16,-7 1 16,0-1-16,-8 2 0,-1-1 15,-7 3-15,1-2 0,-3 2 16,1-1-16,-18 11 16,0 0-16,0 0 0,0 0 15,18-10-15,-3 0 0,-15 10 16,0 0-16,15-10 15,-4-2-15,-4 2 0,1-1 16</inkml:trace>
  <inkml:trace contextRef="#ctx0" brushRef="#br0" timeOffset="97714.0326">13294 11509 0,'0'0'16,"0"0"-16,0 0 15,0 0-15,0 0 0,0 0 16,0 0-16,-12 0 0,0-2 16,-9 4-16,0-2 0,3 3 15,-2 2-15,3 6 16,-1 2-16,3 1 0,-3 2 16,4 3-16,-1-2 0,2 8 15,-1-5-15,1 6 16,0-3-16,4 2 0,0 1 15,1 0-15,0 0 0,4-1 16,-2-1-16,4-1 16,-2 1-16,3-1 0,-1-2 15,2 3-15,0-2 16,2 2-16,-1-3 0,5 1 16,0-2-16,2 1 0,-2-2 15,2 2-15,-1-4 0,-7-17 16,0 0-16,14 16 15,0-1-15,3-2 0,0 2 16,-17-15-16,0 0 0,21 8 16,-3 0-16,1-6 15,-1 0-15,1-4 0,1 0 16,-4-4-16,-1-2 16,1-2-16,-3 0 0,1-1 15,-2-3-15,-3-2 0,1 0 16,-3 0-16,-1-2 15,-2 3-15,-2-3 0,0 1 16,0-1-16,-2 0 0,-2 1 16,-2 3-16,0-2 0,-1 5 15,-1-1-15,0 2 16,-1-3-16,7 13 16,0 0-16,-12-9 0,0-3 0,-1 5 15,-3-2-15,0 6 16,-1-3-16,17 6 15,0 0-15,-16-2 0,-2 0 16,18 2-16,0 0 0,0 0 16,0 0-16,0 0 0,0 0 15,-15 0-15,-1 0 16,5 0-16,-1 0 16</inkml:trace>
  <inkml:trace contextRef="#ctx0" brushRef="#br0" timeOffset="98369.1011">13617 11656 0,'0'0'0,"0"0"16,0 0-16,0 0 16,0 0-16,0 0 0,0 0 15,0 0-15,0 0 0,-7 4 16,-1-2-16,-4 11 15,-1-2-15,7 4 0,-1 1 16,2 2-16,1-3 16,2 3-16,0-2 0,4 1 15,0 1-15,4-1 0,0 1 16,2-2-16,-2-3 0,3 2 16,0-2-16,-9-13 15,0 0-15,11 10 0,0 1 16,3-2-16,0 1 15,4-2-15,-1-3 0,-1-1 16,-1 0-16,-1-4 16,-3-1-16,5-3 0,-5-2 0,1-4 15,0 0-15,-1-2 16,-1 0-16,-2-3 16,-1-4-16,1-4 0,-1-1 15,-4 3-15,-1-2 0,-4-1 16,1 0-16,-3 3 0,-1-3 15,-3 5 1,1-1-16,-3 2 0,-2 1 0,1 3 16,-3 0-16,0 4 15,-3-1-15,0 6 0,-1-1 16,1 6-16,-1 0 0,0 4 16,-1 0-16,-2 6 0,-1-1 15,3 0-15,-3-1 0</inkml:trace>
  <inkml:trace contextRef="#ctx0" brushRef="#br0" timeOffset="100251.5081">13025 15895 0,'2'-12'0,"-11"52"15,3-25-15,1 4 0,2-1 16,-1 4-16,0-2 0,2 1 15,-2-2 1,3 2-16,-1-2 0,4-1 16,-1 0-16,-1-18 0,0 0 15,0 0-15,0 0 0,0 0 16,0 0-16,4 11 0,0 1 16,2-11-16,0-1 15,4-13-15,-1 0 0,4-13 16,-4 0-16,2-1 15,0-3-15,-2 7 0,1-3 16,0 5-16,0-3 0,2 5 16,-2-2-16,3 6 15,1-1-15,0 4 16,-1 1-16,5 3 0,0 0 0,1 1 16,-1-2-16,1 0 15,-1-1-15,-3 0 0,2 0 16</inkml:trace>
  <inkml:trace contextRef="#ctx0" brushRef="#br0" timeOffset="101907.1108">22503 15788 0,'0'0'0,"0"0"0,0 0 16,0 0-16,0 0 0,0 0 15,0 0-15,0 0 16,0 0-16,0 0 0,0 0 15,0 11-15,0-1 16,0 7-16,0 1 0,0 0 16,0-1-1,0 1-15,0 0 0,1-3 0,1 1 0,0-3 16,0 0-16,0-4 16,0 1-16,0 0 0,-2-2 15,2 0-15,0-3 0,1-1 16,0 0-16,1-2 15,-2 0-15,2 1 0,-1-2 16,3-1-16,0-1 16,4-6-16,-2 2 0,-1-3 15,1-3-15,4 2 0,-2-4 16,2 4-16,-1-3 16,4-3-16,1-1 0,9-4 15,-4-1-15,4 2 16,1-2-16,1 4 15,1-2-15,7-5 0,-2 1 0,-3 2 16,-2 0-16</inkml:trace>
  <inkml:trace contextRef="#ctx0" brushRef="#br0" timeOffset="106523.4701">16229 11452 0,'0'0'0,"0"0"0,0 0 15,0 0-15,0 0 16,0 0-16,0 0 0,0 0 16,0 0-16,0 0 0,0 0 15,-2 9-15,-2-1 16,0 10-16,0-2 0,2-1 16,-2 0-16,4-2 15,-2 1-15,7 2 16,-4-2-16,5 1 0,-2-1 0,2 0 15,-1 0-15,6-1 16,-4 2-16,1-4 0,-1-3 16,4 3-16,-4-2 0,3-2 15,1 1-15,1-1 16,-3 0-16,5-2 0,-2 1 16,4-1-16,-1-2 0,3-1 15,-1-2-15,6 2 16,-1-2-16,1-2 0,-1 0 15,2 1-15,0-4 0,1-1 16,-2 0-16,4-2 16,-1 1-16,1-3 0,-1 0 15,4-2 1,-2 1-16,1 0 0,-3-4 0,6 2 16,-3-1-16,9-7 0,0 2 15,0-3-15,-1 0 0,5-1 16,-3 0-16,-3 1 15,-1-1-15,-6 6 0,-2-2 16,-1 4-16,-1-1 0,-6 6 16,-1-2-16,-18 12 15,0 0-15,17-8 0,0-1 16,-17 9-16,0 0 16,0 0-16,0 0 0,0 0 15,0 0-15,16-6 0,-2-3 16,-7 3-16,1-1 0,-3 3 15,-2-2 1</inkml:trace>
  <inkml:trace contextRef="#ctx0" brushRef="#br0" timeOffset="107107.9689">17276 11296 0,'0'0'0,"0"0"16,0 0-16,0 0 0,0 0 15,0 0-15,0 0 16,0 0-16,0 0 0,0 0 15,0 0-15,11 0 16,1 0-16,10 0 0,-1 0 16,1 0-16,0 0 0,1 0 15,-1-5-15,-1-1 16,-2 0-16,3-2 0,0 1 16,-3 0-16,1-1 0,-2 1 15,0-2-15,-18 9 16,0 0-16,19-5 15,-2-1-15,-17 6 0,0 0 16,0 0-16,0 0 0,16 0 16,1 0-16,-10 6 0,1-3 15,-6 9-15,-2-1 0,-6 6 16,0 1-16,-4 10 16,0-2-16,-1 6 0,-3-2 15,-3 9-15,-1-2 0,2 0 16,0 0-16,16-37 15,0 0-15,0 0 16,0 0-16,-10 35 0,0-4 0,10-31 16,0 0-16,-2 23 15,0 1-15,2-24 0,0 0 16,4 7-16,1-4 16,-2-5-16,1 1 0</inkml:trace>
  <inkml:trace contextRef="#ctx0" brushRef="#br0" timeOffset="111018.6044">17891 11697 0,'4'-15'0,"-21"68"0,7-29 15,0-1-15,1-1 0,-2 2 16,2-4-16,-1 6 16,-2-2-16,3-1 0,-2 0 15,4 1-15,0 0 0,7-24 16,0 0-16,0 0 16,0 0-16,0 0 0,0 0 15,-2 18-15,0-2 0,6-5 16,-2-4-1,0-4-15,-2-1 0</inkml:trace>
  <inkml:trace contextRef="#ctx0" brushRef="#br0" timeOffset="111696.1087">18206 11422 0,'0'0'0,"-4"13"15,1-2-15,-5 7 16,-2-1-16,0 3 0,1-3 15,1 3-15,-2 0 16,2 4-16,1-3 0,1 5 16,-3-1-16,4 3 0,-1-1 15,2 3-15,-1-1 16,3-3-16,0 3 0,4-1 16,-2-3-16,3 1 0,-1-2 15,4-3-15,-2-1 0,-4-20 16,0 0-16,9 19 15,0 0 1,-9-19-16,0 0 0,13 16 0,-2-2 0,4-5 16,-2 2-16,1-7 15,-1-1-15,1-3 0,-3-1 16,-4-3-16,2 0 0,-2-2 16,1-1-16,0-4 15,-3 1-15,0 0 16,-1-3-16,-2 1 0,-2 0 15,0 12-15,0 0 0,-2-11 16,-2-3-16,4 14 16,0 0-16,-9-12 0,0-2 15,9 14-15,0 0 0,-11-10 16,-3 1-16,14 9 0,0 0 16,-14-8-1,-3 0-15,17 8 0,0 0 0,0 0 16,0 0-16,0 0 0,0 0 15,-13-4-15,-3-2 16,10 4-16,-1-2 0,3-2 16,0 1-16,2-3 0,-1-2 15,1 2-15,1-2 16</inkml:trace>
  <inkml:trace contextRef="#ctx0" brushRef="#br0" timeOffset="112296.4848">18600 11611 0,'0'0'0,"0"0"16,0 0-16,0 0 0,0 0 15,0 0-15,0 0 0,0 0 16,0 0 0,-7 10-16,-3-2 0,-2 7 0,1-1 15,0 3-15,2-3 16,1 4-16,1 0 0,0 0 16,2-2-16,1 1 0,-2-1 15,4 2-15,0-3 16,2 2-16,0 1 0,4-2 15,-2-1-15,4-1 0,-1-2 16,4-3-16,-2 0 16,3-1-16,0-2 0,2 0 15,-1-2-15,3-1 0,-3-1 16,6-2-16,-2 0 16,2-3-16,-2-3 0,3 0 15,-3-2-15,3-1 0,-3-4 16,1 2-16,-1-1 0,-2-1 15,-2 0-15,-2 0 16,0-3-16,-3 3 0,-1-1 16,-3 1-16,-2-1 15,-2 1-15,0 0 0,-3 0 16,-1 0-16,-3 1 16,2 0-16,-3 2 0,-2 1 15,1 0-15,-2 1 0,-2 1 16,0-1-16,1 4 15,-1-2-15,-1 4 0,1 1 16,-2-2-16,2 1 0</inkml:trace>
  <inkml:trace contextRef="#ctx0" brushRef="#br0" timeOffset="120821.9621">10325 17470 0,'0'0'0,"0"0"0,0 0 0,0 0 16,0 0-16,0 0 15,0 0-15,0 0 0,0 0 16,0 0-16,0 0 15,-5 11-15,-1 0 0,-2 5 16,-2-1 0,2 0-16,-1 2 0,3 0 0,-2-1 15,0 2-15,1-1 0,-1 1 16,-2-3-16,2 1 16,1 0-16,-1 0 0,-2 0 15,0 0-15,1-3 0,0 0 16,0 2-16,1-4 15,-1-1-15,2 0 0,-1 0 16,0-1-16,0 1 0,0 2 16,0 0-16,1 0 15,-1-2-15,0 1 0,-2-1 16,10-10-16,0 0 0,-7 12 16,-4-2-16,11-10 15,0 0-15,0 0 0,0 0 16,0 0-16,0 0 0,-7 8 15,-3-1-15,10-7 16,0 0-16,-7 4 0,-2 0 16,9-4-16,0 0 0,-9-1 15,-1-2-15</inkml:trace>
  <inkml:trace contextRef="#ctx0" brushRef="#br0" timeOffset="121589.428">10533 17408 0,'0'0'0,"0"0"0,0 0 16,-1 9-16,-3-1 0,0 11 15,0-1-15,2 1 16,-1 2-16,0 0 0,1-1 16,0 1-16,0 0 15,2 0-15,0-1 0,0 1 16,-2-2-16,0 1 0,0 0 16,2-20-16,0 0 0,-2 20 15,1-3-15,1-17 16,0 0-16,0 0 0,0 0 15,0 0-15,0 0 0,-2 18 16,0-2-16,0-7 16,0 1-16,-2-10 0,-2 0 15,2-4-15,-2 0 0,2 1 16,-1-2-16</inkml:trace>
  <inkml:trace contextRef="#ctx0" brushRef="#br0" timeOffset="122102.0267">10546 17588 0,'0'0'0,"0"0"15,0 0-15,4 8 0,-3 0 16,8 8-16,-3-3 15,1 1-15,2 0 0,-4-5 16,1 0-16,0-2 16,-1 1-16,2-2 0,-1 0 15,1-3-15,-1 1 16,0 1-16,-2-1 0,2 0 16,0-3-16,-1-1 0,-1-1 15,0 1-15,1-2 0,-2 0 16,1 0-16,0 0 15,-2-3-15,0 1 0,0-1 16,0 1-16,-2-2 0,0 2 16,-2 0-16,0 1 15,0-1-15,0 2 0,0-3 16,-2 3-16,1-2 0,1 3 16,-3-3-16,1 4 15,-2-2-15,3 2 0,-1-3 16,0 3-16,0 0 0,0 3 31,0-3-31,2 2 0,-2-2 0,0 4 0,1-1 16,1 1-16,-2-2 0,2 1 15,0-3-15,-3 0 16,2-3-16,-1 1 0,0 0 16,2 2-16,-2-2 0</inkml:trace>
  <inkml:trace contextRef="#ctx0" brushRef="#br0" timeOffset="122808.1673">10897 17472 0,'0'0'0,"0"0"0,0 0 16,0 0-16,0 0 0,0 0 15,0 0-15,0 0 16,0 0-16,-8 3 0,-2 0 15,-4 5-15,-2-2 0,7 0 16,-2-2-16,2-1 16,0 1-16,1 0 0,0 0 15,5 2-15,-2 0 0,3 0 16,-2 0-16,2 0 16,0-2-16,2 0 0,-1-1 15,1 1-15,0 0 0,0 0 16,0 0-16,3 0 15,-1-1-15,2 4 0,-2-3 16,3 2-16,-2-2 0,3 0 16,-2-1-16,2 1 15,-3 0-15,3-1 0,1 3 16,-2-1-16,1 0 16,0 0-16,-3 1 0,1-2 15,1 0-15,-1 0 0,-2-1 16,0 3-16,-2-2 0,0 3 15,-2-3-15,0-1 16,0 1-16,0 2 0,-3-2 16,1 0-16,1 0 0,-3 0 15,0-3-15,1 4 16,-2-3-16,1 2 0,-1-2 16,1-1-16,0 2 0,3-3 15,-4 0-15,3 0 16,-1-3-16,1 0 0,-1-1 15,1-1-15,-2-1 0,2-1 16,0-1-16,2 2 16,-2-2-16</inkml:trace>
  <inkml:trace contextRef="#ctx0" brushRef="#br0" timeOffset="123542.4706">11046 17333 0,'8'-4'0,"-38"15"16,15-7-16,5 2 0,-2-2 15,2 3-15,0-2 0,4 1 16,-2 0-16,5 2 15,-4-3-15,3 1 0,0 1 16,1-1-16,-1-1 0,0 0 16,0 2-16,2 1 15,0-1-15,2 2 0,-1-4 16,2 3-16,-1-2 0,2 2 16,0-2-16,2 0 15,0 0-15,0 2 0,-1-1 16,3 1-16,1 0 0,-2 0 15,1-2-15,0 2 16,-3-1-16,6 1 0,-2-2 16,-2 2-16,1-1 0,-6-7 15,0 0-15,0 0 16,0 0-16,0 0 0,0 0 16,6 7-16,-3 1 15,-3-8-15,0 0 0,3 9 16,-3-1-16,-3 2 15,2-1-15,1-9 0,0 0 16,-6 7-16,0 1 0,6-8 16,0 0-16,-10 8 0,-1-1 15,11-7-15,0 0 16,0 0-16,0 0 0,-11 8 16,0-2-16,11-6 15,0 0-15,-15 5 0,0-2 16,1-3-16,-1 0 0,-1 0 15,1-2-15,3 2 0,-2-1 16</inkml:trace>
  <inkml:trace contextRef="#ctx0" brushRef="#br0" timeOffset="130040.498">20945 18216 0,'10'11'0,"-48"-50"0,22 24 16,-1 1-16,2 1 0</inkml:trace>
  <inkml:trace contextRef="#ctx0" brushRef="#br0" timeOffset="211000.1279">19176 15516 0,'0'0'0,"0"0"0,0 0 16,-2-9-16,-2 1 0,-3-10 15,2 0-15,1 2 0,-2 1 16</inkml:trace>
  <inkml:trace contextRef="#ctx0" brushRef="#br0" timeOffset="213085.1585">19375 14641 0,'0'0'0,"0"0"15,0 0-15,0 0 0,0 0 0,-6 9 16,-1-2-16,-4 5 16,0 0-16,2-4 0,-2 0 15,4-3-15,-3 1 16,3 0-16,-4 0 0,1 0 16,0-1-16,2 2 0,-2-1 15,1 0-15,-2-1 0,2 2 16,0-1-16,-1 0 15,0-1-15,10-5 16,0 0-16,-10 7 0,-1-4 16,11-3-16,0 0 0,-12 6 15,-2 0-15,14-6 0,0 0 16,0 0 0,0 0-16,-12 8 0,1-2 0,11-6 15,0 0-15,0 0 0,0 0 16,-10 7-16,0 2 15,10-9-15,0 0 0,-8 11 16,-1-2-16,9-9 0,0 0 16,-4 17-16,-3-4 15,4 4-15,-4 1 0,5 4 16,-2 0-16,2-1 0,1 2 16,1-1-16,-2 0 15,4 0-15,-2-1 0,1 3 16,-1-2-16,2 1 15,0 1-15,2-1 0,-2-1 16,3 0-16,-2-1 16,4-1-16,-3 0 0,0-1 15,-1-1-15,-3-18 0,0 0 0,6 17 16,-2 1-16,2 3 16,0-4-16,-6-17 15,0 0-15,6 15 0,0 2 16,-6-17-16,0 0 0,0 0 15,0 0-15,9 15 16,0-2-16,-9-13 0,0 0 16,9 12-16,0-2 0,-9-10 15,0 0-15,13 6 16,-2 0-16,-11-6 0,0 0 16,13 3-16,0 1 0,-13-4 15,0 0-15,17 2 16,-1 0-16,5-2 0,-1 0 15,2 0-15,-2 0 0,1 3 16,-1-3-16,1 0 16,-2 0-16,1 0 0,0 0 15,1 1-15,1-1 0,0 2 16,-1-2-16,1 4 16,-2-2-16,0 2 0,0 0 15,2 3-15,-1-4 16,2 3-16,-1-3 0,1 1 15,-2 1-15,1-2 0,-3 2 16,2-1-16,1-3 16,-22-1-16,0 0 0,24 2 15,-1 1-15,0-3 0,2 0 16,-2 0-16,-1 0 0,-3-3 16,1 0-16,-1 0 15,-1 0-15,0-2 0,-3 1 16,-15 4-16,0 0 15,20-2-15,-3-2 0,3 3 16,0-3-16,-20 4 16,0 0-16,17-4 0,1 1 15,-18 3-15,0 0 0,17-3 16,1-1-16,-18 4 16,0 0-16,0 0 0,0 0 15,17-4-15,-1 0 0,-16 4 16,0 0-16,0 0 15,0 0-15,15-6 0,0 0 16,-4 1-16,1-1 0,-2 0 16,-3-2-16,1-1 15,1-2-15,-1-1 0,-2 1 16,1-2-16,0-4 0,0 1 16,-1-2-16,2-5 15,0 0-15,0-3 0,-3 0 16,5-1-16,-2-2 0,0 1 15,-1 1-15,1-3 16,0 1-16,0 2 0,-2-3 16,1 3-16,2-3 0,-2 3 15,-1-1-15,2 2 16,-3-1-16,2 5 0,-1-1 16,-6 23-16,0 0 0,5-22 15,-1-1-15,-4 23 16,0 0-16,0 0 0,0 0 15,4-20-15,-2 0 0,-2 20 16,0 0 0,0 0-16,0 0 0,0 0 0,0 0 15,0-16-15,-2 1 16,2 15-16,0 0 0,-6-10 16,-1 0-16,7 10 0,0 0 15,-10-8-15,-2 0 16,-1 2-16,-2 1 0,0-1 15,-1 1-15,16 5 0,0 0 16,-21-5-16,-2 0 0,-3 0 16,-1 0-16,0 4 15,2-1-15,2 0 0,-2 0 16,-1 2-16,-1-2 16,-1 2-16,1 0 0,-2 0 15,3-2 1,-2 2-16,-1-1 0,0 1 0,-2-3 0,-1 3 15,0-1-15,3 1 16,-2-2-16,1 2 16,1 0-16,0 0 0,-1-3 15,1 3-15,-1 0 0,2 0 16,-1-1-16,2 1 16,-1 0-16,4 0 0,-4 0 15,2 0-15,0 0 0,3 0 16,-1 0-16,3 0 0,-1 0 15,2 0-15,2 0 16,0 0-16,1 0 0,1 0 16,-2 0-16,0-3 15,-2 2-15,5-1 16,-2-2-16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4-25T02:11:11.6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3511 6950 0,'0'0'0,"0"0"0,0 0 15,0 0-15,0 0 0,0 0 16,0 0-16,0 0 0,0 0 16,0 0-16,0 0 15,0 0-15,0 0 0,0 0 16,0 0-16,0 0 16,0 0-16,10 4 15,-2-2-15,8 4 0,2-3 0,-4 0 16,2 0-16,-1 0 15,2-2-15,-1 2 0,2-1 16,2-2-16,-1 0 0,1 1 16,-3-1-16,6 0 15,-4 0-15,5 4 0,-3-1 16,2 2-16,-1-1 0,-1 0 16,1-1-16,-1 2 15,-2-1-15,6 0 0,-3-3 16,3 3-16,2-1 0,-4 1 15,3-2-15,1 0 16,-1 0-16,2-1 0,0 1 16,-1 0-1,-1 0-15,5-2 0,-5 0 0,7 0 16,-2-2-16,13 2 0,-6-2 16,2-1-16,0-3 15,1-1-15,-1 2 0,1 2 16,-2-1-16,0 1 0,-2-1 15,3 0-15,-1 0 0,0 0 16,-2 1-16,2-1 16,0 0-16,1 4 0,-1-2 15,2 2-15,-2 0 16,0 0-16,0 0 0,-1 0 16,-1 0-16,4 0 0,-1 0 15,0 2-15,2-2 16,3 0-1,-4 0-15,7 0 0,-1 0 0,0 0 0,-3-2 16,4-1-16,-2 2 16,2 1-16,-1-3 0,0 0 15,-1 2-15,4-3 16,-3 1-16,2-1 0,0 0 16,1 1-16,2-4 0,7 4 15,-2-2-15,-1 3 16,1-2-16,-6 0 0,0 1 15,-3 0-15,3 1 0,-5 2 16,-1 0-16,0 0 16,1 0-16,0 2 0,2 1 15,-2-2-15,1-1 0,1 2 16,-1 0-16,-1 0 16,0-2-16,4 3 0,-4-2 15,5 1-15,-3 0 0,2 1 16,0-2-16,-2 1 15,-1-2-15,1 2 0,1 0 16,-3 1-16,1-2 0,0 3 16,-2-1-16,0 2 15,1-4-15,-2 1 0,0 0 16,1-1-16,1-1 0,-2 0 16,-1 0-16,0 0 15,1-1-15,-1 1 0,0 0 16,-1 0-16,2 0 0,-1 0 15,-1 0-15,0 0 16,1 0-16,-1-2 0,-1 0 16,-4 2-16,-2-1 0,1-1 15,-1-1-15,2 2 16,1-1-16,-1 0 0,-1-1 16,4 0-16,-3-1 15,2 1-15,-1-4 0,1 1 16,0-2-16,0 3 0,-2-1 15,3 2-15,-1 0 16,2 0-16,-1-2 0,-2 0 16,1 0-16,1 0 15,0-1-15,-2 0 0,1 1 16,-2 1-16,0-2 0,0 4 16,0-4-16,0 4 15,-1-1-15,2 2 0,0-2 16,-1 1-16,0-1 0,3-2 15,-2 0-15,2 0 16,-1 0-16,1 2 0,-2 0 16,1 2-16,0-2 0,3-2 15,-3 0-15,5-1 16,-4-2-16,5 1 0,1 1 16,-1 3-16,-2-2 0,0 2 15,-3-1-15,3 2 16,-2-1-16,-3 2 0,0-2 15,3 1-15,0-2 0,1 3 16,-1 1-16,-1 1 16,-1-2-16,2 2 0,-2 0 15,-2 0-15,-1 0 0,2 2 16,-3-2-16,3 0 16,-3 0-16,0 0 0,0 0 15,1 1-15,-3-1 0,3 2 16,-1-2-16,2 2 15,-2 1-15,-2 0 0,0 0 16,2-2-16,-2 1 16,-2 0-16,1-2 0,-7 2 15,0-2-15,-2 3 16,-1-3-16,3 0 0,-3 0 16,4 0-16,-2-3 0,1 3 15,1 0-15,-4 0 0,2 0 16,0 0-16,-2 0 0,-3-2 15,-1-2-15,-3 0 16,1-2-16</inkml:trace>
  <inkml:trace contextRef="#ctx0" brushRef="#br0" timeOffset="3285.8321">6880 7816 0,'0'0'15,"0"0"-15,0 0 0,0 0 16,0 0-16,0 0 15,0 0-15,10 0 0,-1 0 16,13 0-16,-1 0 0,-1 0 16,2 0-16,4 0 15,-4-1-15,4-2 0,-1 1 16,1 0-16,-1-2 0,4 1 16,-2-2-16,3 3 15,-2 1-15,3 1 0,1-3 16,0 3-16,-2-2 0,3 2 15,-2-2-15,10 2 16,-2 0-16,-1 0 0,3 0 16,0-2-16,-3-1 15,2 0-15,-1 0 0,1 3 16,-3-3-16,4 6 0,-2-3 16,3 0-16,0 0 0,5 0 15,1 0-15,2 0 16,-1 0-16,3-3 0,-2 2 15,3 1-15,0-2 16,5 2-16,-4-2 0,2 2 16,-1-2-16,-1 2 0,-4 0 15,3 2-15,0-2 0,1 0 16,-2 0-16,1 0 16,0-2-16,0 2 0,0 0 15,0 0-15,-2 0 16,2 0-16,0-1 0,0 1 15,-1 0-15,0 0 0,-1 0 16,-5 1 0,0-1-16,-6 4 0,2-1 0,-2 2 15,-3-4-15,-4 3 16,0-2-16,-2 2 0,-1 1 16,-6-2-16,-3 0 0,-21-3 15,0 0-15,18 4 0,0-3 16,-18-1-16,0 0 15,15 6-15,1-1 0,-16-5 16,0 0-16,0 0 16,0 0-16,13 4 0,1-2 15,1-4-15,-1-1 0,4-1 16,1-2-16,1-4 16,0 0-16,2 1 0,-3-1 15,1 2-15,0-2 0,-20 10 16,0 0-16,17-3 15,-1-4-15,-16 7 0,0 0 16,15 3-16,-1-3 0,-3 4 16,2-3-16,3 1 15,-3 1-15,3-2 0,-1-1 16</inkml:trace>
  <inkml:trace contextRef="#ctx0" brushRef="#br0" timeOffset="6242.0991">16582 7881 0,'0'0'0,"0"0"0,0 0 0,0 0 16,0 0-16,14 0 15,-3 0-15,13 0 0,-1 0 16,3 0-16,-4 0 0,9 0 16,-2 0-16,4 0 15,1 0-15,11 0 0,-3-2 16,5 0-16,-3-1 0,5 0 15,-3-1-15,6 0 16,-2 0-16,2 1 0,1-1 16,2 2-16,0-2 0,2 2 15,-1-3-15,3 5 16,0-1-16,0 1 0,-1-3 16,4 6-16,-4-3 15,3 0-15,-1 0 0,8 1 16,0-1-16,-2 5 15,2-3-15,-4-1 0,-1-1 0,2 3 16,-1-1-16,1-1 16,0 2-16,-1-2 0,-1-1 15,0 5-15,-3-4 16,1 1-16,-1 0 0,4 0 16,-4-2-16,3 0 0,-2 0 15,2 2-15,-3-2 16,1 3-16,0-3 0,-2 1 15,0-1-15,-7 0 0,0 0 16,2 0-16,-1 0 16,2 4-16,-2-2 15,-4-1-15,1-1 0,-6 3 16,-1-3-16,-1 4 0,-3-1 16,-6-2-16,-2-1 15,-3 2-15,-2 0 0,-26-2 16,0 0-16,0 0 0,0 0 15,20-2-15,-1-1 0,-5-3 16,-3 2-16</inkml:trace>
  <inkml:trace contextRef="#ctx0" brushRef="#br0" timeOffset="6839.5354">21116 7658 0,'0'0'16,"-2"13"-16,-2-2 0,-2 9 15,0 0-15,-1 1 16,-3 0-16,-2-3 0,1 1 16,-2 1-16,0-3 0,2 2 15,-4 1 1,4-2-16,-1-1 0,-2 1 0,0-2 16,14-16-16,0 0 0,-10 12 15,0-3-15,7-2 0,-3-2 16</inkml:trace>
  <inkml:trace contextRef="#ctx0" brushRef="#br0" timeOffset="7161.6552">21440 7689 0,'0'0'0,"-6"11"0,-2-1 16,1 4-16,-4-2 0,3 5 16,-2-3-16,-2 3 15,1 0-15,-1 3 0,0-3 16,-3 4-16,-1 1 0,1 1 15,-1 0-15,-1 2 16,-3-2-16,2 3 0,-1 0 16,5-3-16,-2 1 15,16-24-15,0 0 0,-13 21 16,0 1-16</inkml:trace>
  <inkml:trace contextRef="#ctx0" brushRef="#br0" timeOffset="10710.2192">12183 8618 0,'0'0'0,"0"0"15,0 0-15,7 9 16,1-1-16,4 4 0,-2 1 16,1-2-16,-1-2 0,0 1 15,0 0-15,3 3 0,-4-5 16,4 3-16,0-4 16,2 1-16,1-1 0,6 4 15,-4-4-15,6-1 0,0-1 16,0-5-16,1-2 15,4-1-15,1 0 0,3-2 16,-2-4-16,16-1 16,-1-2-16,7-3 15,-1-3-15,0 0 0,1-1 0,-6 4 16,-3 3-16,-7 3 16,0 0-16,-6 3 0,-1-1 15,-6 7-15,0 0 0,-1 2 16,-2-2-16,3 5 15,-2-3-15,1 3 0,0 1 16,2 2-16,-4 0 0,5-1 16,-4-1-16,4 3 15,0-3-15,-1 1 0,1-1 16,0 1-16,-1-1 0,2-1 16,1-1-16,1 0 15,-2 1-15,4-4 16,-1 0-16,2 2 0,-3-3 15,3 0-15,-3-3 0,2 3 16,-2-1-16,1 1 0,0 0 16,-3 0-16,1 0 15,1 1-15,-1-1 0,-2 3 16,1-1-16,1-1 16,-2 1-16,2 2 0,-3-2 15,3 0-15,-4 0 0,4 1 16,-3-3-16,3 1 0,0-1 15,0 0-15,-1 0 16,2 0-16,1-1 0,1-2 16,0-1-16,1-2 0,-1 1 15,1 0 1,-1-1-16,0-3 0,-2 0 0,4 2 16,1-1-16,5-1 0,-2-2 15,-1 0-15,-1-1 16,-4 6-16,1 0 0,-6 5 15,-3-2-15,-4 3 0,1 0 16,-3 3-16,1-3 16,-1 1-16,1 1 0,-18-2 15,0 0-15,17 6 16,2 0-16,1 2 0,-3-1 16,3 2-16,-1-3 0,1 0 15,0-3-15,0 1 16,0-1-16,4-2 0,0-1 15,-1 0-15,-1 0 0,2 2 16,-3-2-16,0 0 16,1-2-16,0 1 0,-2-2 15,-20 3-15,0 0 0,24 0 16,1-2-16,0 0 16,1 0-16,-4 2 0,2-1 15,0 1-15,-2-3 0,0 3 16,2-1-16,2-3 15,0 0-15,-1 1 0,0-3 16,2 2-16,-1 1 0,1-1 16,1 0-16,0 0 15,0-1 1,1 2-16,-3 0 0,4 0 0,-1 0 0,2 0 16,0 1-16,0 2 15,0 0-15,2 0 0,1-2 16,7 1-16,-1-2 0,7 2 15,-3-3-15,4 2 16,-4-2-16,0 2 0,-3-2 16,2 3-16,-2-4 15,0 3-15,-1 0 0,-1 1 16,0-2-16,2 1 0,-2-2 16,0 2-16,-1 0 0,1 0 15,-2 0-15,1 2 16,-2 0-16,0 4 15,-2-2-15,-5 4 16,-2 0-16,-8 1 0,1-4 0,-2 3 16,-1 0-16,1 2 15,-3 0-15,2 1 0,-2 1 16,3 0-16,0-3 0,3 4 16,-1-4-16,4 1 0,-2-2 15,4-2-15,-3 0 16,6-4-16,-4 0 0,5 0 15,-3-2-15,4 0 16,-1-2-16,-2 0 0,1 0 16,0 1-16,-4-1 0,1 0 15,-3-3-15,-23 7 16,0 0-16,24-3 0,-3-1 16,-21 4-16,0 0 0,0 0 15,0 0-15,22-3 16,-1 0-16,-21 3 0,0 0 15,19-2-15,2-1 0,-21 3 16,0 0-16,20-3 16,-1 1-16,-19 2 0,0 0 15,0 0-15,0 0 0,20-2 16,-1 0-16,0 0 16,-1 1-16,-1-4 0,0 0 15,-4-4-15,1 0 0,-5 3 16,1-1-16</inkml:trace>
  <inkml:trace contextRef="#ctx0" brushRef="#br0" timeOffset="11311.1721">18894 8470 0,'0'0'0,"-9"9"16,0 2-16,-3 5 0,-3-2 16,0 3-16,-1-1 15,-1 1-15,-1 2 0,3-1 16,-1 0-16,16-18 0,0 0 16,-12 17-16,0-2 15,12-15-15,0 0 0,0 0 16,0 0-16,-6 14 0,1 0 15,10-7-15,-1-1 16,7-4-16,-4-2 0,6-5 16,0 2-16,0-3 0,0 0 15,3-2-15,-2-1 16,2-1 0,0-1-16,2 0 0,-2 1 0,-1 2 0,1 1 15,-1 3-15,1-2 16,-6 4-16,-1 0 0,2 2 15,-4-2-15,1 2 0,-1 0 16,-1 4-16,1-2 16,-6 2-16,1-1 0,-5 5 15,-1-1-15,-3 2 16,0 1-16,-3 2 0,0-1 16,-4 1-16,1 2 0,-3 1 15,1 3-15,15-18 16,0 0-16,-14 13 15,-1 0-15,15-13 0,0 0 0,0 0 16,0 0-16,-11 15 16,2-3-16,9-12 0,0 0 15,-2 12-15,0-2 0,6-5 16,-2-3-16,3-2 0,-1 0 16</inkml:trace>
  <inkml:trace contextRef="#ctx0" brushRef="#br0" timeOffset="12862.4858">10436 8454 0,'0'0'0,"0"0"0,0 0 0,0 0 15,0 0-15,-9 11 16,-2-4-16,-4 11 0,-1-2 15,1 0-15,-1 1 16,0 0-16,-2-1 0,3 1 16,-2-3-16,6 4 0,-1-2 15,12-16-15,0 0 0,0 0 16,0 0-16,0 0 16,0 0-16,-8 12 0,1-1 15,5-6-15,-2-3 0,6-4 16,0 0-16,3-1 15,-1-4-15,2 3 16,1-2-16,-2 0 0,1 0 0,3-1 16,2-2-16,4-3 15,1 1-15,2 1 16,-2-2-16,1 4 0,-1 0 16,-3 4-16,0 1 0,-4 1 15,-1 0-15,-3 4 0,-1-2 16,-1 2-16,-1 0 0,-2 3 15,0-1-15,-2 4 16,-1 0-16,-1 2 0,-1-2 16,-1 2-16,0-1 0,1 4 15,-4-2-15,3 1 16,-1-2-16,7-10 0,0 0 16,-4 12-16,-1-1 15,5-11-15,0 0 0,-2 14 16,-3 0-16,5-14 15,0 0-15,-2 13 0,0-1 16</inkml:trace>
  <inkml:trace contextRef="#ctx0" brushRef="#br0" timeOffset="20703.8936">22497 14708 0,'-9'12'0,"37"-59"0,-16 25 16,1-6-16,2 2 0,0-6 16,-2 1-16,9-9 0,-1 1 15,3-2-15,-1-1 16,-2 11-16,-2 1 0,-19 30 16,0 0-16,0 0 15,0 0-15,12-23 0,-3 3 16</inkml:trace>
  <inkml:trace contextRef="#ctx0" brushRef="#br0" timeOffset="21338.4342">23376 13432 0,'0'0'0,"0"0"0,0 0 0,-9 14 16,-3-3-16,-5 8 15,-4 2-15,4 2 0,-1-1 16,-2 5-16,1 1 0,-1 9 16,-2-2-16,5 0 15,-1 1-15,9-7 0,0 0 16,9-29-16,0 0 0,-2 21 16,0-4-16,7-3 15,-1 0-15,-4-14 0,0 0 16,8 9-16,-1 0 0,6-5 31,-2 0-31,5-1 0,-3-1 0,-13-2 16,0 0-16,16 5 0,0-4 0,1 3 15,0-2-15,-17-2 16,0 0-16,18 8 0,0-2 16,-5 3-16,-4-1 15,-5 2-15,-2-2 0,-4 6 16,0-2-16,-4 2 0,1-1 15,-3 1-15,-3 0 16,1 1-16,1-1 0,9-14 16,0 0-16,-14 18 0,0-2 15,14-16-15,0 0 16,-12 11-16,-1 1 0,5-10 16,0 0-16,2-8 15,1 0-15,1-2 0,-2 1 0</inkml:trace>
  <inkml:trace contextRef="#ctx0" brushRef="#br0" timeOffset="23156.5731">23612 13695 0,'0'0'0,"0"0"0,0 0 15,0 0-15,0 0 0,0 0 16,0 0-16,0 0 16,0 0-16,0 0 0,0 0 15,-8 0-15,-2 0 0,-7 2 16,-3-1-16,7 3 16,-4 1-16,5 4 0,0 0 15,5 4-15,-1-1 0,2 4 16,-2-3-16,4 3 15,0 0-15,2 2 0,0-3 16,2 5-16,0-2 16,0-18-16,0 0 0,4 15 15,0 1-15,-4-16 0,0 0 16,8 10-16,-2-1 0,2-5 16,-1-2-16,3-6 15,-2 0-15,0-3 0,0-3 16,3-2-16,-4-2 0,1-3 15,0-3-15,2-4 16,-1-1-16,-1 2 0,-1-2 16,2 6-16,-3-2 0,-1 3 15,-1 0-15,2 4 16,-1 1-16,-2 5 0,-1-2 16,2 4-16,-2 0 15,2 4-15,-1-2 0,1 4 16,0 0-16,3 4 0,-4 0 15,3 2-15,-2-2 0,2 4 16,-3-2-16,2 1 16,-1 1-16,2 0 0,-1 0 15,-1 0-15,0-2 0,0 0 16,-3-1-16,2 0 16,-1-2-16,2 2 0,-2-4 15,2-1 1,-3-1-16,4-7 0,-1-1 15,2-4-15,-2 0 0,2-4 16,0 2-16,-1-7 0,1 1 16,3 1-16,-4-2 0,3 5 15,-1-1-15,-7 18 0,0 0 16,0 0-16,0 0 16,9-13-16,-1-1 0,-1 8 15,-1-1-15,-1 7 0,0 0 16,1 7-16,-2-1 15,-1 3-15,1 1 0,0 4 16,0-2-16,1 0 16,-4-1-16,3 1 0,-2-2 15,0-2 1,0-1-16,2-3 0,-3 1 0,3-5 16,-2 0-16,2-6 0,1 0 15,-2-4-15,-1-2 16,2 0-16,-2 1 0,2-3 15,0 0-15,-4 14 0,0 0 16,3-14-16,-1 2 0,-2 12 16,0 0-16,0 0 15,0 0-15,0 0 0,0 0 16,4-12-16,-1 3 0,-3 9 16,0 0-16,4-2 15,-1 0-15,-3 2 0,0 0 16,6 2-16,-1-2 0,-5 0 31,0 0-31,7 3 0,2 0 0,0-3 0,-1 0 16,0-3-16,0 0 0,-8 3 15,0 0-15,10-4 16,-3 0-16,-7 4 0,0 0 16,0 0-16,0 0 0,11-3 15,-2 0-15,-9 3 16,0 0-16,11 0 15,0 0-15,0 0 0,0-2 16,2 0-16,-4-2 0,2-1 16,0-1-16,-2-1 0,1 1 15,2-3-15,-1-1 16,1 0-16,-3-2 0,-9 12 16,0 0-16,0 0 15,0 0-15,10-11 0,-3-2 16,-7 13-16,0 0 0,0 0 15,0 0-15,7-9 0,-3 0 16,-4 9-16,0 0 16,2-3-16,-1-1 0,1 6 15,0-2-15,-2 0 0,0 0 16,0 0-16,0 0 16,6 5-16,0-2 0,-6-3 15,0 0-15,12 3 16,-1-2-16,5-2 0,-1-4 15,3-1-15,-2 0 16,3-5-16,0-1 0,0-2 16,-3 0-16,-1-3 0,2-1 15,-2-1-15,-1-1 0,-3-2 16,1-2-16,-2 1 16,-2-1-16,-3 1 0,-1-1 15,-2 3-15,-2-3 0,-4 6 16,-2-1-16,-3 5 15,-1 0-15,-4 9 0,-2-3 16,1 8-16,-1-2 0,-1 7 16,-1 0-16,-2 6 15,0 2-15,2 2 0,-1 1 16,3 1 0,1-1-16,15-16 0,0 0 0,-10 19 15,-2-1-15,9 4 0,-3-1 16,6-1-16,0 0 0,4 1 15,-2-1-15,7 0 16,-1-1-16,4 1 0,-3-1 16,6 1-16,-2 0 0,5-1 15,-3 1-15,3-2 16,0-1-16,2 1 0,-3-3 16,3 2-16,0-2 0,0-1 15,0-3-15,2 2 16,-3-3-16,1-3 15,0-1-15,1 0 0,-1-2 0,2-4 16,-3 0-16,1-5 16,-2-2-16,-3-4 0,-1 0 15,-3-2-15,-1-1 0</inkml:trace>
  <inkml:trace contextRef="#ctx0" brushRef="#br0" timeOffset="26927.136">7496 11517 0,'0'0'0,"0"0"0,0 0 15,4 9-15,-3 0 0,9 8 16,-3-2-16,4 0 16,-2-3-16,5 3 0,-2-3 15,4 0-15,0-1 16,3 1-16,1-3 0,3 4 15,-2-3-15,3 1 0,-2-1 16,5 0-16,0-3 0,6 2 16,-2-1-16,2-1 15,0-1-15,10 0 0,-2 0 16,8-3-16,-1-2 16,-4-2-16,2-2 0,-3-1 15,1-1-15,0-6 0,0-1 16,2-3-16,-3-1 0,-1-1 15,-3-1-15,-1-2 16,-1-1-16,1-3 0,-2 1 16,-3-4-16,-2 2 0,-3 2 15,-3-1-15,-2 1 16,1-1-16,-2 2 0,0-1 16,-7 3-16,1 1 15,-16 19-15,0 0 0,14-16 16,-3 0-16,-11 16 15,0 0-15,0 0 0,0 0 16,0 0-16,0 0 0,12-13 16,0-3-16,-12 16 15,0 0-15,5-15 0,-1 3 16,-4 2-16,0-2 0</inkml:trace>
  <inkml:trace contextRef="#ctx0" brushRef="#br0" timeOffset="27428.2872">8823 11257 0,'0'0'0,"0"0"15,0 0-15,0 0 0,0 0 0,11 0 16,0-2-16,14-2 16,-3-1-16,-1-3 0,-2-2 15,1 2-15,-3 0 16,3 0-16,-2 1 0,1-1 16,-1-2-16,1 0 0,2-1 15,-21 11-15,0 0 0,21-7 16,0-1-16,-21 8 15,0 0-15,24-6 0,-2 0 16,-22 6-16,0 0 16,15 2-16,-1-2 0,-8 10 15,-3 0-15,-5 6 16,1 0-16,-5 5 0,-2 1 16,-2 10-16,0-3 0,1 2 15,-1 1-15,-4 9 16,0-3-16,1 2 0,0 0 15,4-9-15,0 0 0,9-31 16,0 0-16,0 0 0,0 0 16,-4 21-16,0 2 15,4-23-15,0 0 0,-2 9 16,0 0-16,-3-8 0,1-1 16</inkml:trace>
  <inkml:trace contextRef="#ctx0" brushRef="#br0" timeOffset="28107.3883">9000 11807 0,'0'0'0,"0"0"0,0 0 0,0 0 15,0 0-15,0 0 16,0 0 0,0 0-16,0 0 0,0 0 0,0 0 0,0 0 15,0 0-15,0 0 16,0 0-16,0 0 0,0 0 16,11 10-16,-4-2 0,5 8 15,-2-3-15,0 3 16,-3 0-16,-1 3 0,1-1 15,-1 2-15,0-2 0,1-1 16,-1-1-16,3 0 16,-4-1-16,-5-15 0,0 0 15,10 16-15,0-2 16,-10-14-16,0 0 0,0 0 16,0 0-16,0 0 15,0 0-15,8 14 0,-1-1 16,-7-13-16,0 0 0,2 8 15,-2 1-15,0-9 0,0 0 16,-4 6-16,1 0 16,3-6-16,0 0 0,-10 6 15,0 0-15,10-6 16,0 0-16,-14 3 0,-2-1 16,1-1-16,-2-1 0,2-1 15,-1-1-15,3-1 0,-3 2 16,2-2-16,0 1 15,14 2-15,0 0 0,-11-3 16,-2-1-16,0 2 16,2-2-16,3-1 0,-2 3 15,4-1-15,-1 1 0,7 2 16,0 0-16,0 0 16,0 0-16,-4 0 0,-3-2 15,5 2-15,1 0 0,2 2 16,-1-2-16,0-2 15,0 0-15,-1-1 0,-1 0 0</inkml:trace>
  <inkml:trace contextRef="#ctx0" brushRef="#br0" timeOffset="28462.9379">9185 11817 0,'0'0'0,"0"0"15,0 0-15,0 0 16,0 0-16,0 0 15,0 0-15,10 0 0,0-2 16,10 1-16,-2-2 0,2-1 16,-1-2-16,0-1 15,1 2-15,1-2 0,1-1 16,-1-2-16,1 0 0,-3 2 16,1-2-16,2 4 0,-4-1 15,-2 1-15,-5-2 0,-5 4 16,-3-2-16</inkml:trace>
  <inkml:trace contextRef="#ctx0" brushRef="#br0" timeOffset="28983.5026">9675 11736 0,'0'0'15,"0"0"-15,0 0 0,-2 16 16,-2 0-16,0 9 0,-1 1 16,3-1-16,-2 1 15,4 2-15,-2-3 0,2 1 16,0-1-16,6-1 15,-3-1-15,7 0 0,-3 2 16,8-6-16,-1 1 0,6-6 16,-2-3-16,1-3 15,-1-2-15,0-2 0,2-2 16,2-2-16,-3-2 0,1-5 16,0 2-16,-2-5 15,0-2-15,-3-3 0,-1-1 16,-1-1-16,0-3 15,-4 0-15,0 0 16,-3-5-16,1 0 0,-3-1 16,-1-2-16,-5 3 0,1-1 15,-6 1-15,-1 0 0,-3 3 16,-1-1-16,-3 5 0,-2 0 16,0 9-16,-2-4 15,-8 9-15,3 0 0,-6 8 16,-1-2-16,-2 10 0,-1-2 15,-1 5-15,-1-1 0</inkml:trace>
  <inkml:trace contextRef="#ctx0" brushRef="#br0" timeOffset="36053.4168">19459 15915 0,'0'0'0,"0"0"0,0 0 15,0 0-15,0 0 0,0 0 16,0 0-16,0 13 0,-2-2 15,0 15-15,1-3 16,-1 4-16,-2-4 0,-1 2 16,-1-1-16,1 2 15,-3-1-15,3 0 0,-2 2 16,3-2-16,0-2 0,1 3 16,-3 0-16,2 0 15,-2-4-15,2 2 0,0 0 16,0-1-16,0-1 0,4-22 15,0 0-15,-3 24 16,-1-3-16,4-21 0,0 0 16,-4 26-16,0-3 0,-1 1 15,2-1-15,1-1 16,-2-1-16,4-21 0,0 0 16,-4 22-16,1 0 0,1 0 15,0-3-15,2-19 16,0 0-16,0 0 0,0 0 15,-2 20-15,0 0 0,2-20 16,0 0-16,0 0 16,0 0-16,0 0 0,0 0 15,0 17-15,-2-1 16,2-16-16,0 0 0,0 15 16,0-1-16,0-14 0,0 0 15,0 0-15,0 0 16,0 0-16,0 0 0,0 12 15,-3-2-15,3-10 0,0 0 16,0 0-16,0 0 16,3 10-16,-3-3 0,0-7 15,0 0-15,0 0 0,0 0 16,0 0-16,0 0 16,4 8-16,-2-2 0,-2-6 15,0 0-15,7 6 16,-1 0-16,-6-6 0,0 0 15,9 6-15,0-2 0,-9-4 16,0 0-16,13 4 0,-1 0 16,-12-4-16,0 0 15,16 3-15,-2 2 0,-14-5 16,0 0-16,19 1 16,-1 1-16,-18-2 0,0 0 15,25 5-15,1-4 0,-1 3 16,-1 1-16,-24-5 15,0 0-15,25 3 0,1 0 16,-1 0-16,-2 1 0,1-3 16,-2-1-16,-1 3 15,1-3-15,-2 2 0,-1-2 16,3 0-16,-3 0 0,0 0 16,1 0-16,0 0 15,-1 0-15,4 0 0,-3 0 16,-1 0-16,0-2 0,0 2 15,1 0-15,2 0 16,-3 0-16,3 2 0,-3-2 16,0 0-16,2 0 15,-1 1-15,-1-1 0,1 3 16,0-3-16,-1 2 0,0-2 16,1 1-16,-1-1 15,-19 0-15,0 0 0,22 3 16,-3-3-16,5 1 15,0-1-15,-24 0 0,0 0 16,24 6-16,-1-5 0,0 3 16,1-2-16,-24-2 0,0 0 15,23 4-15,-1-3 16,-22-1-16,0 0 0,23 3 16,1-2-16,-2 1 0,-1 1 15,-21-3-15,0 0 0,22 1 16,-2 0-16,-20-1 15,0 0-15,18 5 16,0-3-16,-18-2 0,0 0 16,0 0-16,0 0 0,20 4 15,-3 0 1,-17-4-16,0 0 0,0 0 0,0 0 16,0 0-16,0 0 0,18 2 15,-1 1-15,-17-3 0,0 0 16,0 0-16,0 0 15,0 0-15,0 0 0,19 1 16,-1-1-16,-18 0 0,0 0 16,0 0-16,0 0 15,15-1-15,0-4 0,-15 5 16,0 0-16,11-4 16,0-2-16,0 0 0,-2-1 15,-1-3-15,-1-1 0,2 0 16,-2 0-16,1-3 15,-3 0-15,2 0 16,-1-2-16,-1 0 0,1-1 16,0-4-16,-1 1 0,4-2 15,-3 0-15,-1 1 0,-1-3 16,3 1-16,-2 0 0,0-2 16,-1 2-16,0-1 15,0-1-15,-1-1 0,1-1 16,3 1-16,-3-1 0,-1 1 15,1-2-15,0 3 16,0-1-16,-1 1 0,-1-3 16,3 5-16,-1-2 15,0 1-15,-1-2 0,1 5 16,-2-2-16,-2 23 0,0 0 16,4-22-1,-2 0-15,-2 22 0,0 0 0,2-21 16,-1-1-16,-1 22 0,0 0 15,0 0-15,0 0 0,0 0 16,0 0-16,0-18 16,0-1-16,0 19 0,0 0 15,0 0-15,0 0 16,0 0-16,0 0 0,-1-14 16,-1-2-16,2 16 0,0 0 15,0 0-15,0 0 16,-6-8-16,0-2 0,6 10 15,0 0-15,-7-5 0,-2-2 16,9 7-16,0 0 16,-11-3-1,0-2-15,-2 5 0,2-1 0,-3 1 0,0-2 16,0 4-16,-2-2 16,3 1-16,-3-1 0,1 5 15,-1-4-15,-1 4 16,-1-4-16,-4 3 0,1-2 15,-1 0-15,-2-2 0,2 3 16,1-2-16,-2 1 16,-1-2-16,0 0 0,0 0 15,-2 1-15,1-1 0,0 3 16,0-3-16,-1 1 16,1-1-16,0 3 0,-2-1 15,-1 0-15,1-2 0,-2 2 16,2-2-1,-1 2-15,2 0 0,-1 1 0,-3-2 16,3 0-16,-3 2 0,2-1 16,-1 0-16,1 2 15,-1-2-15,2 1 0,-3-3 16,6 4-16,-5-2 0,4 0 16,-3 0-16,3 3 15,-1-4-15,1 4 0,0-4 16,2 4-16,-3-4 15,1 1-15,2 0 0,4 1 16,-3 0-16,2-1 16,1-1-16,3 2 0,-1-1 15,3-1-15,-1-1 16,5 0-16,-2 0 0,4 0 0,-2-1 16</inkml:trace>
  <inkml:trace contextRef="#ctx0" brushRef="#br0" timeOffset="78681.0595">20981 16811 0,'0'0'0,"0"0"0,0 0 0,0 0 0,0 0 15,0 0-15,0 0 0,0 0 16,0 0-16,0 0 15,0 0-15,8 1 0,0 1 16,5 1-16,1-2 16,-4 1-16,-1 0 0,2 0 15,-4-1-15,1 4 0,-3-4 16,4 2-16,-3-1 16,1-1-16,-1 2 0,2-3 15,-2 0-15,2 1 16,-1-1-16,2 0 0,-2 0 15,3 0-15,-3-1 0,4-3 16,-4-1-16,1 4 16,-1-4-16,1 4 0,0-1 15,-1 2-15,1-2 0,-8 2 16,0 0-16,10 0 16,0-2-16,-10 2 0,0 0 15,13 2-15,1 0 0,-14-2 16,0 0-16,15 3 15,1 0-15,2-1 0,-3-1 16,-15-1-16,0 0 0,22 0 16,-1 0-16,2-1 15,-4-4-15,0 2 0,-1-2 16,0 0-16,-1-1 0,3 2 16,-3-2-16,-17 6 15,0 0 1,20-3-16,-2-2 0,3 4 0,-1-3 0,-20 4 15,0 0-15,22 0 16,-3-2-16,5 0 0,-2 0 16,-22 2-16,0 0 15,20-2-15,2 0 0,2-2 16,-2 0-16,0 2 0,1-2 16,-1 0-16,-3-2 0,1 2 15,-2-1-15,-18 5 16,0 0-16,20-4 0,2-2 15,-22 6-15,0 0 0,24-5 16,-2 2 0,2 1-16,1 0 0,-4 2 0,0 0 15,-1 0-15,0 0 0,-20 0 16,0 0-16,21 2 16,-1-2-16,1 0 0,0-2 15,-1 2-15,0-2 16,2-1-16,-2 2 0,-1-1 15,0-1-15,-19 3 16,0 0-16,22-1 0,-2-1 16,1 2-16,0-2 0,1 2 15,-3-2-15,-19 2 16,0 0-16,23 2 16,-1-2-16,-22 0 0,0 0 0,25 0 15,0 0-15,0 0 16,1 0-16,-26 0 0,0 0 15,25-2-15,1-2 0,-1 1 16,-1-2-16,0 2 0,-3-3 16,0 0-16,-1 0 15,0 0-15,-1-3 0,1 4 16,-2-2-16,-18 7 16,0 0-16,19-9 0,0 2 15,-19 7-15,0 0 0,18-6 16,2 0-16,0 3 15,-1 0-15,-1 4 0,-3-1 16,-15 0 0,0 0-16,18 5 0,0-4 0,-18-1 15,0 0-15,17 2 0,-1 1 16,-3-3-16,1 0 0</inkml:trace>
  <inkml:trace contextRef="#ctx0" brushRef="#br0" timeOffset="81784.4526">11702 11499 0,'0'0'0,"0"0"0,0 0 16,0 0-16,0 0 15,0 0-15,0 0 0,0 10 16,-2-2-16,1 8 0,-1-1 15,2-1-15,0 0 16,3 2-16,1-3 0,7 1 16,-4 0-16,3 0 0,-1-1 15,5 2-15,-2-2 16,4 3-16,-1-3 0,3 3 16,0-3-16,2 2 0,0-2 15,0 0-15,0-1 16,2 0-16,-1 0 0,4 0 15,-1-1-15,1 0 0,0-2 16,2-1-16,-2-2 16,2 0-16,1-3 0,1 2 15,-1-3-15,1-2 16,1-2-16,3-3 0,-1-1 16,8-1-16,2-3 0,2-3 15,0-4-15,1-2 16,-2-1-16,-2 1 0,1-3 15,1-1-15,-2-1 0,0-2 16,-2 1-16,0 3 16,-1-2-16,-3 6 0,-2 0 15,-5 0-15,-1 1 0,0 2 16,-1 0-16,-6 7 16,-2-1-16,-18 9 0,0 0 15,0 0-15,0 0 0,0 0 16,0 0-16,15-5 15,-1-1-15,-14 6 0,0 0 16,0 0-16,0 0 16,8-7-16,-1-2 15,-5-3-15,0 1 0,0-2 0,-2 0 16</inkml:trace>
  <inkml:trace contextRef="#ctx0" brushRef="#br0" timeOffset="82351.9863">13057 11336 0,'0'0'0,"0"0"0,0 0 15,0 0-15,0 0 16,0 0-16,0 0 0,14 0 16,-3 0-16,13 1 15,-2 2-15,-1-1 0,1-1 16,-3 2-16,1-1 0,0-2 16,-1-2-16,0-1 15,1 0-15,-1-1 0,0-1 16,-2 4-16,-1-3 15,-16 4-15,0 0 0,0 0 16,0 0-16,17-3 0,1-2 16,-18 5-16,0 0 0,0 0 15,0 0-15,12 5 16,-2-2-16,-8 13 0,-2 0 16,-6 5-16,-2 1 0,-2 1 15,-1 1-15,-1 1 16,-2-1-16,0 3 0,1 1 15,13-28-15,0 0 0,-15 34 16,2-3-16,13-31 16,0 0-16,-12 37 0,-2 1 15,14-38-15,0 0 16,-2 27-16,0 0 16,2-27-16,0 0 0,6 15 0,-2-4 15,4-7-15,0-2 16,-1-4-16,1 0 0,-1-1 15,-1-2-15</inkml:trace>
  <inkml:trace contextRef="#ctx0" brushRef="#br0" timeOffset="83069.4069">13806 11548 0,'0'0'0,"0"0"0,0 0 15,0 0-15,0 0 0,-8 0 16,-1 0-16,-9 4 15,-1-2-15,0 9 0,1 0 16,3 3-16,-3-1 0,5 3 16,-2-2-16,4 5 15,-2-1-15,2 5 0,0 0 16,3 2-16,0-2 0,4 2 16,0 1-16,4 0 15,-2-1-15,4-2 0,0 2 16,4-4-16,1-1 0,0 1 15,1 1-15,1-3 16,0 1-16,2-2 0,0-3 16,5 0-16,-2-2 0,4-3 15,-2-1-15,-16-9 16,0 0-16,19 9 0,1-3 16,2-5-16,-3 2 0,1-6 15,-1-1-15,-3-2 16,-1 0-16,-1-6 0,-2 1 15,-2-4-15,-1-3 0,-3 0 16,0 0-16,-4 2 16,0-3-16,-4 3 0,0 1 15,-2 3-15,0-2 0,-1 4 16,-3-2-16,-2 5 16,-2-3-16,1 5 0,-1-1 15,0 5-15,-2-1 0,3 4 16,-3-2-16,0 4 15,1-1-15,13-3 0,0 0 16,-12 11-16,-1-3 16,13-8-16,0 0 0,-12 11 15,3-1-15,3 2 0,0 0 16,6-4-16,-2-1 16,6-3-16,0-2 0,0-2 15,-2 0-15</inkml:trace>
  <inkml:trace contextRef="#ctx0" brushRef="#br0" timeOffset="83585.4947">14168 11689 0,'0'0'0,"0"0"16,0 0-16,0 0 16,0 0-16,-8 10 15,1-2-15,-6 6 0,2-2 16,4 1-16,-2 0 0,5 2 16,-1-2-16,3 1 15,0-1 1,2 1-16,-2-1 0,6 3 0,-1-3 0,3 3 15,1-2-15,0 0 16,1-2-16,1-1 0,2-1 16,0-2-16,-1-1 0,5-2 15,-2-1-15,3-4 16,-1 0-16,1-4 0,-1-1 16,1 0-16,0-3 0,2-4 15,-3-2-15,1 1 16,-3-3-16,-3-2 0,0-1 15,-2-2-15,-2 0 0,-3-1 16,-1 1-16,-4 1 16,-1 1-16,-3 3 0,-2-2 15,-2 7 1,-2-2-16,1 2 0,-4-1 0,-1 8 16,-4 0-16,-4 7 0,-1-2 15,2 5-15,-1-2 0</inkml:trace>
  <inkml:trace contextRef="#ctx0" brushRef="#br0" timeOffset="89275.7284">19436 17280 0,'1'-12'0,"-14"52"0,6-23 0,-2 2 16,0-1-16,1-2 15,-2-1-15,2 2 0,-1-4 16,1 2-16,0 2 0,-2-4 16,1 0-16,-2-1 15,2 0-15,9-12 0,0 0 16,-10 10-16,-2-2 16,12-8-16,0 0 0,-9 8 15,-4-1-15,1 2 0,-1-3 16,13-6-16,0 0 0,-13 8 15,0-3-15,13-5 16,0 0-16,-13 8 0,-3-1 16,16-7-16,0 0 0,-15 13 15,-1-1-15,4 2 16,-2-3-16,5 3 0,-3 0 16,4 1-16,0 1 0,5 2 15,-3 0-15,4 3 16,0-1-16,2 3 0,-2-1 15,2 3-15,0-1 16,2 1-16,0 1 16,2 2-16,-2-3 0,1 3 0,1-1 15,2 1-15,-2-3 16,2 1-16,-2-3 0,0 1 16,0-1-16,-4-23 15,0 0-15,5 22 0,1-3 16,-6-19-16,0 0 0,9 23 15,-4-4-15,-5-19 16,0 0-16,8 20 0,-1-1 16,-7-19-16,0 0 0,0 0 15,0 0-15,11 15 0,-4 0 16,-7-15-16,0 0 16,0 0-16,0 0 0,12 12 15,0-1-15,-12-11 0,0 0 16,11 8-16,-1 0 15,-10-8-15,0 0 0,14 6 16,-1-2-16,-13-4 16,0 0-16,16 4 0,0-2 15,2-2-15,-1 0 0,3 0 16,-2-2-16,1 0 16,1 0-16,0 0 0,-3-2 15,5 2-15,-4-2 0,3 2 16,-1-2-16,1 2 15,-1-2-15,2 2 0,-2-2 16,4 2-16,-2-2 0,1 3 16,-2-2-16,4 3 15,-2-1-15,3-1 0,-2-1 16,0 2-16,0-1 0,1 0 16,-1-2-16,-1 2 15,1-2-15,2 1 0,-3 2 16,1-1-16,-1 0 0,0 2 15,-1-2-15,2 0 16,-1 0-16,-1 0 0,0 0 16,-22 2-16,0 0 15,21-3-15,1 0 0,-22 3 16,0 0-16,21-2 0,1-1 16,-22 3-16,0 0 0,21-4 15,-1-2-15,-20 6 16,0 0-16,19-7 0,-1 2 15,-18 5-15,0 0 0,19-8 16,-2-2-16,-17 10 16,0 0-16,18-10 0,-3-2 15,-15 12-15,0 0 16,16-12-16,-3 1 0,1-1 16,-3 0-16,-11 12 0,0 0 15,12-12-15,0-1 16,-1-1-16,2 0 0,-4 2 15,-1-1-15,-1 1 16,0 0-16,1 1 0,-3-4 16,3 2-16,-3-3 0,5 1 15,-4-3-15,1-2 16,1-1-16,0-1 0,-2-2 16,1 0-16,-1 1 0,3 0 15,-4-3-15,3 2 16,-2 1-16,-1-1 0,2 1 15,-1 2-15,-1-3 0,1 3 16,-2 3-16,2 0 16,0-3-16,-6 21 0,0 0 15,4-19-15,0 0 0,-4 19 16,0 0-16,0 0 16,0 0-16,0 0 0,0 0 15,3-16-15,-1-2 0,-2 5 16,0-3-16,0 16 15,0 0-15,0 0 0,0 0 16,-4-10-16,-1 1 16,5 9-16,0 0 0,-10-8 15,0-3-15,10 11 0,0 0 16,-13-5-16,-3-3 16,-1 2-16,-1 0 0,-4 0 15,1 0-15,-2 3 0,2-2 16,0 3-16,-1-2 15,0 3-15,-1-3 0,0 2 16,-1-1-16,-1 2 0,-2-4 16,2 5-16,0-1 0,0-1 15,-1 0-15,-1 2 16,-1 0-16,1 0 16,-2 0-16,5 0 0,-4 0 15,1 2-15,0-2 0,-1 0 16,-1 0-16,1 2 15,-2-2-15,3 1 0,-3-1 16,6 0-16,-2 0 0,-1 0 16,-1-1-16,1 1 15,-1 0-15,2 0 0,-1 0 16,4 0-16,-3 0 0,3 1 16,-3-1-16,5 0 0,-1 0 15,4 0-15,-1 0 16,3 0-16,-1 0 15,3 3-15,-2-3 0,6 0 16,1 0-16,-1 2 0,0-2 16,2 1-16,-1 2 0,-2 0 15,2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4-25T02:33:16.97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19389 10864 0,'0'0'0,"0"0"32,0 0-32,0 0 0,0 0 0,-16 0 0,1 3 15,-20 3-15,-3-3 16,-15 13-16,0 0 0,-3 7 15,-4 1-15,-2 3 0,-3 1 16,-3 4-16,-1-1 16,-6 6-16,0 0 0,5 2 15,0 1-15,13-2 0,-3-4 16,22-8-16,-3-1 16,17-6-16,-1-4 0,8-2 15,-3-4-15,1-2 0,2 1 31,17-8-31,0 0 0,-16 8 0,-1 0 0,17-8 16,0 0-16,0 0 16,0 0-16,-18 8 0,1 0 15,17-8-15,0 0 0,0 0 16,0 0-16,-16 8 16,-1-1-16,17-7 0,0 0 15,-11 12-15,2-2 0,7-5 16,-2 0-16,4-3 15,-2-2-15</inkml:trace>
  <inkml:trace contextRef="#ctx0" brushRef="#br0" timeOffset="750.8628">18538 11590 0,'0'0'0,"0"0"15,0 0-15,-9 11 0,-2 0 16,-4 9-16,-3-5 16,1 6-16,-3 0 0,3 4 15,-2-3-15,3 3 16,-1-2-16,6 0 0,-1-1 15,12-22-15,0 0 0,-4 19 16,0 2-16,4-21 0,0 0 16,6 17-16,-3 1 15,8-5-15,-2 2 0,3-4 16,-2-1-16,1-1 16,-1 0-16,-10-9 0,0 0 15,9 9-15,-3 1 0,0 4 16,-1-3-16,-3 3 15,0-2-15,-2 2 0,-2 0 16,-2 2-16,1-3 0,-3 0 16,0-1-16,6-12 15,0 0-15,-9 13 0,-1-2 16,10-11-16,0 0 0,-9 8 16,-3-1-16,2-4 15,1-1-15,0-8 0,2-2 16,3-6-16,-2-2 0,2 1 15,1-1-15</inkml:trace>
  <inkml:trace contextRef="#ctx0" brushRef="#br0" timeOffset="1000.1977">18529 11723 0,'0'0'0,"0"0"16,0 0-16,11 0 16,-2 0-16,11 0 15,0 0-15,1 0 0,-1 0 0,1 0 16,-2 0-16,2 2 16,-1-1-16,-1 2 15,-1-2-15,-3 2 0,-1-1 16,-2-2-16,0-2 0,-4 2 15,-3-3-15</inkml:trace>
  <inkml:trace contextRef="#ctx0" brushRef="#br0" timeOffset="1517.7657">18763 11721 0,'0'0'0,"0"0"0,0 0 16,0 0-16,0 0 15,-7 8-15,-3-1 0,-6 7 16,1-2-16,1 2 0,1-1 16,-2 8-1,2-3-15,6 2 0,-4 2 16,6-3-16,2 2 0,4-2 0,1-1 16,8-1-16,-4-1 15,3 0-15,0-2 0,6-3 16,-4 0-16,7-3 15,-3-4-15,3 1 0,-1-3 16,3-4-16,-2 0 0,1-4 16,-1 0-16,0-4 15,0 0-15,-5-1 0,-1-3 16,0 0-16,-2-1 0,-2-2 16,-1 2-16,-1 1 15,-2 1-15,-4 2 0,0 0 16,-2 1-16,0 0 0,-4 3 15,0-4-15,-1 5 16,-2-1-16,0 3 0,-2-2 16,0 2-16,2-1 0,-1 2 15,0 1-15,-1 1 16,2-2-16,0 3 0,2 0 16,3 0-16,-2 0 0,6 3 15,-1-3-15,4 1 16,-1-1-16,6-1 0,-3-2 15,8-4-15,-2 2 0,1 0 16,-3-3-16</inkml:trace>
  <inkml:trace contextRef="#ctx0" brushRef="#br0" timeOffset="1969.3769">19163 11784 0,'0'0'0,"0"0"0,0 0 16,0 0-16,0 0 16,0 0-16,0 0 0,0 9 15,-2-1-15,0 12 16,1-2-16,-1 0 0,0-3 16,2 0-16,-2 2 0,4-2 15,-2 1-15,4-2 0,-1-2 16,4-2-16,-1-1 15,5-3-15,0 0 16,3-2-16,-2-2 0,2-1 0,-3 2 16,4-3-16,-4-3 15,1 2-15,-1-3 0,-2 0 16,-1-2-16,-1 0 16,2-1-16,-4-2 0,-1 0 15,0 0-15,-2 0 0,-2 0 16,0-2-16,-2 1 15,-2-1-15,0 0 0,-1 0 16,-4 1-16,2 1 0,-1 0 16,-1 1-16,-4 2 15,1 1-15,-6 3 0,-1 0 16,-8 10-16,-3-2 16,5 3-16,-1 1 15</inkml:trace>
  <inkml:trace contextRef="#ctx0" brushRef="#br0" timeOffset="4221.1273">22677 8367 0,'0'0'0,"0"0"16,0 0-16,0 0 0,0 0 15,0 0-15,0 0 0,0 0 16,0 0-16,0 14 16,0 2-16,0 18 0,-1-2 15,-3 9-15,-2 0 16,2 1-16,1-2 0,-1 2 15,0-1-15,-5 0 0,0 0 16,0-3-16,-4-3 16,4 0-16,-1 1 0,2-7 15,-2-1-15,10-28 0,0 0 16,0 0-16,0 0 16,-3 9-1,-3 0-15,4-12 0,0 1 0</inkml:trace>
  <inkml:trace contextRef="#ctx0" brushRef="#br0" timeOffset="4471.9258">22677 8500 0,'0'0'0,"0"0"16,0 0-16,18 0 15,-2-3-15,10-2 0,0-1 16,1-1-16,0 2 0,-1 1 16,0 0-16,-8 3 15,3-1-15,-6-1 0,0 1 16,-8 4-16,-1-2 0,-10 3 16,-2-3-16,-3 2 0,-1-1 15</inkml:trace>
  <inkml:trace contextRef="#ctx0" brushRef="#br0" timeOffset="4655.1403">22676 8719 0,'0'0'0,"0"0"0,0 0 16,0 0-1,0 0-15,13 0 0,-4 0 0,11 0 16,-3 0-16,1 0 0,-3 0 15,3-3-15,-2 0 0,-1-2 16,-1 1-16</inkml:trace>
  <inkml:trace contextRef="#ctx0" brushRef="#br0" timeOffset="5089.3075">23072 8450 0,'0'0'0,"0"0"0,0 0 0,0 0 16,0 0-16,0 0 15,0 0-15,0 0 0,0 0 16,4 13-16,-2-2 0,4 12 16,-2 1-16,2 4 15,-3-3-15,3 4 16,2 1-16,-3-3 0,1 1 15,0 0-15,-1-2 0,4 2 16,-3-4-16,1 1 16,-1 1-16,-6-26 0,0 0 15,7 22-15,2-1 0,-9-21 16,0 0-16,0 0 0,0 0 16,0 0-16,0 0 15,6 12-15,-1 1 0,-1-13 16,-2 0-16,-2 0 15,0 0-15,0-7 0,0 1 16,0-4-16,-2-2 16,2 12-16,0 0 0,-2-11 15,0 0-15,0-2 0,-1 0 16,4-3-16,-1-2 0,4-3 16,-2-3-16</inkml:trace>
  <inkml:trace contextRef="#ctx0" brushRef="#br0" timeOffset="6241.1368">23353 8450 0,'0'0'0,"0"0"0,0 0 16,0 0-16,0 0 0,0 0 15,0 0-15,12 0 16,-1 0-16,15 0 0,-1-1 16,3-3-16,-3 1 15,4-2-15,1-1 0,-1 1 16,-1 0-16,-28 5 0,0 0 15,25-4-15,-1-2 0,-24 6 16,0 0-16,0 0 16,0 0-16,13-3 0,1-2 15,-12 3-15,-2 0 0,-2 2 16,-1-2-16,-4 2 16,1 0-16,3 2 0,-3 0 15,2 3-15,-2-3 16,3 1-16,-2-1 0,3 2 15,-2-2-15,2 0 0,-1 1 16,1-2-16,0-1 16,2 1-16,-2 2 0,2-1 15,-2-1-15,0 6 0,0-1 16,0 3-16,-2 0 16,2 4-16,-2-1 0,0 6 15,0-3-15,-1 11 16,-1-3-16,-1 4 0,2 0 15,-1 2-15,0-2 0,3 3 16,-3-3-16,1-1 0,1 0 16,4-26-16,0 0 15,-1 23-15,-2 0 0,7-5 16,-2 0-16,7-11 0,-3 0 16,3-10-16,-1 2 15,2-8-15,-3 0 0,3-1 16,0 0-16</inkml:trace>
  <inkml:trace contextRef="#ctx0" brushRef="#br0" timeOffset="6640.7173">23796 8576 0,'0'0'0,"0"0"0,0 0 16,0 0-16,0 0 0,0 0 16,0 0-16,0 3 15,-2-2-15,-1 6 0,-4-4 16,-4 13-16,-3-2 15,0 8-15,0-4 0,4 4 16,0 0-16,5 0 0,-3-1 16,6 2-16,-1-3 0,6 1 15,-1-2 1,6-4-16,-3 0 0,5-8 0,-2 1 16,2-7-16,0 1 0,2-4 15,-2 1-15,3-5 16,-1 0-16,0-4 0,-3-1 15,2-4-15,-2 2 0,-1-5 16,0-2-16,-4 1 16,-2-3-16,-4 3 0,0-2 15,-5 6-15,2-2 0,-3 3 16,-1 0-16,-2 6 16,0-1-16,0 2 0,-4 2 15,6 1-15,-2-1 16,2 4-16,-1-3 0,4 1 15,-3-2-15</inkml:trace>
  <inkml:trace contextRef="#ctx0" brushRef="#br0" timeOffset="7825.0238">24224 8513 0,'0'0'0,"0"0"0,0 0 0,0 0 15,0 0-15,0 0 16,0 0-16,0 0 0,0 0 16,-13 0-16,2-2 15,-11 2-15,-2-1 0,3 4 16,-1 1-16,0 8 15,2 1-15,4 3 0,1 2 16,2 2-16,2-3 0,3 5 16,0-3-16,6 3 0,-2 0 15,4-1-15,0-3 16,4 2-16,-2-1 0,4-1 16,0 0-16,4-3 15,-3 1-15,5-3 0,0-2 16,-1-3-16,-1-1 0,2-4 15,-3-3-15,5-4 0,0-1 16,0-4-16,-1 0 16,5-9-16,-2 0 0,0-3 15,-1-2-15,0 2 16,-4-3-16,-2 1 0,2-1 16,-2 5-16,-1-3 0,-2 4 15,-2 1-15,0 4 16,-2 3-16,0 2 0,-2-1 15,0 3-15,-2-2 0,2 2 16,-2 1-16,2 2 16,0-4-16,2 4 0,-2-2 15,4 3-15,-2-2 0,5 3 16,2-4-16,2 1 16,-2 0-16,6 1 0,-4-4 15,3 4-15,0-3 0,2 2 16,-2-2-16,-1 2 15,-1 0-15,-2 2 0,-1-1 16,0 1-16,-4-1 0,1 1 16,-2 0-16,0 2 15,-3-2-15,1 1 0,-2-2 16,0 2-16,0-1 16,-2 0-16,1 0 0,-1 2 15,0-1-15,0 1 0,0-3 16,0 6-16,-2-2 15,2 3-15,1-1 0,-1 5 16,-2-1-16,1 2 0,1-1 16,0 4-16,0 0 0,0 3 15,1-1-15,1 1 16,-2 1-16,2 2 0,-2 0 16,0 4-16,0-1 0,0 1 15,0-3-15,2-19 16,0 0-16,-2 20 15,0 0-15,2-20 0,0 0 0,0 0 16,0 0-16,0 0 16,0 0-16,-1 17 0,-1 0 15,2-17-15,0 0 0,-5 11 16,-1-1-16,6-10 16,0 0-16,-5 6 0,-1-1 15,6-5-15,0 0 16,0 0-16,0 0 0,0 0 15,0 0-15,-6 2 16,0 0-16,6-2 0,0 0 16,-2 5-16,0-4 15,4 1-15,0-2 0,6 4 16,0-1-16,3-2 0,1 1 16,2 1-16,0-2 0,3 0 15,-1-1-15,3 5 16,-1-4-16,-18-1 0,0 0 15,17 6-15,1-2 0,-18-4 16,0 0-16,16 8 0,0-2 16,-5 3-16,2-4 15,-10 1-15,1 0 0,-2-3 16,-2 1-16</inkml:trace>
  <inkml:trace contextRef="#ctx0" brushRef="#br0" timeOffset="11012.1279">15945 11435 0,'-2'-13'16,"10"52"-16,-7-21 0,3 2 15,-2-1-15,4 5 0,0-2 16,4-3-16,-1 1 0,2 0 15,-2-1-15,4 1 0,0 0 16,2-1-16,-1 1 16,3-2-16,2-1 0,1 1 15,-1-3-15,3 1 16,-1-2-16,2-3 0,1 1 16,1-1-16,1-2 0,4-5 15,-3 0-15,3-2 16,-2-2-16,4-2 0,-1-2 15,3-3-15,-2-1 0,5-4 16,-1 1-16,1-2 16,0-1-16,-3 0 0,-2-1 15,0 2-15,-1-3 0,-7 2 16,2-1-16,-8 0 16,-1 2-16,-1 2 0,-3-2 15,-13 13-15,0 0 0,13-14 16,-4 1-16,-2-1 15,-4-2-15</inkml:trace>
  <inkml:trace contextRef="#ctx0" brushRef="#br0" timeOffset="11528.8923">16872 11455 0,'0'0'0,"0"0"16,0 0-16,0 0 16,0 0-1,0 0-15,0 0 0,11 0 0,-1 0 16,11 0-16,-1-1 0,1-1 16,-2 0-16,-3 0 15,-1 0-15,1 2 0,-3-2 16,2 4-16,-4-2 0,-2 4 15,0 0-15,-5 2 16,-1 0-16,-3 4 0,-1 3 16,-5 1-16,-1 0 0,2 2 15,-3-1-15,0 2 16,-2 0-16,1 0 0,-1 1 16,3 1-16,-2-1 0,9-18 15,0 0-15,-6 18 16,-1-1-16,1 1 15,-2 0-15,-2 0 0,1-2 16,-2-3-16,-1-1 0</inkml:trace>
  <inkml:trace contextRef="#ctx0" brushRef="#br0" timeOffset="11962.6722">16022 12193 0,'0'0'0,"13"0"0,-2-3 16,11 1-16,1 0 0,-3 1 16,0-2-16,0 3 15,-1-2-15,-1 2 0,-3-1 16,-1 2-16,-2 1 0,-5 1 16,2-2-16</inkml:trace>
  <inkml:trace contextRef="#ctx0" brushRef="#br0" timeOffset="12613.2574">16527 12029 0,'0'0'0,"0"0"16,0 0-16,0 0 0,0 0 0,0 0 16,0 0-16,10-3 0,-1 0 15,11-1-15,-2 0 0,-1 3 16,-1-1-16,-2 4 15,-2-1-15,-3 5 0,1-1 16,-3 9-16,0-5 0,-3 4 16,-1-1-16,-3 0 15,0 0-15,0 0 0,-1-3 16,-1 5-16,-2 0 0,-3 1 16,2 2-16,-3 0 15,-1 1-15,-2-2 0,0-3 16,0 1-16,-2 0 15,2-2 1,-3-1-16,14-11 0,0 0 0,0 0 0,0 0 16,0 0-16,0 0 15,-12 8-15,1 0 0,6-4 16,0-2-16,5 1 0,0-3 16,3 0-16,-1-3 15,5 1-15,-3 0 0,5 0 16,1 1-16,2-1 15,-1-3-15,3 3 0,-2-2 16,4 2-16,-1 0 0,3 2 16,-3-1-16,7 1 15,-2 0-15,-20 0 0,0 0 16,21-2-16,-1-1 0,1 0 16,-1-2-1,-20 5-15,0 0 0,16-11 0,-3 1 16</inkml:trace>
  <inkml:trace contextRef="#ctx0" brushRef="#br0" timeOffset="13017.9018">16997 12035 0,'0'0'0,"0"0"0,0 0 0,0 0 15,0 0-15,0 0 16,0 0-16,-1 8 0,-3 0 15,-2 7-15,-2 1 0,2-4 16,-2-1-16,7 6 16,-1-3-16,4-3 0,-2 1 15,3 0-15,1-1 0,2 0 16,0-5-16,4 1 16,-1-2-16,5-2 0,-2-1 15,1-4 1,1-2-16,1-2 0,0-2 0,-2-3 15,-1-3-15,1-4 0,-1 1 16,-2-4-16,0 3 0,-4 0 16,1-2-16,-5 2 15,-2-2-15,-5 4 0,-1 1 16,1 5-16,-4 1 0,-1 2 16,-2 2-16,-1 5 15,-1 0-15,-1 5 0,-3 2 16,1 4-16,-3-1 15,4 0-15,1 0 0,3-3 16,-2-1-16</inkml:trace>
  <inkml:trace contextRef="#ctx0" brushRef="#br0" timeOffset="14465.1474">24488 9228 0,'0'0'0,"0"0"16,0 0 0,0 0-16,0 0 0,10 0 0,0 0 15,6 0-15,2 0 0,-1 0 16,-2 0-16,1 0 16,-2 0-16,2 2 0,-1 1 15,-2 2-15,0-1 0,-4 7 16,2 0-16,-6-1 15,-1-1-15,-2 1 0,0-2 16,-2 1-16,-2-2 0,0 2 16,-2 0-16,0-2 15,0-1-15,0 0 0,0 0 16,0-2-16,-1 0 16,1 0-16,-2 0 0,2-2 15,0-1-15,2 1 0,-2 0 16,2-2-16,-2 0 0,3 0 15,-1 0-15,0 0 16,0 0-16,2 3 0,0-3 16,2 1-16,0-1 15,3 2-15,1-2 0,3 0 16,0 0-16,4 3 0,-1-3 16,5 1-16,0-1 15,3 2-15,0 0 0,2 0 16,-3 0-16,2 1 0,-1-2 15,-20-1-15,0 0 0,17 6 16,-1 0-16,-16-6 16,0 0-16,0 0 0,0 0 15,11 8-15,0 0 16,-11-8-16,0 0 0,7 4 16,-1-2-16,-4-2 0,-1-2 15</inkml:trace>
  <inkml:trace contextRef="#ctx0" brushRef="#br0" timeOffset="15098.6041">24990 9150 0,'0'0'0,"0"0"15,0 0-15,0 0 0,0 0 16,0 0-16,0 0 0,0 0 16,0 0-16,-3 10 15,-1-1-15,-1 9 0,-1 0 16,2 1-16,-2-1 0,3 2 16,-2-3-16,3 1 15,0-2-15,2 1 0,0 0 16,6-1-16,-1-3 0,4-3 15,-1-1-15,6 0 16,-1-2-16,4-3 0,-2 0 16,-4-2-16,2-1 0,-4-1 15,2 0-15,-2-1 16,-1-3-16,-1 0 0,0 1 16,-1-3-16,-3-1 0,1-1 15,-2-2-15,0 0 16,0 1-16,-2-3 15,0 0-15,0 0 0,-2 1 16,-2-1-16,0-1 0,1 3 16,-3-3-16,-1 4 0,2-3 15,-3 5-15,-1-4 16,-2 3-16,0 1 0,-2-1 16,2-2-16,4 2 0,-5-1 15</inkml:trace>
  <inkml:trace contextRef="#ctx0" brushRef="#br0" timeOffset="17429.3281">19088 8794 0,'0'0'0,"0"0"0,0 0 15,0 0-15,0 0 0,0 0 16,0 0-16,0 0 0,0 0 16,0 0-16,0 0 0,0 0 15,0 0-15</inkml:trace>
  <inkml:trace contextRef="#ctx0" brushRef="#br0" timeOffset="18285.7077">19251 8770 0,'0'0'0,"0"0"15,0 0-15,-2 13 0,-2 0 16,-5 10-16,-1 1 0,0 4 16,1-2-16,3-1 15,-3-2-15,8 7 16,-3-3-16,4 1 0,0-1 15,4 1-15,-3-1 0,6-1 16,-3 0-16,2-3 0,-1 0 16,5-3-16,-2 0 15,5-5-15,-1 1 0,4-4 16,-2 1-16,2-8 0,-1 1 16,1-4-16,-1-2 15,2-2-15,-4-2 0,-1-2 16,-1-2-16,4-2 15,-4 0-15,2-4 0,0-1 16,0-5-16,1 0 0,-4-5 16,0 1-16,-2-1 15,-2-1-15,-2-1 16,0 1-16,-1 1 0,-1-1 0,0 2 16,-2-4-16,0 5 15,0 0-15,0 2 0,0-3 16,2 4-16,-2 1 0,0 1 15,0 1-15,0 0 0,-2-1 16,0 6-16,0-4 0</inkml:trace>
  <inkml:trace contextRef="#ctx0" brushRef="#br0" timeOffset="18558.9867">19764 9324 0,'0'0'0,"0"0"0,0 0 16,0 0-16,0 0 0,0 0 16,0 0-16,0 0 15,0 0-15,0 0 0,0 0 16</inkml:trace>
  <inkml:trace contextRef="#ctx0" brushRef="#br0" timeOffset="20622.7324">20236 8694 0,'0'0'0,"0"0"0,0 0 16,0 0-16,0 0 0,-10 0 15,-2 0-15,-7 0 16,-1 0-16,-1 4 0,0-2 16,-2 11-16,1-5 0,5 8 15,-1-2-15,1 5 16,-1-5-16,3 8 0,-1-3 15,5 3-15,-2 0 16,6 2-16,-3-3 0,5 3 16,-2-1-16,3 1 0,0-1 15,4 1-15,-1 0 16,2 0-16,1-4 0,2 2 16,0 0-16,3-2 0,-2-3 15,5 1-15,-3 0 16,-7-18-16,0 0 0,11 16 15,-4-3-15,4-3 16,0-1-16,-11-9 0,0 0 16,11 4-16,-1-2 0,2-2 15,-3-2-15,1-2 16,-2 1-16,-2-3 0,0-3 16,-6 9-16,0 0 0,5-9 15,-1-1-15,-2-1 0,0-1 16,-2 12-16,0 0 15,0-12-15,0 0 0,-4 0 16,-1 0-16,5 12 16,0 0-16,0 0 0,0 0 15,0 0-15,0 0 0,-2-9 16,0-1-16,4 0 16,0 1-16,3 0 0,2-4 15,4 3-15,-1 0 0,7 2 16,-4-1-16,7-1 15,-1-2-15,1 4 0,-1-3 16,0 6-16,-1-1 16,2 4-16,-1-2 0,-19 4 15,0 0-15,20 3 0,-3-3 16,-17 0-16,0 0 0,15 7 16,-2-1-16,-4 6 15,-3-2-15,-5 2 0,1-1 16,-2 3-16,-2-2 0,2 4 15,-1-2-15,-1 2 16,0-1-16,2-15 0,0 0 16,-2 16-16,-3-3 15,5-13-15,0 0 0,-2 18 16,-2-2-16,4-16 16,0 0-16,0 0 0,0 0 15,2 15-15,-2 1 0,4-9 16,-1 0-16,1-3 0,-2-1 15</inkml:trace>
  <inkml:trace contextRef="#ctx0" brushRef="#br0" timeOffset="20803.905">20573 9237 0,'0'0'0,"0"0"0,0 0 16,0 0-16,0 0 0,0 0 15,0 0-15,0 0 16,0 0-16,0 0 0,0 0 16,0 0-16,0 0 0,0 0 15,0 0-15</inkml:trace>
  <inkml:trace contextRef="#ctx0" brushRef="#br0" timeOffset="21205.5737">20776 8615 0,'0'0'0,"0"0"0,0 0 0,0 0 16,0 0-16,0 15 15,-2-3 1,0 15-16,0-2 0,-1 7 0,-2-1 0,2 2 15,-3-1-15,0 7 16,-1-1-16,2-8 0,-1 2 16,6-8-16,-2-1 15,2-23-15,0 0 0,0 0 16,0 0-16,0 14 0,-1-2 16</inkml:trace>
  <inkml:trace contextRef="#ctx0" brushRef="#br0" timeOffset="21427.8188">20749 8772 0,'0'0'0,"0"0"16,0 0-16,0 0 0,0 0 15,10-7-15,1-4 16,2 0-16,0-3 0,4 4 15,-2-3-15,3 1 16,0-2 0,1 5-16,-1-2 0,-5 4 0,1-1 0,-7 2 15,1 0-15</inkml:trace>
  <inkml:trace contextRef="#ctx0" brushRef="#br0" timeOffset="21605.9525">20832 8893 0,'0'0'0,"0"0"16,0 0-16,0 0 0,0 0 15,12-3-15,-1 0 0,11-8 16,-2 2-16,-3-2 16,1-2-16,-7 1 0,-2 0 15,-2 4-15,-1-2 0</inkml:trace>
  <inkml:trace contextRef="#ctx0" brushRef="#br0" timeOffset="22006.0311">21043 8688 0,'0'0'0,"0"0"0,0 0 16,0 0-16,0 0 0,0 0 15,0 0 1,5 13-16,-3 2 0,6 11 0,-3-3 16,3 2-16,0-1 0,2-1 15,-3 1-15,3-3 16,-2 1-16,0 2 0,-1-3 16,4 2-16,-4 0 0,-7-23 15,0 0-15,8 21 16,-2 0-16,-6-21 0,0 0 15,10 15-15,-2-2 16,-1-7-16,0-2 0,1-8 16,0 1-16,-1-8 0,-1 1 15,2-5-15,0-3 16,3-3-16,-1-3 0,0 0 16,-2 1-1,1-2-15,0-1 0,-3 0 0,-1 0 16,-1 1-16,0 1 0,0 1 15,-3 0-15</inkml:trace>
  <inkml:trace contextRef="#ctx0" brushRef="#br0" timeOffset="22490.8566">21371 8579 0,'0'0'0,"0"0"16,0 0-16,0 0 0,0 0 15,11 0-15,1-3 0,11-1 16,-2-2-16,0-2 16,1-1-16,-3 2 0,1-2 15,-3 1-15,-1 0 0,-3 1 16,0-3-16,-6 2 0,-1 0 15,-2 2-15,-1 0 16,0 2-16,-3 1 16,0 3-16,-3-2 0,-2 5 15,-1 1-15,0 4 0,-1 0 16,0 2-16,1-2 0,3 1 16,-3-1-16,2 3 15,-1-1-15,1 1 0,-1-2 16,3 5-16,-2-1 0,3 0 15,-1 0-15,2 5 16,0-2-16,0 4 0,-2-1 16,2 3-16,-2 0 0,0 0 15,-2 0-15,4 3 16,-2-4-16,2-21 0,0 0 16,0 0-16,0 0 0,2 18 15,-2-2-15</inkml:trace>
  <inkml:trace contextRef="#ctx0" brushRef="#br0" timeOffset="22873.1317">21741 8579 0,'0'0'0,"0"0"16,0 0-16,0 0 15,0 0-15,-5 10 0,-3-2 16,-2 10-16,0-2 16,4 0-16,-1 0 0,2 1 15,1-2-15,4 3 0,0-4 16,2-2-16,-2-2 16,4-2-16,1 0 0,2-3 15,-1-3-15,3 1 0,0-3 16,-1-3-16,-1 2 15,1-3-15,-2-2 0,0-2 16,-2 0-16,0 0 0,-1-2 16,-1 2-16,-2-5 15,0 2-15,-2 2 0,-1 1 16,-1-1-16,-2 3 16,-2-3-16,-2 5 0,1-1 15,-2 3-15,2 1 0,1-2 16,-1-1-16,0 0 0,2 0 15</inkml:trace>
  <inkml:trace contextRef="#ctx0" brushRef="#br0" timeOffset="23207.7884">21946 8490 0,'0'0'0,"0"0"0,0 0 16,-11 7-16,2 2 0,-5 5 15,-2-2-15,1 5 16,-3 0-16,3 6 0,-1-2 16,2 2-16,0 1 15,6-1-15,1 1 0,2-2 16,1-1-16,6-3 0,-2 0 15,7-2-15,-4-3 0,7-3 16,-1-2-16,4-5 16,-3 1-16,4-4 0,-1 0 15,2-6-15,0 0 0,-2-1 16,-1-3-16,0 1 16,-3-3-16</inkml:trace>
  <inkml:trace contextRef="#ctx0" brushRef="#br0" timeOffset="23792.3667">22037 8576 0,'0'0'0,"-2"0"0,0 0 16,-2 0-16,0 0 0,2 0 15,-2 0-15,2 0 0,-1 0 16,3 0-16,-2 0 0,4 0 16,-1-2-16,7 0 15,-2 0-15,11-2 16,-4-1-16,7-3 0,-2 0 0,-1 2 15,1 0-15,-3 2 16,-1-3-16,-3 5 0,1-3 16,-4 3-16,0-1 15,-2 0-15,-3 2 0,-3 1 16,0-2-16,-3 4 16,-1-2-16,-2 4 0,-1-1 15,-2 4-15,0-5 0,-1 5 16,0-3-16,2 2 0,-1-2 15,3 2-15,-1-1 16,4 2-16,-1-2 0,2 3 16,0-2-16,2 3 0,0-2 15,2 0-15,-2 1 16,4 1-16,0-2 0,-1 1 16,0 0-16,-1 2 15,0-3-15,0 4 0,0-2 16,-2 1-16,0 0 15,0 3-15,-2-5 0,0 4 16,-2-2-16,-1 0 0,0 0 16,-1-1-16,0 0 0,1-1 15,-4-1-15,4 1 16,-1-1-16,2-1 0,0-1 16,1-2-16,-1 2 15,1-2-15,-1 1 0,2-1 16,0-1-16,2-1 0,-2-1 15,6 2-15,-2-2 0,9-2 16,-4 1-16,4-8 16,2 1-16,-2 1 15,0-3-15</inkml:trace>
  <inkml:trace contextRef="#ctx0" brushRef="#br0" timeOffset="24432.0638">23051 7622 0,'0'0'0,"0"0"0,0 0 15,0 0-15,0 0 0,-10 10 16,0-1-16,-10 11 0,1-2 15,-2 7-15,-3 1 16,-5 15-16,-2-2 0,-2 16 16,0-2-16,-4 15 0,1-4 15,-1 12-15,-4 1 16,6 5-16,0 0 0,2 7 16,0 2-16,2 7 15,-2 0-15,0-1 0,0-1 16,0 2-16,-1-2 0,-3 4 15,-2 0-15,2 3 16,0-1-16,6 0 0,-4 0 16,4-4-16,0 0 0,4-8 15,-3 1-15,9-11 16,-3-1-16,2-4 0,-1-1 16,4-5-16,-3-2 0,5-5 15,-1-3-15,2-7 16,0-4-16,4-10 0,0-2 15,12-36-15,0 0 0,-8 25 16,1 0-16,7-25 16,0 0-16,-4 9 0,-2-2 15,4-7-15,0 0 0</inkml:trace>
  <inkml:trace contextRef="#ctx0" brushRef="#br0" timeOffset="25310.6448">21010 9404 0,'0'0'0,"0"0"0,0 0 16,0 0-16,0 0 0,0 0 15,0 0-15,13 0 16,-4-3-16,11 1 0,-1 0 16,-1 2-16,-1 0 15,-3 4-15,-1 0 0,-1 6 16,0 0-16,-5 2 0,0 0 15,-3 0-15,0-1 0,-4 1 16,0-1-16,-2 5 16,-2 1-16,-1-2 0,-1 0 15,1 1-15,-1 0 0,-1-3 16,-4 1-16,4-3 16,-3-2-16,3-3 0,-2 0 15,3-2-15,-1-1 16,1-1-16,-2 0 0,4 0 15,-2-2-15,2 0 16,-1 0-16,3 0 0,-2 0 16,4 0-16,0-2 0,4 2 15,0-2-15,1 2 0,1 0 16,3 0-16,0 0 0,2 2 16,-1-2-16,4 4 15,-3-1-15,5 1 0,-2-3 16,2 5-16,-3-2 0,4 2 15,-4 0-15,-13-6 16,0 0-16,14 6 0,0-3 16,-1 0-16,-1-3 0,-2-5 15,0 1-15</inkml:trace>
  <inkml:trace contextRef="#ctx0" brushRef="#br0" timeOffset="25727.2824">21390 9443 0,'0'0'0,"0"0"16,0 0-16,0 15 15,-2-1-15,1 9 0,-4 1 16,5 0-16,-2-1 0,4-1 15,-2-3-15,5 0 16,-2-2-16,9-4 0,0 2 16,4-5-16,-3-3 0,5-3 15,-3-2-15,3-4 16,-1 0-16,-2-4 0,-1 0 16,-3-1-16,0-4 0,-2 1 15,-1 0-15,-3-1 16,1-1-16,-2-2 0,-2 1 15,-1-3-15,-1 0 0,-1 1 16,-1 0-16,-4 0 16,-2-1-16,-1 3 0,-1-2 15,-4 2-15,-2 0 0,1 4 16,-3 1-16,-1 7 16,-1-2-16,-1 6 0,0-3 15,4 1-15,-1-1 0</inkml:trace>
  <inkml:trace contextRef="#ctx0" brushRef="#br0" timeOffset="30935.2124">20337 9043 0,'0'13'0,"-6"-63"0,2 27 15,1-6-15,-1 3 16,2-5-16,0-1 0,0-6 16,0 0-16,2-12 0,-2-1 15,4-4-15,-2 1 16,2-8-16,0 1 0,2-5 15,-2 0-15,7-24 0,0 2 16,7-8-16,0-1 16,7 3-16,-2 0 0,3 4 15,-2-2-15,0 11 0,0 0 16,2 7-16,-2-3 16,3 7-16,-1-3 0,-4 13 15,-3 2-15,-3 12 0,-3-1 16,-3 16-16,0 0 15,-8 31-15,0 0 0,4-21 16,-2-3-16,0 3 16,0 1-16,1 4 0,-1-4 15,0 2-15,0-2 16</inkml:trace>
  <inkml:trace contextRef="#ctx0" brushRef="#br0" timeOffset="31838.981">21023 5747 0,'0'0'0,"-11"-2"15,2-1-15,-8-1 16,-2-2-16,-1 6 0,-1-1 15,-3 4-15,1 1 0,-3 8 16,1-1-16,4 9 16,-3-2-16,1 7 0,3 1 15,-4 15-15,0-2 0,5 15 16,-2-3-16,7 5 16,-2 1-16,11 5 0,-2-4 15,14-5-15,-3 1 16,5-18-16,-1 0 0,4-12 15,-1-1-15,2-10 0,0 1 16,2-3 0,-1-3-16,3-5 0,-1 1 0,2-5 15,0-2-15,0-6 0,-3-1 16,1-4-16,-1-2 16,0-2-16,-2 1 0,-13 17 15,0 0-15,9-21 16,0-1-16,-5 2 0,-2-1 15,-4 5-15,0 0 0,2 16 16,0 0-16,-9-9 16,2-4-16,-3 8 0,-2-1 15,12 6-15,0 0 0,0 0 16,0 0-16,0 0 0,0 0 16,-8-4-16,-1-2 15,5 2-15,0 0 16,6 0-16,0-2 0,4 2 15,-1-2-15,5 2 0,0-1 16,-10 5-16,0 0 0,15-4 16,0-1-16,-15 5 15,0 0-15,17 0 0,-1-1 16,-16 1-16,0 0 0,17 1 16,1 2-16,-4 5 15,0-1-15,-6 3 0,-3 0 16,-1 6-16,1-1 0,-1 9 15,-1-3-15,1 11 16,0-3-16,0 1 0,0 0 16,1-4-16,0 2 15,-5-28-15,0 0 0,6 25 16,-3-1-16,1-1 0,0-2 16,-2-4-16,-2 0 0</inkml:trace>
  <inkml:trace contextRef="#ctx0" brushRef="#br0" timeOffset="32401.1197">21324 6266 0,'0'0'0,"0"0"0,0 0 0,-10 0 16,-2 0-16,-7 5 15,-3-4-15,5 15 0,-1-2 16,7 9-16,-1-1 0,6 3 16,-3-1-16,7 1 15,-2 1-15,4-2 0,0-3 16,4-1-16,-2 0 15,-2-20-15,0 0 0,9 15 16,-1-1-16,2-4 0,-1-2 16,-3-8-16,0 0 15,0-6-15,0 0 0,-1-4 16,-1-1-16,3-7 0,-2 0 16,1-3-16,-2-2 15,0 4-15,-3-1 0,1 4 16,0 1-16,0 5 15,1 0-15,-1 4 0,-2-1 16,4 3-16,-2-2 0,1 6 16,1 0-16,0 6 15,0-2-15,-1 8 0,2-3 16,1 3-16,-2-1 0,-1 5 16,1-1-16,2-3 15,0 1-15,0-2 0,0 1 16,-6-12-16,0 0 0,7 8 15,-1 0-15,0-4 16,0 0-16</inkml:trace>
  <inkml:trace contextRef="#ctx0" brushRef="#br0" timeOffset="32589.3523">21545 6243 0,'0'0'0,"0"0"0,0 0 15,0 0-15,0 0 0,0 11 16,0 1-16,2 12 16,0-1-16,2-1 0,0-3 15,0-3-15,-1-2 0,-3-7 16,-2-2-16,1-3 16,-3-2-16</inkml:trace>
  <inkml:trace contextRef="#ctx0" brushRef="#br0" timeOffset="32757.5258">21506 6046 0,'0'0'0,"0"0"16,0 0-16,0 0 15,0 0-15,0 0 0,0 0 16,5 9-16,-4 1 0,5 5 15,-2-2-15</inkml:trace>
  <inkml:trace contextRef="#ctx0" brushRef="#br0" timeOffset="33285.3384">21688 6049 0,'0'0'0,"0"0"15,0 0-15,0 0 0,0 0 16,4 13-16,-1-2 0,3 19 16,-3-2-16,1 6 0,-2-2 15,2 7-15,-2-1 16,1-4-16,-1-1 0,3-4 16,-3-1-16,-2-28 15,0 0-15,4 19 0,0 2 16,-4-21-16,0 0 0,0 0 15,0 0-15,1 12 16,1 1-16,-2-13 0,0-2 16,0-10-16,0 1 0,0-10 15,0 2-15,4-7 0,-2 0 16,2-2-16,0 2 16,2-1-16,0-2 0,1 4 15,1-1-15,1 6 16,-2-3-16,1 6 0,-1-1 15,4 7-15,-1-2 16,0 7-16,-2-1 0,1 9 16,-1-2-16,1 8 0,0 0 15,0 7-15,-1 0 0,2 8 16,-2-1-16,1 4 16,-1 1-16,-1 0 0,-2 1 15,1-1-15,0-2 0,-3 1 16,1 0-16,1-1 15,-1 0-15,-4-25 0,0 0 16,2 22-16,0-1 0,-2-3 16,-2 0-16</inkml:trace>
  <inkml:trace contextRef="#ctx0" brushRef="#br0" timeOffset="49350.5181">24462 9615 0,'0'0'0,"0"0"16,0 0-16,12 0 15,0 0-15,11 0 0,-1-2 0,3 0 16,-2 1-16,4-2 15,-2-1-15,3 0 16,-3 0-16,5 2 0,-4 1 16,3-1-16,-1-2 0,2 3 15,-2-4-15,-1 3 16,0 0-16,1 2 0,-1-2 16,1 2-16,-4-2 0,3 2 15,-4-2-15,-23 2 16,0 0-16,24 0 0,-2 0 15,-22 0-15,0 0 0,23 0 16,-2-2-16,-21 2 16,0 0-16,0 0 0,0 0 15,0 0-15,0 0 0,15 2 16,0-2-16,-10 2 16,-1 0-16,-6 0 0,0-2 15,-2 2-15,1-2 0</inkml:trace>
  <inkml:trace contextRef="#ctx0" brushRef="#br0" timeOffset="55991.9185">20667 10187 0,'0'0'0,"0"0"15,0 0-15,0 0 16,0 0-16,12 0 0,-2 0 16,10 0-16,-2 0 15,2 0-15,0 0 0,2 0 16,-2 0-16,3 0 16,-2-2-16,3-2 0,0 1 15,-1-2-15,0 1 0,2 0 16,0 0-16,-1 0 15,-2 0 1,2 0-16,-2 1 0,-2-1 0,-3-2 0,-1 2 16,-1 0-16,-15 4 15,0 0-15,0 0 0,0 0 16,14-4-16,-1-2 0,-7 0 16,1 0-16,-7 0 15,0-1-15,-4 1 0,-1-2 16</inkml:trace>
  <inkml:trace contextRef="#ctx0" brushRef="#br0" timeOffset="56275.954">20811 10213 0,'0'0'0,"0"0"0,0 0 15,0 0-15,0 0 0,0 0 16,0 0-16,0 0 16,0 0-16,0 0 0,0 0 15,11 1-15,-1 2 16,11-1 0,-1-1-16,4 2 0,-4-2 0,10 1 0,-3-2 15,5-2-15,-2 1 0,5-8 16,0 1-16,10-2 15,-1-1-15,1-5 0,-2 0 16,-8 3-16,0-3 0</inkml:trace>
  <inkml:trace contextRef="#ctx0" brushRef="#br0" timeOffset="130051.3002">19558 11354 0,'0'0'0,"0"0"0,0 0 0,0 0 16,0 0-16,-10 1 15,-2 2-15,-11 0 0,-1 1 16,0 2-16,-2-2 0,2 6 16,-4-2-1,5 4-15,-1-3 0,0 3 0,0 0 16,-6 2-16,-2-2 0,-6 5 15,2-1-15,-1 4 16,-2-2-16,0 1 0,0 0 16,3 2-16,-3 2 0,1-1 15,0-1-15,3 1 16,0 0-16,0 0 0,-2 0 16,-2 6-16,-3-3 0,3 3 15,-2-3-15,2 1 16,0-1-16,2 2 0,-2-2 15,10-2-15,-2 1 0,8-5 16,-2 1-16,7-4 16,1-1-1,17-15-15,0 0 0,-15 14 0,2 0 0,13-14 16,0 0-16,0 0 16,0 0-16,0 0 0,0 0 15,-13 12-15,2-3 0,11-9 16,0 0-16,0 0 15,0 0-15,0 0 0,0 0 16,-6 6-16,-2 1 16,4-7-16,-2 0 0,2-3 15,-2 2-15</inkml:trace>
  <inkml:trace contextRef="#ctx0" brushRef="#br0" timeOffset="132739.0373">19898 11476 0,'0'0'16,"0"0"-16,0 0 0,-6 7 16,1-1-16,-8 6 0,2-1 15,0 1-15,-2 0 0,2-2 16,0-1-16,-2 3 16,2-1-16,-1 1 0,0-1 15,12-11-15,0 0 0,0 0 16,0 0-16,-9 14 15,-3-3-15,12-11 0,0 0 16,0 0-16,0 0 16,0 0-16,0 0 0,-8 15 15,-1-2-15,7-3 0,0 1 16,4-3-16,0 1 16,3-2-16,1 1 15,2 1-15,0-2 0,3 0 0,-1 2 16,2-2-16,0-1 15,4 3-15,-3-4 0,3 3 16,-1-2-16,5 1 0,-3-1 16,4 0-16,-3 0 15,-18-6-15,0 0 0,17 6 16,1-2-16,-18-4 0,0 0 16,13 2-16,1 0 15,-6-4-15,-1 0 0</inkml:trace>
  <inkml:trace contextRef="#ctx0" brushRef="#br0" timeOffset="133122.3409">19996 11352 0,'0'0'0,"0"0"16,0 0-16,0 0 16,0 0-16,-2 13 0,-1 1 15,-3 14-15,0 0 0,1 1 16,-4-1-16,2 1 0,-1-2 15,2 1-15,-2-1 16,2 5-16,-1-2 0,3 2 16,-3 0-16,5 0 0,-2-1 15,2 0-15,-2-1 0,4-30 16,0 0-16,-2 29 16,0-1-16,2-28 0,0 0 15,2 22-15,-2-1 0,4-7 16,0-1-16</inkml:trace>
  <inkml:trace contextRef="#ctx0" brushRef="#br0" timeOffset="133694.8048">20204 11555 0,'0'0'0,"0"0"16,0 0-16,0 0 16,0 0-16,0 0 0,0 0 15,-1 12-15,-3-1 0,0 8 16,0-1-16,2 2 15,-1-1-15,0-1 0,1-2 16,2 1-16,0-1 0,5-1 16,-4-1-16,5-2 15,-2-2-15,3-2 0,1-2 16,4 0-16,0-4 0,0-2 16,-3 0-16,1 0 15,0-1-15,-2-3 0,-1 1 16,3-3-16,-2 0 0,0-2 15,-1-2-15,-1 0 16,0 0-16,0 0 0,-3 1 16,-3-3-16,0 0 0,-2 2 15,1-1-15,-5 1 16,2-2-16,-4 3 0,-1 0 16,-1 0-16,-2 1 0,1 4 15,-1-2-15,-2 4 16,-2-2-16,3 4 0,-1-2 15,3 4-15,-3-2 0,6 2 16,-2 0-16,5 2 16,-3-2-16,4 0 0,-2-1 15,6-1-15,0-1 0,2-1 16,-2-2-16</inkml:trace>
  <inkml:trace contextRef="#ctx0" brushRef="#br0" timeOffset="134173.0485">20558 11548 0,'0'0'0,"0"0"16,0 0-16,0 0 15,0 0-15,-7 10 0,-1-1 16,-1 7-16,-4-2 0,4 1 15,-1 2-15,3 1 16,-2-1-16,5 2 0,1-1 16,3 0-16,0-2 15,2-1-15,-1-1 0,7-2 16,-1-2-16,2-4 16,-1-1-16,6 2 15,-3-4-15,8 0 0,-2-2 0,7-1 16,-2-1-16,-2-2 15,2 0-15,-2-7 0,-1 3 16,-1 0-16,-1-2 0,-1-3 16,-2-1-16,-2 0 15,0-1-15,-2-1 0,-2-3 16,-4 2-16,-3-2 0,-2 2 16,-1-1-16,-4 1 15,-1 0-15,-4 0 0,0 0 16,-6 5-16,0 0 0,-5 2 15,-2 2-15,-1 2 16,-1 0-16,2 3 0,-2-2 16,4 2-16,0 0 15</inkml:trace>
  <inkml:trace contextRef="#ctx0" brushRef="#br0" timeOffset="139796.0609">15525 11389 0,'0'0'0,"0"0"0,0 0 0,0 0 16,0 0-16,0 0 16,0 0-16,0 0 0,0 0 15,0 0-15,0 0 16,0 0-16,0 0 0,-2 12 15,-2-2-15,1 10 0,-1 3 16,2-1-16,-2 3 16,2 2-16,-1-1 0,1 3 15,-1 0-15,1 6 16,-2-4 0,2 10-16,0 1 0,2 2 0,0-1 0,2 3 15,0-1-15,0 2 16,-2 0-16,4 5 0,-1-1 15,4-1-15,-1 1 0,1 3 16,1-2-16,4 3 16,0 1-16,2-3 0,-1 0 15,0-1-15,1 1 0,5-1 16,1-3-16,-1-3 16,-2 2-16,1-3 0,-3-2 15,7 1-15,-2-1 0,1 0 16,-2-2-16,3 1 15,-3-3-15,5 0 0,-1-1 16,-2 0-16,0-2 16,3 1-16,-3 2 0,2-7 15,-1 2-15,0-5 0,-1 0 16,0 2-16,2-5 0,-1 2 16,-2-3-16,2 1 15,0-3-15,-1-1 0,0-1 16,-1-1-16,-1-2 15,1-2-15,-1 0 0,2-1 16,1-1-16,1 2 0,-2-1 16,3-1-16,-3-2 0,3 0 15,-1-1-15,3 2 16,-2-4-16,0-1 0,-1 0 16,2-1-16,-2-1 15,3-1-15,-1-3 16,3-1-16,-2-1 0,1-1 0,-2-1 15,3-3-15,-1 1 16,3-2-16,-3-1 0,4 0 16,0-4-16,0-1 15,0-1-15,8-5 0,-2 0 16,4-1-16,-1-3 0,1 1 16,-2-3-16,0 1 0,0-2 15,1 2-15,-3 0 16,2-4-16,-2 2 0,2-2 15,-1 0-15,1-1 16,0 1-16,3-3 0,-3-2 16,1 3-16,2-3 0,1 1 15,-2-2-15,4 0 16,0-1-16,1 1 0,-1 0 16,-3 1-16,2-1 0,-2 1 15,3-1-15,-3 1 16,-1-2-16,2 2 0,0-2 15,1 3-15,-1-2 0,1-1 16,0 0-16,0 2 16,3-2-16,-3 2 0,0-1 15,0 0-15,1-1 0,-5 3 16,-1-1-16,0 3 16,1-1-16,-6 5 15,1-2-15,-4 3 0,-2-2 0,0 5 16,-1-1-16,-3 5 15,-2-3-15,-1 6 16,-1 0-16,-2 3 0,0-2 0,-2 0 16,1 1-16,0 2 15,-1-1-15,-17 11 0,0 0 16,16-10-16,0-2 0,-16 12 16,0 0-16,0 0 15,0 0-15,0 0 0,0 0 16,14-8-16,-3-1 0,-11 9 15,0 0-15,6-7 16,-2 1-16,-6 3 0,0-3 16,-2 2-16,0-2 15</inkml:trace>
  <inkml:trace contextRef="#ctx0" brushRef="#br0" timeOffset="140346.3441">19059 12129 0,'0'0'0,"0"0"15,0 0-15,0 0 0,0 0 16,0 0-16,0 0 0,12 0 16,1 0-16,10 0 15,-2 0-15,3 0 0,-2 0 16,3-1-16,-2-4 16,0-1-16,1 0 0,3 0 15,-3-1-15,0 1 16,-2 0-16,-3 2 0,0-4 15,-19 8-15,0 0 0,22-5 16,0-2-16,-22 7 16,0 0-16,0 0 0,0 0 15,19 0-15,1 0 0,-20 0 16,0 0-16,8 10 16,0 0-16,-12 5 0,0-1 15,-4 7-15,0-4 0,-6 9 16,1-2-16,-3 5 15,0-2-15,0 1 0,-1-1 16,17-27-16,0 0 0,-14 27 16,1 0-16,13-27 15,0 0-15,0 0 0,0 0 16,-12 25-16,0-2 0,3-3 16,-2-1-16</inkml:trace>
  <inkml:trace contextRef="#ctx0" brushRef="#br0" timeOffset="142731.16">18208 13339 0,'0'0'0,"0"0"15,0 0-15,-2 14 0,-2 1 0,-1 14 16,-1-3-16,0 8 16,-2-2-16,0 6 0,1 1 15,1-1-15,-3 2 16,4-4-16,-1 3 0,2-7 16,1 0-16,-1-2 0,-3-3 15,3-9-15,-1 0 0</inkml:trace>
  <inkml:trace contextRef="#ctx0" brushRef="#br0" timeOffset="143051.297">18332 13410 0,'0'0'0,"0"0"0,0 0 16,0 17-16,-2-2 15,0 12-15,-2 1 0,4 2 16,-2 0-16,2 2 16,-1-3-16,1 1 0,-2-1 15,2-4-15,0 1 0,3-3 16,-1-1-16,6-6 15,0 1-15,2-8 0,-1-1 16,2-6-16,-2-1 0,-1-2 16,-3-3-16,2 1 0,-3-2 15</inkml:trace>
  <inkml:trace contextRef="#ctx0" brushRef="#br0" timeOffset="143533.1899">18564 13410 0,'0'0'0,"0"0"16,0 0-16,0 0 0,0 0 16,0 0-16,0 0 0,-2 12 15,-2-1-15,-5 15 16,2-1-16,1 3 0,-1-2 15,3 2 1,-1-1-16,5 2 0,-2 1 0,4-5 16,-2 0-16,0-25 0,0 0 15,9 20-15,-2 0 0,6-9 16,0 0-16,0-7 16,1-3-16,-1-6 0,0-2 15,-2-2-15,-2-2 0,3-5 16,-3-1-16,1-7 15,0 1-15,-2-2 0,-1 0 16,-3 0-16,0-2 16,-4 4-16,0-1 0,-2 3 15,-2-1-15,-1 7 0,-3-2 16,-2 7-16,-2-1 16,1 9-1,-2-2-15,1 8 0,0-2 0,1 6 0,-1-1 16,2-2-16,0 0 15,5 0-15,-3-1 0,3-3 16,0-1-16</inkml:trace>
  <inkml:trace contextRef="#ctx0" brushRef="#br0" timeOffset="143866.8445">19259 13347 0,'0'0'0,"0"0"0,0 0 0,-8 14 15,1-2-15,-5 7 0,0 1 16,-1 3-16,-3 1 16,2 1-16,0-1 0,3 2 15,-2-1-15,13-25 16,0 0-16,-13 24 0,0-3 16,13-21-16,0 0 15,-12 10-15,-1 1 0,3-10 0,0-1 16</inkml:trace>
  <inkml:trace contextRef="#ctx0" brushRef="#br0" timeOffset="144117.5961">19017 13386 0,'0'0'0,"0"0"0,0 0 0,0 0 16,0 0-16,0 0 15,0 0-15,9 11 0,-1-4 16,4 7-16,-1-3 0,3 6 16,1-4-16,0 1 15,-1 0-15,3 1 16,-1-1-16,-1 0 0,1 0 16,-1-3-16,1 2 0,-16-13 15,0 0-15,12 11 0,-2-1 16</inkml:trace>
  <inkml:trace contextRef="#ctx0" brushRef="#br0" timeOffset="144772.4887">19479 13282 0,'0'0'0,"0"0"0,0 0 15,0 0-15,0 0 16,0 0-16,0 0 0,10-2 16,0-1-16,10-3 15,-3 0-15,3 2 0,0-2 16,-2 2-16,0 0 0,2 3 15,-3-2-15,1 3 16,-1 0-16,-1 4 0,0-1 16,-1 4-16,-4-2 0,-2 6 15,2-2-15,-7 7 0,-1 1 16,-3 0-16,0 1 16,-1 1-16,-1 0 0,-4 1 15,0-1-15,-2 1 16,0 1-16,1-5 0,-4 2 15,11-18-15,0 0 0,-9 16 16,-2 0-16,11-16 16,0 0-16,0 0 0,0 0 15,0 0-15,0 0 0,-10 12 16,-1-3-16,11-9 16,0 0-16,0 0 0,0 0 15,-4 8-15,-2-2 0,8-2 16,0-2-16,5 0 15,-1-2-15,6-2 0,1 0 16,3 2-16,-3-2 0,5 0 16,-1-1-16,7-2 15,-1 1-15,3 0 0,-2 1 16,2 1-16,1 0 0,-4 2 16,1 0-16,-3 2 15,0-2-15,1 3 0,-3-1 16,-19-2-16,0 0 0,0 0 15,0 0-15,18 6 16,-1-2-16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64706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2-04-25T02:13:14.4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1" timeString="2022-04-25T02:13:54.109"/>
    </inkml:context>
  </inkml:definitions>
  <inkml:trace contextRef="#ctx0" brushRef="#br0">19420 9719 0,'-52'0'94,"-1"35"-79,0-35 1,-177 36 15,-105-36 0,212-18-15,52-17 0,36 35-16,17 0 15,-17 0 407,0 0-406,17 0-16,-88 0 31,-141 0 0,106 0-15,-88-71 0,0 1-1,87 34 1,90 19-1,34 17-15,0-18 16,1 18 31,-1 0-31,0 0-1,1-18 1,-1 18-1,0-17 1,-87-36 0,-1 35-1,71 1 1,17 17-16,0 0 16,1-36 30,-1-17-30,18-35-16,-53-88 16,53-1-1,0-34 17,0-54-17,0 36 1,0-18-1,0 0 1,0 71-16,0 87 16,0-52-16,0 18 0,0 17 15,0-18 1,0 72 0,0-1-1,0 17 1,0 19-1,0-19 48,0 1-63,0 0 16,0 17-1,0-17-15,0-18 16,0 18-16,0-18 0,0 0 15,0-18 1,0 1 0,53-1-1,-18 18 1,-17 18 0,0 0-1,-1 17 1,1 0-1,-1 18 1,1-35 0,-18 18 15,18 17 16,17-18-32,0 0 1,53 1 0,71 17-1,123 0 1,159 0 0,-229 0-16,282 0 15,-212 0 1,71-53-16,211-35 15,-176 52 1,-176 36 0,-124 0 15,-17 0-31,-1 0 31,36 0-15,35 0-1,18 0 1,17 0 0,-17 0-16,18 0 15,-72 0-15,72 0 16,-18 0-16,140 0 16,-34 0-1,35 36 1,-71-19-1,1 1 1,-72-1 15,19-17-31,-54 0 32,-52 0-17,-54 0-15,19 0 16,-1 0-16,0 0 15,36 18 1,-54-18 0,36 0-1,-53 18 1,18-18 0,35 0-1,17 35 1,1 0-1,-36-35 1,-17 0 0,17 36-1,124 52 17,-71-88-17,-35 35-15,-35 0 16,-1-35 203,1 18-219,-18 17 15,0 106 1,0-52-16,18 69 15,-18-52-15,0 71 16,17-19-16,1 19 16,17-89-16,-35 35 15,35 89 1,-35-159-16,53 141 31,-53-141-15,0-18-16,18 36 15,-18 17 1,18 18 15,-18-53-15,17 17 0,-17 1-1,0-1 1,18 36-1,-1-71 1,-17 1-16,0-1 16,0 18-16,0-18 15,0 0-15,0 54 16,0-36 0,0-18-1,36 71 1,-36-53-1,17 0 17,-17-18-32,0 18 15,18-18 1,-18 18 0,0 0-16,0-36 15,0 1-15,0 0 0,0-1 16,0 36-1,0 53 1,0-53 0,0-18-1,0-17 17,0 0-17,-18 17 16,1-35-15,-19 17 0,19 1-1,-54 0-15,1-1 16,-1 19-16,18-1 16,-4198-17-1,7973 17 1,-3986-17-1,-19-18 1,-52 0 0,53 0-1,17 0 1,71 0 0,18 0-1,105 0-15,18 0 16,-70 0-1,70 0-15,-17 0 16,-36 0 15,53 0-15,-4057 0 0,8167 0-1,-4092 0 1,-1 0-1,19 0 1,-1 0 15,-17 0-31,17 0 16,-52 17 0,34-17-1,1 0 1,-18 0-1,0 0 1,-17 0 15,52 0-15</inkml:trace>
  <inkml:trace contextRef="#ctx0" brushRef="#br0" timeOffset="16200.7819">17004 6473 0,'-18'-17'63,"-88"-36"-63,-17 0 16,-724-247-1,-687-141 16,810 353-15,125 0 0,105 53-1,-35 35 17,17 0-17,230 0-15,70 0 16,1 0-16,17 0 0,35 0 15,-176 0 1,52 0 0,1 0-1,18 0 1,-19 0 0,89 0-1,106 0 1,35 0-1,-35 0 1,-18 35 0,0 0-1,18 0-15,0-35 16,-106 71 0,71-18-1,-36 0 1,35 0-1,19-36 1,-1 1 0,-35 52-1,-1-52 1,19 17 0,17 36-1,-35-18 1,123-18-16,-17-17 15,-18-1-15,36 1 16,-72 53 0,-52 17 15,88-35-15,-52 17-1,52-52 1,0 52-1,-106 72 1,53-54 0,18-18-1,53 1-15,17-53 16,-17 17-16,17 0 16,-123 106-1,106-106 1,17 1-1,-35 52 1,0-18 15,18-34-15,0 34 0,-1 36-1,19-88-15,-1-1 16,0 1-16,18 0 15,0-1 1,-17 19 47,-18-1-63,-54 88 15,-52 71 1,71-105-1,17-19 1,18 1 15,-1-18-15,36-36 0,0 1-1</inkml:trace>
  <inkml:trace contextRef="#ctx0" brushRef="#br0" timeOffset="17482.3223">4551 8043 0,'35'0'31,"-35"36"-15,18-19-16,-1 19 16,-17-1-16,18 18 31,-18-36-31,18 19 31,-18-19 94,0 1-125,17-18 47,1 35-16,0-35 16,-1 0 16,1 0-48,0 0 1,-1 0-1,36 0 1,-35 0 0,17 0-16,53 0 15,-35 0-15,0 0 16,-18 0 0,1 0-1,-19 0 1</inkml:trace>
  <inkml:trace contextRef="#ctx0" brushRef="#br0" timeOffset="28552.7173">4974 9560 0,'0'18'62,"0"35"-46,18-36-16,-1 19 16,54 52 15,35 35 0,-89-105-15,19 0-1,-19-18 1,19 0-16,-19 0 16,19 0-16,-1 0 0,0 0 15,36 0 1,-18 0-1,17 0 1,1-53 0,-36 17-1,0 1 1,-17 35 0,0-17-1,-4075-1 16,8149 0-31,-4075 1 16,1-1-16,17-17 16,-17 17 15,0 18-15,-18-18-1</inkml:trace>
  <inkml:trace contextRef="#ctx1" brushRef="#br0">5021 9348 0,'0'0'0,"0"0"16,0 0-16,0 0 16,0 0-16,0 0 0,0 0 15,-2 10-15,-2-3 0,-2 15 16,1-2-16,0 6 15,-1-1 1,3 5-16,-1-3 0,2 7 0,0-1 16,2 11-16,0-2 0,4 2 15,0 0-15,3-6 0,0 1 16,8-4-16,0 1 0,4-7 16,1-1-16,2 0 15,-2-4-15,6-1 0,-1-2 16,3 0-16,-3-5 0,6 0 15,-5-2-15,-2-2 16,-1-2-16,3-1 0,-2-1 16,2 1-16,1-3 0,4-3 15,-2 1-15,4-2 16,-2-2-16,11-2 0,-3-2 16,4-5-16,-1-2 0,2-4 15,0 0-15,0-4 16,0 0-16,-3-3 0,0-1 15,3-2-15,-4-4 16,0 2-16,-1-1 0,0-1 16,0 0-16,2 3 0,-1-1 15,-6 1-15,-1-2 16,-4 7-16,0-3 0,-4 9 16,-1-3-16,-24 18 0,0 0 15,0 0-15,0 0 16,0 0-16,0 0 0,18-10 15,-1-2-15,-17 12 16,0 0-16,0 0 0,0 0 16,0 0-16,0 0 0,8-7 15,-1-2-15,-7 6 0,-2-3 16</inkml:trace>
  <inkml:trace contextRef="#ctx1" brushRef="#br0" timeOffset="517.4817">6333 9560 0,'0'0'0,"0"0"16,0 0-16,0 0 15,0 0-15,10 2 0,-1-1 16,13 2-16,-2-1 0,4 0 16,-4 0-16,6 0 15,-2-2 1,4 0-16,-2 0 0,-26 0 0,0 0 0,28 2 16,-1-2-16,3 0 15,-3 0-15,-3 2 0,-1 0 16,-23-2-16,0 0 0,21 5 15,0-2-15,-21-3 16,0 0-16,18 7 0,-3 1 16,-3 2-16,-2 1 15,-8-2-15,0 1 0,-6 2 16,0 0-16,-4 3 16,0 0-16,-5 12 0,-1-4 15,-2 3-15,-1-1 0,2 1 16,-1-1-16,3-1 0,-1-1 15,14-23-15,0 0 16,-10 22-16,-1-3 0,11-19 16,0 0-16,0 0 15,0 0-15,-4 18 0,-2 0 16,6-5-16,-2 1 0</inkml:trace>
  <inkml:trace contextRef="#ctx1" brushRef="#br0" timeOffset="3820.8187">7677 8882 0,'0'0'16,"-11"0"-16,-2 0 0,-11 0 15,0 0-15,3 0 0,-1 0 16,-2 0-16,1 0 15,-1 0-15,1 0 0,-2 0 16,-1 0-16,-1 0 16,-2-1-16,0-2 0,-2 1 15,0 1-15,-2-2 0,-6 3 16,0-1-16,0-1 0,2 0 16,2-2-16,-1-1 15,-1-1-15,-2-3 0,6 1 16,-2 0-16,0 0 15,-2 1-15,0-1 0,-2 0 16,2 1-16,0-4 0,1 3 16,-4-2-16,5-1 15,-3 1-15,5 0 0,0 0 16,2-3-16,-2-1 0,1 2 16,1-1-16,1-1 15,1 0-15,3 0 0,-1-1 16,8 1-16,-3-2 0,2 2 15,-1-2-15,3 1 16,-1 0-16,4-1 0,-1-2 16,3 2-16,-1-1 0,2 1 15,1-2-15,1 2 16,-2 0-16,5-1 0,-2-1 16,5 3-16,1-2 15,6-2-15,-1 0 0,7-1 16,-2 0-16,7-1 15,0-3-15,5-1 0,1-1 0,5 1 16,1-3-16,13-4 16,-2-1-16,12 0 0,0-1 15,5 3-15,-3 0 16,7 3-16,1 1 0,1 5 16,-5 1-16,0 4 0,0 2 15,1 5-15,-2-2 16,2 4-16,1-1 0,3 3 15,-3-1-15,3 4 0,2-1 16,0 4-16,0 0 16,-3 4-16,1 0 0,-6 3 15,-2 1-15,3 5 16,1-5-16,-1 5 16,-3-2-16,-1 1 0,1 1 0,0 3 15,-1-3-15,-2 7 16,-1-1-16,-3 2 0,-1-5 15,-3 3-15,-1 0 0,-2 2 16,-3 1-16,0 2 16,-2-1-16,-2 0 0,0 1 15,-4 0-15,-2 0 0,-1-1 16,-3 0-16,-2 3 16,1-1-16,-6-2 0,-2 0 15,-3 0-15,-1 1 0,-4 1 16,-2-1-1,-1-1-15,-1 1 0,-1 2 0,-3-3 16,-2 3-16,0-3 0,-1 1 16,-2-1-16,-4 2 15,-1-5-15,-1 3 0,-3-4 16,1 1-16,-3-3 0,0-2 16,-2 0-16,1-2 15,-3 1-15,-2-3 16,2 2-16,-4-2 0,-1 0 15,2-1-15,-4-3 0,2 1 16,0-3-16,-1 1 0,1 0 16,2-2-16,-1 1 0,4-2 15,-3-1-15,2 0 16,-1 0 0,4-2-16,0 0 0,2 0 0,0 0 15,5 0-15,-1-2 0,4 4 16,-2-2-16,5 0 0,-2 0 15</inkml:trace>
  <inkml:trace contextRef="#ctx1" brushRef="#br0" timeOffset="7024.1665">1729 11342 0,'0'0'0,"0"0"15,0 0-15,0 0 0,0 0 16,0 0-16,0 0 0,0 0 16,0 0-16,6 12 15,1-2-15,2 9 0,1 1 16,0 3-16,-2-1 0,1 1 16,-1 0-16,5-3 15,-4 2-15,3-3 0,0-1 16,-12-18-16,0 0 0,15 17 15,0-4-15,4-5 16,-2 0-16,3-6 0,-3 0 16,4-6-16,-2 0 0,3-4 15,-1-2-15,3-1 16,-3-2-16,3 2 0,-1-2 16,1 2-16,0-1 0,-1 3 15,-2-1-15,1 4 16,-3-1-16,3 7 0,-2-2 15,0 7-15,-3 1 16,0 5-16,1-1 0,0 7 16,-3-3-16,1 4 15,-1-1-15,3-4 0,-1 1 16,6-5-16,-3 1 16,3-5-16,0-2 0,4-6 0,-5-2 15,4-5-15,-3-1 16,4-3-16,2-1 0,-2 0 15,0-1-15,1 3 0,-3-3 16,2 7-16,-2-3 0,1 6 16,-2 1-16,0 5 15,-2 0-15,-1 5 16,0-1-16,-4 7 0,1-1 16,-1 4-16,-1-3 0,5 2 15,-1-2-15,-20-11 0,0 0 16,25 9-16,-2-1 15,9-6-15,-1-2 0,-2-5 16,-1 1-16,-1-3 16,0-4-16,0 4 0,-1-3 15,0 3-15,-2-4 0,-1 5 16,0-1-16,0 2 16,1 0-16,-24 5 0,0 0 15,27-2-15,-2-2 0,2 0 16,0 1-16,-1-4 15,-1 1-15,2 1 0,-3-4 16,5 2-16,-3-3 0,0 2 16,-1 1-16,2 0 15,-5 1-15,1 6 0,1-2 16,-2 6-16,0-2 0,-7 3 16,1 0-16</inkml:trace>
  <inkml:trace contextRef="#ctx1" brushRef="#br0" timeOffset="14231.522">4357 11389 0,'0'0'0,"-9"0"0,0 0 0,-4 0 16,-3 0-16,6 0 16,1 0-16,2 0 0,1 0 15,5 0-15,-3 0 16,4 0-16,-2 0 0,4 0 15,-2 0-15,4 0 0,-3 0 16,3 2-16,-2 0 16,2 2-16,1 0 0,0 0 15,-1 0-15,2-2 0,-2-1 16,3 5-16,0-2 16,0 2-16,1 1 0,-1-4 15,2 0-15,-2-3 16,1 0-16,0 0 0,-2 0 15,3-3-15,-2 1 0,3 1 16,0-4-16,0 3 16,-1-2-16,3 2 0,-2 0 15,-1 0-15,2 1 0,0 1 16,0 0-16,2 1 16,-4 1-16,2 2 0,2 0 15,-2-1-15,0 1 0,2-3 16,-2 1-16,4-2 15,-1-2-15,0 1 0,-1-4 16,-13 5-16,0 0 0,18-4 16,-3 0-16,-15 4 15,0 0-15,22-4 0,0 0 16,-22 4-16,0 0 16,20-2-16,2 1 0,-22 1 15,0 0-15,26 0 0,-2-2 16,2 0-16,-4 0 0,2-2 15,-2 0-15,-1-2 16,0-2-16,-21 8 0,0 0 16,21-10-16,-3 1 0</inkml:trace>
  <inkml:trace contextRef="#ctx1" brushRef="#br0" timeOffset="19738.1454">10595 13514 0,'9'-2'0,"-47"10"0,18-6 0,2 2 16,0-3-16,1 4 15,-1-3-15,3 0 16,-3 0-16,1 0 0,-1-2 0,0 2 16,1-2-16,-1 2 15,0-2-15,-4-2 0,0 0 16,22 2-16,0 0 0,-22-2 15,-4-2-15,2-3 16,-1 2-16,1-1 0,0 0 16,1-2-16,-1-1 15,7-4-15,-3 2 0,4 1 16,1-2-16,-3 0 0,1-1 16,1-1-16,-1 0 15,1 0-15,1-1 0,1 0 16,0-2-16,-1 0 0,2-1 15,1 0 1,0-1-16,3-1 0,-1 1 0,2-3 16,-1 1-16,3-1 0,-1 0 15,5-1-15,-1 1 16,1 0-16,0 1 0,4-1 16,-2 1-16,3 0 0,-1 0 15,7 0-15,-3-1 16,3 3-16,-1-3 0,2 2 15,-1-1-15,3 3 16,0-1-16,3-2 0,1 2 16,2 1-16,-2 1 0,2 0 15,-3 2-15,5 1 16,-1-1-16,3 1 0,-2 0 16,4 3-1,0-2-15,2 4 0,0-3 0,0 3 16,-1-2-16,2 4 0,-2-3 15,1 2-15,-1 0 0,3 2 16,0 0-16,0 4 16,-2-2-16,1 2 0,1-2 15,1 4-15,-1-2 0,4 4 16,-3 0-16,0 2 16,1-2-16,-3 2 0,1-2 15,-1 5-15,0-4 0,1 5 16,-3 0-16,3 2 15,-1-3-15,1 5 0,-3-2 16,1 2-16,-2-1 16,3 3-16,-4-1 0,3 0 15,-2-1-15,-2-1 0,2 1 16,-4 2-16,-1 0 0,1 1 16,-3-1-16,1 2 15,-1-2-15,-2 1 0,-1 1 16,-14-16-16,0 0 0,15 18 15,-1-1-15,-1 5 16,-1-3-16,-2 1 0,-2 0 16,-3 0-16,1-1 0,-1 3 15,-1-3-15,-3 1 16,1 0-16,-2-1 0,-2 1 16,1 0-16,-3-1 0,-1 1 15,-1-1-15,1 1 16,-3-2-16,1 2 0,-4-3 15,2 1-15,-1-2 16,-2 0-16,-1-3 0,0 2 16,2-2-16,-2 3 0,-1-3 15,-2 1-15,-2 0 16,2-1-16,-1 1 0,-1 1 16,1-2-16,-1 0 0,1 2 15,-3 0-15,0-1 16,1-1-16,-1 2 0,4-2 15,-2-1-15,2-1 0,-1 1 16,-1-2-16,1 0 16,-3-1-16,-2 0 0,5-2 15,-1 1-15</inkml:trace>
  <inkml:trace contextRef="#ctx1" brushRef="#br0" timeOffset="23958.4953">3169 12514 0,'0'0'0,"0"0"16,0 0-16,0 0 0,0 0 15,0 0-15,0 0 0,0 0 16,0 0-16,0 0 16,0 0-16,0 0 0,0 0 15,0 0-15,0 0 0,0 0 16,0 0-16,11 0 16,-2 0-16,9 0 0,-3 0 15,0 0-15,1-2 0,1-1 16,-1-2-16,1 2 15,0-4-15,0 4 0,-1-3 16,2 4-16,-1-2 0,1 4 16,-4-2-16,2 4 15,-1-2-15,1 1 0,-3 2 16,-13-3-16,0 0 16,18 4-16,-3 0 0,8-1 15,-3 1 1,1 1-16,-1-4 0,-1 4 0,0-4 15,3 3-15,-2-2 0,-20-2 16,0 0-16,23 2 16,-2 0-16,5 2 0,-1-2 15,-1 0-15,0-2 0,1 4 16,-1-1-16,0 0 16,-4-1-16,4 0 0,0 0 15,0 0-15,-1-2 0,1 2 16,-3 0-16,2 0 15,-1-2-15,0 2 0,-3-2 16,4 1-16,0 2 0,0-1 16,1-1-16,-1 2 15,0-2-15,1 1 16,0 1-16,0-2 0,0-1 16,1 2-16,-4 0 0,2 1 15,1-3-15,-1 1 0,1-1 16,0 0-16,2 0 0,0 0 15,0 0-15,0 0 16,0 0-16,-2 3 0,1-3 16,1 0-16,-3 0 15,3 0-15,0-3 0,1 3 16,-2-1-16,1-4 0,-1 2 16,3-2-16,-3 1 15,0 1-15,1-3 0,0 2 16,0 0-16,-1 0 0,1-1 15,-2 0 1,2-1-16,-1 2 0,-1-2 0,4 1 16,-2-1-16,0 1 0,1 0 15,-3 2-15,0-4 0,2 3 16,-1-2-16,1 2 16,-3-3-16,3 5 0,-1-3 15,-1 4-15,-1-2 16,4 2-16,-1-1 0,-1 0 15,2 0-15,-1 2 0,-4-2 16,3 2-16,-1-3 16,2 6-16,-1-3 0,0 2 15,-1-2-15,0 2 16,0-2-16,-2 4 0,2-3 16,0 3-16,-1 1 0,0 0 15,1-1-15,2 2 16,-2-2-16,-2 4 0,-2-1 15,2 2-15,0-2 0,0 1 16,0 0-16,2 1 16,-2-4-16,-1 3 0,1-2 15,0 0-15,-1-1 0,2 3 16,-1 1-16,0-4 16,-1 1-16,-21-6 0,0 0 15,25 4-15,2-1 0,-27-3 16,0 0-1,29 1-15,0-1 0,4 0 16,-1 0-16,4 2 0,1-2 0,-1 0 16,0 0-16,-3 0 15,0 0-15,-5 0 0,-1 0 16,-6 0-16,2 0 16,-3 2-16,-1-2 0,2 2 15,-1 0-15,1 1 0,-1 0 16,2 2-16,-4 0 0,2 0 15,1 1-15,0 1 16,-1-2-16,4 1 0,-4-2 16,4 2-16,0-2 0,-1 0 15,-2-3-15,3 2 16,0-1 0,0-2-16,-1 0 0,0-2 0,1-1 15,1 2-15,-2 0 0,3-2 16,-3 0-16,2 2 0,-1-2 15,-2 1-15,2-1 0,0 1 16,-3-2-16,2 2 16,1-2-16,1 0 15,0-2-15,-3 2 0,2-1 16,2-2-16,-1 1 0,-25 6 16,0 0-16,29-7 15,1-1-15,-1 0 0,1-2 16,-2 4-16,-4-2 0,2 4 15,-1 1-15,1 0 16,-2 0-16,-2 3 16,1-2-16,1 2 0,-3 0 15,-21 0-15,0 0 0,25 0 16,1-2-16,-1 2 0,1-2 16,-1 2-16,1-2 0,-1 0 15,1-2-15,-3 2 16,1-2-16,0 2 0,-4-2 15,4 2-15,-2-2 0,-22 4 16,0 0-16,24-2 16,1-2-16,-1 4 0,-3-2 15,2 2-15,-1-2 16,0 4-16,-2-2 0,-20 0 16,0 0-16,22 4 0,0-2 15,-22-2-15,0 0 0,26 6 16,-2-2-16,-24-4 15,0 0-15,23 7 0,-1-2 16</inkml:trace>
  <inkml:trace contextRef="#ctx1" brushRef="#br0" timeOffset="25576.7999">9225 12167 0,'0'0'0,"0"0"16,0 0-16,0 0 0,0 0 15,0 0-15,0 0 0,0 0 16,0 0-16,0 0 0,0 0 16,1-10-16,1 0 15,2-11-15,0-1 16,3-3-16,-1-1 0,3-1 0,-2 3 15,-1-2-15,0 1 16,1 0-16,-1-1 0,0 4 16,-1-2-16,5 5 15,-2-1-15,-8 20 0,0 0 16,0 0-16,0 0 0,10-18 16,-3 1-16,-7 17 15,0 0-15,11-16 0,-2-2 16,-3 2-16,-1 2 0,-1 2 15,-2-3-15</inkml:trace>
  <inkml:trace contextRef="#ctx1" brushRef="#br0" timeOffset="26311.8876">9450 11026 0,'-12'-14'0,"53"78"16,-20-32-16,3 15 0,0-2 15,5 12-15,-1-2 0,-1-3 16,1-4-16,-5-12 0,-2-3 16,-21-33-16,0 0 15,19 24-15,-2-3 0,-17-21 16,0 0-16,0 0 0,0 0 16,0 0-16,0 0 15,9 12-15,-2-1 0,-7-6 16,0-4-16,-7-7 0,-2-1 15,-4-13-15,0-1 16,-5-11-16,0 1 16,0 0-16,-2-1 0,1 9 15,-1-1-15,6 10 0,-1 0 16,5 7-16,0-3 0,4 3 16,0 2-16,3 3 15,-1-1-15,0 1 0,-1-2 16,3 1-16,1 0 0,1-2 15,-2-1-15,2-4 16,0 2-16,3-7 0,-1 2 16,5-3-16,-3 0 0,1 0 15,1-2-15,4-1 16,0-1 0,-1 3-16,1-1 0,0 5 0,-2-1 15,-1 5-15,1 2 0,-3 3 16,-2-2-16,-1 5 0,-2-2 15</inkml:trace>
  <inkml:trace contextRef="#ctx1" brushRef="#br0" timeOffset="26545.5507">9704 11257 0,'-8'9'16,"37"-44"-16,-20 20 0,4-3 15,-4 1-15,4 1 16,1 0-16,0 3 0,0-3 16,-5 4-16,1-2 0,-5 6 15,0 1-15</inkml:trace>
  <inkml:trace contextRef="#ctx1" brushRef="#br0" timeOffset="28337.7383">6707 11967 0,'6'-5'0,"-32"19"0,13-6 16</inkml:trace>
  <inkml:trace contextRef="#ctx1" brushRef="#br0" timeOffset="32650.8547">10093 12512 0,'0'0'0,"0"0"16,0 0-16,0 0 16,0 0-16,0 0 0,0 0 15,0 0-15,0 0 16,0 0-16,0 0 0,0 0 16,0 0-16,11 0 0,1 0 15,10 0-15,-2 0 0,0 0 16,-3 0-16,5 0 15,-2 0-15,2 0 0,0 0 16,0 0-16,-2 0 16,5 0-16,-3 0 0,3 0 15,0-2-15,4 1 16,-1-1-16,1-1 0,-2 2 16,2 1-16,-2-2 0,1 2 15,-3 0-15,3 0 16,-4 0-16,4 0 0,-1 0 15,1 2-15,0-1 0,-1 2 16,1-1-16,1-1 16,-2 1-16,-2 2 0,1-2 15,0 2-15,-2 0 0,-1 0 16,-2-2-16,1 2 16,-2 0-16,-20-4 0,0 0 15,17 6-15,-1-2 0,-16-4 16,0 0-16,0 0 15,0 0-15,15 5 0,1 0 16,-16-5-16,0 0 0,0 0 16,0 0-16,0 0 15,0 0-15,11 5 0,1 0 16,-3-4-16,-1 1 0,-3-2 16,1-2-16</inkml:trace>
  <inkml:trace contextRef="#ctx1" brushRef="#br0" timeOffset="35470.4508">17352 10385 0,'0'0'0,"0"12"0,0 1 15,0 7-15,0 0 16,0 5-16,0-1 0,0 5 16,0-3-16,0 3 15,0 0-15,0 2 0,0-1 16,0-4-16,0 1 0,0-1 16,0 0-16,2-1 0,0-3 15,-2-22-15,0 0 16,6 21-16,-2-3 0,-4-18 15,0 0-15,8 9 16,-2-1-16,-2-5 0,0-3 16</inkml:trace>
  <inkml:trace contextRef="#ctx1" brushRef="#br0" timeOffset="36087.8669">17469 10338 0,'0'0'0,"0"0"16,0 0-16,11 0 0,-2-2 15,9-2-15,-3 0 0,3 0 16,-3-2-16,3 3 15,0-4 1,-3 6-16,-2-3 0,-1 4 0,-1-2 0,-1 6 16,-2-1-16,-4 7 15,0 0-15,-6 2 0,0 2 16,-2 1-16,-2 1 0,0-1 16,0-2-16,-1 0 15,-2 0-15,2-2 0,-3 1 16,3 0-16,-4-3 0,4 1 15,-2-2-15,4-1 16,-4 0-16,3-1 0,1-2 16,1 0-16,0-3 0,4 2 15,-2-1-15,6 0 16,-2-2-16,2 0 16,0 0-16,3 0 0,0-2 15,0 2-15,2 0 0,-2 2 16,2 0-16,-1 1 15,-1 1-15,-1 0 0,-1 0 0,0 4 16,-3-1-16,-4 7 16,0-1-16,-4 6 0,0 1 15,-5 9-15,-2-1 0,-2 4 16,-2-2-16,0 9 16,-3 1-16,1 1 0,-1 0 15,20-41-15,0 0 0,0 0 16,0 0-1,-12 31-15,-1-2 0,13-24 0,-2 2 16,4-9-16,-2-1 0</inkml:trace>
  <inkml:trace contextRef="#ctx1" brushRef="#br0" timeOffset="36422.0736">18081 10321 0,'0'0'15,"0"0"-15,0 0 0,0 0 16,0 0-16,0 0 0,0 0 16,-7 17-16,-3-1 15,-8 17-15,1-2 0,-6 14 16,-2 0-16,-4 18 15,-1-1-15,3 2 0,0 0 16,10-8-16,-3 0 0,12-15 16,1 0-16,7-41 15,0 0-15,0 32 0,0-1 16,0-31-16,0 0 0,9 15 16,-1 1-16,4-14 15,-3 0-15,-1-4 0,-2 0 16</inkml:trace>
  <inkml:trace contextRef="#ctx1" brushRef="#br0" timeOffset="36989.2858">18396 10612 0,'0'0'16,"0"0"-16,0 0 0,-9 0 16,-1 0-16,-8 0 0,1 0 15,1 5-15,-1-4 0,-1 10 16,-2-3-16,3 4 16,-2-1-16,3 3 0,-1-2 15,17-12-15,0 0 16,-11 15-16,-1-1 0,12-14 15,0 0-15,-6 16 16,-2-3-16,8 0 0,0-2 0,4-1 16,0 0-16,2-1 15,0 0-15,4-1 0,-3-1 16,7 1-16,-3-2 16,2 0-16,1-1 0,0 4 15,0-3-15,-1 1 0,1-1 16,-14-6-16,0 0 15,13 7-15,2-1 0,-15-6 16,0 0-16,0 0 0,0 0 16,9 9-16,-1-1 15,-6 2-15,-1-3 0,-4 3 16,-1-2-16,-6 2 16,0-2-16,-1 2 0,-4-2 15,0-1-15,-1 2 0,16-9 16,0 0-16,-19 7 15,0 1-15,19-8 0,0 0 16,-19 6-16,-4-2 0,5-4 16,1 0-16,3-2 0,-1 0 15</inkml:trace>
  <inkml:trace contextRef="#ctx1" brushRef="#br0" timeOffset="40258.4483">15031 11933 0,'0'0'0,"0"0"0,0 0 0,0 0 15,0 0-15,0 0 16,0 0-16,0 0 0,0 0 15,0 0-15,0 0 0,0 0 16,0 0-16,8 4 16,0-2-16,6 3 0,-2 0 15,-1-1-15,-1-2 16,0 2-16,0-1 0,1 2 16,-1-4-16,0 3 15,-1-2-15,4 0 0,-2-2 16,0-2-16,2 0 0,-2-3 15,0-1-15,3 0 16,-5-2-16,3 0 0,-2-2 16,-1 7-16,-1-4 0,4 3 15,-3 0-15,-9 4 16,0 0-16,10 0 0,0-1 16,-10 1-16,0 0 0,12 1 15,-3 2-15,2 2 16,-4 2-16,3 0 0,0-1 15,-10-6-15,0 0 0,0 0 16,0 0-16,11 5 16,-1 2-16,4-3 0,-1 0 15,-13-4-15,0 0 0,17 2 16,-4-1-16,-13-1 16,0 0-16,18-1 0,-2-1 15,-16 2-15,0 0 0,21-2 16,-1-2-16,-20 4 15,0 0-15,21-2 0,-1 0 16,-20 2-16,0 0 0,22 2 16,-4-2-16,-18 0 15,0 0-15,20 2 0,-2 0 16,2 0-16,0-2 16,-20 0-16,0 0 0,0 0 15,0 0-15,19 2 0,-1-2 16,-18 0-16,0 0 0,22 3 15,-3-1-15,-19-2 16,0 0-16,19 7 0,1-2 16,-1-1-16,1 0 15,-5-4-15,2 0 0,-7-2 16,-2 0-16</inkml:trace>
  <inkml:trace contextRef="#ctx1" brushRef="#br0" timeOffset="50937.0281">15211 11693 0,'0'0'0,"0"0"0,0 0 16,0 0-16,0 0 0,-9 0 15,-4 0-15,-4 0 16,-3-1-16,7-2 0,-3 2 16,1-1-16,-1-1 15,3 0-15,-3-1 0,2-4 16,0-2-16,3 2 0,-4-1 16,3 0-16,-1-2 0,3 1 15,-2-2-15,1-1 16,-1-2-16,0-4 0,-2-3 15,3 1 1,-2-3-16,0 0 0,2-1 0,0 0 16,2-3-16,0 3 15,-4-3-15,6 5 0,-4-1 0,11 24 16,0 0-16,0 0 16,0 0-16,0 0 0,0 0 15,-5-19-15,-4-3 16,3 5-16,1-2 0</inkml:trace>
  <inkml:trace contextRef="#ctx1" brushRef="#br0" timeOffset="51487.0854">14006 10470 0,'-2'-16'0,"10"73"15,-4-31-15,1 3 16,0-1-16,1 6 0,-3-4 16,5 8-16,-2-1 0,2-5 15,0-4-15,1-7 16,1-2-16,-10-19 15,0 0-15,14 13 0,-3 2 16,0-12-16,-2 1 0,-3-5 16,-2-2-16,-3 0 0,1-3 15</inkml:trace>
  <inkml:trace contextRef="#ctx1" brushRef="#br0" timeOffset="51920.5671">14262 10440 0,'0'0'0,"0"0"15,0 0-15,0 0 16,0 0-16,0 0 0,0 0 16,0 0-16,0 0 0,0 17 15,0-4-15,0 18 0,0 1 16,2 1-1,0-2-15,5 5 0,-3-1 0,1-10 16,1 2-16,3-12 16,2 0-16,-11-15 0,0 0 15,13 7-15,1-3 0,-2-8 16,-3-1-16,0-4 16,-4-1-16,1-6 0,-2-2 15,-1-5-15,2-1 0,-3 0 16,0-5-16,-4 6 15,0-3-15,-4 9 0,0-4 16,-2 10-16,0-3 0,2 8 16,0 0-16,1 6 15,-3 0-15,2 5 16,-2-4-16,4 5 0,-1 0 16,1 0-16,0 0 0,-3-3 0,2 1 15,-1 1-15,0-4 16</inkml:trace>
  <inkml:trace contextRef="#ctx1" brushRef="#br0" timeOffset="52371.4111">14487 10434 0,'0'-16'0,"0"72"0,0-32 15,3 3-15,-1-2 16,8 1-16,-1-3 0,3-4 16,0 2-16,-12-21 0,0 0 15,16 13-15,-3-1 0,3-3 16,-1-2-16,2-7 16,-3 0-16,-3-6 15,-1 0-15,-2-4 0,-2 1 16,-3-5-1,-1-3-15,-2 0 0,0-3 0,-4-1 0,-1-2 16,-3 3-16,1-1 16,-4 5-16,2-2 0,-2 6 15,-3 1-15,7 4 0,-3-1 16,0 7-16,-2-4 16,0 5-16,1-1 0,3 2 15,-1 2-15,2 0 0,1-1 16,5 2-16,-3 0 15,4 2-15,-2-2 0,8 2 16,-3 1-16,5-4 16,-1 0-16,-2-4 0,1-1 15,-4-1-15,0-2 0</inkml:trace>
  <inkml:trace contextRef="#ctx1" brushRef="#br0" timeOffset="52754.537">14770 10328 0,'0'-11'0,"2"56"0,0-26 16,4 3-16,-2-1 0,5 1 15,1 0-15,3-4 0,-3-1 16,1-3-16,-1-1 0,4-2 15,-3-2-15,1-5 16,-2 0-16,0-4 0,-1 0 16,0-4-16,-2 0 0,-1-4 15,-2-1-15,-1-6 16,-1 2-16,-2-5 0,0 1 16,-2-7-16,-1-1 15,-1 4-15,-2-4 0,-1 8 16,-2-1-16,-2 6 0,-1-1 15,0 6-15,1 2 0,3 7 16,-2-2-16,2 3 16,1 1-16,3 5 0,-3-2 15,3-3-15,1 0 0,-1 0 16,-1-2-16</inkml:trace>
  <inkml:trace contextRef="#ctx1" brushRef="#br0" timeOffset="53088.7911">15227 10296 0,'0'0'0,"0"0"16,0 0-16,11-6 0,-2-1 16,7-5-16,-3-1 15,3 1-15,-2-2 0,2 1 16,-1-4-16,-1 4 0,-1-3 15,-1 3-15,-2-3 16,-2 4-16,-1 1 0</inkml:trace>
  <inkml:trace contextRef="#ctx1" brushRef="#br0" timeOffset="53790.0077">15717 9906 0,'10'0'0,"-45"0"0,17 0 0,2 0 15,0-2-15,3-2 16,-1 0-16,4 1 0,-2-4 15,1 3-15,-2 0 0,0 0 16,0 1-16,5 0 16,-2 2-16,4 1 0,-1-2 15,1 2-15,-1-3 16,6 6-16,-1-1 0,2 5 16,0 1-16,3 6 0,-1 0 15,5 4 1,-1-1-16,5 5 0,-1-3 0,2 5 15,-3 1-15,4-3 0,-4 2 16,2 1-16,0 0 0,2-1 16,1 2-16,-1-1 15,-1-1-15,-1 2 0,-1-3 16,-10-23-16,0 0 16,7 24-16,-1 1 0,-6-25 15,0 0-15,0 0 16,0 0-16,3 16 0,-1 2 15,-2-18-15,0 0 0,-5 10 16,-1-3-16,0-7 0,-1 0 16,0-1-16,-1-2 15,2 0-15,0-4 0,3 0 16,-3-3-16,2-2 16,-1-1-16,5-2 0,-2 0 15,2-3-15,-1 1 0,2-5 16,1 0-16,5 1 15,-1 0-15,3-2 0,-1 2 16,5 3-16,-4-2 0,3 6 16,-2-5-16,3 5 15,0-1-15,4 4 0,-1-4 16,-3 5-16,1 1 0,-4 0 16,-1 2-16,-3 3 0,0-2 15</inkml:trace>
  <inkml:trace contextRef="#ctx1" brushRef="#br0" timeOffset="54190.8415">15883 9906 0,'0'0'0,"0"16"0,0-3 15,0 13-15,-2-2 0,0 1 16,0 0-16,2-3 16,0 2-16,4-5 0,-2-1 15,3-2-15,1-1 0,4-4 16,-2-2-16,3-3 16,-1-2-16,0-4 0,-1-1 15,-1-4-15,-1-1 16,-2-1-16,1-2 0,-2-2 15,0-3-15,-1-2 16,-3 16-16,2-16 0,0 1 0,-2-3 16,0 0-16,-2-1 0,-2 5 15,1 0-15,-3 7 16,0-2-16,-2 5 0,-2-1 16,3 5-16,-1-3 0,-2 6 15,0-3-15,1 0 0,-3 0 16,4 0-16,-1-3 15</inkml:trace>
  <inkml:trace contextRef="#ctx1" brushRef="#br0" timeOffset="54607.0981">16081 9831 0,'2'-11'0,"-8"52"0,4-24 16,2 1-16,-2-2 16,2 5-16,0-21 0,0 22 0,6 2 15,-2-1-15,5 0 0,-1 0 16,3-6-16,2 1 16,2-7-16,1 1 0,1-6 15,-1 0-15,1-6 0,-1-2 16,3-6-16,-1-1 0,0-5 15,-1-2-15,-2-2 16,-2-1-16,-1-5 0,-2 1 16,-2-4-16,-1 0 0,-3 2 15,-2 0-15,-4 1 16,0 0-16,-4 6 0,1-2 16,-7 7-16,0-2 0,-1 5 31,-2 0-31,0 6 0,-3 0 0,-1 8 0,-1-3 15,4 8-15,-1-2 0,-3 2 16,1-2-16,3 1 16,-1 0-16</inkml:trace>
  <inkml:trace contextRef="#ctx1" brushRef="#br0" timeOffset="65201.9897">14992 12607 0,'0'0'0,"0"0"0,0 0 16,0 0-16,0 0 0,0 0 16,0 0-16,0 0 15,0 0 1,0 0-16,0 0 0,7 0 0,1 0 0,6 0 16,0 0-16,-2 0 15,-2 0-15,1 0 0,2 0 16,-2 0-16,-2 0 0,2 0 15,-4 0-15,3 0 16,-2 0-16,2 0 0,-3 0 16,1 4-16,-2-3 0,2 5 15,-2-1-15,1 1 16,0-3-16,-1 3 0,-1-1 16,3-4-16,-3 1 15,4 0-15,-3 0 0,0-2 16,0 0-16,0 2 0,0-2 15,-6 0 1,0 0-16,0 0 0,0 0 0,8 2 16,-1-2-16,-7 0 15,0 0-15,15 2 0,-4-2 16,-11 0-16,0 0 0,0 0 16,0 0-16,13 2 15,1-2-15,-14 0 0,0 0 16,17 0-16,-1-2 0,1-2 15,1 0-15,-18 4 16,0 0-16,17-5 0,-2-2 16,1 3-16,0-1 0,-16 5 15,0 0-15,11-2 16,1-3-16,0 5 0,0 0 16,-12 0-16,0 0 15,13 0-15,-1 0 0,0-2 16,-1 0-16,4-2 0,-4-1 15,-11 5-15,0 0 0,13-6 16,-1-1-16,-12 7 16,0 0-16,0 0 0,0 0 15,15-1-15,0-3 0,-2 6 16,-1-2-16,1 6 16,-2 0-16,-11-6 0,0 0 15,12 6-15,0 0 0,2-3 16,-3-1-16,2-7 15,1-1-15,0-2 0,-2-2 16</inkml:trace>
  <inkml:trace contextRef="#ctx1" brushRef="#br0" timeOffset="67270.4913">24000 7690 0,'0'0'0,"0"0"0,0 0 0,10 2 0,-2 1 15,10 0-15,-1 1 0,2 0 16,-2 0-16,7-2 16,0 0-16,5 1 0,0-2 15,0-2-15,0-2 0,-6-1 16,0 0-16</inkml:trace>
  <inkml:trace contextRef="#ctx1" brushRef="#br0" timeOffset="68104.5538">21177 11933 0,'0'0'0,"11"0"0,-1 0 16,12 2-16,0 0 0,-3 0 16,1 0-16,0 0 15,-3-1-15,6 2 0,-1-3 16,2 0-16,-1 0 15,1 2-15,-2-2 0,1 0 16,0-2-16,-5-1 0,-3 0 16</inkml:trace>
  <inkml:trace contextRef="#ctx1" brushRef="#br0" timeOffset="68922.0045">23649 8044 0,'0'0'0,"0"0"15,0 0-15,11 2 16,1-1-16,14 2 0,-1-2 15,5 2-15,-1-1 16,0-1-16,1-1 0,3 0 16,-2 0-16,9 2 0,-2-2 15,0 0-15,-1 0 0,1 0 16,-3 0-16,-2 2 16,-1 0-16,-32-2 0,0 0 15,26 4-15,-3-1 0</inkml:trace>
  <inkml:trace contextRef="#ctx1" brushRef="#br0" timeOffset="69907.0331">20803 12504 0,'0'0'0,"0"0"15,0 0-15,0 0 0,0 0 16,0 0-16,0 0 0,0 0 16,0 0-16,11 0 15,1 0-15,8 0 16,0 0-16,-2 0 0,2 0 15,0 0-15,-1 0 0,5 0 16,-2 0-16,6 0 0,-4 0 16,6 0-16,-3 0 15,4 0-15,-1 0 0,4 0 16,-3-1-16,9-1 0,-3-2 16,-1 1-16,1 0 15,1-3-15,0-2 0,-5 0 16,-2 0-16,-1 4 0,-3-2 15,-6 5-15,1-3 16,-3 2-16,-4 0 0,-15 2 16,0 0-16,18 0 15,-3 0-15,-15 0 0,0 0 16,0 0-16,0 0 0,11 0 16,-1 0-16,-4 0 15,-2-3-15</inkml:trace>
  <inkml:trace contextRef="#ctx1" brushRef="#br0" timeOffset="71582.2475">23514 8437 0,'0'0'16,"0"0"-16,0 0 0,0 0 15,0 0-15,0 0 16,0 0-16,0 0 0,0 0 16,0 0-16,0 0 0,9 0 15,1 0-15,8 0 16,-1 0-16,-1 0 0,0 0 16,0 2-16,-1 1 0,3 0 15,0 1-15,-1 0 16,1-1-16,3-1 0,-2 0 15,4 1-15,-4-1 16,3-1-16,0 1 0,-2 2 16,0-2-16,2 3 0,0 0 15,-2-1-15,0-2 0,1 0 16,-4-2-16,3 2 16,-3 0-16,-17-2 0,0 0 15,18 1-15,-1 2 0,-17-3 16,0 0-16,0 0 15,0 0-15,0 0 0,0 0 16,16 4-16,-1-2 0,-15-2 16,0 0-16,0 0 15,0 0-15,0 0 16,0 0-16,11 1 0,-4 2 16,-7-3-16,0 0 0,0 0 15,0 0-15,0 0 16,0 0-16,4 1 0,0-1 0,0-1 15,0-2-15,0 0 16,0-1-16</inkml:trace>
  <inkml:trace contextRef="#ctx1" brushRef="#br0" timeOffset="72997.8882">24038 8406 0,'0'0'0,"0"0"15,0 0-15,0 0 0,0 0 16,0 0-16,0 0 15,0 0-15,0 0 0,9 0 16,0-3-16,9 1 0,-3 0 16,3 0-16,-1 1 15,3 1 1,0-3-16,-2 6 0,0-3 0,-1 5 16,-1 0-16,2 4 0,-3 1 15,1 4-15,-2-3 0,-3 5 16,-1 0-16,0 6 15,-3-4-15,2 9 0,-1-4 16,-3 7-16,-1-1 0,-2 7 16,-2-2-16,0 16 0,-2 0 15,0 7-15,-2-1 16,1 1-16,-1 0 0,-3 2 16,0-1-16,-1 3 0,0-2 15,-4 6-15,1-2 16,-5 2-16,-1-2 0,-3 1 15,1-3-15,-5 5 0,1-2 16,0 4-16,0 0 16,-2 3-16,-3-3 0,-1-1 15,-2-2-15,0 1 0,-2 0 16,0 0-16,0-1 16,-2 1-16,-1 2 0,1-5 15,-3-1-15,2 1 0,-3 0 16,-1 4-16,1-3 15,1 4-15,-5-2 0,4-4 16,0 0-16,3-6 16,-2-1-16,5-3 0,-3-4 15,1 0-15,0-3 16,0-2-16,-2-1 0,4 1 16,-4-2-16,2 1 0,-2-1 15,0 0-15,0-1 0,4-1 16,-4 0-16,2-2 15,0 1-15,2-5 0,0 1 16,4-3-16,-4-1 0,2 1 16,0-2-16,0 3 15,0 0-15,1-3 0,-1-1 16,3-4-16,-2 2 16,3-1-16,0-1 0,-1 0 15,-1-1-15,4 2 0,-3-5 16,4 2-16,-1-2 0,5-7 15,-1 0-15,3-2 16,1 1-16,1-1 0,-1 0 16,1-2-16,-2 2 15,18-11-15,0 0 0,-17 9 16,-2-2-16,4 2 0,-3-1 16,18-8-16,0 0 15,0 0-15,0 0 0,-17 8 16,-1-1-16,18-7 15,0 0-15,0 0 0,0 0 16,0 0-16,0 0 0,-13 6 16,-2 0-16,4-4 15,-3 0-15,4-2 0,-1-2 0</inkml:trace>
  <inkml:trace contextRef="#ctx1" brushRef="#br0" timeOffset="73459.4476">21885 12483 0,'0'0'0,"0"0"15,0 0-15,0 0 16,0 0-16,0 0 0,0 0 16,0 0-16,0 0 0,-2 10 15,-2 0-15,-4 11 0,0-1 16,1 0-1,-1-2-15,2 0 0,-2-3 0,3 0 16,0-1-16,3-2 16,-2-3-16,1 2 0,1-2 15,2 0-15,0 0 0,2-1 16,1-2-16,1 0 16,-2 0-16,3-1 15,0 0-15,1 0 0,-1-1 16,6 2-16,-4-2 0,6 2 15,0-3-15,0 3 0,-1-1 16,5-1-16,-1-1 0,5 3 16,1 0-1,2 0-15,-3 0 0,1 0 0,0-2 16,-2 2-16,-1-1 0,1 2 16,-2-2-16,-2 4 15,2-3-15,-18-6 0,0 0 16,0 0-16,0 0 0,14 3 15,-3 2-15,-4-4 16,-4-1-16</inkml:trace>
  <inkml:trace contextRef="#ctx1" brushRef="#br0" timeOffset="78681.6064">20645 13025 0,'0'-4'0,"0"12"0,0-8 16,3 1-16,-1 2 15,0 1-15,0-2 0,3 0 16,-1 0-16,6 0 0,-2 0 15,0-2-15,-8 0 0,7-2 0,3-2 16,-2 0-16,2 2 16,-1-3-16,2 2 0,-4-1 15,1 0-15,0 0 16,-1 1-16,-2 2 0,1-1 16,0 1-16,-1 2 0,0 1 15,1 4-15,-2 0 0,1 1 16,-1 2-1,0 2-15,0-4 0,0 0 16,0-1-16,0-1 0,0-2 16,1 1-16,1-2 0,1 0 15,-2 0-15,3-2 16,-2 0-16,1 0 0,2-2 16,0 0-16,1 0 0,-10 2 15,0 0-15,12-4 16,-3 1-16,-9 3 0,0 0 15,12-7-15,0 1 0,-12 6 16,0 0-16,13-4 0,2-1 16,-15 5-16,0 0 0,14-3 15,0-2-15,-14 5 16,0 0-16,15-2 0,-2-2 16,-13 4-16,0 0 15,16-2-15,-1 0 0,-15 2 16,0 0-16,18 0 15,-2-2-15,3 2 0,-1-3 0,-1 2 16,-1-3-16,-16 4 16,0 0-16,18-4 0,0-2 15,-18 6-15,0 0 0,20-4 16,-1 1-16,-19 3 16,0 0-16,22-3 15,-2 2-15,-1-2 0,-1 2 16,-18 1-16,0 0 0,19 0 15,-1-2-15,-18 2 16,0 0-16,19-2 0,-1 1 16,2-2-16,0-1 0,-20 4 15,0 0-15,19-2 16,1-2-16,-1 0 0,-1-2 16,-18 6-16,0 0 0,20-6 15,-2 0-15,-18 6 16,0 0-16,20-6 0,0 0 15,-20 6-15,0 0 0,20-3 16,0-3-16,-20 6 16,0 0-16,17-4 0,1-2 15,-18 6-15,0 0 0,0 0 16,0 0-16,18-4 16,-1-2-16,-17 6 0,0 0 15,0 0-15,0 0 0,0 0 16,0 0-16,18-2 15,-1-3-15,-17 5 0,0 0 16,0 0-16,0 0 0,0 0 16,0 0-16,18-1 15,-3-1-15,-15 2 0,0 0 16,18-2-16,-3 0 0,-15 2 16,0 0-16,0 0 15,0 0-15,14-4 0,1 1 16</inkml:trace>
  <inkml:trace contextRef="#ctx1" brushRef="#br0" timeOffset="153359.1636">2511 12222 0,'0'0'0,"-11"4"0,2 0 0,-10 2 16,2-1-16,-1 3 16,-1 0-16,3 0 0,1 0 15,1 2-15,-1-2 0,0 3 16,0-1-1,2 4-15,-3-3 0,0 6 0,-1-2 16,1 2-16,0 2 0,0 2 16,-1-1-16,2 6 15,0-1-15,1 2 0,1 1 16,1 2-16,-2-1 0,3 3 16,0-2-16,-3 9 15,-1-1-15,4 5 0,-4-2 16,3 3-16,1-3 15,1 2-15,0-1 0,5-1 16,-3-2-16,3 2 0,1-2 16,1 5-16,-3-2 15,2 2-15,1 1 0,3 1 16,-2-2-16,4 3 16,-2 2-16,1-5 0,-1 1 15,5 0-15,-4 0 0,4 1 16,-2-3-16,2 0 15,2 0-15,-1 1 0,-3-3 16,3 0-16,-1-1 0,-1-3 16,2-1-16,1-2 15,-2 0-15,3 1 0,-2-1 16,3-3-16,-3 1 0,-2-7 16,-1 1-16,4-3 15,-3-1-15,2 0 0,-3-3 16,3 2-16,0 0 0,-6-21 15,0 0-15,3 17 16,1 1-16,-4-5 0,-2 1 16,0-7-16,-1 0 0</inkml:trace>
  <inkml:trace contextRef="#ctx1" brushRef="#br0" timeOffset="153947.7475">1885 14461 0,'0'0'16,"0"0"-16,0 0 0,0 0 15,0 0-15,0 0 0,0 0 16,0 0-16,0 0 16,0 0-16,0 0 0,8 9 15,0 2 1,3 2-16,2 1 0,-2 1 0,1 0 16,0 0-16,0-2 0,0 4 15,-2-3-15,4-1 16,-2 0-16,-1 0 0,1-1 15,1-3-15,-4-1 0,-9-8 16,0 0-16,11 8 16,-2-2-16,-9-6 0,0 0 15,0 0-15,0 0 0,12 4 16,0 0-16,-12-4 16,0 0-16,14 2 0,-4 0 15,5-4 1,-4 0-16,1-2 0,0-2 0,-1 0 15,1-2-15,0 0 0,0 1 16,-1-3-16,1 0 0,1 0 16,-2-2-16,1 0 15,0-1-15,3-2 0,-1 0 16,1 0-16,0-1 0,0 0 16,0-2-16,2 1 15,-2-1-15,2 0 0,-1-1 16,-1-1-16,2 1 15,-4 3-15,0-2 0</inkml:trace>
  <inkml:trace contextRef="#ctx1" brushRef="#br0" timeOffset="158582.0975">8171 9521 0,'0'0'0,"0"0"16,0 0-16,0 0 16,0 0-16,0 0 0,0 0 15,0 0-15,0 0 0,0 10 16,0-2-16,0 10 16,0-3-16,3 3 0,-1-3 15,3 1-15,-1-2 16,6 4-16,-3-3 0,4 1 15,-1-3-15,-2 4 0,0-3 16,2 1-16,-1 2 16,5-1-16,-2 0 0,4 2 15,-3-2-15,5 1 16,-3 1-16,3-1 0,-1 0 16,5-2-16,-2 0 0,1-1 15,1 0-15,2 0 0,-1-1 16,2-1-16,0-2 15,3-2-15,-3 0 0,4-2 16,-2-2-16,4-2 16,-1 0-16,3-2 0,-2 0 15,8-4-15,1 0 0,5-2 16,-2-2-16,2-2 16,-1 0-16,1-4 0,-4 1 15,-1-3-15,2-2 0,2 1 16,0 0-16,-1-4 15,0 1-15,-2 2 0,0-3 16,-1 6-16,-3-3 0,-1 3 16,-1-3-16,-4 2 0,-2-2 15,0 6-15,-5-1 16,-2 4-16,-2-1 16,-20 10-16,0 0 0,0 0 15,0 0-15,0 0 0,0 0 16,11-9-16,-2 0 15,-5 0-15,1 2 0</inkml:trace>
  <inkml:trace contextRef="#ctx1" brushRef="#br0" timeOffset="159102.7064">9729 9528 0,'0'0'0,"0"0"0,0 0 15,0 0 1,0 0-16,0 0 0,0 0 0,11 0 15,1 0-15,9 0 16,-1 0-16,0 0 0,-3 0 16,3 0-16,0 0 0,-3 0 15,1 0-15,-2 0 0,0 0 16,1 0-16,-1 0 16,-16 0-16,0 0 0,15 3 15,-1-1-15,-14-2 0,0 0 16,11 10-16,2-1 15,-9 2-15,-3 0 0,-4 3 16,-2-1-16,-3 3 16,1 0-16,-3 7 0,-2 2 15,-1 0-15,-1 0 0,0 4 16,1-5-16,0 2 16,0-3-16,13-23 0,0 0 15,-11 22-15,0 1 0,11-23 16,0 0-16,-6 17 15,1 0-15,6-5 16,-1-3-16,4-7 0,-2 0 0,2-2 16,-2 0-16</inkml:trace>
  <inkml:trace contextRef="#ctx1" brushRef="#br0" timeOffset="159892.6427">10379 9861 0,'0'0'0,"0"0"15,0 0-15,-11 4 0,-1-1 0,-8 3 16,0 1-16,3 2 15,-3-1-15,4 4 0,1 0 16,4 3-16,-4-1 16,2 6-16,-1-2 0,1 3 15,-2 1-15,4 3 0,0 1 16,0 1-16,-1-1 16,4 1-16,0 0 0,2 0 15,1-2-15,5 3 16,-2-2-16,5 1 0,-1-2 15,2 1-15,0-3 16,2-2-16,0 1 0,2 0 16,0-3-16,5-1 15,-4 0-15,-9-18 0,0 0 16,15 13-16,1 1 0,4-5 16,-3-4-16,1-1 0,-3-3 15,3-2-15,-3-3 0,0-4 16,-2-1-16,-4-3 15,2 0-15,-6 0 0,2-1 16,-3-4-16,-2 2 0,0-1 16,0 1-16,-4-1 15,0-1-15,-2-1 0,-2 0 16,-4 4-16,-1 0 0,0 5 31,0-2-31,-2 7 0,0-1 0,-1 5 16,-1-2-16,1 6 0,-1-2 15,0 3-15,2 0 0,13-5 16,0 0-16,-11 11 0,-3-3 16,8 2-16,0 0 15,6-10-15,0 0 0,0 6 16,0 0-16,4-2 0,-2-2 16</inkml:trace>
  <inkml:trace contextRef="#ctx1" brushRef="#br0" timeOffset="160435.4528">10550 10194 0,'0'0'0,"0"0"15,0 0-15,0 12 0,0-1 16,0 6-16,0 0 16,0-1-16,0 0 0,1 2 15,1-2 1,5-1-16,-3-1 0,8 0 0,-1-2 15,4-5-15,2 1 0,-2-2 16,-1-2-16,-1-1 16,1-2-16,0-2 0,0-2 15,1-1-15,-1-2 0,1-3 16,1-4-16,2-2 16,-2-3-16,-1 1 0,0-2 15,-4 1-15,0-2 0,-2-2 16,-3 0-16,-5 2 15,1 1-15,-5 4 0,-1-3 16,-5 7-16,2-4 16,-5 9-16,0-1 0,-3 4 15,-3-1-15,-4 8 0,-2 1 16,3 3-16,-3 2 16,3-1-16,0 1 0,3 1 15,-1-1-15,4-4 0,0-2 16,6-2-16,-3 1 0</inkml:trace>
  <inkml:trace contextRef="#ctx1" brushRef="#br0" timeOffset="161101.4499">9883 10078 0,'0'0'0,"0"0"15,0 0-15,0 0 16,0 0-16,0 0 0,0 0 16,-8 3-16,1-1 0,-11 11 15,0 1-15,-1 8 16,-1-1-16,3 5 0,-1-3 15,2 5-15,1-2 16,3-1-16,-1 1 16,13-26-16,0 0 0,-7 21 0,-1 1 15,8-22-15,0 0 0,0 18 16,0-1-16,6-2 16,-1-2-16,4-5 0,-1 0 15,-8-8-15,0 0 0,12 5 16,-3 0-16,4 0 15,-2-1-15,0 5 0,1-4 16,-2 3-16,-1-3 0,-2 7 16,-3-1-16,-4 3 15,0 3-15,-4 2 0,-1 1 16,-2 8-16,-1-2 0,2-2 16,-1 3-16,0-4 15,0 1 1,7-24-16,0 0 0,-6 17 0,-1-2 15,3-9-15,-1 1 0,1-11 16,-1 0-16,-1-6 0,0 0 16</inkml:trace>
  <inkml:trace contextRef="#ctx1" brushRef="#br0" timeOffset="161436.0933">9776 10118 0,'0'0'0,"0"0"0,0 0 15,2 16-15,0-1 16,3 14-16,1-5 0,3 4 15,0 0-15,0-1 0,-1-1 16,4 1-16,-2-2 16,1 2-16,1 1 0,-2 0 15,-3 0-15,4 1 16,-4 1-16,1-3 0,-1 0 16,-7-27-16,0 0 0,2 24 15,-1-2-15,-1-4 16,-1-2-16</inkml:trace>
  <inkml:trace contextRef="#ctx1" brushRef="#br0" timeOffset="161757.3206">9890 10024 0,'0'0'0,"0"0"0,0 0 16,2 13-16,0-1 0,3 12 16,-1-1-16,3 7 15,2-1-15,3 3 0,-3-2 16,3 0-16,-2 1 15,2 3-15,-1 0 0,9 13 16,-2-1-16,4 7 0,0-3 16,4 4-16,-3-1 0,3 1 15,-2 0-15,-6-15 16,-1 0-16</inkml:trace>
  <inkml:trace contextRef="#ctx1" brushRef="#br0" timeOffset="164021.3139">9964 16725 0,'10'0'0,"-47"3"15,19-1-15,2-1 0,-2 2 16,4-1-16,-2-1 16,5 2-16,-1-3 0,4 0 15,-1 0-15,1 1 0,0-1 16,2 0-16,0 0 16,2 0-16,1 0 0,3 0 15,-2 0-15,2 0 16,0 0-16,4 0 0,-1 0 0,3 0 15,-2 0-15,3 0 16,2 0-16,2 0 0,1 0 16,4 2-16,-1 0 15,3 2-15,-2-1 0,1 4 16,0-1-16,0 2 16,1 0-16,-3 1 0,-1-1 0,1 1 15,1 2-15,1-4 16,1-1-16,-1 0 15,-1-2-15,0-2 16,-2-2-16,2-2 0,-2-2 0,-1 1 16,0-1-16,2-2 15,-1 0-15,1-1 0,1-2 16,5 1-16,-1 1 0,2-1 16,-4-1-16,2 4 15,1-3-15,0 3 0,1 2 16,-2 1-16,-2-2 0,4 4 15,-2-2-15,-1 4 16,1-2-16,0 0 0,0 0 16,-1 0-16,0-2 0,1 2 15,0-1-15,1 1 16,1-3-16,-2 3 0,-4-1 16,4 1-16,0 0 0,0 4 15,0-3-15,-3 5 16,1-1-16,-2 8 0,-1-3 15,-2 5-15,2-1 0,-2 2 16,-1 0-16,-1-3 16,-1 1-16,-10-14 15,0 0-15,7 14 0,-4 0 0,-3-4 16,0 0-16</inkml:trace>
  <inkml:trace contextRef="#ctx1" brushRef="#br0" timeOffset="164872.0277">9981 17816 0,'-9'0'0,"46"0"16,-21 0-16,-1 2 0,1 0 16,-1 4-16,1-2 15,-1 7-15,-1 1 0,0 0 16,-2 0-16,0-1 0,0 1 15,0 0-15,-3 0 16,-9-12-16,0 0 0,12 10 16,-2-3-16,-10-7 15,0 0-15,13 11 0,2-4 0,-15-7 16,0 0-16,16 8 16,1-2-16,3 0 15,0 0-15,0-3 0,-2-1 16,-18-2-16,0 0 0,20 3 15,-1-1-15,3-2 0,-1-2 16,-21 2-16,0 0 0,21-3 16,1 1-16,2 2 15,-3 0-15,0 2 0,2-2 16,-23 0-16,0 0 16,23 3-16,1-3 0,-1 2 15,0 0-15,1 0 16,0-2-16,-2 0 0,0 0 15,5 0-15,-4 0 0,3 0 16,-3-2-16,-23 2 16,0 0-16,23 0 0,-1 0 15</inkml:trace>
  <inkml:trace contextRef="#ctx1" brushRef="#br0" timeOffset="175172.05">11604 9262 0,'0'0'0,"0"0"0,0 0 16,0 0-16,0 0 0,0 0 16,0 0-16,0 0 15,0 0-15,0 0 0,0 0 16,0 9-16,-2 1 16,0 8-16,0 0 0,0 0 15,1-3-15,2 3 0,-1-3 16,4 3-16,-2-2 0,2 1 15,0 1-15,-2-1 16,-1 2-16,3 0 0,2 2 16,3 0-16,-1-2 15,1 3-15,0-2 0,-2 3 16,1 0-16,1 3 0,0-1 16,0 5-16,-1-2 15,2 2-15,-2 3 0,1 7 16,2 2-16,-2 6 15,1 1-15,2-1 0,-2 0 16,1-2-16,1-1 0,-2 3 16,-3-3-16,8 2 0,-3-2 15,4 2-15,-1-2 16,-2 1-16,1-1 0,0 0 16,0 0-16,3 0 15,-1-1-15,-1 3 0,1-2 16,1 2-16,-1-1 0,3 3 15,-2-3-15,3 6 16,-3-3-16,5 4 0,-2 0 16,2 4-16,0-2 15,2 4-15,-3 0 0,1-5 16,0 1-16,-2-3 0,-1-3 16,6 2-16,-1 1 0,3-2 15,1-1-15,-4 4 16,1-2-16,2 0 0,-1 1 15,3-3-15,-1 0 0,1 2 16,0-2-16,1 2 16,-2-2-16,1 0 0,0 0 15,0 0-15,0 0 0,1 0 16,-1 2-16,3-5 16,-3-1-16,1 2 0,-1-2 15,2 2 1,-1-1-16,-1 2 0,1-4 0,1 3 15,1-1-15,-1 1 0,-2 0 16,0 0-16,1 0 16,0 1-16,-3-4 0,5 5 15,-3-2-15,2 2 0,-2-2 16,1 2-16,-2-1 16,1-1-16,1-2 0,-4 0 15,2 0-15,-1 1 0,0-3 16,3 4-16,0-2 0,-1 2 15,1-1-15,-1-2 16,-2 2-16,1-3 0,-1-2 16,-2-2-16,0-1 15,-2 1 1,1 0-16,0 1 0,0-3 0,2 0 0,-1-1 16,1 1-16,-2 0 15,-1 1-15,1-3 0,-3 2 16,-2 1-16,3-1 15,-2 0-15,-3 0 0,1 1 16,-1-2-16,1-3 0,1 0 16,-4-1-16,3-1 15,-1-2-15,-1 1 0,-3-3 16,-1-5-16,0-1 0,-1-1 16,0-3-16,-2 4 15,-1-2-15,2-2 0,-1 0 16,1-2-16,-1 1 0,-9-16 15,0 0 1,11 18-16,-2-3 0,-9-15 0,0 0 16,11 20-16,-1-3 0,-10-17 15,0 0-15,8 18 16,-1-2-16,-7-16 0,0 0 16,11 16-16,-4-3 0,-7-13 15,0 0-15,0 0 16,0 0-16,0 0 0,0 0 15,8 14-15,-3-2 0,-5-12 16,0 0-16,0 0 16,0 0-16,0 0 0,0 0 15,4 8-15,1 0 16,-5-8-16,0 0 0,0 0 16,0 0-16,0 1 15,-3 2-15,-1-3 0,0 0 0</inkml:trace>
  <inkml:trace contextRef="#ctx1" brushRef="#br0" timeOffset="175766.721">14537 15626 0,'0'0'0,"12"10"15,-3-1-15,7 9 0,-2-2 16,2 2-16,0-1 0,-1 3 16,1-3-16,1 5 15,-1-1-15,4 3 0,-3-3 16,1 2-16,-3-2 0,5 2 16,-3-1-16,1 1 15,1-5-15,-4 1 0,-1 2 16,-14-21-16,0 0 0,0 0 15,0 0-15,0 0 16,0 0-16,14 16 16,-3-1-16,-11-15 0,0 0 15,10 10-15,-2 0 0,-4-10 16,-4 0-16,3-3 0,-1-4 16,0-3-16,-2-5 0,0-1 15,2-5-15,-2 1 0,2-12 16,1 1-16,-1-2 15,-2-3-15,4-9 0,-3-2 16,5-7-16,-2 0 0,3 2 16,0-1-16,1 8 15,-1-2-15,-5 13 0,0-5 0,-2 14 16,0-1-16</inkml:trace>
  <inkml:trace contextRef="#ctx1" brushRef="#br0" timeOffset="176751.6906">14876 14272 0,'0'0'0,"10"0"16,0 0-16,5 0 15,1 0-15,-4 0 0,-2 0 16,-2 4-16,-1-2 0,-3 8 15,-2 0-15,-2 3 16,0-3-16,2 5 0,0-4 16,-1 3-1,-1-14-15,2 14 0,1 5 0,-3-1 0,0 8 16,0-3-16,0 5 0,0-3 16,2 1-16,-2-3 15,0-23-15,0 0 16,2 24-16,-2-1 0,0-23 15,0 0-15,0 0 0,0 0 16,0 0-16,0 0 16,6 18-16,-1-1 0,-5-17 15,0 0-15,10 12 0,-2-3 16,3-4-16,-4 0 0,4-4 16,-2 1-16,3-2 15,-2 0-15,3-2 0,0 1 16,-13 1-16,0 0 0,16-3 15,0 1-15,-16 2 16,0 0-16,19 0 0,-1 0 16,5 2-16,-1-2 15,-22 0-15,0 0 0,20 6 16,-2-2-16,-18-4 0,0 0 16,0 0-16,0 0 0,16 11 15,-3-1-15,-3 4 16,-2 0-16,-4-2 15,-2-1-15,-4 3 0,-2-2 16,-2 2-16,0 0 0,-4-1 16,1 1-16,-5 0 0,-1 0 15,-3-3-15,1 1 0,-1-4 16,1 1-16,-1-4 16,0 1-16,1-5 0,0 2 15,0-3 1,-3 0-16,20 0 0,0 0 0,-17-3 15,-3 0-15,3-1 0,0-1 16,2-6-16,2 1 16,0-1-16,-1-3 0,3 1 15,-4 0-15</inkml:trace>
  <inkml:trace contextRef="#ctx1" brushRef="#br0" timeOffset="177085.2841">15068 14406 0,'0'0'15,"0"0"-15,0 0 0,0 0 16,0 0-16,5 0 15,-3 0-15,5 0 0,-7 0 16,6 0-16,2 0 0,0 0 16,3 0-16,1 0 0,2 0 15,-3 0-15,4 0 16,-4-2-16,4 0 16,-1 0-16,6 0 0,-2-2 0,4 0 15,-3 0-15,1 2 0,-1-1 16,-19 3-16,0 0 0,19-6 15,1 0-15,-7 2 16,0-2-16</inkml:trace>
  <inkml:trace contextRef="#ctx1" brushRef="#br0" timeOffset="177418.714">15692 14172 0,'0'0'0,"0"0"0,0 0 16,0 12-16,0-1 0,0 12 15,0-4-15,0 7 0,0-3 16,0 7-16,0-3 16,2 5-16,0-1 0,2 1 15,0-2-15,0-1 0,-1 0 16,-3-29 0,0 0-16,4 27 0,1-1 0,-1-7 15,-1 1-15</inkml:trace>
  <inkml:trace contextRef="#ctx1" brushRef="#br0" timeOffset="178005.0536">15976 14265 0,'0'0'0,"0"0"15,0 0-15,0 11 0,-2-1 16,0 12-16,-1-3 0,3 6 16,-2-2-16,4 0 15,-2-2-15,3 5 0,1-2 16,7 0-16,0-1 15,0-3-15,-1-3 16,2-1-16,-12-16 16,9 14-16,5 0 0,-2-3 0,3-3 0,0-1 15,-2-2-15,2-1 0,-4-4 16,0 0-16,0-4 16,-2-3-16,1 0 0,-2-1 15,2-4-15,-3 1 0,1-6 16,-2 2-16,0-7 15,-2 1-15,-2-1 0,-2 0 16,-2-3-16,0 2 0,-4 1 16,1-2-16,-4 6 15,2-5-15,-1 6 0,-2-1 16,-2 2 0,1 1-16,-1 3 0,0-2 0,1 4 15,-3 1-15,4 5 0,-3-3 16,3 7-16,1-2 0,0 4 15,0 0-15,3 0 16,1 1-16,3 1 0,0-3 16,2 1-16,0 0 0,2-2 15,0-2-15,0 0 0,-2 1 16</inkml:trace>
  <inkml:trace contextRef="#ctx1" brushRef="#br0" timeOffset="178385.3536">19283 15028 0,'0'0'16,"0"3"-16,0-3 0,0 1 0,0 4 15,0-1-15,-2 3 16,-1-1-16,-4 6 0,1-1 15,3 1-15,-4 0 0,1 2 16,1 0-16,-1 0 16,0-1-16,1-1 0,0 1 15,1-5-15,0 0 0,2 0 16,-1-2-16</inkml:trace>
  <inkml:trace contextRef="#ctx1" brushRef="#br0" timeOffset="178803.1264">16645 14178 0,'0'0'0,"0"0"0,0 0 0,4 2 15,-1 0-15,7 4 16,-3 0-16,4 3 16,-11-9-16,9 8 0,-1 4 0,0-2 0,0 2 15,-1-2-15,2 3 16,-1-5-16,2 4 15,-1 0-15,2 2 0,-2-3 16,1 4-16,-1-3 0,-9-12 16,0 0-16,12 11 15,-2 1-15,-10-12 0,0 0 0,12 7 16,-1 1-16,-1-4 16,-3 0-16,-7-4 0,0 0 15,9 4-15,-3-2 0</inkml:trace>
  <inkml:trace contextRef="#ctx1" brushRef="#br0" timeOffset="180004.4285">16948 13973 0,'0'0'0,"0"0"16,0 0-16,0 0 0,0 0 16,0 0-16,0 0 15,0 0-15,0 0 0,0 0 16,0 0-16,0 0 0,0 0 16,-2 10-16,-1 1 15,-6 6-15,0 1 0,-2 0 16,2-3-16,1 0 15,1-1-15,-2 2 0,2 0 16,1 2-16,-2-2 0,2 2 16,0-1-16,-2 0 15,1 1-15,0 0 0,0-2 16,7-16-16,0 0 0,-6 17 16,-1 1-16,7-18 15,0 0-15,0 0 0,0 0 16,-6 18-16,-1-3 0,7-15 15,0 0-15,-5 18 16,-3 0-16,0-2 0,-2-2 16,-1 5-16,-1-4 0,-5 7 15,2-3-15,-1 5 16,1 0-16,1-1 0,1 1 16,13-24-16,0 0 0,-13 24 15,0-3-15,13-21 16,0 0-16,0 0 15,0 0-15,-8 20 0,-2-2 16,10-18-16,0 0 0,-2 9 16,0-1-16,6-10 0,-2-2 15,3 2-15,-3-1 0</inkml:trace>
  <inkml:trace contextRef="#ctx1" brushRef="#br0" timeOffset="181054.3735">17226 14023 0,'0'0'0,"0"0"0,0 0 16,0 0-16,0 0 0,0 0 16,0 0-16,0 0 15,0 0-15,0 0 0,0 0 16,0 0-16,0 0 16,0 0-16,0 0 0,0 0 15,0 0-15,11 0 0,-2-2 16,9 0-16,-1 1 0,1-2 15,-3 1-15,1 2 16,-1-2-16,2 2 0,-3-2 16,2 6-16,-3-2 0,-1 4 15,0-1-15,-1 6 16,0-1-16,-4-1 0,1 1 16,-5 1-16,1 2 15,-1-2-15,-3-1 0,0 4 16,-3-2-16,-1 2 0,1-1 15,-1 5-15,-2-2 0,-1 4 16,-2-2-16,0-2 16,-1 2-16,0-2 15,-2-2-15,3 0 0,-3-1 0,2 0 16,-2-1-16,1-5 16,2 0-16,9-7 0,0 0 15,-9 9-15,-4-2 0,13-7 16,0 0-16,-13 6 15,-1-2-15,14-4 0,0 0 16,0 0-16,0 0 0,-15 3 16,-1 2-16,16-5 15,0 0-15,0 0 0,0 0 16,0 0-16,0 0 16,-14 2-16,1 0 0,13-2 15,0 0-15,-8 2 0,0 0 16,8-2-1,0 0-15,0 2 0,-2 0 0,2-2 16,0 0-16,6 2 16,0 0-16,-6-2 0,0 0 15,12 2-15,-1-2 0,7 1 16,-3-1-16,5 3 16,-1-3-16,1 1 0,0 1 15,2 0-15,-3 0 0,3 1 16,-1-2-16,1 2 15,-2-3-15,1 2 0,0-2 16,1 1-16,0-1 0,-1 2 16,-1 1-16,0-2 15,-1 1-15,-19-2 0,0 0 16,22 3-16,-2-2 16,-20-1-16,0 0 0,0 0 15,0 0-15,19 0 0,0-1 16</inkml:trace>
  <inkml:trace contextRef="#ctx1" brushRef="#br0" timeOffset="198073.3671">20937 17195 0,'0'0'0,"0"0"0,0 0 16,0 0-16,0 0 0,0 0 15,0 0 1,0 0-16,0 0 0,0 0 0,0 0 16,8 4-16,-1-2 0,6 3 15,-2 0-15,1 1 16,-3-3-16,-1 1 0,-1 1 16,2-1-16,-4-2 0,1 1 15,0 1-15,-1 2 16,0-2-16,1 0 0,-1-2 15,1 2-15,0 0 0,-1 2 16,2-3-16,1 3 16,-3 0-16,1 0 0,1 0 15,0-3-15,-1 3 0,1-2 16,-1-3-16,3 1 16,-2 0-16,-7-2 0,0 0 15,0 0-15,0 0 0,10 2 16,-3-2-16,-7 0 15,0 0-15,12-2 0,1 0 16,-1-4-16,-1-1 0,-11 7 16,0 0-16,12-5 15,0-2-15,1 1 0,1-3 16,-14 9-16,0 0 0,14-3 16,-2-3-16,3 3 15,-2 2-15,-13 1 0,0 0 16,16 1-16,-2-1 15,-14 0-15,0 0 0,16 7 16,-1-2-16,5 1 0,-1 0 16,-19-6-16,0 0 0,19 6 15,-1-2-15,-18-4 16,0 0-16,18 4 0,2-3 16,2 2-16,-3 0 0,-19-3 15,0 0-15,20 1 16,0 2-16,0-2 0,1 1 15,-21-2-15,0 0 16,22 2-16,-3 0 0,-19-2 16,0 0-16,24 1 15,-3 2-15,-21-3 0,0 0 16,24 2-16,-1-2 0,-23 0 16,0 0-16,25 0 0,1-2 15,-3-1-15,2 0 16,-8-2-16,-1-2 0,-5 1 15,-1 0-15</inkml:trace>
  <inkml:trace contextRef="#ctx1" brushRef="#br0" timeOffset="199758.2519">21648 12748 0,'0'0'0,"0"0"0,0 0 15,0 0-15,0 0 0,0 0 16,0 0-16,0 0 16,0 0-16,0 0 0,0 0 15,9 4-15,2-2 0,6 6 16,-1-3-16,-1 4 15,-1-3-15,-1 1 0,-1 0 16,0 0-16,-3-1 0,4 0 16,-4 0-16,4 0 15,0-1-15,1 3 0,0 0 16,1 2-16,-1-2 0,7 4 16,-1-3-16,0 5 15,-1-3-15,2 4 0,-1-1 16,1 2-16,0-3 0,3 3 15,-4-1-15,2 3 16,0 0-16,2 2 0,-4-2 16,2 3-16,0 1 15,0 1-15,1 0 0,5 9 16,-1 0-16,2 2 0,1 0 16,1 5-16,-2 1 15,-3-3-15,-1 1 0,1 1 16,-3-2-16,1 0 0,-3 1 15,1 1-15,-2 1 16,0 1-16,0 1 0,1 1 16,-4-3-16,1 4 15,-3-2-15,-1 5 0,0-1 16,0 2-16,-3 2 0,1-1 16,-2 0-16,-3 2 15,-1 1-15,0 2 0,-2 1 16,2 3-16,-2-2 15,0-1-15,-1 0 0,-1 2 16,0-2-16,-4 2 0,0 0 16,1-1-16,-3 0 0,2 1 15,-2-2-15,-2 2 16,0-2-16,0-2 0,-1 0 16,-1-1-16,-1-2 0,0-1 15,0 0-15,1-4 16,-2 1-16,0-1 0,1 0 15,-4 0-15,0-2 16,1 2-16,-1-1 0,-3-1 16,3-1-16,0-1 0,-3-1 15,1-2-15,-3 2 0,3-1 16,-1 0 0,1-1-16,-3-1 0,1-4 0,2 1 15,1-3-15,-1-2 16,-4 2-16,2-1 0,1 0 15,-1-3-15,3 2 0,-1-5 16,2-2-16,0-3 0,2 2 16,-3-2-16,2 1 15,0-1-15,1-1 0,-1 0 16,2-1-16,-1 1 0,11-18 16,0 0-16,-14 18 15,3-3-15,11-15 0,0 0 16,-10 18-16,-2-2 15,12-16-15,0 0 0,-7 15 16,-3-1-16,10-14 16,0 0-16,-9 14 0,-2-2 15,2-5-15,-2 1 0,0-2 16,0-1-16</inkml:trace>
  <inkml:trace contextRef="#ctx1" brushRef="#br0" timeOffset="200241.1288">22064 16710 0,'0'0'0,"0"12"16,0 0-16,0 9 0,0-1 16,0-1-16,0-1 0,2 4 15,0-4-15,-1 5 16,1-4-16,0 1 0,0 0 16,-2-20-16,0 0 0,2 21 15,-2-1-15,0-20 16,0 0-16,4 22 0,-2-2 15,-2-20-15,0 0 0,9 15 16,0-1 0,-9-14-16,0 0 0,13 10 0,-1-3 15,-12-7-15,0 0 0,15 5 16,0-3-16,0-2 16,1-1-16,-1-3 0,-2 1 15,5-1-15,0-2 0,4 0 16,0-2-16,-1 0 15,-2 0-15,3 3 0,0-3 16,-22 8-16,0 0 0,0 0 16,0 0-16,15-7 15,-1 2-15</inkml:trace>
  <inkml:trace contextRef="#ctx1" brushRef="#br0" timeOffset="200976.2958">23236 14468 0,'-5'-15'0,"15"62"0,-6-27 0,0 1 16,-2 0 0,1 3-16,1-2 0,3 2 0,-2-2 15,3 1-15,0-2 0,-1 1 16,0-3-16,0 4 15,-1-4-15,1 1 0,-1-1 16,2 0-16,-2 2 0,-6-21 16,0 0-16,7 19 15,-1 0-15,-6-19 0,0 0 16,6 21-16,-2-2 0,-4-19 16,0 0-16,0 0 15,0 0-15,0 0 0,0 0 16,8 14-16,-3-3 0,-1-6 15,0-4-15,-4-4 16,0-1-16,-4-2 16,0-2-16</inkml:trace>
  <inkml:trace contextRef="#ctx1" brushRef="#br0" timeOffset="201680.7135">23480 14353 0,'0'0'0,"0"0"0,0 0 16,0 0-16,0 0 0,0 0 16,0 0-16,0 0 0,0 0 15,0 0-15,0 0 0,0 0 16,0 0-16,12 0 15,-1 0-15,11 0 16,-1 0-16,-6 2 0,1 0 16,-3 2-16,1 0 0,-2 1 15,-3 0-15,0 4 16,-4 1-16,-1 2 0,-2 0 16,0 2-16,-2-1 0,0 3 15,-2-2-15,2 4 16,-2-3-16,-2 4 0,1 1 15,-2-1-15,-1 1 0,0-4 16,1 2-16,-1-2 16,-2-1-16,8-15 0,0 0 15,-8 14-15,-1 0 0,9-14 16,0 0-16,-8 12 16,-2-1-16,10-11 0,0 0 15,-10 10-15,1-2 16,9-8-16,0 0 0,0 0 15,0 0-15,0 0 0,0 0 16,-11 8-16,-1 0 0,12-8 16,0 0-16,-6 5 15,-2 0-15,8-5 0,0 0 16,0 4-16,0-3 0,5-1 16,-2 0-16,5-1 15,0-1-15,5-2 0,-4-1 16,4 2-16,2-2 15,-2-2-15,1-1 0,1 2 16,1 0-16,3-1 0,1-1 16,0 0-16,-3 0 15,1 1-15,0 0 0,0 2 16,-3-4-16,1 4 0,-3-3 16,-13 8-16,0 0 15,11-9-15,-2 2 0,-1-1 16,-3 0-16</inkml:trace>
  <inkml:trace contextRef="#ctx1" brushRef="#br0" timeOffset="202311.0889">23896 14103 0,'0'0'0,"0"0"16,0 0-16,0 0 0,0 0 16,0 0-16,0 0 0,0 12 15,0 0-15,0 12 16,0 0-16,1-1 15,1 0-15,2 1 0,0-1 0,3-3 16,-4 3-16,7-3 16,-3 1-16,6-4 0,-1-2 15,2 1-15,-2-2 0,1-1 16,1-1-16,-1 0 16,0 1-16,2-4 0,-1-1 15,1-3-15,-1 2 0,-1-6 16,-1 2-16,0-6 15,-1 2-15,1-3 0,-2-3 16,2 1-16,1-1 0,-2-3 16,0 1-16,0-3 15,-2-3-15,1 2 0,-2-3 16,0-3 0,-3-1-16,-1 1 0,0-3 0,-2 0 15,-2 0-15,-2 0 0,0 1 16,-2-1-16,-1 1 15,-3 1-15,0-1 0,-2 3 16,-1-2-16,-2 6 0,0-1 16,-3 5-16,0-2 0,0 6 15,-1-1-15,-1 5 16,1-1-16,-1 6 0,0-1 16,1 5-16,-3 1 0,-1 4 15,-2 0-15,3-1 16,-1-1-16</inkml:trace>
  <inkml:trace contextRef="#ctx1" brushRef="#br0" timeOffset="209940.6193">3995 5852 0,'0'2'0,"0"-10"0,0 2 16,0 2-16,0-2 16,-2 3-16,0-4 0,-2 4 15,0-3-15,1-1 0,-2 2 16,3 3-16,0-3 15</inkml:trace>
  <inkml:trace contextRef="#ctx1" brushRef="#br0" timeOffset="211937.7924">6988 3886 0,'0'0'0,"0"0"16,0 0-16,0 0 0,0 0 15,-10 3-15,-2 0 0,-10 6 16,-3 0-16,7 2 16,-1-1-16,3 0 0,-2-2 15,1-1-15,-1-1 16,3 0-16,-1 0 0,1-2 16,-1-2-16,4-2 0,0 0 15,1-3-15,0-2 0,2-1 16,-4 0-16,6-2 15,-3-1-15,0 0 0,-1-2 16,1-1-16,0-1 0,0-1 16,1-1-1,-2-1-15,2-2 0,-2 0 16,-2-1-16,13 19 0,0 0 16,-11-18-16,-1 0 0,0 2 15,-2-1-15,0 5 0,1-1 16,-3 4-16,1-1 15,-5 5-15,0-2 0,-1 6 16,-3-4-16,-1 5 16,-3-1-16,0 4 0,-1 0 15,-3 1-15,1 0 0,-4 1 16,0-1-16,-8 5 0,-3-3 16,-2 1-16,-1 0 15,5 4 1,-3-3-16,8-3 0,-2 2 0,6-4 15,0 1-15,2 0 0,-3 0 16,5-2-16,-3 0 0,3-2 16,-2 0-16,2-2 15,-1 0-15,6 2 0,1-2 16,1 2-16,1-2 0,0 0 16,-1 0-16,0 1 15,-1-2-15,1 2 0,-1-4 16,-1 3-16,-1-2 0,-1 4 15,1-1-15,0 2 16,-2-1-16,1 2 0,-2 0 16,1 3-16,-2-3 0,0 2 15,0-3 1,-1 5-16,-2-2 0,-7 4 0,-2-2 16,-2 2-16,-2 0 15,3-1-15,1 2 0,5-4 16,-4 1-16,3 1 0,-1-1 15,2 0-15,-4 0 0,3 0 16,1-2-16,-1 1 16,2-2-16,2 0 0,-2-1 15,4-2-15,-2 0 0,4 0 16,-3-2-16,1 1 16,-2-1-16,4 0 0,0-1 15,5-2-15,-3 2 0,2-2 16,-1 2-16,1-1 15,-1-2 1,-3 1-16,0 2 0,-2-1 0,-1-2 16,-8-2-16,0 0 0,-5 0 15,-1-1-15,4 3 0,-2-1 16,6 2-16,-4-3 16,1 2-16,-2-2 0,2 1 15,0-1-15,2 0 0,0 0 16,7 2-16,-1-2 15,2 1-15,0-3 0,1 0 16,1 0-16,1 2 0,-1-2 16,7 7-16,0-3 15,5 1-15,0 1 0,-1 3 16,-1-4-16,-1 5 16,-2 0-16,0 6 0,0-2 15,2 7-15,-3-3 0,2 2 16,3-3-16</inkml:trace>
  <inkml:trace contextRef="#ctx1" brushRef="#br0" timeOffset="214106.1493">4201 15357 0,'0'0'0,"0"0"0,0 0 0,0 0 16,0 0-16,0 0 16,0 0-16,0 0 0,0 0 15,0 0-15,0 0 16,0 0-16,0 0 0,0 0 16,0 0-16,11 2 0,-1 0 15,11-1-15,1 2 0,-1 0 16,-1-1-16,3 6 15,-2 0-15,1 1 0,-1 1 16,-2-2-16,-1 2 0,1 0 16,-3-2-16,5 0 15,-2-2-15,5 0 0,-2-1 16,0-1-16,-2 1 0,3-4 16,-1-1-16,0-1 15,0-2-15,0 0 16,0-1-16,-1 0 0,0-2 15,-21 6-15,0 0 0,28-4 16,-2-1-16,2 0 16,-4-2-16,4 5 0,-3-3 15,1 3-15,0 0 0,-1 1 16,-2-2-16,1 3 16,0-1-16,1 1 0,-2-2 15,1 2-15,-1-3 0,3 2 16,-3-1-16,6 0 0,-5 0 15,4-4-15,-1-2 16,-3 0-16,0 1 16,-11-2-16,1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5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17197-DBD0-4A58-88D3-4D5C794107DD}"/>
              </a:ext>
            </a:extLst>
          </p:cNvPr>
          <p:cNvSpPr/>
          <p:nvPr userDrawn="1"/>
        </p:nvSpPr>
        <p:spPr>
          <a:xfrm>
            <a:off x="0" y="1623717"/>
            <a:ext cx="9144000" cy="113983"/>
          </a:xfrm>
          <a:prstGeom prst="rect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699E61-EA12-4CAC-9C49-17C29C7F5A02}"/>
              </a:ext>
            </a:extLst>
          </p:cNvPr>
          <p:cNvSpPr/>
          <p:nvPr userDrawn="1"/>
        </p:nvSpPr>
        <p:spPr>
          <a:xfrm>
            <a:off x="3112477" y="1624850"/>
            <a:ext cx="3094892" cy="112870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D31D0-00CA-48C5-B061-023E22622900}"/>
              </a:ext>
            </a:extLst>
          </p:cNvPr>
          <p:cNvSpPr/>
          <p:nvPr userDrawn="1"/>
        </p:nvSpPr>
        <p:spPr>
          <a:xfrm>
            <a:off x="6207369" y="1623716"/>
            <a:ext cx="2936631" cy="113983"/>
          </a:xfrm>
          <a:prstGeom prst="rect">
            <a:avLst/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6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5D7C-4522-4304-BECD-565BD704D95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3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1.png"/><Relationship Id="rId7" Type="http://schemas.openxmlformats.org/officeDocument/2006/relationships/customXml" Target="../ink/ink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customXml" Target="../ink/ink1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customXml" Target="../ink/ink14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4.png"/><Relationship Id="rId12" Type="http://schemas.openxmlformats.org/officeDocument/2006/relationships/image" Target="../media/image33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15.xml"/><Relationship Id="rId5" Type="http://schemas.openxmlformats.org/officeDocument/2006/relationships/image" Target="../media/image22.pn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88B7-C5BC-4488-A3D4-7A31B4773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302" y="2263435"/>
            <a:ext cx="8325393" cy="3365009"/>
          </a:xfrm>
        </p:spPr>
        <p:txBody>
          <a:bodyPr anchor="t">
            <a:noAutofit/>
          </a:bodyPr>
          <a:lstStyle/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and Financial Assets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Accounting Principles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8F66-E1F3-43BC-90B9-28621598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939" y="4315044"/>
            <a:ext cx="6378122" cy="186381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2022. 4.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Yangin Yoon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74283-B9CE-4E32-9558-AF09FDC3E504}"/>
              </a:ext>
            </a:extLst>
          </p:cNvPr>
          <p:cNvSpPr/>
          <p:nvPr/>
        </p:nvSpPr>
        <p:spPr>
          <a:xfrm>
            <a:off x="1588225" y="0"/>
            <a:ext cx="7101204" cy="1775534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1A3FF6B-47E2-4DDC-82FC-E73DBB203B10}"/>
              </a:ext>
            </a:extLst>
          </p:cNvPr>
          <p:cNvSpPr/>
          <p:nvPr/>
        </p:nvSpPr>
        <p:spPr>
          <a:xfrm rot="10800000">
            <a:off x="3071675" y="-3"/>
            <a:ext cx="6080274" cy="2334829"/>
          </a:xfrm>
          <a:prstGeom prst="triangle">
            <a:avLst>
              <a:gd name="adj" fmla="val 0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CFADFBC-9E32-489C-AD6B-4CA72EC40042}"/>
              </a:ext>
            </a:extLst>
          </p:cNvPr>
          <p:cNvSpPr/>
          <p:nvPr/>
        </p:nvSpPr>
        <p:spPr>
          <a:xfrm rot="5400000">
            <a:off x="873747" y="-892205"/>
            <a:ext cx="2760958" cy="4545367"/>
          </a:xfrm>
          <a:prstGeom prst="triangle">
            <a:avLst>
              <a:gd name="adj" fmla="val 0"/>
            </a:avLst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4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Assets – Equity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Equity Investment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3FE4F-2CE0-41A5-B653-EDA167F08A47}"/>
              </a:ext>
            </a:extLst>
          </p:cNvPr>
          <p:cNvSpPr/>
          <p:nvPr/>
        </p:nvSpPr>
        <p:spPr>
          <a:xfrm>
            <a:off x="2688879" y="2182279"/>
            <a:ext cx="1339913" cy="3621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Equity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943DB7-213A-4F74-AD50-9947F45BEF46}"/>
              </a:ext>
            </a:extLst>
          </p:cNvPr>
          <p:cNvSpPr/>
          <p:nvPr/>
        </p:nvSpPr>
        <p:spPr>
          <a:xfrm>
            <a:off x="628648" y="5749362"/>
            <a:ext cx="2355410" cy="9137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Fair Value through Profit or Loss (FVTPL)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14255C-6E63-465C-A647-86AE94653C77}"/>
              </a:ext>
            </a:extLst>
          </p:cNvPr>
          <p:cNvSpPr/>
          <p:nvPr/>
        </p:nvSpPr>
        <p:spPr>
          <a:xfrm>
            <a:off x="6976356" y="5690836"/>
            <a:ext cx="1252958" cy="9722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Equity Method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845861C1-BF50-428C-B148-E790EA361AD8}"/>
              </a:ext>
            </a:extLst>
          </p:cNvPr>
          <p:cNvSpPr/>
          <p:nvPr/>
        </p:nvSpPr>
        <p:spPr>
          <a:xfrm>
            <a:off x="2229036" y="3830482"/>
            <a:ext cx="2263366" cy="61714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Trading purpose?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B72CEFA-DDD5-4D7B-9F72-B6326B33D878}"/>
              </a:ext>
            </a:extLst>
          </p:cNvPr>
          <p:cNvCxnSpPr>
            <a:cxnSpLocks/>
            <a:stCxn id="8" idx="1"/>
            <a:endCxn id="6" idx="0"/>
          </p:cNvCxnSpPr>
          <p:nvPr/>
        </p:nvCxnSpPr>
        <p:spPr>
          <a:xfrm rot="10800000" flipV="1">
            <a:off x="1806354" y="4139054"/>
            <a:ext cx="422683" cy="1610307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C7D19E-894E-4976-BF8D-3AAA391758E9}"/>
              </a:ext>
            </a:extLst>
          </p:cNvPr>
          <p:cNvSpPr txBox="1"/>
          <p:nvPr/>
        </p:nvSpPr>
        <p:spPr>
          <a:xfrm>
            <a:off x="1655084" y="3758795"/>
            <a:ext cx="51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D673F989-85F8-45A4-B9C2-2BEAD92CF925}"/>
              </a:ext>
            </a:extLst>
          </p:cNvPr>
          <p:cNvSpPr/>
          <p:nvPr/>
        </p:nvSpPr>
        <p:spPr>
          <a:xfrm>
            <a:off x="2109456" y="2824494"/>
            <a:ext cx="2498755" cy="61714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More than 20%?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0B236A4-DC60-4CBF-8F2C-A594F48B4B5A}"/>
              </a:ext>
            </a:extLst>
          </p:cNvPr>
          <p:cNvCxnSpPr>
            <a:cxnSpLocks/>
            <a:stCxn id="16" idx="3"/>
            <a:endCxn id="7" idx="0"/>
          </p:cNvCxnSpPr>
          <p:nvPr/>
        </p:nvCxnSpPr>
        <p:spPr>
          <a:xfrm>
            <a:off x="4608211" y="3133067"/>
            <a:ext cx="2994624" cy="2557769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58F0043-AB7E-4F40-89DB-159B239B0524}"/>
              </a:ext>
            </a:extLst>
          </p:cNvPr>
          <p:cNvSpPr txBox="1"/>
          <p:nvPr/>
        </p:nvSpPr>
        <p:spPr>
          <a:xfrm>
            <a:off x="5061640" y="2696267"/>
            <a:ext cx="51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0BEAD907-B0D1-4E6D-93BB-ADB6479A0749}"/>
              </a:ext>
            </a:extLst>
          </p:cNvPr>
          <p:cNvSpPr/>
          <p:nvPr/>
        </p:nvSpPr>
        <p:spPr>
          <a:xfrm>
            <a:off x="4100838" y="4635634"/>
            <a:ext cx="2671154" cy="61714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Decide to use FVTOCI?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5244053-979E-49B0-97A3-C703BFB42122}"/>
              </a:ext>
            </a:extLst>
          </p:cNvPr>
          <p:cNvCxnSpPr>
            <a:cxnSpLocks/>
            <a:stCxn id="8" idx="3"/>
            <a:endCxn id="29" idx="0"/>
          </p:cNvCxnSpPr>
          <p:nvPr/>
        </p:nvCxnSpPr>
        <p:spPr>
          <a:xfrm>
            <a:off x="4492402" y="4139055"/>
            <a:ext cx="944013" cy="496579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BF3B710-AA41-4A11-94B9-53C6E411F404}"/>
              </a:ext>
            </a:extLst>
          </p:cNvPr>
          <p:cNvCxnSpPr>
            <a:cxnSpLocks/>
            <a:stCxn id="29" idx="1"/>
            <a:endCxn id="6" idx="0"/>
          </p:cNvCxnSpPr>
          <p:nvPr/>
        </p:nvCxnSpPr>
        <p:spPr>
          <a:xfrm rot="10800000" flipV="1">
            <a:off x="1806354" y="4944206"/>
            <a:ext cx="2294485" cy="805155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58F54BE-AD21-44DE-AB6D-1369E7F42B1E}"/>
              </a:ext>
            </a:extLst>
          </p:cNvPr>
          <p:cNvSpPr/>
          <p:nvPr/>
        </p:nvSpPr>
        <p:spPr>
          <a:xfrm>
            <a:off x="4256257" y="5690836"/>
            <a:ext cx="2355410" cy="9722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Fair Value Through Other Comprehensive Income (FVTOCI)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2C04FDB-95E5-476A-A8CC-4A2E44806884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 rot="5400000">
            <a:off x="5216161" y="5470581"/>
            <a:ext cx="438057" cy="245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3D99DCF-BD5C-467E-AC93-9A78FEDF242F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>
          <a:xfrm rot="16200000" flipH="1">
            <a:off x="3165355" y="3635117"/>
            <a:ext cx="388843" cy="188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96A8691-D583-415C-AE0F-B9DA28967D25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rot="5400000">
            <a:off x="3218797" y="2684454"/>
            <a:ext cx="280077" cy="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989F485-8AE4-42B5-B20F-D830D136113F}"/>
              </a:ext>
            </a:extLst>
          </p:cNvPr>
          <p:cNvSpPr txBox="1"/>
          <p:nvPr/>
        </p:nvSpPr>
        <p:spPr>
          <a:xfrm>
            <a:off x="5438864" y="5242813"/>
            <a:ext cx="51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AB9101-EB08-4C38-974B-08C8875A30B5}"/>
              </a:ext>
            </a:extLst>
          </p:cNvPr>
          <p:cNvSpPr txBox="1"/>
          <p:nvPr/>
        </p:nvSpPr>
        <p:spPr>
          <a:xfrm>
            <a:off x="3471802" y="4944206"/>
            <a:ext cx="51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BB0418-087D-4DF2-92C5-D227C20F7312}"/>
              </a:ext>
            </a:extLst>
          </p:cNvPr>
          <p:cNvSpPr txBox="1"/>
          <p:nvPr/>
        </p:nvSpPr>
        <p:spPr>
          <a:xfrm>
            <a:off x="3320352" y="3394543"/>
            <a:ext cx="51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잉크 8"/>
              <p14:cNvContentPartPr/>
              <p14:nvPr/>
            </p14:nvContentPartPr>
            <p14:xfrm>
              <a:off x="2812320" y="2853720"/>
              <a:ext cx="1183320" cy="60012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2960" y="2844360"/>
                <a:ext cx="1202040" cy="61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855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Assets – Equity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Equity Investment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1)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Fair Value Through Other Comprehensive Income (FVTOCI)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Financial Assets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Equity Securities for which the investor holds not for the trading purpose. In addition, the company choose to classify this as FVTOCI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2)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Fair Value through Profit or Loss (FVTPL)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Financial Assets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 Equity Securities that are held for the trading purpose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3)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Investments in Associates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(Using the Equity Method)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 When an investor has significant influence but not control over an investee, the investee is an associate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 Significant influence is presumed with a shareholding of between 20% and 50% of the voting rights.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294920" y="3406320"/>
              <a:ext cx="7391160" cy="29232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5560" y="3396960"/>
                <a:ext cx="7409880" cy="29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55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Fair Value through Profit or Loss (FVTPL)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Fair Value through Profit or Loss (FVTPL)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1) Re-evaluating at every period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If the price is increased, 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net-income increases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If the price decreases, the net-income decreases.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2) Example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We bought </a:t>
            </a:r>
            <a:r>
              <a:rPr lang="en-US" sz="2000" i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two stocks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on 20x0.1.7., and we hold it until 20x2.12.31.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689E2B7-0E98-4CCB-86C7-141C4B4D9A7A}"/>
              </a:ext>
            </a:extLst>
          </p:cNvPr>
          <p:cNvGraphicFramePr>
            <a:graphicFrameLocks noGrp="1"/>
          </p:cNvGraphicFramePr>
          <p:nvPr/>
        </p:nvGraphicFramePr>
        <p:xfrm>
          <a:off x="1390650" y="3578887"/>
          <a:ext cx="6096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5366282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1136862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76996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94372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20x0.1.7.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20x0.12.31.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20x1.12.31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20x2.12.31.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67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207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EFD690-1AEC-4B49-8E55-A94697F31D47}"/>
              </a:ext>
            </a:extLst>
          </p:cNvPr>
          <p:cNvSpPr txBox="1"/>
          <p:nvPr/>
        </p:nvSpPr>
        <p:spPr>
          <a:xfrm>
            <a:off x="2565665" y="3227339"/>
            <a:ext cx="40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Price of Company ABC  (USD/stock)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7CF86-E360-40CC-B021-E996D6AB348A}"/>
              </a:ext>
            </a:extLst>
          </p:cNvPr>
          <p:cNvSpPr txBox="1"/>
          <p:nvPr/>
        </p:nvSpPr>
        <p:spPr>
          <a:xfrm>
            <a:off x="1439498" y="4752451"/>
            <a:ext cx="34373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FVTPL (Financial assets)    $800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62781-FF5D-4055-B545-E6FE090DCE9E}"/>
              </a:ext>
            </a:extLst>
          </p:cNvPr>
          <p:cNvSpPr txBox="1"/>
          <p:nvPr/>
        </p:nvSpPr>
        <p:spPr>
          <a:xfrm>
            <a:off x="5225829" y="47418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(assets)                 $800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7DBAEE-5E5B-492E-A95D-8F3DF734E6C3}"/>
              </a:ext>
            </a:extLst>
          </p:cNvPr>
          <p:cNvSpPr/>
          <p:nvPr/>
        </p:nvSpPr>
        <p:spPr>
          <a:xfrm>
            <a:off x="1068307" y="4636261"/>
            <a:ext cx="7098390" cy="39319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DED68-42A0-4F7B-BF3E-91D7972855D6}"/>
              </a:ext>
            </a:extLst>
          </p:cNvPr>
          <p:cNvSpPr txBox="1"/>
          <p:nvPr/>
        </p:nvSpPr>
        <p:spPr>
          <a:xfrm>
            <a:off x="1090469" y="4573063"/>
            <a:ext cx="1263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20x0.1.7.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E909E1-1580-4EFA-8FD4-1CCEA0958837}"/>
              </a:ext>
            </a:extLst>
          </p:cNvPr>
          <p:cNvSpPr txBox="1"/>
          <p:nvPr/>
        </p:nvSpPr>
        <p:spPr>
          <a:xfrm>
            <a:off x="1437993" y="5248881"/>
            <a:ext cx="34373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FVTPL (assets)                       $100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B069A6-71F6-4197-AA6E-2BEBB2D5B0E0}"/>
              </a:ext>
            </a:extLst>
          </p:cNvPr>
          <p:cNvSpPr txBox="1"/>
          <p:nvPr/>
        </p:nvSpPr>
        <p:spPr>
          <a:xfrm>
            <a:off x="5224324" y="523831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Gain on valuation of FVTPL (gain)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$100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AC6A42B-4F16-401B-8F2C-7D6F87434692}"/>
              </a:ext>
            </a:extLst>
          </p:cNvPr>
          <p:cNvSpPr/>
          <p:nvPr/>
        </p:nvSpPr>
        <p:spPr>
          <a:xfrm>
            <a:off x="1066802" y="5132691"/>
            <a:ext cx="7098390" cy="39319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51DADF-21F3-4354-B124-143F58C8A941}"/>
              </a:ext>
            </a:extLst>
          </p:cNvPr>
          <p:cNvSpPr txBox="1"/>
          <p:nvPr/>
        </p:nvSpPr>
        <p:spPr>
          <a:xfrm>
            <a:off x="1088964" y="5069493"/>
            <a:ext cx="1263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20x0.12.31.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631D48-FD34-420F-94C0-9CB780934CD0}"/>
              </a:ext>
            </a:extLst>
          </p:cNvPr>
          <p:cNvSpPr txBox="1"/>
          <p:nvPr/>
        </p:nvSpPr>
        <p:spPr>
          <a:xfrm>
            <a:off x="1418380" y="5700044"/>
            <a:ext cx="34373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FVTPL (assets)                       $120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4552BB-7A5F-45A8-B341-EEF4953BB727}"/>
              </a:ext>
            </a:extLst>
          </p:cNvPr>
          <p:cNvSpPr txBox="1"/>
          <p:nvPr/>
        </p:nvSpPr>
        <p:spPr>
          <a:xfrm>
            <a:off x="5204711" y="5689481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Gain on valuation of FVTPL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$120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1120F21-54A7-4F77-9CF0-C38996ADDF77}"/>
              </a:ext>
            </a:extLst>
          </p:cNvPr>
          <p:cNvSpPr/>
          <p:nvPr/>
        </p:nvSpPr>
        <p:spPr>
          <a:xfrm>
            <a:off x="1047189" y="5583854"/>
            <a:ext cx="7098390" cy="39319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311DE0-85E0-43A0-B6F1-B1B69524D254}"/>
              </a:ext>
            </a:extLst>
          </p:cNvPr>
          <p:cNvSpPr txBox="1"/>
          <p:nvPr/>
        </p:nvSpPr>
        <p:spPr>
          <a:xfrm>
            <a:off x="1069351" y="5520656"/>
            <a:ext cx="1263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20x1.12.31.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B70C35-92BC-44D8-8115-A0002AFA4C88}"/>
              </a:ext>
            </a:extLst>
          </p:cNvPr>
          <p:cNvSpPr txBox="1"/>
          <p:nvPr/>
        </p:nvSpPr>
        <p:spPr>
          <a:xfrm>
            <a:off x="1398768" y="6178367"/>
            <a:ext cx="3437302" cy="3546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Loss on valuation of FVTPL (gain)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$320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C2E6C9-BC67-46AD-959B-3541CC4D66D3}"/>
              </a:ext>
            </a:extLst>
          </p:cNvPr>
          <p:cNvSpPr txBox="1"/>
          <p:nvPr/>
        </p:nvSpPr>
        <p:spPr>
          <a:xfrm>
            <a:off x="5185098" y="6167804"/>
            <a:ext cx="3361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FVTPL                           $320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EA72129-9630-443E-B2D9-AAB2754DC491}"/>
              </a:ext>
            </a:extLst>
          </p:cNvPr>
          <p:cNvSpPr/>
          <p:nvPr/>
        </p:nvSpPr>
        <p:spPr>
          <a:xfrm>
            <a:off x="1027577" y="6062177"/>
            <a:ext cx="7098390" cy="39319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7E858C-079D-4691-B615-57BDAFE34F67}"/>
              </a:ext>
            </a:extLst>
          </p:cNvPr>
          <p:cNvSpPr txBox="1"/>
          <p:nvPr/>
        </p:nvSpPr>
        <p:spPr>
          <a:xfrm>
            <a:off x="1049739" y="5998979"/>
            <a:ext cx="1263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20x2.12.31.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잉크 10"/>
              <p14:cNvContentPartPr/>
              <p14:nvPr/>
            </p14:nvContentPartPr>
            <p14:xfrm>
              <a:off x="2419200" y="2050920"/>
              <a:ext cx="6756840" cy="451116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9840" y="2041560"/>
                <a:ext cx="6775560" cy="45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16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Fair Value Through Other Comprehensive Income (FVTOCI)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Fair Value through Profit or Loss (FVTOCI)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1) Re-evaluating at every period.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If the price is increased, there is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 change in net-income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If the price is increased, the total equity increases.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2) Example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We bought </a:t>
            </a:r>
            <a:r>
              <a:rPr lang="en-US" sz="2000" i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two stocks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on 20x0.1.7., and the company to choose to use FVTOCI.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689E2B7-0E98-4CCB-86C7-141C4B4D9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718477"/>
              </p:ext>
            </p:extLst>
          </p:nvPr>
        </p:nvGraphicFramePr>
        <p:xfrm>
          <a:off x="1390650" y="3578887"/>
          <a:ext cx="6096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5366282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1136862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76996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94372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20x0.1.7.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20x0.12.31.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20x1.12.31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20x2.12.31.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67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207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EFD690-1AEC-4B49-8E55-A94697F31D47}"/>
              </a:ext>
            </a:extLst>
          </p:cNvPr>
          <p:cNvSpPr txBox="1"/>
          <p:nvPr/>
        </p:nvSpPr>
        <p:spPr>
          <a:xfrm>
            <a:off x="2565665" y="3227339"/>
            <a:ext cx="40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Price of Company ABC  (USD/stock)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7CF86-E360-40CC-B021-E996D6AB348A}"/>
              </a:ext>
            </a:extLst>
          </p:cNvPr>
          <p:cNvSpPr txBox="1"/>
          <p:nvPr/>
        </p:nvSpPr>
        <p:spPr>
          <a:xfrm>
            <a:off x="1439498" y="5250387"/>
            <a:ext cx="34373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FVTOCI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(Financial assets)    $800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62781-FF5D-4055-B545-E6FE090DCE9E}"/>
              </a:ext>
            </a:extLst>
          </p:cNvPr>
          <p:cNvSpPr txBox="1"/>
          <p:nvPr/>
        </p:nvSpPr>
        <p:spPr>
          <a:xfrm>
            <a:off x="5225829" y="523982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$800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7DBAEE-5E5B-492E-A95D-8F3DF734E6C3}"/>
              </a:ext>
            </a:extLst>
          </p:cNvPr>
          <p:cNvSpPr/>
          <p:nvPr/>
        </p:nvSpPr>
        <p:spPr>
          <a:xfrm>
            <a:off x="1068307" y="5134197"/>
            <a:ext cx="7098390" cy="39319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DED68-42A0-4F7B-BF3E-91D7972855D6}"/>
              </a:ext>
            </a:extLst>
          </p:cNvPr>
          <p:cNvSpPr txBox="1"/>
          <p:nvPr/>
        </p:nvSpPr>
        <p:spPr>
          <a:xfrm>
            <a:off x="1090469" y="5070999"/>
            <a:ext cx="1263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20x0.1.7.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E909E1-1580-4EFA-8FD4-1CCEA0958837}"/>
              </a:ext>
            </a:extLst>
          </p:cNvPr>
          <p:cNvSpPr txBox="1"/>
          <p:nvPr/>
        </p:nvSpPr>
        <p:spPr>
          <a:xfrm>
            <a:off x="1437993" y="5746817"/>
            <a:ext cx="34373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FVTOCI                                      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$100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B069A6-71F6-4197-AA6E-2BEBB2D5B0E0}"/>
              </a:ext>
            </a:extLst>
          </p:cNvPr>
          <p:cNvSpPr txBox="1"/>
          <p:nvPr/>
        </p:nvSpPr>
        <p:spPr>
          <a:xfrm>
            <a:off x="5224323" y="5736254"/>
            <a:ext cx="3122971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Unrealized Gains of FVTOCI (equity)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$100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AC6A42B-4F16-401B-8F2C-7D6F87434692}"/>
              </a:ext>
            </a:extLst>
          </p:cNvPr>
          <p:cNvSpPr/>
          <p:nvPr/>
        </p:nvSpPr>
        <p:spPr>
          <a:xfrm>
            <a:off x="1066802" y="5630627"/>
            <a:ext cx="7098390" cy="39319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51DADF-21F3-4354-B124-143F58C8A941}"/>
              </a:ext>
            </a:extLst>
          </p:cNvPr>
          <p:cNvSpPr txBox="1"/>
          <p:nvPr/>
        </p:nvSpPr>
        <p:spPr>
          <a:xfrm>
            <a:off x="1088964" y="5567429"/>
            <a:ext cx="1263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20x0.12.31.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631D48-FD34-420F-94C0-9CB780934CD0}"/>
              </a:ext>
            </a:extLst>
          </p:cNvPr>
          <p:cNvSpPr txBox="1"/>
          <p:nvPr/>
        </p:nvSpPr>
        <p:spPr>
          <a:xfrm>
            <a:off x="1418380" y="6197980"/>
            <a:ext cx="34373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FVTOCI                                      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$120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4552BB-7A5F-45A8-B341-EEF4953BB727}"/>
              </a:ext>
            </a:extLst>
          </p:cNvPr>
          <p:cNvSpPr txBox="1"/>
          <p:nvPr/>
        </p:nvSpPr>
        <p:spPr>
          <a:xfrm>
            <a:off x="5204711" y="6187417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05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Unrealized Gains of FVTOCI (equity)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$120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1120F21-54A7-4F77-9CF0-C38996ADDF77}"/>
              </a:ext>
            </a:extLst>
          </p:cNvPr>
          <p:cNvSpPr/>
          <p:nvPr/>
        </p:nvSpPr>
        <p:spPr>
          <a:xfrm>
            <a:off x="1047189" y="6081790"/>
            <a:ext cx="7098390" cy="39319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311DE0-85E0-43A0-B6F1-B1B69524D254}"/>
              </a:ext>
            </a:extLst>
          </p:cNvPr>
          <p:cNvSpPr txBox="1"/>
          <p:nvPr/>
        </p:nvSpPr>
        <p:spPr>
          <a:xfrm>
            <a:off x="1069351" y="6018592"/>
            <a:ext cx="1263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20x1.12.31.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잉크 10"/>
              <p14:cNvContentPartPr/>
              <p14:nvPr/>
            </p14:nvContentPartPr>
            <p14:xfrm>
              <a:off x="1263960" y="2405880"/>
              <a:ext cx="7651440" cy="420984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4600" y="2396520"/>
                <a:ext cx="7670160" cy="42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잉크 11"/>
              <p14:cNvContentPartPr/>
              <p14:nvPr/>
            </p14:nvContentPartPr>
            <p14:xfrm>
              <a:off x="5574960" y="2063160"/>
              <a:ext cx="3495600" cy="2973960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65600" y="2053800"/>
                <a:ext cx="3514320" cy="299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880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mbria Math" panose="02040503050406030204" pitchFamily="18" charset="0"/>
                <a:ea typeface="Cambria Math" panose="02040503050406030204" pitchFamily="18" charset="0"/>
              </a:rPr>
              <a:t>FVTPL vs. FVTOCI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asset sides and total equity are the same.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The net-incomes are different.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339C56F9-23BE-4719-982E-E816554D2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1802"/>
              </p:ext>
            </p:extLst>
          </p:nvPr>
        </p:nvGraphicFramePr>
        <p:xfrm>
          <a:off x="648271" y="2863670"/>
          <a:ext cx="509162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907">
                  <a:extLst>
                    <a:ext uri="{9D8B030D-6E8A-4147-A177-3AD203B41FA5}">
                      <a16:colId xmlns:a16="http://schemas.microsoft.com/office/drawing/2014/main" val="536628263"/>
                    </a:ext>
                  </a:extLst>
                </a:gridCol>
                <a:gridCol w="1272907">
                  <a:extLst>
                    <a:ext uri="{9D8B030D-6E8A-4147-A177-3AD203B41FA5}">
                      <a16:colId xmlns:a16="http://schemas.microsoft.com/office/drawing/2014/main" val="1111368626"/>
                    </a:ext>
                  </a:extLst>
                </a:gridCol>
                <a:gridCol w="1272907">
                  <a:extLst>
                    <a:ext uri="{9D8B030D-6E8A-4147-A177-3AD203B41FA5}">
                      <a16:colId xmlns:a16="http://schemas.microsoft.com/office/drawing/2014/main" val="307699682"/>
                    </a:ext>
                  </a:extLst>
                </a:gridCol>
                <a:gridCol w="1272907">
                  <a:extLst>
                    <a:ext uri="{9D8B030D-6E8A-4147-A177-3AD203B41FA5}">
                      <a16:colId xmlns:a16="http://schemas.microsoft.com/office/drawing/2014/main" val="2294372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20x0.1.7.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20x0.12.31.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20x1.12.31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20x2.12.31.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67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2073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BD01067-AE6E-4767-AF6A-7A4BCCACAB1E}"/>
              </a:ext>
            </a:extLst>
          </p:cNvPr>
          <p:cNvSpPr txBox="1"/>
          <p:nvPr/>
        </p:nvSpPr>
        <p:spPr>
          <a:xfrm>
            <a:off x="1359997" y="2511859"/>
            <a:ext cx="40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Price of Company ABC  (USD/stock)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1F5130-AFEA-43B4-B5E9-43C06CD2F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65" y="4001294"/>
            <a:ext cx="3048000" cy="8477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6A2E90-492E-4C07-9F22-D101DE94C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15" y="5465927"/>
            <a:ext cx="2933700" cy="10001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F946CDC-A039-4CE9-A6D6-04DDC9A6A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990" y="3825081"/>
            <a:ext cx="3571875" cy="12001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557CFFF-89D2-4B89-B46E-7632DE519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858" y="5440398"/>
            <a:ext cx="3552825" cy="10858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830926A-97F4-40EC-BBE9-EB55EE32F82C}"/>
              </a:ext>
            </a:extLst>
          </p:cNvPr>
          <p:cNvSpPr txBox="1"/>
          <p:nvPr/>
        </p:nvSpPr>
        <p:spPr>
          <a:xfrm>
            <a:off x="568102" y="3866358"/>
            <a:ext cx="1523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20x0.12.31. FVTPL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14AB86-AEA1-4CCB-95D0-EDA386E5D024}"/>
              </a:ext>
            </a:extLst>
          </p:cNvPr>
          <p:cNvSpPr txBox="1"/>
          <p:nvPr/>
        </p:nvSpPr>
        <p:spPr>
          <a:xfrm>
            <a:off x="628647" y="5237004"/>
            <a:ext cx="146270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20x1.12.31. FVTPL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6A6FEA-9E8F-4C8C-94E0-E0F9F3C7C835}"/>
              </a:ext>
            </a:extLst>
          </p:cNvPr>
          <p:cNvSpPr txBox="1"/>
          <p:nvPr/>
        </p:nvSpPr>
        <p:spPr>
          <a:xfrm>
            <a:off x="6102177" y="2222867"/>
            <a:ext cx="1523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20x0.1.1. 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636F657-614B-47AC-BE3A-3684F96A21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0378" y="2447214"/>
            <a:ext cx="2540833" cy="8419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잉크 4"/>
              <p14:cNvContentPartPr/>
              <p14:nvPr/>
            </p14:nvContentPartPr>
            <p14:xfrm>
              <a:off x="622440" y="1303200"/>
              <a:ext cx="8433000" cy="51768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3080" y="1293840"/>
                <a:ext cx="8451720" cy="519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56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mbria Math" panose="02040503050406030204" pitchFamily="18" charset="0"/>
                <a:ea typeface="Cambria Math" panose="02040503050406030204" pitchFamily="18" charset="0"/>
              </a:rPr>
              <a:t>FVTPL vs. FVTOCI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asset sides and total equity are the same.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The net-incomes are different.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339C56F9-23BE-4719-982E-E816554D2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734304"/>
              </p:ext>
            </p:extLst>
          </p:nvPr>
        </p:nvGraphicFramePr>
        <p:xfrm>
          <a:off x="949345" y="2901000"/>
          <a:ext cx="421344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361">
                  <a:extLst>
                    <a:ext uri="{9D8B030D-6E8A-4147-A177-3AD203B41FA5}">
                      <a16:colId xmlns:a16="http://schemas.microsoft.com/office/drawing/2014/main" val="536628263"/>
                    </a:ext>
                  </a:extLst>
                </a:gridCol>
                <a:gridCol w="1053361">
                  <a:extLst>
                    <a:ext uri="{9D8B030D-6E8A-4147-A177-3AD203B41FA5}">
                      <a16:colId xmlns:a16="http://schemas.microsoft.com/office/drawing/2014/main" val="1111368626"/>
                    </a:ext>
                  </a:extLst>
                </a:gridCol>
                <a:gridCol w="1053361">
                  <a:extLst>
                    <a:ext uri="{9D8B030D-6E8A-4147-A177-3AD203B41FA5}">
                      <a16:colId xmlns:a16="http://schemas.microsoft.com/office/drawing/2014/main" val="307699682"/>
                    </a:ext>
                  </a:extLst>
                </a:gridCol>
                <a:gridCol w="1053361">
                  <a:extLst>
                    <a:ext uri="{9D8B030D-6E8A-4147-A177-3AD203B41FA5}">
                      <a16:colId xmlns:a16="http://schemas.microsoft.com/office/drawing/2014/main" val="2294372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20x0.1.7.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20x0.12.31.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20x1.12.31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20x2.12.31.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67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2073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BD01067-AE6E-4767-AF6A-7A4BCCACAB1E}"/>
              </a:ext>
            </a:extLst>
          </p:cNvPr>
          <p:cNvSpPr txBox="1"/>
          <p:nvPr/>
        </p:nvSpPr>
        <p:spPr>
          <a:xfrm>
            <a:off x="1049733" y="2556439"/>
            <a:ext cx="40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Price of Company ABC  (USD/stock)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30926A-97F4-40EC-BBE9-EB55EE32F82C}"/>
              </a:ext>
            </a:extLst>
          </p:cNvPr>
          <p:cNvSpPr txBox="1"/>
          <p:nvPr/>
        </p:nvSpPr>
        <p:spPr>
          <a:xfrm>
            <a:off x="568102" y="3866358"/>
            <a:ext cx="1523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20x0.12.31. FVTOCI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14AB86-AEA1-4CCB-95D0-EDA386E5D024}"/>
              </a:ext>
            </a:extLst>
          </p:cNvPr>
          <p:cNvSpPr txBox="1"/>
          <p:nvPr/>
        </p:nvSpPr>
        <p:spPr>
          <a:xfrm>
            <a:off x="628647" y="5237004"/>
            <a:ext cx="16528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20x1.12.31. FVTOCI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479C75-3454-41CE-8F82-EAA48BFBA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05" y="4143357"/>
            <a:ext cx="2905125" cy="933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978550-D8F3-4E32-89BC-29A5A5E93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05" y="5574103"/>
            <a:ext cx="2905125" cy="933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6FAE5A-4ABB-463A-917C-D02442BFB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199" y="3681062"/>
            <a:ext cx="4029075" cy="1600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AA3BD5-2ADB-4104-A17B-DC88E073E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199" y="5381625"/>
            <a:ext cx="4086225" cy="14763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B40CA5F-4A3C-4432-A39A-B7A709EEF7EC}"/>
              </a:ext>
            </a:extLst>
          </p:cNvPr>
          <p:cNvSpPr txBox="1"/>
          <p:nvPr/>
        </p:nvSpPr>
        <p:spPr>
          <a:xfrm>
            <a:off x="5907810" y="2362720"/>
            <a:ext cx="1523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20x0.1.1. 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A6018B-4BDB-4564-B6E7-26E887516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011" y="2587067"/>
            <a:ext cx="2540833" cy="8419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1397520" y="2474280"/>
              <a:ext cx="7532280" cy="410688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88160" y="2464920"/>
                <a:ext cx="7551000" cy="412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687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FVTOCI – Debt Type Financial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2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2022.1.1.   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2022.12.31.     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                                                9,733*0.06 = 584</a:t>
            </a:r>
          </a:p>
          <a:p>
            <a:pPr marL="0" indent="0">
              <a:lnSpc>
                <a:spcPts val="13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lang="en-US" sz="1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this bond is 9,900 on 2022.12.31,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what is a journal entry for this FVTOCI financial asset.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839E40-6A03-47E6-B2EA-560D4B09B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51308"/>
              </p:ext>
            </p:extLst>
          </p:nvPr>
        </p:nvGraphicFramePr>
        <p:xfrm>
          <a:off x="720725" y="1855868"/>
          <a:ext cx="7702550" cy="1754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2808">
                  <a:extLst>
                    <a:ext uri="{9D8B030D-6E8A-4147-A177-3AD203B41FA5}">
                      <a16:colId xmlns:a16="http://schemas.microsoft.com/office/drawing/2014/main" val="4110338083"/>
                    </a:ext>
                  </a:extLst>
                </a:gridCol>
                <a:gridCol w="1566249">
                  <a:extLst>
                    <a:ext uri="{9D8B030D-6E8A-4147-A177-3AD203B41FA5}">
                      <a16:colId xmlns:a16="http://schemas.microsoft.com/office/drawing/2014/main" val="1071448255"/>
                    </a:ext>
                  </a:extLst>
                </a:gridCol>
                <a:gridCol w="1965250">
                  <a:extLst>
                    <a:ext uri="{9D8B030D-6E8A-4147-A177-3AD203B41FA5}">
                      <a16:colId xmlns:a16="http://schemas.microsoft.com/office/drawing/2014/main" val="2533836810"/>
                    </a:ext>
                  </a:extLst>
                </a:gridCol>
                <a:gridCol w="804403">
                  <a:extLst>
                    <a:ext uri="{9D8B030D-6E8A-4147-A177-3AD203B41FA5}">
                      <a16:colId xmlns:a16="http://schemas.microsoft.com/office/drawing/2014/main" val="1824413659"/>
                    </a:ext>
                  </a:extLst>
                </a:gridCol>
                <a:gridCol w="2303840">
                  <a:extLst>
                    <a:ext uri="{9D8B030D-6E8A-4147-A177-3AD203B41FA5}">
                      <a16:colId xmlns:a16="http://schemas.microsoft.com/office/drawing/2014/main" val="3804191218"/>
                    </a:ext>
                  </a:extLst>
                </a:gridCol>
              </a:tblGrid>
              <a:tr h="1346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Income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Value before the interest payment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Small payback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Value after payment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(C=A-B)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924850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2022.1.1.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 9,733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9,733 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4111293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2022.12.31.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 (=9,773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10,317 (=9733*1.06)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9,817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1260702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2023.12.31.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 (=9,817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 10,406 (=9817*1.06)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9,906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2083002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2024.12.31.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 (=9,906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10,500 (=9906*1.06)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14051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B8A939-4BC4-4249-9270-D2AFC03030F5}"/>
              </a:ext>
            </a:extLst>
          </p:cNvPr>
          <p:cNvSpPr txBox="1"/>
          <p:nvPr/>
        </p:nvSpPr>
        <p:spPr>
          <a:xfrm>
            <a:off x="1083898" y="4028421"/>
            <a:ext cx="34373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FVTOCI (asset)                                       9,733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72A720-4D2A-4F9A-8054-DB7247F13E7D}"/>
              </a:ext>
            </a:extLst>
          </p:cNvPr>
          <p:cNvSpPr txBox="1"/>
          <p:nvPr/>
        </p:nvSpPr>
        <p:spPr>
          <a:xfrm>
            <a:off x="5225829" y="4017858"/>
            <a:ext cx="2381471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9,733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118162-AC03-48B2-884C-C383D0255821}"/>
              </a:ext>
            </a:extLst>
          </p:cNvPr>
          <p:cNvSpPr/>
          <p:nvPr/>
        </p:nvSpPr>
        <p:spPr>
          <a:xfrm>
            <a:off x="1068307" y="4017858"/>
            <a:ext cx="6538993" cy="33137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80C0D3-E477-47FD-9C96-5D1870ACE1CC}"/>
              </a:ext>
            </a:extLst>
          </p:cNvPr>
          <p:cNvSpPr txBox="1"/>
          <p:nvPr/>
        </p:nvSpPr>
        <p:spPr>
          <a:xfrm>
            <a:off x="1096598" y="4765021"/>
            <a:ext cx="34373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FVTOCI  (asset)                                          84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(asset)                                            500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90342-BED3-4628-AC9F-A05CDF18AC3F}"/>
              </a:ext>
            </a:extLst>
          </p:cNvPr>
          <p:cNvSpPr txBox="1"/>
          <p:nvPr/>
        </p:nvSpPr>
        <p:spPr>
          <a:xfrm>
            <a:off x="5238529" y="4754458"/>
            <a:ext cx="2381471" cy="325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Interest income (gain)    584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FD364B-A4A2-450E-9615-48F8C4550B0F}"/>
              </a:ext>
            </a:extLst>
          </p:cNvPr>
          <p:cNvSpPr/>
          <p:nvPr/>
        </p:nvSpPr>
        <p:spPr>
          <a:xfrm>
            <a:off x="1081007" y="4754458"/>
            <a:ext cx="6538993" cy="53378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ED6C5-87C7-43FD-9943-6DF9A736EF4B}"/>
              </a:ext>
            </a:extLst>
          </p:cNvPr>
          <p:cNvSpPr txBox="1"/>
          <p:nvPr/>
        </p:nvSpPr>
        <p:spPr>
          <a:xfrm>
            <a:off x="1096598" y="5976803"/>
            <a:ext cx="34373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FVTOCI (asset)                                           83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1368C8-9CA4-40CC-B7DB-F72205C9BB56}"/>
              </a:ext>
            </a:extLst>
          </p:cNvPr>
          <p:cNvSpPr txBox="1"/>
          <p:nvPr/>
        </p:nvSpPr>
        <p:spPr>
          <a:xfrm>
            <a:off x="5106154" y="5966240"/>
            <a:ext cx="2752253" cy="325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05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Unrealized Gains of FVTOCI (equity)       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79B39A2-4771-43C7-AC9B-FCEE38D35420}"/>
              </a:ext>
            </a:extLst>
          </p:cNvPr>
          <p:cNvSpPr/>
          <p:nvPr/>
        </p:nvSpPr>
        <p:spPr>
          <a:xfrm>
            <a:off x="1081007" y="5966241"/>
            <a:ext cx="6777400" cy="31834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439BD-0BF5-4596-B5FA-71D666F665F8}"/>
              </a:ext>
            </a:extLst>
          </p:cNvPr>
          <p:cNvSpPr txBox="1"/>
          <p:nvPr/>
        </p:nvSpPr>
        <p:spPr>
          <a:xfrm>
            <a:off x="628648" y="5721981"/>
            <a:ext cx="1263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2022.12.31.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5E240-9FC9-47DD-9FA5-41E5AFF216A0}"/>
              </a:ext>
            </a:extLst>
          </p:cNvPr>
          <p:cNvSpPr txBox="1"/>
          <p:nvPr/>
        </p:nvSpPr>
        <p:spPr>
          <a:xfrm>
            <a:off x="720725" y="6291778"/>
            <a:ext cx="560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book value of FVTOCI on 2022.12.31.?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잉크 16"/>
              <p14:cNvContentPartPr/>
              <p14:nvPr/>
            </p14:nvContentPartPr>
            <p14:xfrm>
              <a:off x="2638080" y="2868120"/>
              <a:ext cx="5317920" cy="3579120"/>
            </p14:xfrm>
          </p:contentPart>
        </mc:Choice>
        <mc:Fallback>
          <p:pic>
            <p:nvPicPr>
              <p:cNvPr id="17" name="잉크 1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8720" y="2858760"/>
                <a:ext cx="5336640" cy="35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83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Equity Method – Equity Type Financial Asset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Equity Method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1) When you acquire more than 20% of shares, you need to use equity method.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Gain from the shares is calculated by using the net-income and the ratio of your ownership.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2) Example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Your company bought the 25% of ABC company’s total stocks on 2020.2.7. (paying $10,000 of cash), and the net-income of ABC in the year 2020 is $2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000.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7CF86-E360-40CC-B021-E996D6AB348A}"/>
              </a:ext>
            </a:extLst>
          </p:cNvPr>
          <p:cNvSpPr txBox="1"/>
          <p:nvPr/>
        </p:nvSpPr>
        <p:spPr>
          <a:xfrm>
            <a:off x="1439498" y="4752451"/>
            <a:ext cx="34373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Equity method stock (assets)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$10,000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62781-FF5D-4055-B545-E6FE090DCE9E}"/>
              </a:ext>
            </a:extLst>
          </p:cNvPr>
          <p:cNvSpPr txBox="1"/>
          <p:nvPr/>
        </p:nvSpPr>
        <p:spPr>
          <a:xfrm>
            <a:off x="5225829" y="47418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$10,000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7DBAEE-5E5B-492E-A95D-8F3DF734E6C3}"/>
              </a:ext>
            </a:extLst>
          </p:cNvPr>
          <p:cNvSpPr/>
          <p:nvPr/>
        </p:nvSpPr>
        <p:spPr>
          <a:xfrm>
            <a:off x="1068307" y="4636261"/>
            <a:ext cx="7098390" cy="39319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DED68-42A0-4F7B-BF3E-91D7972855D6}"/>
              </a:ext>
            </a:extLst>
          </p:cNvPr>
          <p:cNvSpPr txBox="1"/>
          <p:nvPr/>
        </p:nvSpPr>
        <p:spPr>
          <a:xfrm>
            <a:off x="1090469" y="4573063"/>
            <a:ext cx="1263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2020.2.7.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E909E1-1580-4EFA-8FD4-1CCEA0958837}"/>
              </a:ext>
            </a:extLst>
          </p:cNvPr>
          <p:cNvSpPr txBox="1"/>
          <p:nvPr/>
        </p:nvSpPr>
        <p:spPr>
          <a:xfrm>
            <a:off x="1437993" y="5248881"/>
            <a:ext cx="34373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Equity method stock (assets)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$500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B069A6-71F6-4197-AA6E-2BEBB2D5B0E0}"/>
              </a:ext>
            </a:extLst>
          </p:cNvPr>
          <p:cNvSpPr txBox="1"/>
          <p:nvPr/>
        </p:nvSpPr>
        <p:spPr>
          <a:xfrm>
            <a:off x="5224324" y="523831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Gain on equity method stock (gain)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$500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AC6A42B-4F16-401B-8F2C-7D6F87434692}"/>
              </a:ext>
            </a:extLst>
          </p:cNvPr>
          <p:cNvSpPr/>
          <p:nvPr/>
        </p:nvSpPr>
        <p:spPr>
          <a:xfrm>
            <a:off x="1066802" y="5132691"/>
            <a:ext cx="7098390" cy="39319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51DADF-21F3-4354-B124-143F58C8A941}"/>
              </a:ext>
            </a:extLst>
          </p:cNvPr>
          <p:cNvSpPr txBox="1"/>
          <p:nvPr/>
        </p:nvSpPr>
        <p:spPr>
          <a:xfrm>
            <a:off x="1088964" y="5069493"/>
            <a:ext cx="1263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2020.12.31.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B70C35-92BC-44D8-8115-A0002AFA4C88}"/>
              </a:ext>
            </a:extLst>
          </p:cNvPr>
          <p:cNvSpPr txBox="1"/>
          <p:nvPr/>
        </p:nvSpPr>
        <p:spPr>
          <a:xfrm>
            <a:off x="1398768" y="6178367"/>
            <a:ext cx="3437302" cy="3546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$350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C2E6C9-BC67-46AD-959B-3541CC4D66D3}"/>
              </a:ext>
            </a:extLst>
          </p:cNvPr>
          <p:cNvSpPr txBox="1"/>
          <p:nvPr/>
        </p:nvSpPr>
        <p:spPr>
          <a:xfrm>
            <a:off x="5185098" y="6167804"/>
            <a:ext cx="3361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Equity method stock (assets)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$350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EA72129-9630-443E-B2D9-AAB2754DC491}"/>
              </a:ext>
            </a:extLst>
          </p:cNvPr>
          <p:cNvSpPr/>
          <p:nvPr/>
        </p:nvSpPr>
        <p:spPr>
          <a:xfrm>
            <a:off x="1027577" y="6062177"/>
            <a:ext cx="7098390" cy="39319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7E858C-079D-4691-B615-57BDAFE34F67}"/>
              </a:ext>
            </a:extLst>
          </p:cNvPr>
          <p:cNvSpPr txBox="1"/>
          <p:nvPr/>
        </p:nvSpPr>
        <p:spPr>
          <a:xfrm>
            <a:off x="1049739" y="5998979"/>
            <a:ext cx="12634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2021.3.20.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3CEB81-43DE-43C3-81BF-5E0341F7A357}"/>
              </a:ext>
            </a:extLst>
          </p:cNvPr>
          <p:cNvSpPr txBox="1"/>
          <p:nvPr/>
        </p:nvSpPr>
        <p:spPr>
          <a:xfrm>
            <a:off x="5874397" y="5522937"/>
            <a:ext cx="162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$2</a:t>
            </a:r>
            <a:r>
              <a:rPr lang="en-US" altLang="ko-KR" sz="1400" dirty="0"/>
              <a:t>,</a:t>
            </a:r>
            <a:r>
              <a:rPr lang="en-US" sz="1400" dirty="0"/>
              <a:t>000 * 25% = 500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5292A6-FAEC-468E-B291-B14A22D5090A}"/>
              </a:ext>
            </a:extLst>
          </p:cNvPr>
          <p:cNvSpPr txBox="1"/>
          <p:nvPr/>
        </p:nvSpPr>
        <p:spPr>
          <a:xfrm>
            <a:off x="1007301" y="5745923"/>
            <a:ext cx="4867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2021.3.20. The ABC company give us $ 350 dividend as cash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253440" y="3066120"/>
              <a:ext cx="7813080" cy="35150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080" y="3056760"/>
                <a:ext cx="7831800" cy="353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4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8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Consolidated Financial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This topic is advance accounting.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We need consolidated financial statements when one company owns another company.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For example, XYZ Company owns 80% of ABC Company.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19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30926A-97F4-40EC-BBE9-EB55EE32F82C}"/>
              </a:ext>
            </a:extLst>
          </p:cNvPr>
          <p:cNvSpPr txBox="1"/>
          <p:nvPr/>
        </p:nvSpPr>
        <p:spPr>
          <a:xfrm>
            <a:off x="443620" y="3464583"/>
            <a:ext cx="1523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20x0.12.31.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1BEBBE-30D4-42B5-B679-244708797826}"/>
              </a:ext>
            </a:extLst>
          </p:cNvPr>
          <p:cNvSpPr txBox="1"/>
          <p:nvPr/>
        </p:nvSpPr>
        <p:spPr>
          <a:xfrm>
            <a:off x="4981573" y="4105891"/>
            <a:ext cx="1523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20x0.12.31.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AD5A6D-1866-4109-83EE-73E45EB40580}"/>
              </a:ext>
            </a:extLst>
          </p:cNvPr>
          <p:cNvSpPr txBox="1"/>
          <p:nvPr/>
        </p:nvSpPr>
        <p:spPr>
          <a:xfrm>
            <a:off x="443620" y="5205517"/>
            <a:ext cx="1523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20x0.12.31.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38E99B-1B01-42C8-9B35-EC0DEB875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06" y="5482516"/>
            <a:ext cx="3870793" cy="132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088139-C329-43FC-8158-049ECEE71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90" y="3729749"/>
            <a:ext cx="3737626" cy="13062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32F2C52-0BAB-43AB-874F-2D02CDD4B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699" y="4365627"/>
            <a:ext cx="4364711" cy="18317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618120" y="2475000"/>
              <a:ext cx="8483760" cy="41868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8760" y="2465640"/>
                <a:ext cx="8502480" cy="420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09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When the company acquires financial assets,</a:t>
            </a:r>
          </a:p>
          <a:p>
            <a:pPr marL="0" indent="0">
              <a:lnSpc>
                <a:spcPts val="2000"/>
              </a:lnSpc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(recognition journal entry)</a:t>
            </a:r>
          </a:p>
          <a:p>
            <a:pPr>
              <a:lnSpc>
                <a:spcPts val="2000"/>
              </a:lnSpc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When it  sells all the financial assets:</a:t>
            </a:r>
          </a:p>
          <a:p>
            <a:pPr>
              <a:lnSpc>
                <a:spcPts val="2000"/>
              </a:lnSpc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3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How to report in the end of each accounting period?</a:t>
            </a:r>
          </a:p>
          <a:p>
            <a:pPr marL="0" indent="0">
              <a:lnSpc>
                <a:spcPts val="2000"/>
              </a:lnSpc>
              <a:spcAft>
                <a:spcPts val="3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  (If the company holds the Financial assets more than one year)</a:t>
            </a:r>
          </a:p>
          <a:p>
            <a:pPr marL="0" indent="0">
              <a:lnSpc>
                <a:spcPts val="2000"/>
              </a:lnSpc>
              <a:spcAft>
                <a:spcPts val="3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Historical value (cost) or market value?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24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511869-1771-45EF-8CAD-81E70D8F9E10}"/>
              </a:ext>
            </a:extLst>
          </p:cNvPr>
          <p:cNvSpPr txBox="1"/>
          <p:nvPr/>
        </p:nvSpPr>
        <p:spPr>
          <a:xfrm>
            <a:off x="1439498" y="2987021"/>
            <a:ext cx="34373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Financial assets          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XXX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C8F300-0799-4967-9D81-C2E0A1F5CE4B}"/>
              </a:ext>
            </a:extLst>
          </p:cNvPr>
          <p:cNvSpPr txBox="1"/>
          <p:nvPr/>
        </p:nvSpPr>
        <p:spPr>
          <a:xfrm>
            <a:off x="5225829" y="297645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XXX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3629EF-1873-4E4D-9001-38CAF11149C0}"/>
              </a:ext>
            </a:extLst>
          </p:cNvPr>
          <p:cNvSpPr/>
          <p:nvPr/>
        </p:nvSpPr>
        <p:spPr>
          <a:xfrm>
            <a:off x="1068307" y="287083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04DBD2-CEE7-4C3A-90E1-B4B5138B6BD6}"/>
              </a:ext>
            </a:extLst>
          </p:cNvPr>
          <p:cNvSpPr txBox="1"/>
          <p:nvPr/>
        </p:nvSpPr>
        <p:spPr>
          <a:xfrm>
            <a:off x="1483258" y="4270218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YYY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0992DB-148F-49AD-ACBD-75549BECF1D7}"/>
              </a:ext>
            </a:extLst>
          </p:cNvPr>
          <p:cNvSpPr txBox="1"/>
          <p:nvPr/>
        </p:nvSpPr>
        <p:spPr>
          <a:xfrm>
            <a:off x="4507350" y="4259655"/>
            <a:ext cx="3549722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Financial assets                         XXX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0CB0F26-EE82-4220-B2F6-4E86E4EFE4DA}"/>
              </a:ext>
            </a:extLst>
          </p:cNvPr>
          <p:cNvSpPr/>
          <p:nvPr/>
        </p:nvSpPr>
        <p:spPr>
          <a:xfrm>
            <a:off x="1112066" y="4154027"/>
            <a:ext cx="7098390" cy="95137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385C31-D097-4ED9-8601-6976DE8FAF02}"/>
              </a:ext>
            </a:extLst>
          </p:cNvPr>
          <p:cNvSpPr txBox="1"/>
          <p:nvPr/>
        </p:nvSpPr>
        <p:spPr>
          <a:xfrm>
            <a:off x="4532749" y="4589855"/>
            <a:ext cx="4249361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Gains on disposal  of FA     YYY - XXX</a:t>
            </a:r>
          </a:p>
        </p:txBody>
      </p:sp>
    </p:spTree>
    <p:extLst>
      <p:ext uri="{BB962C8B-B14F-4D97-AF65-F5344CB8AC3E}">
        <p14:creationId xmlns:p14="http://schemas.microsoft.com/office/powerpoint/2010/main" val="162181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Consolidated Financial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This topic is advance accounting.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We need consolidated financial statements when one company owns another company.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For example, XYZ Company owns 80% of ABC Company.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20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30926A-97F4-40EC-BBE9-EB55EE32F82C}"/>
              </a:ext>
            </a:extLst>
          </p:cNvPr>
          <p:cNvSpPr txBox="1"/>
          <p:nvPr/>
        </p:nvSpPr>
        <p:spPr>
          <a:xfrm>
            <a:off x="443620" y="3364998"/>
            <a:ext cx="183785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20x1.1.1. ~ 20x1.12.31.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1BEBBE-30D4-42B5-B679-244708797826}"/>
              </a:ext>
            </a:extLst>
          </p:cNvPr>
          <p:cNvSpPr txBox="1"/>
          <p:nvPr/>
        </p:nvSpPr>
        <p:spPr>
          <a:xfrm>
            <a:off x="4981573" y="4105891"/>
            <a:ext cx="18537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20x1.1.1. ~ 20x1.12.31.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AD5A6D-1866-4109-83EE-73E45EB40580}"/>
              </a:ext>
            </a:extLst>
          </p:cNvPr>
          <p:cNvSpPr txBox="1"/>
          <p:nvPr/>
        </p:nvSpPr>
        <p:spPr>
          <a:xfrm>
            <a:off x="506994" y="5117023"/>
            <a:ext cx="177447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20x1.1.1. ~ 20x1.12.31.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04CC2D-5E3A-424B-A373-A8ADEB2E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08" y="5316447"/>
            <a:ext cx="2603437" cy="1405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91CDDB-EDA4-4825-9228-E4205B748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49" y="3703916"/>
            <a:ext cx="2762756" cy="1295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63F732-E668-4B29-9CED-BFB77835E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366" y="4441440"/>
            <a:ext cx="2973026" cy="19051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3242520" y="3083760"/>
              <a:ext cx="5932080" cy="36324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33160" y="3074400"/>
                <a:ext cx="5950800" cy="36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129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>
            <a:no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Consolidated Financial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175287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21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30926A-97F4-40EC-BBE9-EB55EE32F82C}"/>
              </a:ext>
            </a:extLst>
          </p:cNvPr>
          <p:cNvSpPr txBox="1"/>
          <p:nvPr/>
        </p:nvSpPr>
        <p:spPr>
          <a:xfrm>
            <a:off x="3738196" y="1855491"/>
            <a:ext cx="183785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20x1.1.1. ~ 20x1.12.31.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04CC2D-5E3A-424B-A373-A8ADEB2E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615" y="3683988"/>
            <a:ext cx="2120768" cy="11445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91CDDB-EDA4-4825-9228-E4205B748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196" y="2330777"/>
            <a:ext cx="2041180" cy="9570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63F732-E668-4B29-9CED-BFB77835E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284" y="5282235"/>
            <a:ext cx="2008099" cy="12868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C1DF6A-2A8E-40B9-81E5-64021924E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738443"/>
            <a:ext cx="3348601" cy="11445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A5B369-8FE0-435E-83F1-6788A513C8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44" y="2290867"/>
            <a:ext cx="3425061" cy="11970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038ACF-76E1-425F-9363-172AEF06D3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5206051"/>
            <a:ext cx="3429273" cy="14391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BA383C-4B25-4D09-A675-1E3DB6238276}"/>
              </a:ext>
            </a:extLst>
          </p:cNvPr>
          <p:cNvSpPr txBox="1"/>
          <p:nvPr/>
        </p:nvSpPr>
        <p:spPr>
          <a:xfrm>
            <a:off x="1149790" y="1873509"/>
            <a:ext cx="1523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20x0.12.31.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2A48D1-7BBB-4BB5-BE59-7D61732BB5B6}"/>
              </a:ext>
            </a:extLst>
          </p:cNvPr>
          <p:cNvSpPr txBox="1"/>
          <p:nvPr/>
        </p:nvSpPr>
        <p:spPr>
          <a:xfrm>
            <a:off x="6906286" y="1857535"/>
            <a:ext cx="1523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20x1.12.31.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1A2C4F-A275-40C6-A148-C6A256CD5B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7494" y="3628167"/>
            <a:ext cx="2972006" cy="13650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C5AB33-34F2-4FA7-94FE-5139A7FA81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0266" y="2150508"/>
            <a:ext cx="2799234" cy="13255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06F44A-B4B7-48F9-B9B7-778C906D23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9796" y="5102729"/>
            <a:ext cx="2773707" cy="17380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" name="잉크 2"/>
              <p14:cNvContentPartPr/>
              <p14:nvPr/>
            </p14:nvContentPartPr>
            <p14:xfrm>
              <a:off x="1130040" y="1387080"/>
              <a:ext cx="7304760" cy="485388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20680" y="1377720"/>
                <a:ext cx="7323480" cy="487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62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FCA5A-80AF-418F-8427-92AB26934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071730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000"/>
                  </a:lnSpc>
                  <a:spcAft>
                    <a:spcPts val="1800"/>
                  </a:spcAft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$1 of present has different value from the 1$ of one year later.</a:t>
                </a: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𝑃𝑟𝑒𝑠𝑒𝑛𝑡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𝑉𝑎𝑙𝑢𝑒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𝐹𝑢𝑡𝑢𝑒𝑟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𝑉𝑎𝑙𝑢𝑒</m:t>
                        </m:r>
                      </m:num>
                      <m:den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r : annual interest rate</a:t>
                </a: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n : the number of years</a:t>
                </a: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2000"/>
                  </a:lnSpc>
                  <a:spcBef>
                    <a:spcPts val="300"/>
                  </a:spcBef>
                  <a:spcAft>
                    <a:spcPts val="1000"/>
                  </a:spcAft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example, the company gets $500 annually for three years, and $10,000 (principle) three years later.</a:t>
                </a:r>
              </a:p>
              <a:p>
                <a:pPr marL="0" indent="0">
                  <a:lnSpc>
                    <a:spcPts val="2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present                   1-year                       2-year                            3-year</a:t>
                </a: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0                             500                           500                               10,500</a:t>
                </a: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      Present value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FCA5A-80AF-418F-8427-92AB26934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71730" cy="4351338"/>
              </a:xfrm>
              <a:blipFill>
                <a:blip r:embed="rId2"/>
                <a:stretch>
                  <a:fillRect l="-680" t="-1961" b="-6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B6B2D6-A86A-4AEC-BB5F-69CB4A6DBE99}"/>
              </a:ext>
            </a:extLst>
          </p:cNvPr>
          <p:cNvCxnSpPr>
            <a:cxnSpLocks/>
          </p:cNvCxnSpPr>
          <p:nvPr/>
        </p:nvCxnSpPr>
        <p:spPr>
          <a:xfrm>
            <a:off x="1143000" y="4978400"/>
            <a:ext cx="61976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A9EA04-E3EA-4C3A-AD94-7BE504A7F935}"/>
              </a:ext>
            </a:extLst>
          </p:cNvPr>
          <p:cNvCxnSpPr/>
          <p:nvPr/>
        </p:nvCxnSpPr>
        <p:spPr>
          <a:xfrm>
            <a:off x="1155700" y="4838700"/>
            <a:ext cx="0" cy="279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87C853-BB3C-4789-A184-7C0E288F7DF5}"/>
              </a:ext>
            </a:extLst>
          </p:cNvPr>
          <p:cNvCxnSpPr/>
          <p:nvPr/>
        </p:nvCxnSpPr>
        <p:spPr>
          <a:xfrm>
            <a:off x="3009900" y="4838700"/>
            <a:ext cx="0" cy="279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58F9BD-3683-4B4E-8C90-30C101DCEE39}"/>
              </a:ext>
            </a:extLst>
          </p:cNvPr>
          <p:cNvCxnSpPr/>
          <p:nvPr/>
        </p:nvCxnSpPr>
        <p:spPr>
          <a:xfrm>
            <a:off x="4978400" y="4838700"/>
            <a:ext cx="0" cy="279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A68F11-A559-4635-822D-1F72378E8E4E}"/>
              </a:ext>
            </a:extLst>
          </p:cNvPr>
          <p:cNvCxnSpPr/>
          <p:nvPr/>
        </p:nvCxnSpPr>
        <p:spPr>
          <a:xfrm>
            <a:off x="7340600" y="4838700"/>
            <a:ext cx="0" cy="279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63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FCA5A-80AF-418F-8427-92AB26934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071730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000"/>
                  </a:lnSpc>
                  <a:spcBef>
                    <a:spcPts val="300"/>
                  </a:spcBef>
                  <a:spcAft>
                    <a:spcPts val="1000"/>
                  </a:spcAft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example, the company gets $500 annually for three years, and $10,000 (principle) three years later.</a:t>
                </a:r>
              </a:p>
              <a:p>
                <a:pPr marL="449263" indent="-449263">
                  <a:lnSpc>
                    <a:spcPts val="2000"/>
                  </a:lnSpc>
                  <a:spcBef>
                    <a:spcPts val="300"/>
                  </a:spcBef>
                  <a:spcAft>
                    <a:spcPts val="10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- The current annual interest rate is 6%. What is the fair value of this cash flow?</a:t>
                </a: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      Present value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(1+0.06)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0.06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0.06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(1+0.06)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9,733</a:t>
                </a: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ts val="2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  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FCA5A-80AF-418F-8427-92AB26934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71730" cy="4351338"/>
              </a:xfrm>
              <a:blipFill>
                <a:blip r:embed="rId2"/>
                <a:stretch>
                  <a:fillRect l="-680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3E9FF9-216D-4FC2-B7D4-DA47F5CFC825}"/>
              </a:ext>
            </a:extLst>
          </p:cNvPr>
          <p:cNvGraphicFramePr>
            <a:graphicFrameLocks noGrp="1"/>
          </p:cNvGraphicFramePr>
          <p:nvPr/>
        </p:nvGraphicFramePr>
        <p:xfrm>
          <a:off x="1168400" y="3886200"/>
          <a:ext cx="7023101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1761">
                  <a:extLst>
                    <a:ext uri="{9D8B030D-6E8A-4147-A177-3AD203B41FA5}">
                      <a16:colId xmlns:a16="http://schemas.microsoft.com/office/drawing/2014/main" val="1499249382"/>
                    </a:ext>
                  </a:extLst>
                </a:gridCol>
                <a:gridCol w="778093">
                  <a:extLst>
                    <a:ext uri="{9D8B030D-6E8A-4147-A177-3AD203B41FA5}">
                      <a16:colId xmlns:a16="http://schemas.microsoft.com/office/drawing/2014/main" val="2218744129"/>
                    </a:ext>
                  </a:extLst>
                </a:gridCol>
                <a:gridCol w="810514">
                  <a:extLst>
                    <a:ext uri="{9D8B030D-6E8A-4147-A177-3AD203B41FA5}">
                      <a16:colId xmlns:a16="http://schemas.microsoft.com/office/drawing/2014/main" val="1938274464"/>
                    </a:ext>
                  </a:extLst>
                </a:gridCol>
                <a:gridCol w="810514">
                  <a:extLst>
                    <a:ext uri="{9D8B030D-6E8A-4147-A177-3AD203B41FA5}">
                      <a16:colId xmlns:a16="http://schemas.microsoft.com/office/drawing/2014/main" val="1855945492"/>
                    </a:ext>
                  </a:extLst>
                </a:gridCol>
                <a:gridCol w="907775">
                  <a:extLst>
                    <a:ext uri="{9D8B030D-6E8A-4147-A177-3AD203B41FA5}">
                      <a16:colId xmlns:a16="http://schemas.microsoft.com/office/drawing/2014/main" val="1635808657"/>
                    </a:ext>
                  </a:extLst>
                </a:gridCol>
                <a:gridCol w="1884444">
                  <a:extLst>
                    <a:ext uri="{9D8B030D-6E8A-4147-A177-3AD203B41FA5}">
                      <a16:colId xmlns:a16="http://schemas.microsoft.com/office/drawing/2014/main" val="403231844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2022.1.1.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2022.12.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2023.12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2024.12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Sum of three years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42411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Nominal amount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10,500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11,500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92944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Interest rate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67206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Discount factor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0.943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77601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Present Value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472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445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8,816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9,733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834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2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2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2022.1.1.   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2022.12.31.     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                                                9,733*0.06 = 584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2023.12.31.     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                                                9,817*0.06 = 589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839E40-6A03-47E6-B2EA-560D4B09BEFB}"/>
              </a:ext>
            </a:extLst>
          </p:cNvPr>
          <p:cNvGraphicFramePr>
            <a:graphicFrameLocks noGrp="1"/>
          </p:cNvGraphicFramePr>
          <p:nvPr/>
        </p:nvGraphicFramePr>
        <p:xfrm>
          <a:off x="720725" y="2000721"/>
          <a:ext cx="7702550" cy="1754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2808">
                  <a:extLst>
                    <a:ext uri="{9D8B030D-6E8A-4147-A177-3AD203B41FA5}">
                      <a16:colId xmlns:a16="http://schemas.microsoft.com/office/drawing/2014/main" val="4110338083"/>
                    </a:ext>
                  </a:extLst>
                </a:gridCol>
                <a:gridCol w="1566249">
                  <a:extLst>
                    <a:ext uri="{9D8B030D-6E8A-4147-A177-3AD203B41FA5}">
                      <a16:colId xmlns:a16="http://schemas.microsoft.com/office/drawing/2014/main" val="1071448255"/>
                    </a:ext>
                  </a:extLst>
                </a:gridCol>
                <a:gridCol w="1965250">
                  <a:extLst>
                    <a:ext uri="{9D8B030D-6E8A-4147-A177-3AD203B41FA5}">
                      <a16:colId xmlns:a16="http://schemas.microsoft.com/office/drawing/2014/main" val="2533836810"/>
                    </a:ext>
                  </a:extLst>
                </a:gridCol>
                <a:gridCol w="804403">
                  <a:extLst>
                    <a:ext uri="{9D8B030D-6E8A-4147-A177-3AD203B41FA5}">
                      <a16:colId xmlns:a16="http://schemas.microsoft.com/office/drawing/2014/main" val="1824413659"/>
                    </a:ext>
                  </a:extLst>
                </a:gridCol>
                <a:gridCol w="2303840">
                  <a:extLst>
                    <a:ext uri="{9D8B030D-6E8A-4147-A177-3AD203B41FA5}">
                      <a16:colId xmlns:a16="http://schemas.microsoft.com/office/drawing/2014/main" val="3804191218"/>
                    </a:ext>
                  </a:extLst>
                </a:gridCol>
              </a:tblGrid>
              <a:tr h="1346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Income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Value before the interest payment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Small payback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Value after payment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(C=A-B)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924850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2022.1.1.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 9,733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9,733 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4111293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2022.12.31.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 (=9,773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10,317 (=9733*1.06)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9,817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1260702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2023.12.31.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 (=9,817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 10,406 (=9817*1.06)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9,906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2083002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2024.12.31.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 (=9,906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10,500 (=9906*1.06)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14051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B8A939-4BC4-4249-9270-D2AFC03030F5}"/>
              </a:ext>
            </a:extLst>
          </p:cNvPr>
          <p:cNvSpPr txBox="1"/>
          <p:nvPr/>
        </p:nvSpPr>
        <p:spPr>
          <a:xfrm>
            <a:off x="1083898" y="4028421"/>
            <a:ext cx="34373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Financial Assets                                      9,733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72A720-4D2A-4F9A-8054-DB7247F13E7D}"/>
              </a:ext>
            </a:extLst>
          </p:cNvPr>
          <p:cNvSpPr txBox="1"/>
          <p:nvPr/>
        </p:nvSpPr>
        <p:spPr>
          <a:xfrm>
            <a:off x="5225829" y="4017858"/>
            <a:ext cx="2381471" cy="331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9,733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118162-AC03-48B2-884C-C383D0255821}"/>
              </a:ext>
            </a:extLst>
          </p:cNvPr>
          <p:cNvSpPr/>
          <p:nvPr/>
        </p:nvSpPr>
        <p:spPr>
          <a:xfrm>
            <a:off x="1068307" y="4017858"/>
            <a:ext cx="6538993" cy="33137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80C0D3-E477-47FD-9C96-5D1870ACE1CC}"/>
              </a:ext>
            </a:extLst>
          </p:cNvPr>
          <p:cNvSpPr txBox="1"/>
          <p:nvPr/>
        </p:nvSpPr>
        <p:spPr>
          <a:xfrm>
            <a:off x="1096598" y="4765021"/>
            <a:ext cx="34373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Financial Assets                                        84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              500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90342-BED3-4628-AC9F-A05CDF18AC3F}"/>
              </a:ext>
            </a:extLst>
          </p:cNvPr>
          <p:cNvSpPr txBox="1"/>
          <p:nvPr/>
        </p:nvSpPr>
        <p:spPr>
          <a:xfrm>
            <a:off x="5238529" y="4754458"/>
            <a:ext cx="2381471" cy="325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Interest income         584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FD364B-A4A2-450E-9615-48F8C4550B0F}"/>
              </a:ext>
            </a:extLst>
          </p:cNvPr>
          <p:cNvSpPr/>
          <p:nvPr/>
        </p:nvSpPr>
        <p:spPr>
          <a:xfrm>
            <a:off x="1081007" y="4754458"/>
            <a:ext cx="6538993" cy="53378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ED6C5-87C7-43FD-9943-6DF9A736EF4B}"/>
              </a:ext>
            </a:extLst>
          </p:cNvPr>
          <p:cNvSpPr txBox="1"/>
          <p:nvPr/>
        </p:nvSpPr>
        <p:spPr>
          <a:xfrm>
            <a:off x="1096598" y="5895321"/>
            <a:ext cx="34373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Financial Assets                                        89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              500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1368C8-9CA4-40CC-B7DB-F72205C9BB56}"/>
              </a:ext>
            </a:extLst>
          </p:cNvPr>
          <p:cNvSpPr txBox="1"/>
          <p:nvPr/>
        </p:nvSpPr>
        <p:spPr>
          <a:xfrm>
            <a:off x="5238529" y="5884758"/>
            <a:ext cx="2381471" cy="325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Interest income         589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79B39A2-4771-43C7-AC9B-FCEE38D35420}"/>
              </a:ext>
            </a:extLst>
          </p:cNvPr>
          <p:cNvSpPr/>
          <p:nvPr/>
        </p:nvSpPr>
        <p:spPr>
          <a:xfrm>
            <a:off x="1081007" y="5884758"/>
            <a:ext cx="6538993" cy="53378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2252160" y="3533400"/>
              <a:ext cx="7560" cy="104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2800" y="3524040"/>
                <a:ext cx="26280" cy="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09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2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2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2024.12.31.   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                                                9,906*0.06 = 594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000"/>
              </a:spcAft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80C0D3-E477-47FD-9C96-5D1870ACE1CC}"/>
              </a:ext>
            </a:extLst>
          </p:cNvPr>
          <p:cNvSpPr txBox="1"/>
          <p:nvPr/>
        </p:nvSpPr>
        <p:spPr>
          <a:xfrm>
            <a:off x="1096598" y="4473668"/>
            <a:ext cx="34373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Financial Assets                                        94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              500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90342-BED3-4628-AC9F-A05CDF18AC3F}"/>
              </a:ext>
            </a:extLst>
          </p:cNvPr>
          <p:cNvSpPr txBox="1"/>
          <p:nvPr/>
        </p:nvSpPr>
        <p:spPr>
          <a:xfrm>
            <a:off x="5238529" y="4463105"/>
            <a:ext cx="2381471" cy="325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Interest income         594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FD364B-A4A2-450E-9615-48F8C4550B0F}"/>
              </a:ext>
            </a:extLst>
          </p:cNvPr>
          <p:cNvSpPr/>
          <p:nvPr/>
        </p:nvSpPr>
        <p:spPr>
          <a:xfrm>
            <a:off x="1081007" y="4463105"/>
            <a:ext cx="6538993" cy="53378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ED6C5-87C7-43FD-9943-6DF9A736EF4B}"/>
              </a:ext>
            </a:extLst>
          </p:cNvPr>
          <p:cNvSpPr txBox="1"/>
          <p:nvPr/>
        </p:nvSpPr>
        <p:spPr>
          <a:xfrm>
            <a:off x="1096598" y="5451568"/>
            <a:ext cx="34373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          10,000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1368C8-9CA4-40CC-B7DB-F72205C9BB56}"/>
              </a:ext>
            </a:extLst>
          </p:cNvPr>
          <p:cNvSpPr txBox="1"/>
          <p:nvPr/>
        </p:nvSpPr>
        <p:spPr>
          <a:xfrm>
            <a:off x="5238529" y="5441005"/>
            <a:ext cx="2381471" cy="325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Financial Assets         10,000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79B39A2-4771-43C7-AC9B-FCEE38D35420}"/>
              </a:ext>
            </a:extLst>
          </p:cNvPr>
          <p:cNvSpPr/>
          <p:nvPr/>
        </p:nvSpPr>
        <p:spPr>
          <a:xfrm>
            <a:off x="1081007" y="5441005"/>
            <a:ext cx="6538993" cy="53378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2983317-384E-4DB2-90AA-57947A163372}"/>
              </a:ext>
            </a:extLst>
          </p:cNvPr>
          <p:cNvGraphicFramePr>
            <a:graphicFrameLocks noGrp="1"/>
          </p:cNvGraphicFramePr>
          <p:nvPr/>
        </p:nvGraphicFramePr>
        <p:xfrm>
          <a:off x="720725" y="2000721"/>
          <a:ext cx="7702550" cy="1754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2808">
                  <a:extLst>
                    <a:ext uri="{9D8B030D-6E8A-4147-A177-3AD203B41FA5}">
                      <a16:colId xmlns:a16="http://schemas.microsoft.com/office/drawing/2014/main" val="4110338083"/>
                    </a:ext>
                  </a:extLst>
                </a:gridCol>
                <a:gridCol w="1566249">
                  <a:extLst>
                    <a:ext uri="{9D8B030D-6E8A-4147-A177-3AD203B41FA5}">
                      <a16:colId xmlns:a16="http://schemas.microsoft.com/office/drawing/2014/main" val="1071448255"/>
                    </a:ext>
                  </a:extLst>
                </a:gridCol>
                <a:gridCol w="1965250">
                  <a:extLst>
                    <a:ext uri="{9D8B030D-6E8A-4147-A177-3AD203B41FA5}">
                      <a16:colId xmlns:a16="http://schemas.microsoft.com/office/drawing/2014/main" val="2533836810"/>
                    </a:ext>
                  </a:extLst>
                </a:gridCol>
                <a:gridCol w="804403">
                  <a:extLst>
                    <a:ext uri="{9D8B030D-6E8A-4147-A177-3AD203B41FA5}">
                      <a16:colId xmlns:a16="http://schemas.microsoft.com/office/drawing/2014/main" val="1824413659"/>
                    </a:ext>
                  </a:extLst>
                </a:gridCol>
                <a:gridCol w="2303840">
                  <a:extLst>
                    <a:ext uri="{9D8B030D-6E8A-4147-A177-3AD203B41FA5}">
                      <a16:colId xmlns:a16="http://schemas.microsoft.com/office/drawing/2014/main" val="3804191218"/>
                    </a:ext>
                  </a:extLst>
                </a:gridCol>
              </a:tblGrid>
              <a:tr h="1346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Income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Value before the interest payment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Small payback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Value after payment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(C=A-B)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924850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2022.1.1.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 9,733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9,733 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4111293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2022.12.31.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 (=9,773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10,317 (=9733*1.06)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9,817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1260702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2023.12.31.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 (=9,817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 10,406 (=9817*1.06)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9,906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2083002"/>
                  </a:ext>
                </a:extLst>
              </a:tr>
              <a:tr h="111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2024.12.31.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 (=9,906 * 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10,500 (=9906*1.06)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1405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9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9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Assets – Debt type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Classifications of Debt Securities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F0FDD82-9928-4517-8A6A-764D11419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2469130"/>
            <a:ext cx="8238875" cy="35069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3728880" y="5234400"/>
              <a:ext cx="1674720" cy="85392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9520" y="5225040"/>
                <a:ext cx="1693440" cy="87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07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705851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Assets – Debt type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There are three types of accounting methods for debt type financial assets.</a:t>
            </a:r>
          </a:p>
          <a:p>
            <a:pPr marL="0" indent="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1)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Amortized Cost (AC)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Assets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Debt Securities for which the investors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holds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primarily to collect the interest and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principal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are measured at amortized cost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2)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Fair Value Through Other Comprehensive Income (FVTOCI)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Financial Assets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 Debt Securities that are held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 collect interest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 sell before maturity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are measured as fair value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3)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Fair Value through Profit or Loss (FVTPL)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Financial Assets</a:t>
            </a:r>
          </a:p>
          <a:p>
            <a:pPr marL="571500" indent="-57150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 Holding for selling in near future, and other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353240" y="2953080"/>
              <a:ext cx="7039800" cy="32259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3880" y="2943720"/>
                <a:ext cx="7058520" cy="324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47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20325</TotalTime>
  <Words>1537</Words>
  <Application>Microsoft Office PowerPoint</Application>
  <PresentationFormat>화면 슬라이드 쇼(4:3)</PresentationFormat>
  <Paragraphs>393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Calibri</vt:lpstr>
      <vt:lpstr>Wingdings</vt:lpstr>
      <vt:lpstr>맑은 고딕</vt:lpstr>
      <vt:lpstr>Cambria Math</vt:lpstr>
      <vt:lpstr>Times New Roman</vt:lpstr>
      <vt:lpstr>Arial</vt:lpstr>
      <vt:lpstr>Calibri Light</vt:lpstr>
      <vt:lpstr>Office Theme</vt:lpstr>
      <vt:lpstr>Cash and Financial Assets - Accounting Principles</vt:lpstr>
      <vt:lpstr>Recap the last class</vt:lpstr>
      <vt:lpstr>Recap the last class</vt:lpstr>
      <vt:lpstr>Recap the last class</vt:lpstr>
      <vt:lpstr>Recap the last class</vt:lpstr>
      <vt:lpstr>Recap the last class</vt:lpstr>
      <vt:lpstr>Any Questions?</vt:lpstr>
      <vt:lpstr>Financial Assets – Debt type assets</vt:lpstr>
      <vt:lpstr>Financial Assets – Debt type assets</vt:lpstr>
      <vt:lpstr>Financial Assets – Equity Type</vt:lpstr>
      <vt:lpstr>Financial Assets – Equity Type</vt:lpstr>
      <vt:lpstr>Fair Value through Profit or Loss (FVTPL)</vt:lpstr>
      <vt:lpstr>Fair Value Through Other Comprehensive Income (FVTOCI)</vt:lpstr>
      <vt:lpstr>FVTPL vs. FVTOCI</vt:lpstr>
      <vt:lpstr>FVTPL vs. FVTOCI</vt:lpstr>
      <vt:lpstr>FVTOCI – Debt Type Financial Assets</vt:lpstr>
      <vt:lpstr>Equity Method – Equity Type Financial Asset</vt:lpstr>
      <vt:lpstr>Any Questions?</vt:lpstr>
      <vt:lpstr>Consolidated Financial Statements</vt:lpstr>
      <vt:lpstr>Consolidated Financial Statements</vt:lpstr>
      <vt:lpstr>Consolidated Financial Statements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and textual analysis</dc:title>
  <dc:creator>YoonBen</dc:creator>
  <cp:lastModifiedBy>user</cp:lastModifiedBy>
  <cp:revision>257</cp:revision>
  <dcterms:created xsi:type="dcterms:W3CDTF">2021-07-21T22:11:42Z</dcterms:created>
  <dcterms:modified xsi:type="dcterms:W3CDTF">2022-04-25T04:00:30Z</dcterms:modified>
</cp:coreProperties>
</file>