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50" r:id="rId3"/>
    <p:sldId id="551" r:id="rId4"/>
    <p:sldId id="552" r:id="rId5"/>
    <p:sldId id="607" r:id="rId6"/>
    <p:sldId id="608" r:id="rId7"/>
    <p:sldId id="610" r:id="rId8"/>
    <p:sldId id="611" r:id="rId9"/>
    <p:sldId id="612" r:id="rId10"/>
    <p:sldId id="613" r:id="rId11"/>
    <p:sldId id="614" r:id="rId12"/>
    <p:sldId id="616" r:id="rId13"/>
    <p:sldId id="617" r:id="rId14"/>
    <p:sldId id="618" r:id="rId15"/>
    <p:sldId id="619" r:id="rId16"/>
    <p:sldId id="620" r:id="rId17"/>
    <p:sldId id="621" r:id="rId18"/>
    <p:sldId id="622" r:id="rId19"/>
    <p:sldId id="623" r:id="rId20"/>
    <p:sldId id="624" r:id="rId21"/>
    <p:sldId id="625" r:id="rId22"/>
    <p:sldId id="626" r:id="rId23"/>
    <p:sldId id="627" r:id="rId24"/>
    <p:sldId id="392" r:id="rId25"/>
    <p:sldId id="393" r:id="rId26"/>
    <p:sldId id="628" r:id="rId27"/>
    <p:sldId id="630" r:id="rId28"/>
    <p:sldId id="629" r:id="rId29"/>
    <p:sldId id="631" r:id="rId30"/>
    <p:sldId id="604" r:id="rId31"/>
    <p:sldId id="632" r:id="rId32"/>
    <p:sldId id="633" r:id="rId33"/>
    <p:sldId id="634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5-02T01:05:38.8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9999 13471 0,'0'0'0,"0"0"16,0 0-16,0 0 0,0 0 16,0 0-16,0 0 0,2 12 15,0-2-15,2 9 16,-1 1-16,5-4 0,-1-1 15,2-3-15,1-2 0,0-2 16,-2-3-16,-1-1 16,-1 1-16,2-1 0,0-2 15,1-2-15,1-2 0,2-1 16,0 2-16,3-5 16,-2 0-16,1-2 0,-1-2 15,2 1-15,0-2 0,3 2 16,-2-3-16,2 2 15,-1 0-15,-17 10 0,0 0 16,20-6-16,-3 0 0,4 6 16,-3-2-16,-1 7 15,-1-4-15,-3 7 16,2-2-16,-2 2 0,-2 0 16,3 0-16,-2-1 0,2-1 15,-3 1-15,5-4 0,-2 1 16,2-2-16,-2 0 15,2-2-15,-1-2 0,1 0 16,-1 0-16,1-1 16,-2-2-16,2 1 0,-1-2 15,1 4-15,-1-1 0,3 1 16,-3 0-16,3 0 16,0 0-16,0-2 0,-1-2 15,3-2-15,-2-2 0,1 0 16,1-1-16,-3-1 15,1 1-15,0-2 0,-1 2 16,-17 11-16,0 0 0,19-9 16,-2 1-16,3 8 15,-3 0-15,0 6 0,0 1 16,-2 4-16,-1-1 0,-1 0 16,0-1-16,3 0 15,-2-1-15,4-4 0,-3-1 16,4-3-16,-1-2 0,1 1 15,0-3-15,1-2 16,-1-1-16,-3 2 0,-2-1 16</inkml:trace>
  <inkml:trace contextRef="#ctx0" brushRef="#br0" timeOffset="7987.31">13849 10803 0,'8'0'0,"-43"0"16,17 0-16,1 0 0,-1 0 16,-1 0-16,-2 0 15,1 0-15,-1 0 0,0 0 16,-1-4-16,0 2 0,-1 1 15,0-2-15,-3 1 0,2-3 16,1 0-16,-3 2 16,-1-2-16,1-3 0,1-3 15,4 4-15,-2-3 0,1-3 16,-1-3-16,0 1 16,0 1-16,-1-5 0,0 2 15,6-3 1,-4-2-16,4-1 0,-1-1 0,3-1 15,-2-1-15,4-2 16,-2 1-16,4 0 0,-1-4 0,4 3 16,-2-4-16,5 3 15,-1-2-15,3 1 0,0 1 16,1-1-16,2-2 16,2 6-16,-1-4 0,9 2 15,-3 0-15,5-1 0,-1 0 16,6 0-16,-2-2 15,10 0-15,1-2 0,6 2 16,0-3-16,1 5 16,-1-3-16,0 9 0,0-1 15,3 6 1,-3 0-16,1 7 0,-1 0 0,5 4 16,-1 1-16,1 5 0,-1-4 15,2 5-15,-2-2 0,2 6 16,-2 0-16,3 2 15,-3 1-15,0 0 0,0 1 16,1 3-16,-3 1 0,3 2 16,-1 0-16,-2 3 15,0 1-15,0 4 0,-1-2 16,-1 3-16,1 0 0,-5 3 16,-1 0-16,0 4 15,-3-3-15,2 4 0,-2-1 16,-3 0-16,-2 0 0,-4 5 15,0-3-15,-4 4 16,-2-1-16,-3 1 0,-1-2 16,-4 2-16,0 0 0,-6 1 15,1-1-15,-8-2 16,0-1-16,-5 3 16,0-2-16,2-4 0,-1 3 15,-3-4-15,0 0 0,0-2 16,-4 0-16,-2-2 0,1-1 15,-1-3-15,-1 0 16,1-1-16,1-2 0,3-2 16,-2-2-16,6-1 0,-2-1 15,3-2-15,-1-1 16,3-1-16,-2-1 0,3-2 16,-2-1-16,7-2 15,-4 0-15,6-2 0,-1-2 16,5 0-16,-3 0 0,6-5 15,-3 2-15,3-2 0,-2-2 16</inkml:trace>
  <inkml:trace contextRef="#ctx0" brushRef="#br0" timeOffset="11607.48">10389 16197 0,'0'0'0,"8"12"0,0 1 15,3 3-15,0 2 0,0-2 16,0 0-16,3-2 16,-2 1-16,0-1 0,-1-2 15,3 0-15,-2-2 0,1-3 16,0 1 0,-1-2-16,-1-2 0,3-3 0,-2-1 15,4-1-15,-3-1 0,5-4 16,-3 0-16,5-3 15,0-3-15,1-2 0,0 0 16,-1-2-16,0 0 0,0 1 16,0-1-16,1 2 15,0 1-15,5 3 0,-2 0 16,-2 6-16,2-2 0,2 8 16,-2-2-16,1 6 15,-2-2-15,3 4 0,-3-2 16,5-5-16,-3 2 0,0-3 15,1-3-15,-2 0 16,0-1 0,-2 0-16,2 0 0,0 2 0,-1-2 15,3 6-15,-2-2 0,3 10 16,-1-2-16,1 8 0,-2-1 16,1 2-16,-1 1 15,0-1-15,1-4 0,0-4 16,0 2-16,1-8 0,-1 1 15,-4-8-15,2-1 16,-6-1-16,-1-2 0</inkml:trace>
  <inkml:trace contextRef="#ctx0" brushRef="#br0" timeOffset="15378.3">14522 10574 0,'0'0'0,"0"0"0,0 0 16,0 0-16,0 0 16,0 0-16,0 0 0,0 0 15,0 0 1,-7-3-16,-1 0 0,-5-5 0,-1-2 16,5 1-16,-1-3 0,2 4 15,-2-1-15,4 4 16,-1-3-16,-2 1 0,2-2 0,-1 1 15,-1-2-15,0 3 16,-1-3-16,0 2 0,0-2 16,0 1-16,1-1 15,-3 0-15,0-1 0,1 2 16,-1-3-16,0 3 16,-2-1-16,14 10 0,0 0 15,-15-10-15,-1-2 0,-5 1 16,-1-3-16,3 4 15,-3-2-15,2 2 0,0 0 16,1 2-16,-3-2 0,1 3 16,0 0-16,21 7 15,0 0-15,-26-6 0,1-3 16,-2 3-16,2 0 0,-1 3 16,2-2-16,24 5 0,0 0 15,-26-1-15,1-3 16,-3 2-16,1 0 0,2 2 15,1-2-15,-2 2 16,1-2-16,3 4 0,-2 0 16,3 0-16,0 0 0,1 2 15,1-3-15,-2 4 16,-1-2-16,3 3 0,-2 0 16,4 0-16,-3 0 0,2 2 15,1-2-15,-1 0 16,-1-1-16,1 4 0,-1-4 15,4 4-15,-3-2 16,18-7-16,0 0 0,-17 9 16,-1 0-16,1 3 0,-1-2 15,0 1-15,-1 1 0,19-12 16,0 0-16,-18 12 16,-1 0-16,3 1 0,-2-1 15,2 0-15,-2-2 0,5 1 31,-2-1-31,0 2 0,0-2 0,1 0 0,-1-3 16,1 4-16,1-1 0,13-10 16,0 0-16,-15 12 15,2 1-15,13-13 0,0 0 16,-16 14-16,0-1 16,16-13-16,0 0 0,-16 15 15,1 0-15,1 1 0,-2 0 16,16-16-16,0 0 15,-12 13-15,-1 1 0,13-14 16,0 0-16,-11 14 16,-4-1-16,15-13 0,0 0 15,-11 16-15,-1 0 0,12-16 16,0 0 0,-8 15-16,-1 0 0,9-15 0,0 0 15,-6 18-15,-2 0 0,8-18 16,0 0-16,0 0 15,0 0-15,-4 18 0,-2-1 16,6-17-16,0 0 0,-4 20 16,1-2-16,3-18 15,0 0-15,-2 20 0,-2-2 16,4-18-16,0 0 0,0 19 16,0-1-16,0-18 15,0 0-15,4 16 0,-1 4 16,-3-20-16,0 0 0,6 16 15,0 2-15,-1-2 16,2 0 0,-7-16-16,0 0 0,8 13 0,-3 1 0,-5-14 15,0 0-15,6 12 16,0-1-16,-6-11 0,0 0 16,8 14-16,0 1 0,-8-15 15,0 0-15,11 13 16,-1-2-16,-10-11 0,0 0 15,0 0-15,0 0 0,14 16 16,0 0-16,1-2 16,1 0-16,-16-14 0,0 0 15,15 14-15,-1-3 16,-14-11-16,0 0 0,17 12 16,-3 1-16,-14-13 0,0 0 15,17 11-15,-1-1 16,-16-10-16,0 0 0,17 9 15,1 2-15,-1-2 0,1 1 16,-1-2-16,-1-3 16,-16-5-16,0 0 0,18 7 15,-3-1-15,1 0 0,0 0 16,-16-6-16,0 0 0,18 3 16,-3 1-16,3 0 15,-1-1-15,-17-3 0,0 0 16,18 5-16,-3-4 15,-15-1-15,0 0 0,18 5 16,0-4-16,-18-1 16,0 0-16,19 3 0,-1-1 15,-18-2-15,0 0 0,19 0 16,2 0-16,-21 0 0,0 0 16,0 0-16,0 0 15,22 0-15,-2 0 0,-20 0 16,0 0-16,24 0 15,-2 0-15,-22 0 0,0 0 16,23 0-16,0-2 0,-23 2 16,0 0-16,22-4 15,-2-1-15,-20 5 0,0 0 16,21-3-16,-1-3 0,-20 6 16,0 0-16,24-4 15,-2 0-15,-22 4 0,0 0 16,22-3-16,0-2 0,-22 5 15,0 0-15,20-4 16,-1-1-16,1 1 0,0-1 16,-20 5-16,0 0 0,19-4 15,1-1-15,-20 5 16,0 0-16,22-4 0,-1-2 16,-21 6-16,0 0 15,22-5-15,0 0 0,-4 1 16,2-2-16,-20 6 15,0 0-15,22-4 0,-3 1 16,-1-2-16,-1-1 0,-17 6 16,0 0-16,21-5 0,-3-2 15,-1 2-15,1-1 16,-1 0-16,-1-2 0,1 2 16,-1 0-16,-1 1 0,-1-1 15,-14 6-15,0 0 16,13-8-16,2 1 0,-2-3 15,0 1-15,0 2 0,1-4 16,0 2-16,-1-1 16,5-1-16,-3-1 0,-1-1 15,0 2-15,0-1 0,-1 1 16,1 0-16,-1-1 16,2 1-16,-2-3 0,1 0 15,-2-1-15,0 1 16,-2-2-16,0 0 15,-3 1-15,3-2 0,-2 3 0,0-2 16,-1 0-16,-1 0 16,0 1-16,-4 1 0,0-2 15,0 3-15,-2-4 0,0 2 16,-2 0-16,0-2 16,-1 1-16,-2-1 0,-1-1 15,-1-1-15,-1-2 0,0 3 16,-2-2-16,1 2 15,-2-1-15,0 3 0,0-2 16,0 4-16,-1-1 0,2 3 16,-2-2-16</inkml:trace>
  <inkml:trace contextRef="#ctx0" brushRef="#br0" timeOffset="19865.3">13186 10444 0,'9'-10'0,"-37"39"0,16-17 15,3 0-15,-3-1 16,4-1-16,-2 3 0,-2 3 16,0-3-16,-2 8 0,0 0 15,-1 2-15,-1-1 0,3 1 16,-3 1-16,4 0 0,-1 1 15,13-25-15,0 0 16,-10 32-16,-2-4 0,3 4 16,-2 0-16,2 5 15,0 0-15,0 3 0,2-3 16,1 1-16,-3-1 0,5-2 16,-2 0-16,6 1 0,0-3 15,2 0-15,0-1 16,2 1-16,0-1 15,3 1-15,-1-1 0,1-1 16,0-3-16,-2-1 0,1-4 16,0 0-16,-1 1 0,4 2 15,-2 0-15,3-1 16,-3 1-16,4-1 0,-4 0 16,3 1-16,0-2 0,2-1 15,-3 1-15,3-1 16,0 0-16,1-3 0,-1 2 15,1 0-15,0-2 0,1-1 16,-2 1-16,3 0 16,-1-3-16,0 1 15,-1-1-15,3 1 0,-3-6 0,3 2 16,0-3-16,3 2 16,-1-2-16,-18-11 0,0 0 15,21 10-15,0-1 0,1 2 16,-1-4-16,-21-7 15,0 0-15,23 8 0,-1 0 16,2-2-16,-4-2 16,4 0-16,-2-3 0,-22-1 15,0 0-15,23 0 16,-1 0-16,4-1 0,-3-3 16,0-3-16,-1 1 15,0-2-15,-2 0 0,0 0 16,2-2-16,1 0 0,-4-1 0,2-1 15,1-3-15,1 2 16,0-3-16,-1 0 16,0-1-16,-1 0 0,-1-3 15,2 0-15,-3-1 0,3-1 16,0-1-16,0 2 0,0-1 16,0-1-16,-3-2 15,3 1-15,-2-1 0,-1 1 16,-1-2-16,-2 1 0,-2 0 15,1-3 1,1 2-16,2-1 0,-3 0 0,1-2 16,-3 1-16,-1-1 15,0-2-15,-5 1 0,1 0 16,1-2-16,-2-1 0,1-3 16,0 0-16,-1 0 15,-3 0-15,-2 2 0,-2 2 16,-2 0-16,0 0 0,2 7 15,-2 0-15,-1 2 16,1-4-16,-2 0 0,0 0 16,-2-1-16,-2 1 0,0-1 15,-2-1-15,3 1 16,-3-1-16,0 3 0,-1-1 16,-2 1-16,2-1 0,-2 1 15,-1 0-15,-2 3 16,0 0-16,-1 0 0,-1 3 15,0-1-15,-1 0 0,-1 3 16,1-1-16,-1 2 16,-2-4-16,3 4 0,-3-1 15,1 2-15,-3-1 16,3 3-16,-3-1 0,0 2 16,-2 1-16,4 5 0,-4-3 15,-1 4-15,-1 0 16,-1 5-16,-1-3 0,0 5 15,1-1-15,0 6 0,-2-2 16,-1 6-16,1-3 0,-8 9 16,0-1-16,-1 3 15,-1 1-15,5 4 0,-2-1 16,6 1-16,1-1 0,6-1 16,-3 1-16,5 4 15,-3-1-15,5 5 0,-3-3 16,2 6-16,-2 0 15,2 9-15,-4-1 0,2 1 16,-1-1-16</inkml:trace>
  <inkml:trace contextRef="#ctx0" brushRef="#br0" timeOffset="25538.01">12952 15262 0,'0'0'0,"0"0"15,0 0-15,0 0 16,0 0-16,0 0 0,0 0 15,0 0-15,0 0 0,0 0 16,0 0-16,0 0 16,0 0-16,9 4 0,1-2 15,8 4-15,-3-1 0,1-2 16,-3-1-16,1 2 16,-1 0-16,2 1 0,-2-1 15,-2 4-15,1-2 16,-3 2-16,-1-2 0,2 2 15,-1-2-15,3 0 0,0-1 16,-1 0-16,2-2 0,0 1 16,-2-2-16,3 0 15,0 0-15,0-2 0,-1 0 16,3-2-16,-3-2 0,4 0 16,-3 1-16,2-1 15,-3-2-15,3 0 0,-3 0 16,5 0-16,-3-2 15,-15 8-15,0 0 0,24-8 16,-2 1-16,2 0 0,0 1 16,-24 6-16,0 0 15,27 0-15,-2 0 0,1 5 16,-2-1-16,0 0 16,0-3-16,-3 2 0,0-2 15,3-1-15,-2-1 0,2-3 16,-3 0-16,1-3 0,-2 2 15,0-1-15,0 0 16,2 0-16,-3-2 0,3 2 16,0 0-16,-1 1 15,-1-1-15,2 1 0,-3 3 16,0 3-16,1-1 16,-3 4-1,1-1-15,1 4 0,-1-4 0,-18-3 0,0 0 16,23 4-16,-2 0 0,4-4 15,-1 0-15,0 0 16,-4-2-16,4 0 0,-2 0 16,-1 0-16,1-1 0,0 1 15,-2 0-15,-1 2 16,1 0-16,-1 4 0,-2-3 16,1 5-16,-1 1 0,1 0 15,-1 0-15,1-2 16,1 0-16,-2 0 0,1-2 15,-1 0-15,-1-2 0,1-1 16,0 0 0,-2-1-16,1-2 0,-3 1 0,1-1 15,-14 3-15,0 0 0,13-6 16,0 0-16</inkml:trace>
  <inkml:trace contextRef="#ctx0" brushRef="#br0" timeOffset="30242.34">18832 16237 0,'0'0'0,"0"0"16,0 0-16,0 0 15,0 0-15,10 0 0,-1 0 16,12 0-16,-4 0 0,3 0 16,0 0-16,-1 0 15,-1 0-15,3 0 0,0 0 16,3 0-16,-3 0 16,4 0-16,-2 0 0,2 3 15,-1 0-15,2 6 0,-1-1 16,0 4-16,-2-3 0,1 5 15,1-2-15,2-2 16,-3 0-16,6-3 0,-3 2 16,4-5-16,-1-1 0,6-1 15,-3 1-15,8-6 16,0 1-16,3-4 0,-4 0 16,4 1-16,-1-3 15,-2 2-15,-2 0 0,-2 6 16,0-2-16,-1 7 0,1-4 15,-2 7-15,0-2 0,0 4 16,2-1-16,0 3 16,0-2-16,0-2 0,0-2 15,3-1-15,-3 1 0,2-2 16,1-3-16,0 1 16,-1-2-16,3 0 0,-3 0 15,4 2-15,-2-2 0,4 3 16,0 0-16,1 3 15,-2-2-15,2 1 16,-2-1-16,3 2 0,-5 0 16,5 0-16,-2 0 0,1 0 15,-1 0-15,2-3 16,-3-1-16,4 0 0,-1 0 16,0-2-16,0-2 0,0 0 15,-2 0-15,3 2 16,-4-2-16,1 1 0,0-1 15,-2-1-15,1 2 0,0-1 16,0-1-16,-2 3 16,3 0-16,-5 3 0,-1-3 15,-2 0-15,-2 0 16,1 2-16,0-1 0,-3 2 16,-2-3-16,-3 2 0,-1-1 15,-27-1-15,0 0 0,19 4 16,-1-2-16,-18-2 15,0 0-15,11 2 0,2-2 16,-7 2-16,-2 0 0</inkml:trace>
  <inkml:trace contextRef="#ctx0" brushRef="#br0" timeOffset="31559.89">16527 18266 0,'0'0'0,"4"11"16,-2-1-16,8 9 0,-2 2 15,2-6-15,-1 1 16,-1 0-16,0-2 0,0 3 16,-1-3-16,4 0 0,-4-1 15,1-1-15,-3 0 16,-5-12-16,0 0 15,8 10-15,-1-3 0,-7-7 16,0 0-16,0 0 0,0 0 16,0 0-16,0 0 0,7 11 15,1-4-15,-8-7 16,0 0-16,0 0 0,0 0 16,0 0-16,0 0 0,7 6 15,2 0-15,-9-6 0,0 0 16,0 0-16,0 0 15,7 0-15,-1 0 0,2-8 16,-2 0-16,2-2 16,-3-1-16,4-3 0,0 1 15,0-4-15,-1 0 16,3-5-16,-1-1 0,0 1 16,-1-1-16,4 0 0,-4 0 15,2 6-15,2-3 0,-2 4 16,1-2-16,-12 18 15,0 0-15,12-15 0,-1-1 16,-11 16-16,0 0 0,16-12 16,-3 1-16,-13 11 15,0 0-15,0 0 0,0 0 16,0 0-16,0 0 0,13-10 16,-1-2-16,-5 4 15,0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5-02T01:36:52.4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18707 8399 0,'0'0'0,"0"0"16,0 0-16,-12 2 0,-1 0 16,-16 8-16,-2 1 0,0 10 15,0 0-15,-4 13 16,-3-1-16,1 10 16,-3-1-16,9 0 0,0-1 0,13-5 15,-1-2-15,17-13 16,-3 1-16,12-12 0,-1-1 15,5-5-15,0 1 0,2-5 16,-2 0-16,7 0 16,-3-2-16,9-1 0,0 1 15,2 2-15,-2-2 0,0 4 16,0 0-16,-2 4 16,-1 0-16,-4 5 0,-1-2 15,-4 9-15,-2-1 0,-8 8 16,1 0-16,-13 8 15,3-2-15,-9 14 0,-1 2 16,-5 0-16,1 2 16,0-5-16,-3-1 0,4-17 15,1-3-15,9-15 0,-2 0 16</inkml:trace>
  <inkml:trace contextRef="#ctx0" brushRef="#br0" timeOffset="329.01">18479 8136 0,'0'0'0,"-3"20"16,-1-2-16,0 12 0,-2 2 15,5 7-15,-2-1 0,1 21 16,0 0-16,4 6 16,0 0-16,4 11 0,0 0 15,0 0-15,-3-2 16,5-8-16,-1 1 0,-2-13 16,-1-4-16,4-12 15,-3-2-15,-5-36 16,0 0-16,7 23 0,-3 1 15,-4-12-15,-2-3 0</inkml:trace>
  <inkml:trace contextRef="#ctx0" brushRef="#br0" timeOffset="578.8">18647 8468 0,'0'0'0,"4"18"0,-2 0 15,1 15-15,1 0 0,4 15 16,0-3-16,4 6 16,-1 0-16,3 8 0,-1-2 15,3 2-15,-1-3 16,0 1-16,-2 0 0,-4-11 15,0-2-15,-3-16 0,-3 0 16</inkml:trace>
  <inkml:trace contextRef="#ctx0" brushRef="#br0" timeOffset="1013.07">19020 8642 0,'0'0'0,"14"-11"16,-2 1-16,8-4 0,-2 1 16,5-1-16,0 0 0,1 4 15,-1 1-15,1 5 16,-1-2-16,-2 8 0,1 1 15,-4 4-15,0-2 16,-6 11-16,-2-2 0,-4 9 16,-3 1-16,-4 5 0,-1 1 15,-6 4-15,-2-4 0,-2 12 16,0-1-16,12-41 16,0 0-16,0 0 0,0 0 15,-9 34-15,-2-3 16,13-20-16,0-5 0,10-9 15,-1-3 1,6-5-16,-1-3 0,6-6 0,2 0 16,5-3-16,1-3 0,10-7 15,1-1-15,5-5 16,2-1-16,-15 10 0,-2-1 16</inkml:trace>
  <inkml:trace contextRef="#ctx0" brushRef="#br0" timeOffset="1780.53">20029 8450 0,'0'0'0,"0"0"0,0 0 0,-7-7 16,-3-4-16,-4-2 16,1-3-16,-2 0 0,-3-1 15,0 1-15,-2-1 0,0 1 16,0-1-16,3 5 15,-3-2-15,20 14 0,0 0 16,-17-9-16,0-2 16,17 11-16,0 0 0,-14-4 15,0-2-15,8 8 0,1-1 16,5 8-16,0-3 0,4 6 16,-1-1-16,5 7 15,-1-1-15,2 8 0,0 0 16,4 4-16,-4 0 15,1 5-15,-3-3 0,2 14 16,-2-3-16,-3 7 0,0-2 16,-6 0-16,-2-2 0,-2-6 15,1-3-15,-2-8 16,1-3-16,-1-9 0,-3-3 16,0-6-16,1-1 0,1-6 15,1 0-15,0-4 16,1-3-16,4-2 0,-1 0 15,3-7-15,-2 0 16,4-2-16,-1-2 0,7-5 16,1-1-16,4 1 0,-2-3 15,7 5-15,-3-3 16,5 5-16,0-1 0,1 6 16,0 0-16,0 8 0,0-2 15,-1 9-15,0-3 16,-1 9-16,-1 0 15,2 4-15,-3 1 0,2 6 16,0-3-16,2 4 0,-3-2 16,1-2-16,1 2 0,4-4 15,-2 0-15,4-6 16,-3 1-16,5-6 0,-2-1 16,2-6-16,-4 1 0,2-7 15,-1-2-15,-1-4 16,-2-3-16,-5-1 0,1-3 15,-7 2-15,0-5 0,-7 4 16,-2-1-16,-9 3 16,1-1-16,-7 7 0,-2-1 15,-7 10-15,-4-1 0,-7 9 16,0 0 0,-18 9-16,-3-1 0,-1 6 0,-1-3 15</inkml:trace>
  <inkml:trace contextRef="#ctx0" brushRef="#br0" timeOffset="2413.52">18997 9890 0,'11'-9'0,"-53"43"0,22-20 16,-1 8-16,-1-2 0,-2 7 16,1-1-16,-9 13 0,0-2 15,3 5-15,-2-1 16,31-41-16,0 0 0,-19 34 15,-3-2-15,17-11 0,-1-2 16,10-14-16,-2 0 16,7-5-16,-1-3 15,4 0-15,-1-3 0,3 2 0,-2-1 16,4 1-16,-1-3 16,-2 7-1,0 0-15,-2 4 0,-1 0 0,-6 10 16,0 0-16,-4 7 0,-2 1 15,-4 13-15,-2-1 0,-7 19 16,-3-3-16,-1 12 16,-3-1-16,4-10 0,-1 0 15,19-51-15,0 0 0,-14 24 16,-1 0-16,3-29 16,0-1-16,3-6 0,-3 1 0</inkml:trace>
  <inkml:trace contextRef="#ctx0" brushRef="#br0" timeOffset="2697.98">18785 9794 0,'0'0'0,"0"16"0,0-2 0,0 13 15,0 0-15,0 5 16,0 1-16,2 20 16,0 0-16,3 8 0,0 1 0,1 2 15,-1-1-15,5 7 16,-3 1-16,4-10 0,-2 0 16,-2-12-16,0-2 0,-7-47 15,0 0-15,0 0 16,0 0-16,0 26 0,-3-2 15,-1-15-15,-3-1 0</inkml:trace>
  <inkml:trace contextRef="#ctx0" brushRef="#br0" timeOffset="2970.06">18892 9913 0,'0'-23'0,"2"107"15,0-45-15,3 15 16,1-3-16,3 10 0,0-3 16,2 12-16,1-2 0,4 1 15,-3-1-15,5-9 16,-3-1-16,1-13 0,-3-2 15,0-11-15,-4-3 0,-9-29 16,0 0-16,5 14 0,-1-2 16</inkml:trace>
  <inkml:trace contextRef="#ctx0" brushRef="#br0" timeOffset="3265.47">19437 9820 0,'0'0'0,"0"0"16,0 0-16,2 16 15,0-3-15,3 19 0,-3-3 16,0 12-16,-2 0 0,5 16 15,-1 0-15,4 2 16,-1 0-16,6 0 0,-1-2 16,0-1-16,0-4 0,-3-8 15,1-3-15,-10-41 16,0 0-16,2 25 0,-2 0 16</inkml:trace>
  <inkml:trace contextRef="#ctx0" brushRef="#br0" timeOffset="3699.3">19740 9867 0,'0'0'0,"-2"21"16,0 1-16,0 13 15,1-1-15,1 5 0,0-2 16,5 1-16,-1-3 16,10-3-16,-1-3 0,5-7 15,-2-3-15,0-7 0,-3-1 16,3-4-16,-1-4 16,-1-5-16,-1 1 0,1-8 15,-1 1-15,0-5 16,1-3-16,0-9 0,-2-1 15,-3-1-15,-1-3 0,-4 2 16,-2-4-16,-4 4 16,-2 0-16,-4 6 0,-1 1 15,-5 7-15,1 0 0,-4 8 16,-1-1-16,0 9 0,-1-2 16,2 5-16,-1 1 15,6 4-15,-2-2 0,7 0 16,-3-2-16,4 0 0,-2 0 15</inkml:trace>
  <inkml:trace contextRef="#ctx0" brushRef="#br0" timeOffset="4066.14">20206 9782 0,'0'0'0,"0"20"15,0-1-15,0 14 16,-2-3-16,1 4 0,-3-2 16,6 7-16,0-3 0,5-4 15,2 0 1,4-15-16,-2 1 0,7-10 0,-2 0 16,1-11-16,1 2 0,1-11 15,0 0-15,3-7 16,-3-3-16,1-7 0,0-1 15,-2-9-15,2-3 0,-7-5 16,0 0-16,-11 5 16,0 3-16,-11 8 0,1 2 15,-3 11-15,-3 0 16,-3 13-16,-1-1 0,-1 10 16,-3-2-16,1 7 0,-2 1 15,6 4-15,-3-1 16,3 4-16,-3-4 0,5-1 15,-3 1-15</inkml:trace>
  <inkml:trace contextRef="#ctx0" brushRef="#br0" timeOffset="4851.21">19313 11444 0,'-26'16'0,"116"-79"16,-48 31-16,16-10 16,-1-5-16,16-11 0,-1-3 15,13-4-15,-3-2 0,8-1 16,0-3-16,0 8 15,-2 1-15,4-3 16,-1-1-16,3 2 0,0-1 0,0 0 16,-1 1-16,2 3 15,-3-3-15,-3 10 16,-3-3-16,-5 6 0,-2 1 16,-8 5-16,-2 0 0,-17 13 15,1 1-15,-9 6 16,-2-3-16,-11 11 0,-2-1 15,-7 6-15,-3-1 0,-12 5 16,2 0-16,-7 4 0,0-2 16</inkml:trace>
  <inkml:trace contextRef="#ctx0" brushRef="#br0" timeOffset="5250.65">20791 11271 0,'-15'10'0,"71"-48"0,-31 20 15,1-5-15,-3 0 16,10-9-16,-2 0 0,7-3 16,-1 1-16,-8 0 0,-1-2 15,-12 13-15,-3-4 16</inkml:trace>
  <inkml:trace contextRef="#ctx0" brushRef="#br0" timeOffset="6052.38">21620 10708 0,'0'0'0,"0"0"15,0 0-15,-2-9 0,-2 0 16,-6-8-16,0-4 15,-5 4-15,-2-3 0,2 4 16,-1-2-16,-1 0 0,-3-1 16,20 19-16,0 0 15,-23-16-15,-3-4 0,26 20 16,0 0-16,0 0 16,0 0-16,0 0 0,0 0 15,-22-9-15,-3-3 0,11 11 16,-1-2-16,11 7 15,0-2-15,8 8 0,-2-2 16,7 3-16,2 1 0,2 2 16,1 0-16,6 8 15,0-1-15,-1 6 0,1-4 16,-2 5-16,-1-2 0,2 13 16,-2-2-16,-1 11 0,-2-3 15,-9 0-15,2 1 16,-9-8-16,0-2 15,-4-10-15,-2 0 0,0-9 16,-1-1-16,-1-7 0,-2 1 16,12-10-16,0 0 15,-14 4-15,1-2 0,0-4 16,-2-2-16,2-2 16,-3 0-16,5-3 0,-3-3 0,4-6 15,1-1-15,5-5 16,-3-1-16,9-5 0,-2 1 15,9-1-15,-4-1 0,7 0 16,-2-3-16,9-6 16,-1 2-16,8 1 0,-2-3 15,2 10-15,-3 1 0,-3 11 16,-2-2-16,-4 13 16,0-2-16,-5 7 0,1 1 15,-2 4-15,0 0 0,-1 3 16,0-3-16,0 3 15,1 1-15,-1 0 0,0 0 16,1 0-16,-1-1 16,3 1-16,0 0 0,-1-3 15,1-1-15,2-1 0,-2 1 16,1-6-16,1 0 16,1-5-16,-1 1 0,-1-4 15,-1-1-15,0 1 0,-2-2 16</inkml:trace>
  <inkml:trace contextRef="#ctx0" brushRef="#br0" timeOffset="6485.7">21203 10574 0,'0'0'0,"0"0"0,0 0 16,2 12-16,0-2 0,2 16 15,0-2-15,1 11 16,-1 1-16,6 12 15,-2-3-15,3 6 0,0-2 0,-4 6 16,-1-2-16,-6 0 16,0 0-16,-2-15 0,0 2 15</inkml:trace>
  <inkml:trace contextRef="#ctx0" brushRef="#br0" timeOffset="7285.58">21822 10354 0,'0'0'0,"0"0"15,0 0-15,0 0 16,0 0-16,-7 8 0,1-2 16,-1 9-16,-1-1 0,3 7 15,-4 1-15,7 6 16,-2 0-16,4 1 0,0 0 16,4 0-16,0-1 15,6 0-15,-2-3 0,5-3 16,-1-3-16,6-3 0,0-2 15,2-5-15,-1-1 0,5-6 16,-1-2-16,5-5 16,-4-3-16,4-8 0,0-1 15,-2-4-15,-1-2 0,1-11 16,-2 1-16,-6-4 16,0 0-16,-6 1 0,-3 1 15,-7 4-15,1-3 0,-12 7 16,2-1-16,-3 11 15,-2-4-15,-3 6 16,-1-1-16,-5 6 0,-1-1 0,-1 5 16,-3 0-16,-2 8 15,1-2-15,2 8 0,-1-1 16,3 7-16,-1 0 16,1 7-16,-2 0 0,3-2 15,-1-1-15</inkml:trace>
  <inkml:trace contextRef="#ctx0" brushRef="#br0" timeOffset="12524.24">2541 14416 0,'0'0'0,"0"0"15,0 0-15,0 0 16,0 0-16,0 0 0,0 0 16,7 2-16,0-1 0,7 2 15,-1-2-15,-3 1 16,2 0-16,0 0 15,-2 1-15,0 1 0,-1-2 0,2-1 16,0 1-16,-1 1 16,0-2-16,2-1 0,-1 0 15,5 2-15,-2 1 0,2 0 16,-3-1-16,2 2 16,-3 1-16,0 0 0,0-1 15,2-1-15,-2 2 0,-1-2 16,-2-1-16,6 3 15,-3-3-15,4-1 0,-2 2 16,4-2-16,-4 1 0,8-2 16,-1 0-16,1 0 15,-3 0-15,3 0 0,-1 0 16,1 0-16,1 0 16,-1 0-16,0-2 0,2 2 15,-1-1-15,2 1 0,1-3 16,-1 3-16,1 0 0,0 0 15,-1 0-15,0 0 16,1 0-16,2 0 0,-3 0 16,2 0-16,-2-1 15,4-1-15,-2 0 0,0-1 16,-2-1-16,3 1 16,-1-1-16,3-2 15,-1 1-15,4-4 0,-5 1 0,5 0 16,-1-2-16,8 3 0,0-3 15,3 6-15,-2-2 16,6 8-16,-2-2 0,-4 10 16,-1-2-16,-5 8 15,-2-3-15,0 4 0,-1-3 16,1 2-16,1-2 0,-1-3 16,1 0-16,1-5 0,-2-1 15,2-3-15,1 1 16,1-6-16,-1 1 0,-1-3 15,-1-1-15,0-1 16,2 0-16,-1 1 0,0-2 16,2 2-16,-1-1 0,0 3 15,2-3-15,1 6 0,-2-4 16,1 5-16,-1-1 16,-2 1-16,1-2 15,0 4-15,0-1 0,3 2 16,-2-1-16,1-1 0,-3 1 15,1 0-15,-3 1 0,4-3 16,-2-3-16,3 1 16,-2 0-16,2 2 0,-1-1 15,2 1-15,-2-2 16,2 4-16,-2-2 0,-2 3 16,-2-1-16,3 5 0,-1-2 15,4 3-15,-4-2 16,0 0-16,0-1 0,0-1 15,-2 1-15,3-3 0,-3-2 16,0-2-16,2-3 16,0-1-16,-2 1 0,3-1 15,-3 0-15,4 0 16,-1 1-16,2 1 0,-1-1 16,1 3-16,-1 1 0,3 2 15,-4-1-15,1 7 0,-2-3 16,1 3-16,-3 1 15,5 2-15,-1-2 0,0 0 16,0-1-16,1 2 0,-2-4 16,1 2-16,-3-4 15,3 2-15,1 0 0,2-1 16,-3 0-16,2 2 16,-3-2-16,1 1 0,2-1 15,-2 2-15,-2 0 0,2 0 16,0-3-16,1 2 15,-2-3-15,0 2 0,1-2 16,3 2-16,-3 0 0,2-4 16,0 0-1,-2-3-15,1 2 0,-1-3 0,-2 0 16,3 0-16,-3-3 0,3 2 16,-1-1-16,-1 2 15,-1 0-15,5 0 0,-2 0 16,1 3-16,-2-1 0,1 2 15,0-2-15,4 4 16,-3 0-16,-1 5 0,0-1 16,-1 6-16,1-2 15,-1 3-15,-2 1 0,3 0 16,-2 0-16,1-3 0,-1-1 16,1 0-16,1 0 15,1 0-15,-2-3 0,0 0 16,1-1-1,-1-3-15,0-1 0,0-2 0,0-2 16,2-1-16,-2-1 0,-1 0 16,-1-1-16,2 2 0,1-3 15,2 2-15,-3 0 16,0 2-16,-2-2 0,2 2 16,0 0-16,3 2 15,-3 0-15,1 0 0,-3 0 16,0 0-16,0-2 0,1 2 15,-3 0-15,2-2 0,1 0 16,-3 0-16,0 0 16,1 4-16,-3-2 0,0 2 15,-1 0-15,-5 2 16,-2 0-16,-1 4 16,-1-2-16,-1 0 0,0 0 0</inkml:trace>
  <inkml:trace contextRef="#ctx0" brushRef="#br0" timeOffset="17112.2">2535 13450 0,'0'0'0,"0"12"15,0 1-15,0 9 16,-1-3-16,-1 3 0,0-1 16,0 2-16,0-3 15,2 4-15,-2 0 0,2 1 16,-1-2-16,1 7 0,0-1 15,0 5-15,0-2 0,-3 11 16,1 0-16,1 4 16,-3-2-16,4 4 0,-2-2 15,2-1-15,-2-1 16,2-3-16,-2 0 0,2-2 16,0-4-16,2 2 15,-2-2-15,4-7 0,-2 1 16,1-9-16,-1 0 0,-2-21 15,0 0-15,4 22 16,-2-2-16,0 1 0,-2-3 16,0-4-16,-2 0 0,0-5 15,-2 1-15</inkml:trace>
  <inkml:trace contextRef="#ctx0" brushRef="#br0" timeOffset="18764.07">2680 13473 0,'0'0'0,"0"0"0,0 0 0,0 0 16,0 0-16,0 0 15,0 0-15,0 0 16,0 0-16,0 0 0,0 0 0,12 2 16,-5-1-16,10 2 15,1-2-15,-1 2 0,1-2 16,4 2-16,-1-1 0,2 2 15,1-1-15,1-2 16,2 2-16,3-2 0,-4 0 16,8-1-16,-2 0 15,6 2-15,-1-2 0,0 0 16,1 0-16,1 0 16,0 0-16,3 0 0,1 0 15,1 0-15,0 0 0,2-2 16,0 1-16,3 0 15,1-2-15,0-1 16,-2 0-16,8 2 0,-3-2 16,8-3-16,-4 2 0,11 2 15,-3-4-15,-1 3 0,1-2 16,1 1-16,-1-1 0,2 1 16,-3-1-16,5 0 15,0 1-15,3-1 0,-1 0 16,4 1-16,-1-4 0,1 5 15,-3-2-15,5 4 0,-2-1 16,5 1-16,-5-2 16,4 2-16,-2-2 0,1 1 15,1 2-15,3-3 16,-2-2-16,6 2 0,-2-2 16,2 2-1,1-1-15,-1 1 0,1-1 0,-1 2 16,1-2-16,-1-2 0,-3 2 15,4-2-15,-1-1 0,3-1 16,-3-1-16,2 3 16,-2 0-16,2 2 0,-1-2 15,1-1-15,0 1 0,3 1 16,-2 0-16,-1 4 16,-2-3-16,-1 5 0,-2-1 15,2 1-15,0 0 0,-1 0 16,-1 0-16,-1 1 15,-2-1-15,4 5 0,-3-3 16,1 2-16,-1-2 16,-3 4-16,0-2 0,-5-1 15,-1 1-15,4 0 0,-4 0 16,0 0-16,-1 0 16,-1 0-16,0-2 0,2-1 15,-4 2-15,-3 3 16,-3 0-16,0-1 0,-4 0 15,-1 0-15,1 1 0,-4-1 16,-2 2-16,0 1 0,-1 0 16,-2-1-16,0-1 0,-6 2 15,-1-2-15,1 0 16,-3-3-16,-3 4 0,-2-3 16,-4 2-16,1-3 15,-8 0-15,0-2 0,-2 3 16,-3-2-16,2 4 0,1-2 15,-22-4-15,0 0 16,19 6-16,1 0 0,-2 3 16,-1 0-16,-1 3 15,0-3-15,-2 3 0,-2-1 16,-1 6-16,-1-2 0,0 4 16,-3 2-16,1 0 15,0 1-15,-2 5 0,-2-1 16,0 5-16,-1-2 0,1 5 15,1 0-15,-1 9 16,-2 0-16,1 4 0,-1-2 16,0-4-16,0-2 0,0-5 15,-2-1-15,2 0 16,0-3-16,-2-6 0,0-1 16,0-3-16,-2 0 0,2 1 15,-2-5-15,2 1 16,0 1-16,0-18 0,0 0 15,-2 18-15,0 0 0,2-18 16,0 0-16,-2 17 16,-2 1-16,4-18 0,0 0 15,0 0-15,0 0 0,0 0 16,0 0-16,-3 16 16,-1-3-16,4-13 0,0 0 15,0 0-15,0 0 16,-7 13-16,2-4 0,5-9 15,0 0-15,-8 9 0,-1-2 16,9-7-16,0 0 16,-13 7-16,2-2 0,11-5 15,0 0-15,-16 6 0,1-2 16,-3 1-16,-2 0 16,-4 0-16,1 1 15,-1 0-15,-2-2 0,4 4 16,-4-3-16,1 4 0,-1-3 15,0 1-15,-1 1 0,2 1 16,-1-5-16,1 3 16,-1-1-16,26-6 0,0 0 15,-27 7-15,-1-2 0,6-2 16,-1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5-02T02:10:51.80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9640 8933 0,'0'0'0,"0"0"15,0 0-15,0 0 16,0 0-16,0 0 0,0 0 15,0 0-15,0 0 0,0 0 16,0 0-16,0 0 16,0 0-16,0 0 0,0 0 15,0 0-15,0 0 0,7 5 16,2-3-16,6 5 16,-1 0-16,1-1 0,0-3 15,2-1-15,0-2 16,0-4-16,0 0 0,0-4 15,1 1-15,2-2 0,-1 0 16,1 1-16,-3-2 0,1 3 16,-1-2-16,-2 6 15,1-3-15,-16 6 16,0 0-16,15-3 0,-1 1 16,-2 4-16,-1-2 0,2 3 15,-2-2-15,-11-1 0,0 0 16,11 6-16,0-1 15,0 2-15,0 1 0,4 0 16,-2 0-16,1-1 0,0 0 16,2-2-16,-1-1 15,3 0-15,-2-1 0,5 0 16,1 0-16,-1-3 16,1 0-16,1 0 0,-1 0 15,2 0-15,-1-3 0,-23 3 16,0 0-16,26 3 15,-1-3-15,3 0 0,-1 0 16,-2 1-16,0-1 0,2 2 16,-4-2-16,1 0 15,-1 0-15,2 2 0,-1-2 16,0 2-16,-4-2 0,6 2 16,-1-2-16,-2 2 15,1-1-15,-1 2 0,0-3 16,1 1-16,-1-1 0,-23 0 15,0 0-15,27 2 16,-2-2-16,4 4 0,-4-3 16,1 1-16,-1 0 15,-2 0-15,1-1 0,-1-1 16,-1 0-16,-1 0 16,0-1-16,-21 1 0,0 0 15,20-4-15,-1 1 0,2-7 16,-1 3-16,-3-1 0,1-2 15,-3-1-15,1-1 0,-2-2 16,-2 1-16,-1-3 16,-1 0-16,-1-2 0,-3 1 15,1-1-15,1-2 0,1-1 16,-4-3-16,3 1 16,-3-1-16,1-1 0,-2-1 15,1 1-15,-3-3 16,-1 0-16,1 2 0,0-3 15,-2 2-15,0 1 16,-2 2-16,-1-1 0,-4-1 0,1 5 16,-1-3-16,-3 5 15,-2-1-15,1 3 16,-5-3-16,3 4 0,-2-1 16,-1 3-16,-2-2 0,1 4 15,-3 0-15,-1 5 16,0-4-16,-1 6 0,-2-3 15,0 2-15,1 0 0,-3 3 16,-1-2-16,-1 4 0,1-3 16,0 2-16,-2-3 15,1 5-15,-1-1 16,1-1-16,-1-1 0,0 3 16,-3 0-16,1 3 0,0-3 15,1 0-15,-2-3 0,1 3 16,-2 0-16,-9 3 15,0-3-15,-3 2 0,-1-2 16,4 4-16,-4 0 16,5 1-16,-3 0 0,5 0 15,1 1-15,3 0 0,-2 0 16,2 2-16,0-2 0,3 1 16,-1-1-16,2 2 15,0-1-15,5 0 0,1-1 16,3 0-16,-2-2 15,5 2-15,-2-3 0,-1 3 16,-2-2-16,6 0 0,-2 0 16,2 1-16,0 0 0,2 1 15,-1 1-15,17-7 16,0 0-16,-17 10 0,0 0 16,1 4-16,-1-2 0,5 4 15,1-2-15,1 3 16,0 1-16,2 1 0,-1-1 15,2 4-15,0-3 16,3 2-16,-2 0 0,4 0 16,-1 0-16,4-1 15,-1 2-15,2 0 16,0-1-16,4 1 0,-2-2 0,3-1 16,0 1-16,2-2 0,-1-1 15,2 0-15,0-2 16,1-1-16,0-1 0,0-1 15,0-1-15,0-1 0,-2 0 16,2 1-16,0-4 16,0 2-16,0 0 0,4-2 15,-4 2-15,0-2 0,-1-1 16</inkml:trace>
  <inkml:trace contextRef="#ctx0" brushRef="#br0" timeOffset="11144.43">3029 6649 0,'0'0'0,"0"0"0,0 0 0,0 0 16,0 0-16,0 0 15,0 0-15,-2-5 0,-2-1 16,1-4-16,-1 0 0,2 3 15,-2 0-15,3 5 16,-2-2-16,3 3 0,-5-1 16,-4 2-16,2-3 15,-5 8-15,0-4 0,-1 5 16,-3-2-16,1 4 0,-2-2 16,-4 6-16,-3-2 15,0 3-15,-5 1 0,2 3 16,-3-1-16,-6 9 15,-4 2-15,-2 3 0,0 0 16,1 6-16,-1-3 0,4 4 16,0-2-16,5 3 15,0 0-15,5-1 0,1-1 16,2 2-16,-2 0 0,7 5 16,-4-2-16,1 2 15,1 1-15,2 0 0,0 2 16,3-1-16,-3 0 0,5 3 15,-2-4-15,1 6 16,3-3-16,-2 2 0,0 1 16,4 4-16,-2 1 0,4 1 15,0-4-15,0 2 16,3-2-16,-1 1 0,1-2 16,5 2-16,-2-2 0,-1 0 15,2-1-15,4-3 16,-2-2-16,5 4 0,-3 0 15,-1 2-15,1-2 0,4 2 16,-1-2-16,-1 1 16,2-1-16,1-2 0,-3 1 15,5-2-15,-2-1 0,2-2 16,-3 1-16,5-3 16,-2 0-16,6-2 0,-4 1 15,-1-6-15,1-1 0,-4-4 16,1 1-16,1-7 15,-4 1-15,1-1 0,0-2 16,-1 1-16,2-2 0,-1 0 16,0-3-16,-6-17 15,0 0-15,0 0 0,0 0 16,3 12-16,-1 0 16,0-8-16,-2-1 0</inkml:trace>
  <inkml:trace contextRef="#ctx0" brushRef="#br0" timeOffset="11578.58">1939 9549 0,'0'0'0,"0"0"0,0 0 0,0 0 16,0 0-16,3 9 15,-2 1-15,10 10 0,-4-3 16,5 2-16,-1-4 0,-1 2 16,3 1-16,0 0 15,-2 0-15,4 0 0,-3-3 16,2 2-16,-3-4 0,-11-13 15,0 0-15,17 11 16,0 0-16,1-6 0,0-3 16,2-6-16,-2-2 0,1-4 15,-2-1-15,6-4 16,-2-4-16,-5 0 0,2-2 16,-1 0-16,-3-2 0,-1 1 15,1-2-15,0 5 16,-1-3-16,-3 5 0,0-3 15,2-2-15,-3 2 0,-1-1 16,-1 0-16</inkml:trace>
  <inkml:trace contextRef="#ctx0" brushRef="#br0" timeOffset="12262.81">438 8671 0,'0'0'0,"0"0"15,0 0-15,0 0 16,0 0-16,0 0 16,0 0-16,10 1 0,0 2 15,8 0-15,-3 1 0,3 0 16,-3 0-16,3-2 15,-3 0-15,6-1 0,-1 2 0,0-3 16,1-3-16,-3 0 16,2-1-16,2-4 15,-3-1-15,5-8 0,-3 0 16,-5-2-16,-2-3 0,-6 6 16,1-2-16</inkml:trace>
  <inkml:trace contextRef="#ctx0" brushRef="#br0" timeOffset="12612.99">714 8333 0,'0'0'0,"0"0"16,0 0-16,0 0 16,0 0-16,0 12 0,-2-1 15,0 14-15,0 2 0,1 2 16,-2-1-16,3 3 16,0-2-16,0 2 0,3 0 15,2 0-15,1 0 0,4-2 16,1 1-16,-1-5 15,0-1-15,0-3 0,0 0 16,1-2-16,-2 0 0,-9-19 16,0 0-16,11 16 15,-1 0-15</inkml:trace>
  <inkml:trace contextRef="#ctx0" brushRef="#br0" timeOffset="13513.86">1338 8399 0,'0'0'0,"0"0"0,0 0 16,0 0-16,0 0 16,0 0-16,0 0 0,-8-6 15,1 0-15,-5-1 0,-2-3 16,2 2-16,0-2 0,3 3 15,0-1-15,0-1 16,0 2-16,0-1 0,2-2 16,0 4-16,-2-2 0,0 3 15,0-1-15,0 2 16,3 0-16,0 4 0,-3 0 16,1 4-16,1-3 0,1 8 15,1-4-15,-1 5 16,-1 0-16,3 2 0,-2 0 15,5 1-15,-2 1 0,3 1 16,0 2 0,1-1-16,1 0 0,1-1 0,-1 0 15,4 1-15,1 0 16,0 2-16,0-2 0,-1-3 16,3-1-16,0-4 0,0-3 15,3 1-15,-3-2 16,3-2-16,0-2 0,2-2 15,-3 0-15,3-3 0,-3-2 16,2 0-16,-4-1 16,2 1-16,0-4 0,-2 1 15,0 0-15,-3 3 0,1-3 16,-1 2-16,-3-2 0,1 4 16,0-1-16,1 3 15,-4 0-15,2 1 16,-2-2-16,1 4 0,1-3 15,0 4-15,-1 0 0,0 5 16,0-3-16,1 4 0,-1-1 16,1 8-16,-3-4 15,1 7-15,1 0 0,2 2 16,-4 3-16,0 8 16,-4-1-16,2 3 0,1 1 15,-2 0-15,1 2 0,1 9 16,-1 2-16,0 1 15,0 1-15,0-3 0,0-3 16,2-6-16,0 0 0,2-7 16,0 0-16,0-9 0,0-2 15,-2-17 1,0 0-16,3 9 0,2-1 0,-4-6 16,1-2-16</inkml:trace>
  <inkml:trace contextRef="#ctx0" brushRef="#br0" timeOffset="14081.11">1646 8466 0,'0'0'0,"0"0"16,0 0-16,0 0 16,0 0-16,0 0 0,0 0 15,0 0-15,0 0 0,-1 13 16,-4 0-16,-3 12 16,1 1-16,-1 3 0,-1-1 15,5-1-15,0 0 16,2 4-16,0-3 0,2 1 15,-2-1-15,4-4 16,-2 1-16,6-1 0,-1-2 0,2-2 16,1-1-16,2-5 15,0-3-15,3-2 16,-5-4-16,5-3 0,-4 0 16,3-4-16,-2-1 0,3-3 15,-1-2-15,3-2 0,-5-2 16,2-6-16,-2 1 15,-3-1-15,1-2 0,-1 1 16,-4-3-16,2 2 16,-4-1-16,-1 2 0,-1-3 15,-4 0-15,2 1 0,-6 1 16,2 0-16,-3 4 0,-1-1 16,0 2-16,0-2 15,-1 5-15,0-1 0,3 3 16,-3 0-16,6 4 0,0-1 15,1 3-15,-3 0 16,1 4-16,0-2 0</inkml:trace>
  <inkml:trace contextRef="#ctx0" brushRef="#br0" timeOffset="15081.89">1036 9800 0,'0'0'0,"0"0"16,0 0-16,0 0 15,0 0-15,-10-2 0,2-2 16,-9-4-16,-1 1 16,4-1-16,0-2 0,6 5 15,-3-2-15,4 1 0,-2 0 16,3 2-16,-1-1 15,0 1-15,0-1 0,3 4 16,-2-3-16,2 2 16,-6 0-16,2 6 0,-3 0 15,1 9-15,-2 0 0,5 10 16,-4-4-16,8 3 16,-3-1-16,4 1 0,0-2 15,4 2-15,-2-3 16,2 2-16,0 1 0,5-3 15,-3-1-15,2-2 16,-1 0-16,4 0 0,1-3 0,-10-13 16,0 0-16,12 10 15,-1 0-15,1-5 0,-2-4 16,3-2-16,2-4 0,-2-5 16,1 0-16,1-8 15,0-4-15,-1-1 0,-1-2 16,1-5-16,1-1 0,1-11 15,1 0-15,-3-5 16,0-1-16,-6 5 16,-2-2-16,-4 7 0,-2-1 0,-2 12 15,-2-3-15,2 14 16,-2-5-16,4 21 16,0 0-16,0 0 0,0 0 0,0 0 15,0 0-15,-2-14 16,0-1-16,2 6 0,0 2 15,2 5-15,0-2 16,2 8-16,1-2 0,-2 5 16,0 2-16,1 4 0,-2 0 15,4 8-15,-3-3 16,0 9-16,0 1 0,2 1 16,-1 0-16,1 2 0,-1-1 15,3 0-15,-4-1 16,4-2-16,-1 1 0,0-3 15,1-1-15,1-3 16,-2-3-16,0-6 0,-1 2 0</inkml:trace>
  <inkml:trace contextRef="#ctx0" brushRef="#br0" timeOffset="16033.05">1406 9807 0,'0'0'0,"0"0"16,0 0-16,0 0 0,0 0 15,0 0-15,0 0 0,-2-7 16,-1 1-16,-4-4 16,1 0-16,-1 5 0,0-2 15,1 7-15,-1-1 0,3 7 16,0-2-16,2 4 15,-1-1 1,2 2-16,-2 0 0,6 0 0,-2 2 0,2-2 16,-1 1-16,4-2 15,-1 1-15,0-4 0,0-2 16,2 0-16,0-1 16,4-4-16,-4-2 0,5-2 15,-6-1-15,7-4 0,-4 1 16,1 1-16,-2-3 0,-1 2 15,2 0-15,-4 2 16,1 0-16,-2 3 0,0-1 16,1 3-16,-4 1 15,1 3-15,-1 0 0,1 4 16,-2-3-16,2 2 16,0-1-16,0 1 15,-2 0-15,6-2 0,-5 0 0,2 0 16,-1-2-16,4-2 15,-1-2-15,-1 0 0,2-2 16,1 1-16,-2-3 0,1 3 16,0-4-16,1 1 15,0 0-15,0 1 0,1-2 16,0 4-16,0-4 0,-8 9 16,0 0-16,10-5 15,-1-3-15,-9 8 0,0 0 16,11-4-16,-1-2 0,1 9 15,2-2-15,-4 7 16,-1-2-16,0 10 16,-2-3-16,-1 9 0,0 0 15,-2 9-15,0 0 0,-3 6 16,0 1-16,-5 13 0,1 0 16,-1 10-16,-3 1 0,0-4 15,-2-1-15,4-13 16,-1 0-16,-2-13 0,3 0 15,6-31-15,0 0 0,-9 17 16,2 0-16,7-17 16,0 0-16,-14 10 0,0 0 15,1-8-15,0 0 16,2-6-16,3 0 0,2-2 16,-2-2-16,2-3 15,-3 0-15,5-3 0,-3-1 16,5 2-16,-2-3 0,4 0 15,0-2-15,4 1 0,0-3 16,4 2-16,-1 1 16,5 0-16,0-4 0,5 3 15,-3 0-15,7-3 0,-4 2 16,3-1-16,0-2 0,-2-1 16,0-1-16,-1 4 15,-1-3-15</inkml:trace>
  <inkml:trace contextRef="#ctx0" brushRef="#br0" timeOffset="16449.8">2017 9607 0,'0'0'0,"-13"4"0,2 0 15,-10 10-15,-2-3 0,6 9 16,-3 1-16,6 1 0,-3 0 15,17-22-15,0 0 16,-9 24-16,-3-2 0,8-1 16,-2 0-16,6-21 15,0 0-15,0 18 0,0-1 16,4-3-16,-1 2 0,6-6 16,-3 0-16,2-2 15,-3-1-15,3 2 0,0-2 16,-8-7-16,0 0 0,7 13 15,0-4-15,-4 7 16,2 0-16,-5 3 0,0 2 16,0 4-16,0 0 0,2 1 15,-2-2-15,3-5 16,-1 0-16,7-5 0,-3 0 16,5-9-16,-1 2 15,2-7-15,3 0 0,0-8 16,-1 0-16,3-8 0,2 0 15,-4 3-15,-1-1 0</inkml:trace>
  <inkml:trace contextRef="#ctx0" brushRef="#br0" timeOffset="16570.74">2256 10211 0,'0'0'0,"0"0"0,0 0 16,0 0-16,0 0 15,12 2-15,-3-1 0,7 2 0,-1-1 16</inkml:trace>
  <inkml:trace contextRef="#ctx0" brushRef="#br0" timeOffset="48015.47">2992 10149 0,'0'0'0,"0"0"0,0 0 0,0 0 16,0 0-16,0 0 15,0 0-15,0 0 0,0 0 16,0 0-16,0 0 0,0 0 16,0 0-16,14 0 15,0 0-15,9 0 0,1-2 16,-3 1-16,-1-1 15,0 2-15,-1 0 0,0 2 16,-2-2-16,0 1 0,1-1 16,-1 2-16,1 0 15,1 2-15,-1-2 0,2 1 16,0-2-16,2 1 0,-1-2 16,0-2-16,-1 1 15,4-4-15,-4-1 0,2 1 16,0-2-16,0 4 0,-1-3 15,3 1-15,0-5 0,-1 5 16,0-3-16,3 2 16,-1 1-16,2 1 15,-3-2-15,2 5 0,-3-1 0,3-1 16,-1 1-16,1 4 16,-2 1-16,-2 0 0,2 1 15,0 2-15,0-2 16,-1 3-16,-1 1 0,0 0 15,-2 0-15,4 2 0,-2-2 16,1-1-16,-2 1 16,4 0-16,-4 0 0,3-2 15,-1 0-15,2-1 0,1-1 16,-1-2-16,1 1 16,0-3-16,3-3 0,0 1 15,-1-2-15,3 1 16,-2-1-16,2-1 0,0-1 15,4 1-15,-4-1 0,8 0 16,-2-2-16,2 3 16,0-3-16,0 5 0,-4-2 15,-4 5-15,0-2 0,-5 2 16,-2 0-16,0 4 16,-1-1-16,1 2 0,-4-1 15,4 2-15,0-3 0,1 3 16,-3 0-16,2 0 15,0 0-15,4 0 0,-2-2 16,1 0-16,-2-1 16,2 0-16,0-2 0,3-1 15,-3 0-15,2-1 16,-4-2-16,6 2 0,-5-1 0,0-2 16,2 0-16,-3 0 15,3-2-15,-4 4 16,0-2-16,-3 2 0,1-2 15,-1 0-15,-2 0 0,-19 4 16,0 0-16,24-2 0,-1 1 16,-1 1-16,0-2 15,0 2-15,0-2 0,5-3 16,-1 2-16,0-3 0,-1 1 16</inkml:trace>
  <inkml:trace contextRef="#ctx0" brushRef="#br0" timeOffset="64298.57">10169 11037 0,'0'0'16,"0"0"-16,0 0 0,0 0 16,0 0-16,0 0 0,0 0 15,0 0-15,0 0 16,13 5-16,-4-3 0,13 5 15,-3-1-15,1 2 16,-2 0-16,-1-1 0,1 2 16,-1-2-16,1-1 0,4 0 15,-3 0-15,3 0 16,0 0-16,2-1 0,0 0 16,3-1-16,1-1 0,2 1 15,-3 0-15,7 0 16,-3-2-16,11-1 0,2 2 15,3-3-15,0-3 0,-2 3 16,-2-1-16,4 1 16,-1 0-16,-2 0 0,2 0 15,0 0-15,0-2 16,1 2 0,-2 0-16,2 2 0,0-1 0,4-1 0,-2 0 15,1 0-15,1-1 16,5-1-16,-3 0 0,4 0 15,-1 0-15,-1 2 0,0 0 16,2 2-16,0-2 16,-2 2-16,-1 0 0,1 1 15,0 0-15,1 4 0,-4-4 16,1 2-16,0 2 16,5-1-16,-3-3 0,2 2 15,1-4-15,-1 3 16,-3-2-16,0 0 0,0 0 15,5 0-15,-2 0 0,1 0 16,0 0 0,-4 0-16,1-2 0,0 2 0,0-2 15,-2 2-15,-3 1 0,2-3 16,-3 0-16,-2 0 16,-1-3-16,2 3 0,0 0 15,-6 3-15,-1-3 0,-1 1 16,-3 1-16,-2 1 15,-1-1-15,-5 3 0,-2-4 16,-5 3-16,-1-1 0,-21-3 16,0 0-16,22 3 15,0 2-15,-22-5 0,0 0 16,20 6-16,0 0 0,-20-6 16,0 0-16,0 0 15,0 0 1,0 0-16,0 0 0,19 5 0,-2 0 0</inkml:trace>
  <inkml:trace contextRef="#ctx0" brushRef="#br0" timeOffset="67034.03">14049 11342 0,'0'0'0,"0"0"0,0 0 16,0 0-16,0 0 0,0 0 15,0 0-15,-8 0 16,-1 0-16,-9 0 0,1 0 16,1 0-16,1-2 0,-4-2 15,1-1-15,-1 2 16,-1-1-16,1 0 0,-1 1 16,2-3-16,-1 0 15,1-3-15,1 2 0,-1 1 16,-3-2-1,1 2-15,-2-2 0,0 1 0,0-4 0,2 4 16,-4-3-16,0 0 16,-1-2-16,2 2 0,-2-1 15,0-1-15,-1-1 16,1 2-16,-2 0 0,4-3 16,-3 0-16,4-2 15,1 0-15,1-3 0,-2-1 16,5-1-16,-3-1 0,5-1 15,-3-1-15,4-4 16,1 1-16,1-1 0,0-1 16,4 2-16,-1-3 0,5 1 15,-1-3-15,5-1 16,-1 0-16,2-7 16,2 0-16,3 2 0,0-2 0,7 1 15,-1 0-15,7 2 16,-1-3-16,8 1 0,-3-2 15,4 3-15,0 1 0,3 3 16,-2 1-16,3 7 16,-2 1-16,4 6 0,1-3 15,1 6-15,1-2 0,3 4 16,-2 1-16,2 3 16,1 0-16,1 4 0,-2-2 15,1 7-15,-2-3 0,3 5 16,-2-1-16,2 6 15,-3-2-15,1 4 0,0-1 16,-1 4-16,0-1 0,-2 5 16,1 1-16,-2 2 15,1-2-15,-3 3 0,0 2 16,-4 2-16,-2-1 0,0 4 16,-2 0-16,1 3 15,-3 1-15,-1-1 0,-2 0 16,-4 4-16,-3-2 0,-3 2 15,-2 1-15,-6 2 16,0-1-16,-4 3 0,0 1 16,-8 4-16,-1 1 15,-4 3-15,-4 0 0,-3 0 16,1-1-16,-5 1 16,1 0-16,-4 1 0,-1-3 15,-3 0-15,-1-2 0,5-4 16,0 1-16,3-9 0,0 1 15,3-7-15,0 1 16,3-7-16,0-1 0,8-6 16,-1-3-16,4 0 15,0-2-15,3-1 0,1-1 16,1-2-16,-1-1 0,1-2 16,0 0-16,1 0 0,-1-2 15</inkml:trace>
  <inkml:trace contextRef="#ctx0" brushRef="#br0" timeOffset="67553.45">14084 11320 0,'0'0'0,"0"0"0,0 0 0,0 0 16,0 0-16,4 10 15,-2-3-15,10 11 0,-3-2 16,5 2-16,0 0 16,0-1-16,-1 1 0,4 1 15,-2 1-15,5 4 0,-3-3 16,5 5-16,0-2 0,5 9 16,-3-1-16,6 3 15,0 0-15,1 2 0,-1 1 16,-1-3-16,0 1 0,1-4 15,-3 2-15,0-2 16,2-1-16,-6-5 0,0-3 16,-1 1-16,0-1 0,-5-7 15,1 0-15,-18-16 16,0 0-16,18 15 0,-3-1 16,-15-14-16,0 0 0,0 0 15,0 0-15,16 8 16,-3-2-16,-4-4 0,-1-2 15</inkml:trace>
  <inkml:trace contextRef="#ctx0" brushRef="#br0" timeOffset="68068.41">15057 11768 0,'0'0'0,"0"0"16,0 0-16,9 12 0,2 0 16,0 3-16,0 1 0,2 2 15,-2-2-15,1 3 16,0 1-16,-1 1 0,1 1 15,0 0-15,-3-3 0,2 0 16,-4-1-16,-7-18 16,0 0-16,6 20 0,-1 0 15,-3-3-15,0-1 0,-2-2 16,-2-1-16,-3-2 16,-1-1-16,-3-1 0,-2-1 15,0-1-15,-2 2 0,-4-1 16,-1-2-16,-4 2 15,-2-2-15,1 4 0,-3-5 16,0 3-16,-1 0 0,-2-1 16,-1 0-16,3 4 15,-2-4-15,-1 4 16,0-1-16,3 1 0,-3 2 0,5-1 16,-1-1-16,26-11 15,0 0-15,0 0 0,0 0 16,-22 11-16,-4 2 15,4-3-15,2-1 0</inkml:trace>
  <inkml:trace contextRef="#ctx0" brushRef="#br0" timeOffset="70103.39">15821 11759 0,'0'0'0,"0"0"0,0 0 0,0 0 16,0 0-16,0 0 16,0 0-16,-2 15 0,-2 0 15,-4 21-15,0-1 16,-1 10-16,-4 1 0,4 2 15,-2 0-15,2-7 0,2 0 16,3-9-16,0 0 16,4-11-16,0 1 0,4-7 15,-2-1-15,3-4 0,2-2 16,1-5-16,-1 2 0,4-4 16,2-1-16,2-3 15,1-1-15,1-1 0,1 3 16,7-3-16,-5-1 0,4 4 15,-2-1-15,-2 6 16,-1-1-16,-1 6 0,-3 0 16,-1 5-16,-1 1 15,-5 8-15,0-3 0,-2 7 16,-2 0-16,-4 3 16,-2 0-16,-2 4 0,-2 1 15,-6 11-15,1 0 0,-7 8 16,1-5-16,-1-3 15,-2 0-15,3-14 0,-1 1 16,1-15-16,-3 1 0,5-10 16,-2-1-16,5-6 0,-2-1 15</inkml:trace>
  <inkml:trace contextRef="#ctx0" brushRef="#br0" timeOffset="70403.79">15784 12319 0,'-14'5'0,"61"-31"0,-26 14 15,6-1-15,0-3 16,0 0-16,1-1 0,1 3 16,-1-2-16,1 7 15,-2-3-15,4 4 0,-5 0 16,-26 8-16,0 0 0,0 0 16,0 0-16,26-6 0,-3-2 15</inkml:trace>
  <inkml:trace contextRef="#ctx0" brushRef="#br0" timeOffset="70937.95">16427 12133 0,'0'-14'0,"0"64"16,0-26-16,0 5 0,0-2 16,2 4-16,0 1 15,0 2-15,0-3 0,3 4 16,1-1-16,6-3 15,-2-1-15,1-11 0,2-1 16,-13-18-16,0 0 0,13 14 16,2-2-16,2-9 15,-1 2-15,-3-8 0,0 1 16,0-4-16,-4-1 0,-3-3 16,1-2-16,-2-6 15,-1 1-15,-2-9 0,0 0 16,-2 3-16,-2-2 0,-4-1 15,1 0-15,-2 5 16,-1 0-16,-1 3 0,-3-2 16,2 4-16,-1 0 0,-2 5 15,0-1-15,-1 5 16,0-4-16,4 9 0,-2-1 16,5 3-16,-1 0 0,4 1 15,0-1-15,2 0 16,-2-1-1,2-2-15,0 1 0</inkml:trace>
  <inkml:trace contextRef="#ctx0" brushRef="#br0" timeOffset="71421.17">16875 12035 0,'0'0'0,"0"0"15,0 0-15,0 14 0,-1-2 16,-1 12-16,-2-1 0,4 5 16,-2-2-16,4 5 15,-2-3-15,4-2 0,-1 2 16,9-5-16,-2 1 15,3-7-15,2 1 0,1-6 16,-2-1-16,3-1 0,-1-2 16,3-1-16,1-2 15,0-5-15,-3-1 0,3-5 16,-2 0-16,0-5 16,0 2-16,-2-7 15,1-2-15,-6-3 0,0-1 0,-2 0 16,-2-3-16,-3 4 15,-2-2-15,-4 0 0,0-1 16,-3 3-16,-3-1 0,-4 7 16,0-3-16,-4 6 15,0-1-15,-4 5 0,0-2 16,0 8-16,-2-2 0,0 7 16,1-2-16,0 5 15,-1-2-15,1 2 0,-4-1 16,6-1-16,0-1 0</inkml:trace>
  <inkml:trace contextRef="#ctx0" brushRef="#br0" timeOffset="72307.68">15845 11998 0,'-13'1'0,"56"-14"0,-26 3 0,3-2 16,-1 1-16,1 2 15,-2 0-15,0 0 0,0 0 16,1 2-16,1-1 0,-2 2 16,-1-1-16,-17 7 15,0 0-15,19-3 0,-2-1 16,-17 4-16,0 0 0,0 0 16,0 0-16,0 0 15,0 0-15,12-2 0,0 0 16,-8 2-16,-1-2 0,-5 2 15,1 0-15,-5 2 16,-2 0-16,-1 1 0,-3 0 16,0 0-16,-3 2 0,0 1 15,-1-2-15,1 2 16,-3-2-16,-1 3 0,-1-2 16,0 2-16,-1-1 0,3-1 15,0 0-15,3 1 16,-2-2-16,8-1 0,-3 2 15,4-1-15,-2-1 0,5-1 16,-1 0-16,2 2 16,-2-2-16,6 0 0,-2 0 15,7-2-15,-4 0 16,5 0-16,0-2 0,3 0 16,2 0-16,2 0 0,-2-2 15,8 0-15,-1 0 16,3-2-16,1 1 0,-2-1 15,-3-2-15</inkml:trace>
  <inkml:trace contextRef="#ctx0" brushRef="#br0" timeOffset="73007.13">18056 12047 0,'12'-22'0,"-54"99"0,25-46 0,-2 7 16,1-3-16,0 0 15,-2 2-15,7-6 0,-1-1 16,14-30-16,0 0 0,0 0 16,0 0-16,0 0 15,0 0-15,-14 16 16,-1 0-16,3-12 0,-2 0 16</inkml:trace>
  <inkml:trace contextRef="#ctx0" brushRef="#br0" timeOffset="73273.31">17862 12104 0,'0'0'15,"0"0"-15,0 0 0,11 7 16,2 1-16,2 2 15,-1 0-15,3 2 0,-1-2 16,6 4-16,-3-3 0,3 2 16,0 2-16,-1 1 15,1-3-15,-1 4 0,0-4 16,-21-13-16,0 0 0,20 16 16,-2-3-16</inkml:trace>
  <inkml:trace contextRef="#ctx0" brushRef="#br0" timeOffset="73924.08">18754 11900 0,'0'0'0,"0"0"0,0 0 0,0 0 31,0 0-31,0 0 0,0 0 0,-6 4 0,-2-3 16,-6 13-16,1-1 0,6 6 16,-2-2-16,3 5 15,-1-2-15,3 3 0,-3 1 16,7 1-16,0-2 0,5 1 16,-3 0-16,4-4 15,-3 0-15,7-3 0,-2-1 16,4-5-16,-1 1 15,1-6-15,-2 1 0,1-7 16,0 0-16,0 0 0,0-2 16,3-5-16,-2-2 15,0 1-15,-1-4 0,2-1 16,-3 0-16,0-3 0,-3-1 16,0-1-16,-2-1 15,-3 2-15,-2 0 0,-2 2 16,-1-3-16,-4 1 15,-1 2-15,-1 1 0,-3 1 16,-2 3-16,0-2 0,0 4 16,-1-2-16,-1 7 0,1-3 15,2 2-15,2-1 16,2 4-16,-2-1 0,4 0 16,-3 0-16,4 2 0,-2-2 15,2 2-15,-1-2 16,1 2-16,-2-1 0</inkml:trace>
  <inkml:trace contextRef="#ctx0" brushRef="#br0" timeOffset="74195.69">19091 12279 0,'0'0'0,"0"0"16,0 0-16,0 0 16,0 0-16,0 0 0,0 0 15,0 0-15,0 0 0,0 0 16,0 0-16,0 0 15,0 0-15,0 0 0,0 0 16</inkml:trace>
  <inkml:trace contextRef="#ctx0" brushRef="#br0" timeOffset="74686.65">19364 11988 0,'0'0'0,"0"11"0,0 2 0,0 12 16,0 0-16,2 1 0,-1-3 15,5 2-15,-2-4 16,8-1-16,-2-3 0,3-2 16,-1-3-16,1-5 15,0-1-15,-2-4 0,-1-1 16,2-1-16,-2-1 0,0-3 16,0-2-16,-2-2 15,-1-1-15,1-2 0,-2-1 16,-2 1-16,-2-2 0,0 2 15,0-2-15,-2 1 16,-2-3-16,0 3 0,-2 1 16,-1 2-16,-2-1 0,1 2 15,-1-2-15,-1 3 16,0 0-16,0 2 0,0-2 16,2 3-16,-1-2 0,4 5 15,-3-1-15,6 2 16,-2-2-16,2-3 0,0 2 15,2-3-15,-2-2 0</inkml:trace>
  <inkml:trace contextRef="#ctx0" brushRef="#br0" timeOffset="74922.92">19797 11821 0,'0'0'0,"-4"14"16,0-3-16,-4 9 15,-2-3-15,3 2 0,-1-2 16,3 1-16,0-2 0,1 2 16,0-3-16,2-2 15,-1 0-15,1-8 0,-2 1 16,2-6-16,-3 0 0</inkml:trace>
  <inkml:trace contextRef="#ctx0" brushRef="#br0" timeOffset="75391.88">19832 11862 0,'0'0'0,"0"0"0,0 0 15,0 0-15,0 0 0,11 2 16,1 0-16,10 1 16,-3-2-16,4 1 0,-1 0 15,-3-2-15,0-2 16,-2 2-16,-1-2 0,-2 1 16,0-2-16,-3 3 0,0 0 15,-2 0-15,-1-2 16,-5 4-1,1-2-15,-6 6 0,-1 0 0,-1 7 16,-2 0-16,0 4 0,-2-1 16,0 8-16,-1-3 0,-2 7 15,0-3-15,0 6 16,-2 1-16,-2 9 0,-1 0 16,3 5-16,-3-3 0,7-3 15,-4-1-15,5-8 16,0 0-16,4-5 0,1-2 15,3-24-15,0 0 0,-2 19 16,0 0-16,2-19 16,0 0-16,0 0 0,0 0 15,0 0-15,0 0 0,2 16 16,0-2 0,-1-6-16,1-2 0</inkml:trace>
  <inkml:trace contextRef="#ctx0" brushRef="#br0" timeOffset="75742.68">20767 11793 0,'0'0'0,"0"0"16,0 0-16,-10 12 0,0-2 16,-6 5-16,1 1 0,-3 7 15,1-3-15,1 6 16,-1 0-16,3 0 0,-1-1 15,2-2-15,0-1 16,1 0-16,-1 1 0,13-23 16,0 0-16,-16 12 0,1 2 15,2-7-15,-1 0 16</inkml:trace>
  <inkml:trace contextRef="#ctx0" brushRef="#br0" timeOffset="75992.98">20508 11862 0,'0'0'0,"0"0"16,0 0-16,0 0 0,0 0 0,9 8 15,2-2-15,8 5 16,0 0-16,1 2 0,-2-1 15,6 2-15,-2 0 0,1 2 16,-2-1-16,1 5 16,-1-3-16,1 4 0,-2-2 15,-4-1-15,-2-3 0</inkml:trace>
  <inkml:trace contextRef="#ctx0" brushRef="#br0" timeOffset="78144.68">21911 11428 0,'0'0'0,"0"0"0,0 0 15,0 0-15,0 0 16,-2-8-16,-3-1 0,-3-9 16,1 0-16,-1 4 15,-2-1-15,2 0 0,1 2 16,-1 2-16,0 0 0,0 0 15,-2-1-15,1 3 16,0-4-16,1 5 0,-1-2 16,9 10-16,0 0 0,-15-3 15,2-2-15,-3 6 16,-1-1-16,-1 5 0,-2 2 16,3 4-16,-1 0 0,5 4 15,-3 1-15,6 2 16,-2-3-16,6 3 0,0-2 15,6-1-15,-2 1 16,4-4-16,0-1 0,3-1 16,2-1-16,1 1 0,0-3 15,5-3-15,-4-1 0,4-3 16,0 0-16,0 0 16,1-1-16,-1-3 0,0-2 15,2 0-15,-4-2 0,1 0 16,0 0-16,-3 1 15,0-1-15,-2 0 0,-1 0 16,-1 3-16,1-2 16,-1 4-16,-1-4 0,-1 4 15,-1-1-15,3 4 0,-3-2 16,0 5-16,-2 0 0,2 3 16,-2-1-1,-2 7-15,0 0 0,0 6 0,-1-3 16,1 7-16,-1-3 15,1 3-15,-2 0 0,6 0 16,-2-1-16,2-2 0,0 0 16,1-4-16,2 1 0,1-6 15,-2-1-15,2-4 16,0-2-16,1-6 0,1-3 16,-1 0-16,0-3 0</inkml:trace>
  <inkml:trace contextRef="#ctx0" brushRef="#br0" timeOffset="78528.78">22123 11289 0,'0'0'0,"0"0"0,0 0 15,0 14-15,-2-3 16,1 12-16,-3 0 0,4-2 15,-2-1-15,4-3 0,-2 1 16,4-2-16,-1-2 16,8-4-16,-2 1 0,1-6 15,0-3-15,1-2 0,-1 0 16,0-5-16,0 1 16,1-2-16,-1-2 0,-2 1 15,0-3-15,0 0 16,-1-3-16,-3 2 0,-3-2 15,-1 2-15,0-4 0,-1 3 16,-3 1-16,-3 1 16,-1-1-16,-2 5 0,1 1 15,-6 3-15,2-2 0,-3 7 16,1-2-16,-3 3 16,1-1-16,-3 3 0,-2-1 0</inkml:trace>
  <inkml:trace contextRef="#ctx0" brushRef="#br0" timeOffset="79045.71">21359 12004 0,'0'0'0,"0"0"15,0 0-15,0 0 16,0 0-16,0 0 0,0 0 16,0 0-16,0 0 0,0 0 15,0 0-15,0 0 16,0 0-16,0 0 15,0 0-15,15-2 0,-1-2 16,17-6-16,-2 0 0,2-6 16,-1 1-16,8 0 0,1-3 15,11-2-15,-3-2 0,6 4 16,0-1-16,3 3 16,1-2-16,0 3 0,-1-3 15,4 6-15,-3-1 16,1 0-16,-2 0 0,9 0 15,-5-2-15,4 2 16,2-1-16,-6 2 0,1 1 16,-6 1-16,1-2 0,-6 6 15,-4-2-15,-6 6 16,-3-2-16,-7 4 0,-1-3 16,-29 3-16,0 0 15,13 5-15,0-3 0,-10 0 0,-1 0 16</inkml:trace>
  <inkml:trace contextRef="#ctx0" brushRef="#br0" timeOffset="79867.75">21559 12371 0,'0'0'0,"0"0"0,0 0 16,0 0-16,0 0 0,0 0 15,0 0-15,12-2 16,-1-2-16,13-6 0,0 1 15,-3-4-15,1 0 16,0 3-16,-1 0 0,0 2 16,-1-1-16,-20 9 0,0 0 15,17-5-15,1-4 16,-4 9-16,-2 0 0,-6 4 16,-1-2-1,-5 6-15,-2 0 0,-3 3 0,-2 1 16,-1 2-16,1-3 0,-1 1 15,0 1-15,-2-2 0,1 0 16,1 0-16,-2-1 16,4-3-16,1-1 0,1 0 15,-2 0-15,6-1 16,-3 0-16,6-3 0,-1-2 16,4 0-16,-1 0 0,3-2 15,0-1-15,2 1 16,-1 1-16,4 1 0,-4-3 15,2 6-15,2-3 0,-13 0 16,0 0 0,9 3-16,0 2 0,-4 5 0,0-2 15,-8 9-15,1-3 0,-5 5 16,-2 1-16,-3 9 16,-1 1-16,0-1 0,-2 1 15,-6 7-15,0-1 0,-1 1 16,-2-1-16,7-9 15,-1-2-15,18-25 0,0 0 16,0 0-16,0 0 0,-7 6 16,-3 0-16,6-13 15,0-4-15,2-1 16,-2 1-16</inkml:trace>
  <inkml:trace contextRef="#ctx0" brushRef="#br0" timeOffset="80419.93">22132 11978 0,'0'0'0,"0"0"0,0 0 0,0 0 15,0 0-15,-6 14 16,0-1-16,-4 11 0,-1 0 15,-2 8-15,2-3 0,-3 14 16,-1-1-16,2 14 16,-1-2-16,7-2 0,-1-1 15,8-2-15,-2 0 0,6-9 16,-2-1-16,5-8 16,1-1-16,1-9 0,-2-3 15,4-4-15,-2 0 16,3-4-16,-2-1 15,1-4-15,0-2 0,-2-3 0,0 0 16,2-3-16,-4-4 16,3 0-16,-2-1 0,0-4 15,-2-1-15,-1 1 0,-1-2 16,0-2-16,-1 0 16,-3 0-16,-3-1 0,-1-1 15,0 0-15,4 18 0,0 0 16,-7-12-16,-3-1 15,-2 6-15,1-4 0,-2 7 16,0 0-16,2 4 16,-2-2-16,13 2 0,0 0 15,0 0-15,0 0 0,-7 4 16,-1-2-16,8 2 16,-2-2-16,4-4 0,0 0 15,6-8-15,-3 1 0,4-3 16,-1-2-16</inkml:trace>
  <inkml:trace contextRef="#ctx0" brushRef="#br0" timeOffset="80866.67">22551 12019 0,'0'0'0,"0"0"16,0 0-16,-6 14 0,0-3 16,-3 9-16,-3-2 0,4 4 15,-1-3-15,3 2 16,-1 0-16,5-1 0,1-1 16,2-1-16,-1-3 15,6-3-15,1 1 0,2-6 16,1-1-16,4-2 0,-3 0 15,5-4-15,-2 0 0,4 0 16,-3 0-16,5 0 16,-2 0-16,-18 0 0,0 0 15,20 3-15,1 0 0,-6 4 16,1 1-16,-6 4 16,-1-2-16,-5 3 0,-1-1 15,-3 6-15,-3-2 0,-3 6 16,1-3-16,-3 3 15,-1-3-15,9-19 0,0 0 16,-11 20-16,0-3 16,11-17-16,0 0 0,-15 12 15,0 0-15,0-5 0,0-4 16</inkml:trace>
  <inkml:trace contextRef="#ctx0" brushRef="#br0" timeOffset="81148.9">22516 12122 0,'0'0'0,"0"0"0,0 0 15,12-3-15,-1-1 16,13-3-16,-3-3 0,8-3 16,-1-2-16,3 2 15,1-3-15,13-4 16,0-2-16,6-1 0,1 0 0,-4 3 16,1-2-16,-12 5 15,0-1-15</inkml:trace>
  <inkml:trace contextRef="#ctx0" brushRef="#br0" timeOffset="90540.96">23286 11955 0,'0'0'0,"0"0"16,0 0-16,0 0 0,0 0 15,0 0-15,0 0 16,0 0-16,0 0 0,0 0 15,0 0-15,14 0 16,-3 0-16,16 0 16,-4 0-16,2 0 0,-1 0 0,1 0 15,-1 0-15,1 2 16,-2 0-16,2 3 0,-2-1 16,1 6-16,-2 0 0,0 1 15,0 0-15,0 2 16,-3 1-16,2 4 0,-1-3 15,0 5-15,0 0 16,-1 3-16,1-1 0,0 3 16,-1 1-16,0 4 0,1-1 15,3 8-15,-1-2 0,3 8 16,0 1 0,-4-1-16,-1-1 0,-2-1 0,-2 0 15,1 2-15,-4-1 16,1 3-16,-3 0 0,3 0 15,0 1-15,-3 2 0,1 0 16,-4 0-16,-1 2 16,-5 3-16,-1 0 0,-2 8 15,-1-2-15,0 8 0,-3-3 16,-1 1-16,0 0 0,-4 1 16,-1-1-16,0 0 15,0-1-15,0 0 0,-2-1 16,0 0-16,-1-1 15,1 1-15,-2 0 0,-1 0 16,0-1-16,-1 0 0,-3-2 16,0 1-16,0-1 15,0 0-15,-1 1 0,0 2 16,-3-2-16,0 1 16,0 0-16,-2-2 0,0 1 15,0 0-15,1 0 0,-1-2 16,1 0-16,2-2 15,-3-2-15,1 0 0,-3 0 16,0 0-16,-1-2 0,2 2 16,0 0-16,1 1 15,-1-1-15,1-3 0,-2 1 16,2-8-16,2 2 0,-4-3 16,1 1-16,1-2 15,1 0-15,1-2 0,1 1 16,-1 0-16,0-3 0,1 1 15,-2-3-15,-1 3 16,1 0-16,-1 1 0,-1-2 16,2 3-16,1-3 0,0-2 15,0-1-15,1 0 16,-1-2-16,5-4 0,-2 1 16,2-3-16,-1-2 15,1 0-15,0 1 0,3-6 16,1-2-16,1-1 0,0-1 15,0 4-15,1-2 0,-1 0 16,-1 1-16,3-1 16,-2 1-16,1-1 0,-1 2 15,2 0-15,-1-2 0,2 2 16,-3-3-16,2 5 16,1-2-16,1 1 0,-2 0 15,3-1-15,-1-1 16,10-20-16,0 0 0,-8 22 15,0-3-15,8-19 0,0 0 16,0 0 0,0 0-16,0 0 0,0 0 0,-6 20 15,1-3-15,5-17 0,0 0 16,0 0-16,0 0 16,0 0-16,0 0 0,-7 10 15,-1 0-15,3-6 0,-3-2 16</inkml:trace>
  <inkml:trace contextRef="#ctx0" brushRef="#br0" timeOffset="91024.84">22132 18148 0,'0'0'0,"0"0"15,0 0-15,-11 0 16,2 0-16,-11 0 0,1 0 16,1 1-16,0 2 0,2-1 15,-1-1-15,1 2 16,-1-2-16,1 1 0,-2 0 15,1 2 1,-1-2-16,-1 0 0,-1 0 0,0 1 16,-1-2-16,-1-1 0,0 0 15,1 2-15,-2-2 16,-3 0-16,1 0 0,-8 6 16,-3-3-16,1 6 0,0-3 15</inkml:trace>
  <inkml:trace contextRef="#ctx0" brushRef="#br0" timeOffset="92543.82">21110 18236 0,'0'0'0,"0"0"0,0 0 0,-1 0 16,-4-2-16,-7-2 15,-1 1-15,-7-3 0,1-3 16,0 2-16,-1-1 16,2 2-16,0 0 0,-2 2 15,-1-1-15,-1 0 16,1 1-16,-1 2 0,-1-2 15,1 2-15,-1-2 0,2 3 16,-2-4-16,3 4 16,-1-4-16,2 4 0,-1-1 15,3 0-15,-3 0 0,20 2 16,0 0-16,-18-2 16,-1 0-16,19 2 0,0 0 15,-18-2-15,-1-2 0,19 4 16,0 0-16,-19-4 15,1-2-15,18 6 0,0 0 16,0 0-16,0 0 0,0 0 16,0 0-16,-13-6 15,-3 1-15,16 5 16,0 0-16,0 0 0,0 0 0,-9-6 16,-1-2-16,4-2 15,-2-1-15,2 0 0,1-2 16,1-2-16,0 2 0,2-4 15,-2-1-15,3-4 16,-2 1-16,3-1 0,0 0 16,3 0-16,-3 1 15,3-1-15,-1 0 0,2 3 16,-2-2-16,3 1 0,1-2 16,0 3-16,0-1 0,2 2 15,0-1-15,1 1 16,0-2-16,2 5 0,-2-3 15,4 2-15,-4-1 16,6 1-16,-3-2 0,1 4 16,1-1-16,1 1 0,-1 0 15,1 2-15,2 1 0,0-2 16,1 3-16,1-1 16,-2-1-16,3 3 15,0-3-15,2 2 0,-2 0 0,2 1 16,-2-1-16,4 2 15,-2-2-15,0 2 0,0-2 16,2 5-16,0-3 16,1 2-16,-1-3 0,1 4 15,1-1 1,1 0-16,-1 0 0,-2 2 0,3 1 16,0-1-16,1-1 0,-1 4 15,0-2-15,1 3 0,-3-1 16,2 1-16,1 0 15,0 1-15,-1-1 0,2 0 16,-1 0-16,-1 3 16,-1-3-16,1 1 0,1 2 15,1-1-15,-2-2 0,1 1 16,-1 2-16,-1-1 16,-1-1-16,1 3 0,-1 0 15,1 2-15,-1 0 16,1 0-16,-2 0 0,-2 1 15,0 2-15,0 0 0,0 0 16,-1 4-16,-1-3 0,-1 2 16,1-1-16,0 3 15,-1-1-15,-1 3 0,0 1 16,-1-2-16,-1-1 0,-1 4 16,1-3-16,0 1 15,-2 0-15,-2 1 0,-1-1 16,1 2-16,-2-3 0,-10-15 15,0 0-15,9 20 16,0-2-16,-9-18 0,0 0 16,7 21-16,-1 1 0,-2-1 15,-2-1 1,-1-1-16,1 2 0,-2-4 0,-2 1 16,2-18-16,0 0 0,-3 15 15,-1 1-15,-2-4 16,-1 0-16,7-12 0,0 0 15,-9 11-15,0 1 16,-4 0-16,-2-2 0,0-1 16,-1 2-16,0-2 15,-2 1-15,3 1 0,-3-4 16,0 1-16,1-2 0,-1 1 16,-1-1-16,-1 3 0,-2-4 15,0 5-15,-5-2 16,2 6-16,-1-3 15,1 5-15,-3-3 0,6 1 0,-4 0 16,4-1-16,-1-4 16,1 1-16,0-2 0,2-1 15,-1 1-15,0-2 0,-3 0 16,2 0-16,0 0 16,0 0-16,-2 0 0,0-1 15,1-1-15,1 2 0,-1-2 16,-1 0-16,1 0 15,1 0-15,-1-1 0,1 2 16,-2-1-16,5 0 16,-1 0-16,1-1 0,-1-1 15,3 0 1,-3 0-16,4 0 0,-1-2 0,1 2 16,1 1-16,-1-3 0,0-3 15,-2-3-15,1 0 0,-3-1 16,0-1-16</inkml:trace>
  <inkml:trace contextRef="#ctx0" brushRef="#br0" timeOffset="103836.93">4243 14447 0,'0'0'0,"0"0"16,0 0-16,0 0 0,0 0 15,0 0-15,0 0 16,10 0-16,0 0 0,9 0 15,-1 0-15,-1 0 0,2 0 16,-3 0-16,0 0 16,2 0-16,0 0 0,0 3 15,-1-2-15,3 1 16,0 0-16,3 2 0,-2-2 16,3 2-16,0 0 0,0-3 15,1 2-15,2 0 16,-1 0-16,1 0 0,1-1 15,-1 0-15,-1 1 0,4-3 16,-2 0-16,-2 0 16,-1-3-16,1 1 0,-1 0 15,5 1-15,-2-4 16,5 4-16,-2-4 0,2 4 16,-1-3-1,8 4-15,-1-1 0,6 1 0,-5 0 0,2 0 16,-3 0-16,-1 1 15,-1-1-15,3 3 0,0-2 16,-3 3-16,-2-1 0,1 2 16,2-4-16,2 3 15,-3-1-15,2-1 0,-2-2 16,0 2-16,-1-2 0,-1 1 16,0 2-16,2-2 15,-2 1-15,3 2 0,-2 0 16,1 0-16,-2 0 15,0 0-15,0-1 0,3 1 16,-2 1-16,-1-1 16,0 0-1,0 0-15,-2-3 0,2 1 0,-1 1 0,0 0 16,-1-1-16,2 2 0,0-1 16,0-2-16,-1 1 15,3-1-15,-2 2 0,4-2 16,0 2-16,0 0 15,0 2-15,-2 0 0,-2-2 16,2 1-16,-3-3 0,1 3 16,2-2-16,0 2 15,0 0-15,0-2 0,-2 0 16,4 0-16,-2 0 0,1 0 16,-1-2-16,0 2 15,-1-1-15,4 4 16,-3-3-16,0 0 0,-2 0 15,1 0-15,-1-2 0,1 0 16,-3 0-16,4 0 0,-3-2 16,1 2-16,1-2 0,0 0 15,-3 0-15,2 2 16,0-3-16,2 3 0,-2-2 16,0 2-16,-2-1 0,2-1 15,-1 0-15,-1 0 16,0 0-16,-1 0 0,-1-2 15,-3 0-15,-3 0 0,-1 0 16,-2-1 0,2 2-16,0-4 0,-1 1 0,1-1 15,0 3-15,-1-5 16,-1 1-16,-1-1 0,-1-4 16,0 2-16,-2-3 0,2-2 15,-1 2-15,0-3 16,-1-2-16,-3-1 0,3-4 15,-3 1-15,1-1 16,-2-1-16,-2-3 0,-1 1 16,-1-4-16,0 2 0,0-1 15,-3-4-15,4-6 16,0 1-16,-5 2 0,-1-2 16,-1 7-16,-2 0 0,-2 4 15,0-1-15,-2 6 16,0 3-16,-2-1 0,-1-1 15,-3 4-15,-2 1 0,0-1 16,-1 0-16,-1 3 16,-2-1-16,-2 0 0,1-1 15,-3 2-15,1-2 0,-3 4 16,0-3-16,0 3 16,-3-2-16,-1 4 0,-1-3 15,2 4-15,-2 1 0,-3 2 16,1-4-16,-1 2 15,0 2-15,-1 2 0,-1-2 16,-1 3-16,0-2 0,-2 2 16,0-1-16,-11-2 15,1 1-15,-4 4 0,0-3 16,5 1-16,0 0 0,-2 2 16,2-2-16,-2 2 15,1 0-15,0 2 0,-2 0 16,0 2-16,0-2 0,0 2 15,-1 0-15,2 0 16,-2 0-16,2 4 0,-2-3 16,1 1-16,-2 1 0,-1-2 15,-3-1-15,3 3 16,-1-3 0,0 1-16,-1 0 0,0 0 0,0 1 15,2 0-15,-1-3 0,2 5 16,-2-3-16,0 1 15,-2 0-15,1 0 0,2 0 16,-1 2-16,-1-2 0,0 3 16,0-1-16,2 0 15,-3 0-15,3-1 0,-4 2 16,1-1-16,1-2 0,-1 2 16,-2-1-16,1 1 15,0 1-15,2 0 0,-1 1 16,8 0-16,0-2 0,-2 1 15,0 0-15,-1 0 16,2 1-16,-2 0 16,2 0-16,-4072 2 0,8143-3 0,-4072-1 15,0 1-15,2-4 16,-2 2-16,5-2 0,2 1 16,1 0-16,0-2 0,3 2 15,-2-3-15,1 5 16,0-1-16,2-1 15,0-1-15,3 3 0,0-2 16,3 4-16,-1-2 0,5 4 16,-1-3-16,1 5 0,-2-1 15,1 4-15,-1-1 0,2 3 16,-4-1-16,6 4 16,-3 0-16,3 1 0,-1 1 15,4 1-15,1-1 16,1 2-16,1 0 0,1 1 15,1 0-15,1 3 0,1-3 16,3 2-16,1 1 0,0 1 16,0-1-16,3 2 15,1-3-15,3 1 0,-3-3 16,6 1-16,-2-3 16,3-1-16,0-3 0,1-2 15,0-2-15,1-5 0,-1-3 16,3-3-16,-1-1 15,5-8-15,-3 2 0,-3-9 16,0 0-16,-2 0 16,-2-1-16</inkml:trace>
  <inkml:trace contextRef="#ctx0" brushRef="#br0" timeOffset="119886.77">10077 17456 0,'0'0'0,"0"0"0,0 0 0,0 0 16,0 0-16,0 0 15,0 0-15,0 0 0,0 0 16,10 10-16,-2-2 15,7 4-15,-1-2 0,4-1 16,-2-1-16,4-2 0,-1 0 16,3-2-16,-1 0 15,2 0-15,1 0 0,1 0 16,1 0-16,4 0 0,-3-1 16,5 2-16,-3-2 15,4 3-15,-2-2 0,13 3 16,-4 0-16,10 3 15,-3-2-15,-3-1 0,3 0 16,-3 0-16,0-3 0,2 2 16,-2-2-16,3 0 15,-3 0-15,3 0 0,-2-2 16,3 2-16,-2-2 0,4 2 16,-4-1-16,1 1 15,2-2-15,-1 3 0,-1-1 16,-1-1-16,3 1 0,-3-2 15,-1 0-15,2-2 16,-2 0-16,0-2 0,1 0 16,-2 0-16,2 0 0,-4-1 15,2-1-15,-1-1 16,-2-1-16,-2 0 0,-1 0 16,-1-1-16,0-4 0,-2 3 15,0-5-15,0 2 16,1-1-16,-2-1 0,-3 0 15,-1-2-15,-1-1 16,-1-2-16,0-2 0,-1-1 16,2-1-16,-4 1 0,-1-3 15,-3 0-15,-2-1 0,-2 1 16,-4 1-16,1-1 16,-3-1-16,-1-3 0,0-1 15,-2 0-15,-3-3 0,3 2 16,-2-1-16,-2-2 15,0-1-15,0-7 0,-1-1 16,-3-2-16,0-2 0,-5 1 16,-1 0-16,-4 6 15,1-2-15,-3 5 0,0 1 16,-1 3-16,-3 1 16,-1 3-16,-1-1 0,-2 2 15,-1-1-15,-3 4 0,-1 1 16,-4 1-16,2-2 15,-2 5-15,-3-1 0,1 2 16,0-1-16,-2 1 16,-3 1-16,1 1 0,-2-2 15,0 5-15,-3-4 0,1 4 16,0 0-16,-3 3 16,2-2-16,-3 2 0,0-2 15,-3 3-15,1-2 0,0 4 16,0-3-1,-2 4-15,-1-1 0,2 1 0,-1-3 16,1 3-16,-3-1 0,1 1 16,-1 1-16,4 0 15,-3 1-15,4 4 0,-2-2 16,2 2-16,-2 0 0,1 4 16,0-2-16,0 3 15,0-4-15,2 3 16,-3 0-16,3 0 0,-1 1 15,0 1-15,2 3 0,-1 0 16,3 1-16,-1 2 0,-1-1 16,4 3-16,-2-2 0,5 2 15,-2-2-15,1 1 16,-1 0-16,2 4 16,-1-1-16,5 1 0,-2-1 0,2 1 15,-2-1-15,3 3 16,0-3-16,3 4 0,-3 0 15,3 4-15,-2-3 16,5 5-16,1-1 0,1 4 16,1 1-16,1 2 0,0-1 15,6 3-15,-1-4 16,3 2-16,-2-2 0,7 1 16,-1-1-16,6-3 0,-3 0 15,3 1-15,1-1 16,2 3-16,1 0 0,5 1 15,-3-2-15,5 7 16,-1-3-16,6 12 0,-1-2 16,9 5-16,0 1 0,6-5 15,-3 2-15,8-5 16,-2 0-16,-4-13 0,-1-3 0</inkml:trace>
  <inkml:trace contextRef="#ctx0" brushRef="#br0" timeOffset="122355.78">12344 13109 0,'15'-5'0,"-78"29"16,34-11-16,-7 7 0,-1-1 16,-2 3-16,-2-2 15,-4 9-15,-3-1 0,0 3 16,-1 0-16,-1 3 16,-3-3-16,1 7 0,0-3 15,2 4-15,0 0 0,2 1 16,-1-1-16,1 2 0,-2-2 15,-2 5-15,2-3 16,-3 6-16,0-2 0,2 5 16,0-3-16,6 0 15,-1-2-15,11-6 0,-3 0 16,10-7-16,1-1 0,7-9 16,1 1-16,19-23 15,0 0-15,-12 15 0,-1 0 16,2-2-16,2-3 15,-3 0-15,0 0 0,1 2 16,-5-2-16,-2 8 0,-2-1 16,5 1-16,-3-2 0</inkml:trace>
  <inkml:trace contextRef="#ctx0" brushRef="#br0" timeOffset="123796.65">21575 16334 0,'0'0'0,"0"0"16,0 0-16,0 0 0,0 0 15,0 0-15,0 0 16,-9 9-16,2-3 0,-8 6 16,-1-3-16,-3 3 0,-3 0 15,-4 0-15,-1 0 16,-5 1-16,-1 0 0,-10 10 16,0-2-1,-4 4-15,-3-1 0,6 4 0,-4-3 16,4 4-16,-1-1 0,3 0 15,0-1-15,5 1 16,1-3-16,2 5 0,-1-3 16,1 1-16,1-1 0,0 0 15,-1-1-15,-1 2 16,0-3-16,1 3 0,-1-3 16,4 3-16,-2-3 0,5-2 15,-1 1-15,5-2 16,-2-2-16,7-2 0,-1-3 15,7 1-15,-3-3 0,16-13 16,0 0-16,-13 14 16,-2-2-16,15-12 15,0 0-15,0 0 0,0 0 16,0 0-16,0 0 0,-11 12 16,0-2-16,11-10 0,0 0 15,-9 6-15,0-3 0,3 0 16,0-2-16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5-02T02:20:37.07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9131 11375 0,'0'0'0,"0"0"0,0 0 15,0 0-15,0 0 0,0 0 16,0 0 0,0 0-16,0 0 0,0 0 0,0 0 15,0 0-15,0 0 0,9 3 16,-1-2-16,8 3 15,-1 0-15,3 2 0,-3-2 16,1 2-16,-2-2 0,0 1 16,-3 1-16,0 0 15,1-2-15,-1-1 0,-1 2 16,2 0-16,-3-4 0,-9-1 16,0 0-16,16 4 15,-2-2-15,-14-2 0,0 0 16,20 2-16,-2-2 0,8 0 15,0-2-15,-3 0 16,2 0 0,-1 0-16,0-2 0,0 1 0,-3-2 0,2 1 15,-1-2-15,1 3 16,1-2-16,0 2 0,-2-3 16,1 2-16,1 1 15,-24 3-15,0 0 0,26-3 16,0-1-16,1 2 0,-1 0 15,-3 2-15,2-2 16,-2 2-16,0 0 0,1 0 16,-2 0-16,0 2 0,0 0 15,2 0-15,-1 0 16,1 0-16,0 1 0,-1-2 16,1 1-16,-1 0 0,0 0 15,1 0 1,0 0-16,-2 0 0,3-2 0,-3 2 15,0-2-15,0 1 0,0 1 16,2-2-16,-4 0 16,4 3-16,0-3 0,1 0 15,2 0-15,-2 1 16,0-1-16,-2 0 0,1 0 16,2 0-16,-4 0 0,-22 0 15,0 0-15,30 0 0,-2 0 16,3 0-16,-1 0 15,-1-1-15,-2-2 0,3 1 16,-3 1-16,1 1 16,-2-2-16,-1 2 0,0-2 15,1 2 1,-1 0-16,1 0 0,-1-2 0,0 2 16,1-2-16,2 2 0,-1-2 15,-1 0-15,-1 0 0,1 2 16,-4-1-16,4-2 15,0 1-15,2 0 0,-3-2 16,3 2-16,-4 0 0,6 0 16,-3 1-16,1 1 15,-2-3-15,3 3 0,-1-2 16,1 0-16,-1 0 0,1 1 16,0-2-16,1 2 15,0-2-15,1 2 0,-3-1 16,5-1-16,-5 2 0,3-1 15,-1-2 1,2-1-16,-1 2 0,3 0 0,-3 2 16,8-1-16,0-2 15,2 0-15,1 1 0,2-2 16,0 1-16,-2 4 0,0-2 16,-4 2-16,-1 0 0,-6 2 15,0-2-15,-4 3 16,0-3-16,-1 3 0,0 0 15,3 0-15,1-1 16,-1 1-16,0 2 0,2-1 16,-2-2-16,0 2 0,0-2 15,1-1-15,-1 2 16,2-1-16,0-1 0,0 2 16,-2-3-1,0 0-15,-1 0 0,-1 0 0,0 0 16,2 0-16,-1-3 0,2 2 15,-3-1-15,1-1 16,-3 2-16,1-4 0,-4 2 16,4-1-16,0-2 0,0 0 15,-2 0-15,-2-1 16,2-1-16,0 1 0,-1-4 16,0 1-16,0 1 0,2-3 15,-3 0-15,-1 0 16,0-2-16,-21 14 0,0 0 15,24-16-15,-2 1 16,-22 15-16,0 0 0,21-17 16,-2-4-16,-3 2 0,0-1 15,-16 20-15,0 0 0,9-19 16,1-3-16,-8 4 16,-1 0-16,-2 1 0,-1-1 15,-6 2-15,2 1 0,-3 1 16,-2 0-16,0 2 15,0-2-15,-7 5 0,1-1 16,-3 2-16,-2-2 0,1 4 16,0-1-16,-5 3 15,0-2-15,-2 1 0,-1 2 16,0 1-16,-1 0 0,1 0 16,-2-2-16,-1 4 15,0-2-15,1 0 0,-2-2 16,-6 2-16,-1-2 0,-3 1 15,2-2-15,3 0 16,-4-2-16,5 1 0,-2 1 16,1-2-16,2 1 0,-2-1 15,-1 0-15,0 3 16,-1-3-16,1 4 16,0-3-16,0 0 0,-2 0 15,0 2-15,-1 0 0,1 3 16,0-4-16,0 1 15,-2-2-15,-1 4 0,-1-2 16,2 1-16,-1-3 0,0 2 16,1-2-16,-1 2 15,0 1-15,1-2 0,-3-1 16,4 2-16,-4 0 0,4 2 16,-4-1-16,3 0 0,-1 1 15,4 1-15,-3-3 16,0 0-16,-1-1 0,1 4 15,0 0-15,2-2 16,-2 1-16,-1 1 16,0-3-16,-2 4 0,2-1 0,-1 1 15,-1 0-15,1 0 16,-2 0-16,0 1 0,0-1 16,1 4-16,2-3 0,-1 4 15,-2-4-15,1 5 16,0-2-16,0 3 0,2-1 15,0 2-15,1 0 0,-3 3 16,2-4-16,1 3 16,0-1-16,-1 3 0,1 0 15,0 0-15,1-3 0,0 2 16,0-2-16,4 1 16,-2-2-16,1 0 0,0-1 15,2 1 1,-3 0-16,5 2 0,-2 0 0,2 1 15,-2-4-15,1 0 0,0 2 16,3-2-16,0 0 16,2 4-16,-2-4 0,2 2 15,2-4-15,8 1 0,-2 0 16,3 0-16,-2-2 16,3 4-16,-3-2 0,22-6 15,0 0-15,-21 7 0,0 2 16,0-2-16,-1 0 0,22-7 15,0 0-15,-17 9 16,-3 0-16,7 0 0,-3-2 16,5 4-16,-2-2 15,6 1-15,-1 1 0,7-3 16,-3 3-16,2-1 0,0-1 16,4 3-16,-2 0 15,4 2-15,-2-1 0,1 0 16,-1 0-16,2 1 15,0-3-15,1 3 0,0-2 16,3 0-16,-3-1 0,3 4 16,0-4-16,2 1 15,-1-1-15,2 0 0,-2-2 16,3-1-16,0 0 0,-1-2 16,1-3-16</inkml:trace>
  <inkml:trace contextRef="#ctx0" brushRef="#br0" timeOffset="7446.27">13390 9725 0,'0'0'0,"0"0"16,0 0-16,0 12 0,-1-2 15,-3 10-15,0-3 0,-1 1 16,0-2-16,1-3 15,-2-1-15,4-1 0,-1-4 16,1-7-16,0 0 0,2-4 16,-2-2-16</inkml:trace>
  <inkml:trace contextRef="#ctx0" brushRef="#br0" timeOffset="7659.02">13473 9725 0,'0'0'0,"0"0"16,0 0-16,0 0 0,0 0 16,0 0-16,0 0 0,-2 12 15,-3 0-15,-1 10 16,1-1-16,1 0 0,-2-1 16,4 1-16,1-2 0,1 3 15,0-4-15,3 0 16,-1-2-16,4-5 0,-2 2 15</inkml:trace>
  <inkml:trace contextRef="#ctx0" brushRef="#br0" timeOffset="8642">20322 9700 0,'0'0'0,"0"0"0,0 0 16,0 0-16,0 0 0,0 0 15,0 0-15,0 0 16,0 0-16,-6 10 0,-2-2 15,-2 7-15,1-1 0,1 0 16,-2-1-16,4 1 16,-2-2-16,5-2 0,-3 0 15,-1-1-15,2 1 0,-1-1 16,0-2-16,3-1 16,-1 0-16,6-5 0,-2-1 15,2 0-15,-1-1 0</inkml:trace>
  <inkml:trace contextRef="#ctx0" brushRef="#br0" timeOffset="8828.24">20378 9802 0,'0'0'0,"0"0"15,0 0-15,0 0 16,0 0-16,0 0 0,0 0 16,0 0-16,0 0 0,0 2 15,-2 1-15,-2 2 0,-1-2 16,1 10-16,1-4 0,1 3 15,0 0-15,-4 5 16,0-2-16,-3 4 0,1 0 16,5-3-16,-3 0 0</inkml:trace>
  <inkml:trace contextRef="#ctx0" brushRef="#br0" timeOffset="11628.12">10401 12059 0,'0'0'0,"0"0"0,0 0 0,0 0 16,0 0-16,0 0 15,0 0-15,0 0 16,0 0-16,0 0 0,0 0 0,0 0 15,0 0-15,9 2 16,-1-1-16,10 1 0,0 0 16,-3 1-16,-2-2 0,3 1 15,-2 0-15,2 3 16,-3-2-16,4-3 0,-4 3 16,3-2-16,-2 1 15,2-2-15,-3 0 0,3 0 16,-3 0-16,5-3 15,-3 0-15,1-2 0,-2-2 16,0 3-16,-3-1 0,3 1 16,-1 0-1,-13 4-15,0 0 0,18-6 0,-1 0 16,-17 6-16,0 0 0,25-6 16,-1 0-16,0 2 15,2 0-15,-2 2 0,-1-2 16,1 3-16,0-3 0,-24 4 15,0 0-15,25 0 16,-1-1-16,1 1 0,-1 0 16,-1 0-16,0 0 0,1 3 15,-2-1-15,-1-1 16,1 1-16,0 0 16,-3 0-16,1 3 0,0 1 15,0-1-15,0-1 0,0 2 16,-1 0-16,2 0 0,-2-3 15,2 4-15,-1-4 0,1 2 16,1-3-16,1 1 16,-1-3-16,-1 3 0,1-2 15,2-1-15,-2 0 0,1 0 16,0 0-16,1 0 16,0 0-16,-2 0 0,2-1 15,2 1-15,-2-3 16,2 3-16,-4 0 0,2 0 15,0-3-15,-24 3 16,0 0-16,29 0 16,-2-2-16,-27 2 0,0 0 0,34 0 15,-2 0-15,8 2 0,1-2 16,-1 3-16,-3-3 16,-2 0-16,1 3 0,-5-2 15,0 1-15,-5 0 0,-3 0 16,-1 0-16,-3 1 15,4-2-15,2 0 0,1 4 16,-4-4-16,4 4 16,-2-4-16,-1 3 0,-2-2 15,3 3-15,-3-4 0,4 4 16,-2-4-16,0 2 16,1-2-16,0 2 0,-2-1 15,0-1 1,0 1-16,-1 0 0,-1-2 0,2 1 15,-3-1-15,5 3 0,-3-3 16,1 2-16,-1 0 0,1 0 16,-2-2-16,-2 2 15,3-2-15,1 2 0,-3-2 16,3 2-16,-2 0 0,0-1 16,0-1-16,2 3 15,-3-1-15,3-2 0,-2 0 16,1 0-16,1 0 0,-2 2 15,-1-2-15,4 0 16,-1-2-16,2 0 0,-1-1 16,2 3-16,0-1 0,2 1 15,-1-2 1,3 0-16,-3 0 0,6-2 0,-1-3 16,-4 2-16,2-1 0</inkml:trace>
  <inkml:trace contextRef="#ctx0" brushRef="#br0" timeOffset="22359.4">15021 12021 0,'0'0'0,"0"0"16,0 0-16,0 0 0,0 0 15,0 0-15,0 0 0,0 0 16,0 0-16,14 0 15,-2 0-15,11 2 0,1 0 16,-4-1-16,-3 2 16,2 1-16,-1-2 0,1 3 15,1-2-15,-3 1 0,2-2 16,1 2-16,-3 0 0,3 1 16,-3 2-16,3-2 15,-2 0-15,-1-2 0,1 1 16,1 0-16,0 0 15,1 0-15,0 0 0,2-1 16,-2 0-16,1-1 0,-1-1 16,1 2-16,0-2 15,5-1-15,-3 0 0,4 0 16,-4-1-16,2 1 0,0-3 16,1 3-16,0-1 15,1-1-15,0-1 0,2 3 16,-2-1-16,0 1 0,-2-2 15,3 2-15,-3 0 16,5 0-16,-3 0 0,3 2 16,-2-2-16,1 1 15,0 2-15,-2 3 0,0-3 16,1 3-16,-1-1 0,1 0 16,0 0-16,1-2 15,0 0-15,3 0 0,-3-1 16,2 0-16,-1-2 0,4 0 15,-3-2-15,8-3 16,-3 2-16,6 0 16,0-3-16,-5 2 0,-1-1 0,2-1 15,-3 0-15,0 3 16,-1-3-16,1 3 0,-2 1 16,0-1-16,-1-1 0,-1 4 15,-1-2-15,-4 4 16,-1-2-16,-1 2 0,0 0 15,-2 1-15,2-3 0,1 2 16,-1 1-16,2 0 16,-1 0-16,-1 0 0,-1 1 15,1 0-15,-1-1 0,0 1 16,-1-1-16,-1 4 16,0-2-16,1 1 15,-4 0-15,0 0 0,0 0 0,-1 0 16,1 0-16,-18-6 15,0 0-15,19 8 0,1 0 16,2-2-16,-1 1 0,1-2 16,-2 2-16,-1-1 15,-1-2-15,0-4 0,-3 0 16,-3-2-16,-2 0 0</inkml:trace>
  <inkml:trace contextRef="#ctx0" brushRef="#br0" timeOffset="33649.56">10440 8669 0,'9'-15'0,"-46"62"16,20-27-16,-2 6 16,-1-2-16,2 4 0,-2-3 15,3 7-15,-1-3 0,18-29 16,0 0-16,-12 25 15,0 1-15,12-11 0,-2 1 16,8-11-16,-1 1 0,4-6 16,-1 0-16,3-2 15,1 1-15,2-2 0,-2 2 16,2 1-16,-2-2 0,2 4 16,-1-1-16,1 5 15,-3 1-15,0 3 0,-4-3 16,-3 7-16,-2-2 0,-2 5 15,-2-1-15,-5 8 16,-2 1-16,0 0 0,-3 0 16,-2 0-16,1 1 0,-1-3 15,-1 1-15,15-24 16,0 0-16,0 0 0,0 0 16,-14 17-16,1-2 0,2-6 15,-4-2-15,10-7 16,-3 0-16</inkml:trace>
  <inkml:trace contextRef="#ctx0" brushRef="#br0" timeOffset="34200.31">10368 8954 0,'0'0'15,"0"0"-15,0 0 0,11 0 0,2 0 16,7 0-16,0-5 16,6-1-16,-2 1 0,4 0 15,-3 0-15,0 1 16,-1-1-16,-4 4 0,2-1 16,-2 4-16,-1-1 0,-1 8 15,-2-4-15,-5 9 16,1 0-16,-9 7 0,2-3 15,-3 1-15,0 2 0,0 2 16,0 1-16,1-1 16,-1-1-16,4-1 0,-2 0 15,-4-21-15,0 0 0,10 15 16,-1-1 0,6-4-16,-1-1 0,1-5 0,1-2 15,-2-6-15,0 1 0,-3-3 16,0-3-16,2 0 15,-4-1-15,2-3 0,-2-1 16,-1-2-16,-1-2 16,-3 2-16,1-5 0,-3 3 15,-2 0-15,-2 2 0,0-3 16,-7 3-16,2 1 0,-5 4 16,-2 0-16,-1 6 15,-1-4-15,-1 7 0,-3-2 16,2 4-16,1 0 0,17 0 15,0 0-15,0 0 16,0 0-16,0 0 16,0 0-16,-16 4 0,-2-2 0</inkml:trace>
  <inkml:trace contextRef="#ctx0" brushRef="#br0" timeOffset="36185.67">10007 8837 0,'11'0'0,"-63"-4"0,25 2 0,-6 6 16,2 1-16,-4 11 16,-1-3-16,-2 6 0,-1 1 15,3 1-15,-1 1 0,9-1 16,1 2-16,27-23 15,0 0-15,0 0 0,0 0 16,0 0-16,0 0 0,-9 16 16,-2-3-16,15-7 15,-2 1-15,6-6 16,-2-1-16,4 0 0,-1 0 0,-9 0 16,0 0-16,16 2 15,-3 0-15,5 1 0,-3 2 16,3 2-16,-1 1 15,-5 4-15,-1-2 0,-4 2 16,-2-1-16,-5 5 16,0 0-16,-5 3 0,-2 1 15,-6 9-15,-1-2 0,-2 0 16,-2-1-16,-1 1 0,-3-2 16,-2 7-16,-1-2 15,25-30-15,0 0 0,0 0 16,0 0-1,-23 18-15,-1 0 0,8-15 0,-1-1 16,10-4-16,-3-2 0</inkml:trace>
  <inkml:trace contextRef="#ctx0" brushRef="#br0" timeOffset="36519.57">9729 8720 0,'0'0'0,"0"0"15,0 0-15,0 0 16,0 0-16,0 15 0,-2-1 16,-2 20-16,0 0 0,-4 12 15,-3 1-15,2 8 16,-4-2-16,4 6 0,-2 0 15,0 2-15,2 0 0,1-8 16,1 0-16,2-10 16,-1-1-16,6-12 0,0 2 15,0-32-15,0 0 16,2 18-16,0-1 0,5-8 16,-2-4-16,1-8 0,-2-4 15,1 0-15,-1-1 16</inkml:trace>
  <inkml:trace contextRef="#ctx0" brushRef="#br0" timeOffset="36859.23">9879 8781 0,'0'0'0,"0"0"0,0 0 15,0 0-15,0 0 0,0 9 16,-2 2-16,0 12 0,0 0 16,0 8-16,1 1 15,1 5-15,-2-1 0,2 11 16,-3-2-16,3 5 0,0-4 16,0 1-16,0-1 15,0-3-15,0-2 0,0-2 16,0 0-1,3-3-15,-3-1 0,0-35 0,0 0 16,5 36-16,-1-1 0,-4-35 16,0 0-16,4 31 15,0 1-15,-1-14 0,-1 0 16,4-9-16,-1 1 0</inkml:trace>
  <inkml:trace contextRef="#ctx0" brushRef="#br0" timeOffset="39188.33">21714 8351 0,'0'0'0,"0"0"15,0 0-15,0 0 16,0 0-16,0 0 0,0 0 16,-6 7-16,-1 2 0,-8 5 15,2 1-15,-3 4 16,-1-2-16,-1 5 0,0-2 15,2 2-15,-1-1 16,3-1-16,-1-1 0,15-19 16,0 0-16,0 0 0,0 0 15,-7 18-15,0 0 0,8 0 16,-1-3-16,6-3 16,1 0-16,2-4 0,1 0 15,4-2-15,-1-1 0,3 4 16,0-2-16,4 5 15,-1-2-15,-1 3 0,0-1 16,-5 3-16,0 2 0,-4 1 16,-3-1-16,-5 2 15,1 1-15,-5 0 16,-3 0-16,-5-1 0,2 1 0,-4-2 16,-3 0-16,16-18 15,0 0-15,-17 15 0,-3 0 16,0-3-16,-2-2 15,-1-6-15,-3-2 0,4-4 16,2-2-16</inkml:trace>
  <inkml:trace contextRef="#ctx0" brushRef="#br0" timeOffset="39472.37">21553 8579 0,'0'0'0,"0"0"0,0 0 16,0 0-16,0 0 0,18 0 16,-3 0-16,21 0 0,-1 0 15,9 1-15,-2 1 16,2 3-16,-4-3 0,0 3 15,-3-2-15,1 3 16,-1 1-16,-2-2 0,1 1 16,-36-6-16,0 0 0,29 4 15,0 1-15,-11-5 0,-1-3 16</inkml:trace>
  <inkml:trace contextRef="#ctx0" brushRef="#br0" timeOffset="40122.31">22261 8558 0,'0'0'0,"0"0"15,0 0-15,0 0 0,0 0 16,-5 12-16,-5-2 0,-3 10 16,0-2-16,0 6 15,0-1-15,3 4 0,0 1 16,3 3-16,-3-1 15,6 3-15,-2 0 16,6 7-16,-2-3 0,10-1 0,-2-3 16,6-7-16,-3 2 0,3-10 15,-2-2-15,6-4 16,-1-2-16,5-3 0,0-3 16,0-2-16,0-2 15,-2-2-15,2-2 0,-5 1 16,0-4-16,-15 7 0,0 0 15,9-8-15,0-3 16,0-2-16,-1-2 0,-3-6 16,-1-3-16,0-8 15,-2 1-15,1 0 0,-3-1 16,0 3-16,0 0 0,0-1 16,-3 1-1,1 3-15,-2 0 0,2 3 0,-2 0 16,-1 5-16,-1-1 0,-4 2 15,0 0-15,-1 5 0,-2-2 16,0 5-16,-1-3 16,1 6-16,0-2 0,-2 6 15,2-2-15,1 4 0,1 0 16,0 0-16,-1 0 16,4 0-16,-1-2 0</inkml:trace>
  <inkml:trace contextRef="#ctx0" brushRef="#br0" timeOffset="41090.64">21083 8500 0,'0'0'0,"0"0"0,0 0 16,0 0-16,0 0 0,0 0 15,0 0-15,0 0 16,0 0-16,-9 0 0,0 0 16,-15 0-16,2 0 0,-8 4 15,0-2-15,-1 7 16,-2-2-16,-3 8 0,1-3 16,4 3-16,-2 1 0,6 1 15,-2-1-15,29-16 16,0 0-16,-21 18 0,-1-2 15,22-16-15,0 0 0,0 0 16,0 0-16,-7 18 16,-4-3-16,11 0 0,0 0 15,9-4-15,-4 0 16,7-1-16,-2-3 0,2 4 16,-1-1-16,5-2 0,-1 3 15,7 1-15,-1-1 16,-2 1-16,-1-1 0,-3 1 15,1 1-15,-16-13 0,0 0 16,11 12-16,1 3 0,-6 0 16,0-1-16,-8-2 15,0 0-15,-6 2 0,0-1 16,-5 2-16,-2-4 16,-9 4-16,0-1 0,-2 1 15,-2-2-15,1-2 0,-1 2 16,2-4-16,-1 0 0,3-2 15,-2-1-15,2-1 16,1-3-16,1 0 0,-1 0 16,6-6-16,-1 2 0,6-3 15,-2-1-15</inkml:trace>
  <inkml:trace contextRef="#ctx0" brushRef="#br0" timeOffset="41523.81">20809 8356 0,'0'0'0,"0"0"0,0 0 16,0 0-16,0 0 0,0 0 15,0 0-15,0 14 0,-2-1 16,-2 17-16,-3 0 16,2 3-16,-3 1 0,3 9 15,-3-2-15,-2 2 0,3-2 16,-1 2-16,-2-1 15,1 1-15,-1 0 0,3-4 16,-2 1-16,0-5 16,-3 1-16,2-3 0,-2 0 15,5-5-15,-4 0 0,8-7 16,-3-2-16,6-19 16,0 0-16,0 0 0,0 0 15,-4 13-15,0-2 16,3-7-16,-3 0 0</inkml:trace>
  <inkml:trace contextRef="#ctx0" brushRef="#br0" timeOffset="42041.52">20935 8367 0,'0'0'0,"0"0"0,0 0 16,0 0-16,0 0 0,0 0 15,0 0-15,0 10 16,0 3-16,0 10 0,-1 0 15,-3 4-15,-2-2 16,-2 7-16,0-2 0,2 2 16,-1-3-16,-2 3 0,2-3 15,-1 7-15,-1-1 0,-2 9 16,2-1-16,-1 3 16,-2 0-16,5-5 15,-3 1-15,2-7 0,0-1 16,2-5-16,1 0 0,5-29 15,0 0-15,-2 24 0,-2-1 16,4-23-16,0 0 16,0 0-16,0 0 0,0 0 15,0 0-15,-3 20 0,0-2 16,3-18-16,0 0 16,0 0-16,0 0 0,0 0 15,0 0-15,-4 11 0,1-1 16,-1-8-16,0 0 0</inkml:trace>
  <inkml:trace contextRef="#ctx0" brushRef="#br0" timeOffset="52552.71">1330 17193 0,'0'0'0,"0"0"0,0 0 16,0 0-16,0 0 0,0 0 16,0 0-16,0 0 15,0 0-15,11 4 0,-4-2 16,9 5-16,-3-1 15,1 2-15,-3 1 0,0-3 16,-2-1-16,2-1 16,-4-2-16,3 2 0,-3-2 15,4 0-15,-2-2 0,1 2 16,1-2-16,-1 2 16,0-2-16,2 0 0,-2-2 15,4 0-15,-1 0 0,-13 2 16,0 0-16,18-2 0,-3-2 15,5 0-15,0-2 16,2 0-16,-2 0 0,0 1 16,1-3-16,0 2 15,0-2-15,2 2 0,-1 1 16,1 0-16,-3-1 0,1 0 16,0 0-16,2 1 15,-1-3-15,4 2 0,-2-2 16,0 2-16,-1 0 0,4 0 15,-4 0-15,3 0 16,-1 1-16,2 1 16,-1-2-16,1 2 0,-2-2 0,4 2 15,-3 0-15,1 0 16,-1-2-16,1 2 0,2-1 16,-2 1-16,0 0 15,3 3-15,-3-4 0,3 3 16,-1-2-16,0 2 0,1-2 15,1 2-15,0 0 0,-1 2 16,0-2-16,2 2 16,-2 0-16,2 2 0,-2 0 15,5 0-15,-4 0 16,9 2-16,1 0 0,4 3 16,-4-2-16,4 1 0,-1 0 15,-2 0 1,-4-1-16,-2 1 0,-3 1 0,2 0 15,-1 1-15,1 0 0,-1 0 16,1-1-16,-1-1 16,1 0-16,1 0 0,-1 2 15,0-2-15,1 0 16,-1-3-16,0 2 0,-2 2 16,2-1-16,-2 1 0,4-2 15,-2-1-15,3-1 0,-1 1 16,1-1-16,-4-1 15,3-1-15,0 2 0,0-1 16,-2 0-16,2 2 16,-2-3-16,1 2 0,1-3 15,0 2 1,-2-1-16,2 2 0,-2-1 0,0-1 16,2-1-16,0 2 0,-2 0 15,2 0-15,-2 0 0,4 0 16,-4 0-16,1-2 15,-1 0-15,0 2 0,0 0 16,1 0-16,-2 0 16,3 0-16,0-1 0,0 3 15,0 1-15,0-3 0,-2 0 16,2 0-16,-2-2 0,1 1 16,-1 2-16,1-1 15,0-1-15,-1-1 0,-2-1 16,2-1-16,-1-1 0,0 2 15,-1-3 1,0 2-16,0-3 0,1 4 0,-1-2 16,4 3-16,-1-1 0,1 2 15,-2-1-15,-2 3 16,0-2-16,3 2 0,-2-1 16,3 0-16,-2 0 15,-2 1-15,0 0 0,-2-1 16,1-1-16,-4 2 0,-3-3 15,3 2-15,-1-2 16,3 1-16,-1-1 0,0 0 16,1 0-16,2 0 0,-3 0 15,-1 0-15,0 0 16,3 0-16,-2-1 0,5 1 16,-2-2-16,7 2 15,-2-3-15,2 3 0,-2-1 16,0 2-16,-4-1 0,-2 0 15,0 0-15,-3 0 16,-4-1-16,0 1 0,0-2 16,2 2-16,0-3 0,-2 3 15,2 0-15,1 0 0,-1-1 16,1 1-16,0 0 16,0 0-16,-3 0 0,4-2 15,-3 0-15,3 0 16,-3 0-16,3-1 0,-2-1 15,-1 1-15,0-1 0,1 0 16,0 0-16,-3 0 16,0 0-16,2 3 0,-1-4 15,3 2-15,-4-4 0,2 4 16,-2-2-16,3 4 16,-2-4-16,1 4 0,-2-3 15,3 2-15,-2-2 0,0 2 16,-2-1-16,4 0 15,-3 2-15,3 1 0,-2 0 16,0-3-16,1 1 16,0 1-16,1-2 0,-1 3 15,-2-2-15,3 2 0,-3-1 16,3 1-16,-3-4 0,4 4 16,-4-1-16,2 0 15,-1-2-15,3 1 0,-1 1 16,-2-2-16,2 2 0,0-1 15,0-2-15,-1 2 16,-2 0-16,1 0 16,-1 0-16,3 0 0,0-2 15,1 2-15,-2-1 0,1 0 16,-2-1-16,1 0 16,-1 0-16,0 1 0,2-1 15,-2-1-15,-2 0 16,1 1-16,-1 0 0,1 1 15,-1-1-15,1 1 0,-1-1 16,-1 2-16,0-2 0,-1 1 16,1 1-16,-2-1 15,-1 0-15,2 0 0,-2 2 16,-18 1-16,0 0 0,20-2 16,-1 0-16,3 2 15,0-2-15,-22 2 0,0 0 16,23 0-16,-1-2 0,-22 2 15,0 0-15,24 0 16,-2-2-16,-22 2 0,0 0 16,0 0-16,0 0 0,21 2 15,0-2 1,-21 0-16,0 0 0,0 0 16,0 0-16,20 2 0,0-2 0,-20 0 15,0 0-15,19 0 16,-1 0-16,-5-4 0,1 1 15,-6-2-15,-3 1 0</inkml:trace>
  <inkml:trace contextRef="#ctx0" brushRef="#br0" timeOffset="59125.35">8903 10136 0,'0'0'0,"0"0"0,0 0 0,0 0 16,0 0-16,0 0 15,0 0-15,0 0 0,0 0 16,0 0-16,0 0 0,8 4 31,0-2-31,5 5 0,2-1 0,-4 2 0,-2 1 16,0-2-16,-2 1 15,3-1-15,-3 1 0,4 1 16,-2-3-16,3 3 0,0 1 16,-1 1-16,-1 0 15,3 2-15,-2 1 0,5 4 16,0 0-16,2-1 0,-2 1 15,2 1-15,-1 2 16,-2 1-16,-2 0 0,1 3 16,-1-1-16,3 5 15,-2-1-15,3 2 0,-2-1 16,5 10-16,0-2 0,-2 8 16,2 2-16,2-1 15,-3 2-15,1 0 0,-3-1 16,1 1-16,-1-1 0,-4-3 15,-2-2-15,4 4 16,-4-4-16,1 6 0,0-1 16,1 2-16,-1-2 0,0 4 15,0-2-15,1 5 16,-2-1-16,4 0 0,-4 0 16,1 1-16,-2-1 0,1 3 15,2-1-15,-3 2 16,-1-3-16,0 5 0,-4-2 15,1 2-15,0 0 0,1 3 16,2-4-16,-4 7 16,1-2-16,-2 0 0,0 0 15,3-3-15,2-1 0,-2 1 16,1-4-16,-1-1 16,0 0-16,-1 3 0,-2-4 15,-3 6-15,1-3 0,0 3 16,-2-1-16,2 5 15,0 3-15,0-4 0,0 0 16,1 0-16,-3 0 0,0 2 16,0-1-16,0 2 15,0-2-15,0 0 0,-3-5 16,3 5-16,-2-3 16,2 0-16,0-1 0,2 2 15,-2-3-15,0-1 16,0 1-16,0-4 0,-2-2 15,0 2-15,0 0 0,0-1 16,0-2-16,0 1 0,-1 0 16,1 0-16,-2-1 15,4-1-15,-2 0 0,0-1 16,0-1-16,2 0 16,-3-2-16,3-3 0,-1 2 15,-1-4-15,-2 2 0,2-1 16,0 0-16,2-1 15,-2-4-15,2 0 0,0-2 16,0-3-16,-2 0 0,2 1 16,-2-3-16,2-2 15,0 1-15,0-4 0,-1-3 16,1-2-16,-2 1 0,2 2 16,-2-2-16,0 1 15,0 1-15,2-1 0,-2-2 16,-1 0-16,-1 2 0,4-23 15,0 0-15,-1 22 16,-3-2-16,4-20 0,0 0 16,-4 21-16,0-2 15,4-19-15,0 0 0,-5 20 16,-1-3-16,6-17 0,0 0 16,0 0-16,0 0 15,0 0-15,0 0 0,-7 18 16,2 0-16,-3-2 0,1 0 15,-2 1-15,1-1 0,1 0 16,-1-1-16,0 1 16,-1-1-16,2 2 0,-3-1 15,2-4-15,-2-3 16,1-3-16,-2 0 0,4-4 16,-1 0-16</inkml:trace>
  <inkml:trace contextRef="#ctx0" brushRef="#br0" timeOffset="60013.52">9678 16316 0,'0'0'0,"0"0"0,0 0 0,0 0 15,0 0-15,0 0 16,0 0-16,-7 0 0,-1 0 15,-6 1-15,1 1 0,5 4 16,-2-2-16,4 8 16,1-3-16,3 3 0,-2 0 15,4 2-15,-2 0 16,2-1-16,0 1 0,2 1 16,-2 2-16,2-2 0,-2 1 15,0-16-15,0 0 16,2 17-16,-2 1 0,0-18 15,0 0-15,0 0 0,0 0 16,2 22-16,0-3 16,-2-19-16,0 0 0,3 20 15,1-1-15,-4-19 0,0 0 16,9 17-16,-2-1 16,3-4-16,-3 1 0,4-5 15,-2 0-15,2-2 0,0-3 16,2 1-16,0 0 15,1-2-15,0 0 0,1-2 16,1 0-16,1 0 16,-1-2-16,3 0 0,1 0 15,2 0-15,-4-2 16,4 2-16,-1-1 0,-2-1 16,1 0-16,-5 0 0,-1 0 15,-6 2-15,-3 0 0</inkml:trace>
  <inkml:trace contextRef="#ctx0" brushRef="#br0" timeOffset="62278.8">18492 10126 0,'0'0'0,"0"0"16,0 0-16,0 0 0,0 0 15,0 0-15,0 0 16,0 0-16,0 0 0,0 0 16,0 0-16,0 0 0,0 0 15,0 0-15,0 0 16,0 0-16,0 0 0,9 10 15,-1-2-15,3 5 0,1-1 16,-2 4-16,0 0 16,-2 0-16,-1-1 0,1 2 15,-2 1-15,0 5 16,-2 2-16,0 4 0,0-1 16,-1 5-16,-1-2 0,2 8 15,-2 1-15,5 1 16,-4 0-16,3-1 0,0-1 15,-3 2-15,2 0 0,2 0 16,-3-1-16,1 1 16,1 0-16,2 3 0,-2-3 15,0 6-15,0 1 16,1-2-16,1-1 0,2 2 16,-2 1-16,-1-1 0,2-2 15,0 4-15,1-1 0,-1 2 16,0 0-16,0 0 15,0 0-15,4-1 0,-2 0 16,0 0-16,2-2 16,1 2-16,0-1 0,-1 0 15,2 1-15,-2 2 0,1 1 16,3 2-16,1-4 0,-1 3 16,1 0-16,-3-4 15,1 0-15,-1-2 0,1 1 16,0-6-16,1 2 15,-4 0-15,1-3 0,-3-3 16,2 2-16,2-5 0,1-2 16,-1-1-16,-1 0 0,-1-1 15,1-1-15,0 3 16,-3-3-16,1-4 0,-2 2 16,-2-4-16,0 0 15,1-3-15,-4-1 0,3 1 16,-3-1-16,2 0 0,-3-1 15,-4-19-15,0 0 16,0 0-16,0 0 0,0 0 16,0 0-16,2 20 15,0-3-15,-2-17 0,0 0 0,0 0 16,0 0-16,0 12 16,-2-2-16,-2-10 0,-1-1 15,-2-5-15,-3-3 0,1 1 16,-4 1-16</inkml:trace>
  <inkml:trace contextRef="#ctx0" brushRef="#br0" timeOffset="62830.46">19152 13218 0,'-11'-4'0,"49"22"16,-23-11-16,1 5 15,-2-2-15,2 2 0,-3-3 16,1 5-16,0-2 0,3 0 16,-4-3-16,1 3 15,-3 0-15,2-3 0,2 2 16,-15-11-16,0 0 0,15 6 16,-1 0-16,-1-5 15,0 1-15,-13-2 0,0 0 16,11 0-16,0-2 0,2-2 15,-4 1-15,2-5 16,0-1-16,1-2 0,-2-1 16,-2-4-16,0-1 0,1-9 15,1-1-15,0-3 16,-3-1-16,6-3 0,-4 1 16,4-10-16,2-2 15,0-2-15,1-2 0,-3 8 16,1-2-16,-1 7 0,0 0 15,1 9-15,-3-1 16,0 6-16,-4 1 0,-1 2 16,-2-3-16,0 3 0,-3-1 15</inkml:trace>
  <inkml:trace contextRef="#ctx0" brushRef="#br0" timeOffset="82118">16252 15747 0,'0'0'0,"0"0"0,0 0 0,0 0 15,0 0-15,0 0 16,0 0-16,-9 0 0,-2 0 16,-8 0-16,0 0 0,3 0 15,0 0-15,2 0 16,-1-2-16,2 1 15,-3-2-15,3 1 0,-3-1 16,3-1-16,-1 0 0,1 2 16,-3-2-16,2-2 15,0 0-15,14 6 16,0 0-16,-9-8 0,-3 0 0,12 8 16,0 0-16,-10-10 15,1-1-15,1 1 0,-2-2 16,4 0-16,0-1 0,1-1 15,-3 1-15,1-3 0,2-1 16,1 2-16,0-3 16,2 1-16,0-3 0,2 2 15,-1-1-15,2 1 16,-1-1-16,2 2 0,0-2 16,0 3-16,0 0 0,4-1 15,0 1-15,-6 16 16,0 0-16,10-16 0,-3-1 15,5 3-15,0-2 0,-12 16 16,0 0-16,13-14 16,1 1-16,1 1 0,2-2 15,0 3-15,-1-1 16,-16 12-16,0 0 0,18-12 16,0 0-16,5 1 0,-2 0 15,3 0-15,-3 1 16,1 2-16,-1 1 0,-1-2 15,0 0-15,-1 0 0,0 0 16,4 1-16,-4 0 0,3 1 16,0-2-16,0 2 15,2-2-15,-2 2 16,-1-4-16,0 6 0,1-2 16,1 0-16,-3 1 0,4 1 15,-2-1-15,2 0 0,-4 0 16,-20 6-16,0 0 0,26-4 15,-3-3-15,3 6 16,1-3-16,-5 4 0,2-2 16,1 4-16,-1-2 15,-3 2-15,1-2 0,-1 2 16,0-1-16,2 4 16,-3-3-16,-1 2 0,-1 1 15,1 0-15,-2-2 0,1 3 16,-1-2-16,-17-4 15,0 0-15,20 6 16,0 1-16,-20-7 0,0 0 0,21 7 16,-1 1-16,1 0 15,-4-1-15,1 3 0,-1-2 16,-17-8-16,0 0 0,18 10 16,-3 0-16,-15-10 15,0 0-15,18 12 0,-3-2 16,-1 3-16,-1 2 0,-13-15 15,0 0-15,13 15 16,-4-1-16,-9-14 0,0 0 16,0 0-16,0 0 0,9 17 15,2 1-15,-3 2 16,-2-3-16,-2 1 0,0-3 16,-4-15-1,0 0-15,2 18 0,0-2 0,-2 0 16,0 0-16,0-16 0,0 0 15,-2 11-15,-2 1 0,0-1 16,-2 1-16,0 0 16,-2 0-16,1-2 0,0 0 15,-1 1-15,-1-3 0,-2 2 16,2-1-16,0 0 16,-4 1-16,2-2 0,-1-1 15,0 3-15,-1-2 16,1 2-16,-1-2 0,-2 0 15,0 0-15,-3 1 0,0 1 16,0-2-16,1 1 16,-1-2-16,-2 1 0,2-1 15,-2 1-15,2 1 16,-1-3-16,1-1 0,-1 1 16,-2 0-16,1 0 0,1 0 15,-1 0-15,2-1 16,0 0-16,-2 0 0,1 0 15,-1-2-15,0 1 0,1 0 16,-2 0-16,1 0 16,0 0-16,2 0 0,-1-1 15,1 0-15,0-2 0,1 1 16,-3 1-16,3-2 0,-3 2 16,2-1-16,-2-2 15,2 1-15,1-1 0,1 2 16,-1-2-16,1 0 0,0 0 15,5 2-15,-3-2 16,2 2-16,1-2 16,0 2-16,-2-2 0,4 0 15,-1 0-15,-3 2 0,2-2 16,-4 0-16,2-2 0,-1 2 16,1-2-16</inkml:trace>
  <inkml:trace contextRef="#ctx0" brushRef="#br0" timeOffset="85018.05">11281 16316 0,'0'0'0,"10"0"16,-1 0-16,9 0 16,-2 0-16,0 0 0,-3 0 15,1 0-15,-1 0 0,-1 1 16,1 1-16,-2 1 16,2-2-16,0 3 0,0-2 15,3 2-15,-3 0 0,3-3 16,-2 2-16,-14-3 15,0 0-15,19 2 0,-1-2 16,-18 0-16,0 0 0,25 1 16,-1-1-16,4 3 15,-1-3-15,-1 0 0,-2 0 16,-4 0-16,2-3 0,0 3 16,-1-1-16,0 1 15,2-2-15,-4 2 0,1-3 16,4 2-16,-4-2 15,4 2-15,-2-1 0,1 2 16,-2-2-16,5 2 0,-2 0 16,2 0-16,0 0 15,0 0-15,1 0 0,3 0 16,-1-2-16,1 0 0,-2 0 16,1 1-16,-2-2 15,3 3-15,-1-2 0,0 2 16,-1-1-16,2 1 0,-1-3 15,3 3-15,-1 0 16,0 3-16,0-3 0,4 0 16,-1 0-16,7 1 15,1-1-15,-2 2 0,-1 1 16,2-2-16,-4 1 0,-1 2 16,1-2-16,0 1 15,-2 1-15,4 1 0,-4-4 16,2-1-16,-2 0 0,2 0 15,1-1-15,1 1 0,-2 0 16,2 0-16,1 0 16,-3 0-16,0 0 0,2 1 15,-1-1-15,1 0 16,-1 0-16,3 0 0,0 0 16,0 3-16,-3-1 0,6-1 15,-4 1-15,7 1 16,-3-3-16,-3 0 0,1 0 15,-4 1-15,2-1 0,2 3 16,-4-1-16,1 2 16,0-2-16,2 3 0,-3-1 15,1 0-15,0 0 16,1 0-16,-2-2 0,2 2 16,0-1-16,-1 2 0,-1-1 15,1-1-15,0 2 16,0-1-16,-2 0 0,0 1 15,-3 1-15,2-1 0,0 0 16,-1-1-16,0 0 16,2 0-16,-2 0 0,0-1 15,2 2-15,-2-2 0,-2 1 16,0 0-16,0-2 16,0 2-16,2-2 0,-2 2 15,0-2-15,0 0 0,1 0 16,-1 0-16,-2-2 0,3 2 15,-2-2-15,-1 0 16,-2 0-16,-3 0 0,-4-2 16,4 2-16,-2-2 15,4 0-15,-1 0 0,3 0 16,-3-2-16,4 0 0,-3 0 16,2 2-16,-2 0 15,2-2-15,-1 1 0,2-2 16,-2 2-16,1-1 0,-1 0 15,1 2-15,0-3 16,-1 2-16,0-1 0,1 0 16,-1 0-16,0 0 15,0-2-15,-2 2 0,-1 1 16,2-2-16,-1 2 0,1 1 16,-1-3-16,1 3 15,0-2-15,-1 3 0,1-3 16,-4 4-16,0-2 0,0 2 15,-1 0-15,0 0 16,0 0-16,-1 0 0,-1 0 16,-21 0-16,0 0 0,23 2 15,-1 0-15,-22-2 16,0 0-16,23 0 0,-1 0 16,-7-2-16,1 0 0,-8 0 15,-2-2-15</inkml:trace>
  <inkml:trace contextRef="#ctx0" brushRef="#br0" timeOffset="53569.2">23064 9251 0,'0'0'0,"0"0"0,0 0 16,0 0-16,0 0 0,0 0 16,0 0-16,0 0 15,0 0-15,0 0 0,0 0 16,0 0 0,0 0-16,0 0 0,0 0 0,0 0 15,0 0-15,0 0 0,0 0 16,0 0-16,0 0 0,0 0 15,0 0-15,0 0 16,0 0-16,0 0 0,0 0 16,0 0-16,0 0 15,0 0-15,0 0 0,12 2 16,0 1-16,11 1 0,-3-2 16,0 0-16,-1-1 15,1 2-15,-2-3 0,-1 3 16,-1 0-16,1-2 15,-1 2-15,-1 0 0,1-1 16,2 3 0,-1-4-16,-2 3 0,1 0 0,-1 0 15,-1 1-15,-1-1 0,1-1 16,2 3-16,0-3 0,-16-3 16,0 0-16,15 6 15,1-2-15,-16-4 0,0 0 16,15 6-16,-1-2 0,-14-4 15,0 0-15,16 8 16,-1-2-16,-15-6 0,0 0 16,0 0-16,0 0 15,11 9-15,-2 0 0,-9-9 16,0 0-16,9 13 0,-4 1 16,-5-14-16,0 0 0,4 20 15,0-2-15,0 6 16,-2 1-16,0 0 0,-1 1 15,-1-2-15,0 3 0,0 0 16,0 0-16,0 3 16,-1-3-16,-1 3 0,-2 0 15,0 3-15,0-1 0,-3 10 16,-2 2-16,2 7 16,-3-2-16,5 0 0,-4 0 15,3-2 1,0-2-16,0 0 0,-1-2 0,-2 1 15,1-3-15,3 1 0,-1-1 16,2-6-16,0 1 0,2-2 16,0 0-16,0-2 15,0-1-15,2-5 0,-2-1 16,2-1-16,-2-1 0,0 0 16,-1 2-16,1-5 15,0 4-15,2-4 0,-2 0 16,2-20-16,0 0 0,0 21 15,-2-1-15,2-20 16,0 0-16,2 22 0,-2 0 16,0-22-16,0 0 15,0 0-15,0 0 0,0 0 16,0 0-16,0 19 16,0-1-16,0-18 0,0 0 15,-2 13-15,-2-1 0,4-12 16,0 0-16,-8 9 0,0-4 15,-1-1-15,-4 1 16,2-3-16,0 1 0,-3-1 16,0-2-16,0 0 0,-1 0 15,0 0-15,0-2 16,-1-1-16,0 2 16,16 1-16,0 0 0,-16-1 15,1-4-15,-3 3 0,1-2 16,17 4-16,0 0 0,0 0 15,0 0-15,-18-3 16,-2-1-16,7-1 0,-3 1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5-02T02:23:46.99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15357 10900 0,'0'0'0,"0"0"16,0 0-16,0 0 15,0 0-15,0 0 0,0 0 16,0 0-16,0 0 0,11 0 15,-2 0-15,11 0 0,0 0 16,-1-2-16,2-2 16,-1-3-16,-1 1 0,1 1 15,-1-3-15,0 4 16,-1-5-16,1 7 0,-1-1 16,2-1-16,-3 4 0,4-3 15,-4-1-15,5 2 16,-1 0-16,3 0 0,-3-2 15,1 1-15,-1 0 0,2 1 32,1-2-32,2 3 0,0-1 0,1 2 0,-1-3 15,-2 3-15,2 0 0,-1 3 16,1-1-16,2 1 16,-2-1-16,0 3 0,2 0 15,-1 1-15,0-2 0,3 1 16,-3-1-16,5-3 15,-2-1-15,1-1 0,0-3 16,0 4-16,1-5 0,-1 1 16,-1 0-16,1 2 15,0-3-15,1 4 0,-1-3 16,2 4-16,-2 0 16,7 5-16,-2 0 0,1 3 15,-2-1-15,-2 4 16,0-1-16,-1 1 0,-1-2 15,2 2-15,-1-4 0,1-1 16,0-2-16,4-1 0,-4-3 16,2-3-16,0 2 15,4-3-15,-3-1 0,3 2 16,-4-1-16,2 2 16,-2-2-16,2 2 0,0-1 15,2 3-15,-2-1 0,-2 2 16,-2-1-16,0 3 0,-2-3 15,5 4-15,0-2 16,1 0-16,-2-2 0,2 0 16,-2 0-16,1-2 15,-3 0-15,4 0 16,-2-3-16,2 4 0,0-4 0,1 5 16,-2 0-16,-1 3 15,-2-1-15,0-1 0,0 2 16,1 1-16,-1 0 0,1 3 15,-1-1-15,2 1 16,-1-2-16,0 1 0,-3-2 16,2 0-16,0 0 0,2 1 15,-2-4-15,0 1 16,1 0-16,1-2 0,0 0 16,1 0-16,-1 0 0,0 0 15,1 0-15,-1-2 16,0 0-16,3 1 15,-3-2-15,2 1 0,1-2 16,-1 0-16,-1 0 0,2 1 16,-1 0-16,3-2 0,-3-2 15,3 4-15,-4-1 16,3 0-16,-2-2 0,4 2 16,-2 0-16,-1 2 0,-1-1 15,1 3-15,0 0 0,-3 5 16,0-4-16,0 4 15,-2-3-15,3 4 0,-3-1 16,3 4-16,-3-4 0,2 5 16,-2-2-16,0-2 15,0 0-15,1 0 0,-1-3 16,5 0-16,-3-2 16,2 2-16,0-3 0,1 2 15,0-2-15,-1-2 0,-1-1 16,3 2-16,0-2 0,0 2 15,-2-3-15,0 0 16,-1-2-16,2 2 0,0 0 16,-3 0-16,0-1 15,-2 4-15,0-3 0,2 2 16,0 1-16,-2-2 16,0 2-16,-1 2 0,-1-1 15,-6 4-15,0-2 0,0 2 16,-2 0-16,3 0 15,-4 0-15,4 2 0,0-2 16,-1 4-16,1-2 0,1 0 16,0 0-16,-3-1 15,2 2-15,-1-1 0,1-3 16,1 1-16,-1-2 0,0 1 16,1-2-16,-2-1 0,-1 0 15,3-1-15,-1-2 16,-2 1-16,2 0 0,-1 0 15,-1 0-15,3 2 16,-3-1-16,4-1 0,-3 0 16,1 0-16,-3-1 15,3 1-15,-4-2 0,3 4 16,-1-1-16,-1 1 0,-2-2 16,3 2-16,-2-2 0,-1 2 15,0 0-15,1 0 16,-2-3-16,1 6 0,1-3 15,-22 0-15,0 0 0,22 2 16,-1 0-16,-21-2 16,0 0-16,25 3 0,-1-1 15,-24-2-15,0 0 0,26 7 16,-3-3-16,-23-4 16,0 0-16,21 5 15,2-1-15,-23-4 0,0 0 0,21 6 16,0-2-16,-1-2 15,-2-2-15,-7 0 0,1-2 16</inkml:trace>
  <inkml:trace contextRef="#ctx0" brushRef="#br0" timeOffset="6088.21">13774 11497 0,'0'0'0,"0"0"0,0 0 16,0 0-16,0 0 15,0 0-15,0 0 0,0 0 16,0 0-16,0 0 0,0 0 16,-7 0-1,-3-3-15,-10 3 0,-2-2 0,5-1 16,-3 1-16,5 2 15,-3-2-15,3 2 0,-3-2 16,1 2-16,-3 0 0,0-2 16,1 0-16,-2-1 15,0 3-15,2-3 0,-3 1 16,-2 2-16,1-2 16,0 4-16,-1-2 0,1 5 15,-4-5-15,4 5 0,0-3 16,1 0-16,-2 0 0,-1 0 15,-2-2-15,0 0 16,0-2-16,-2 2 0,0-2 16,1 0-16,1 0 0,0-3 15,-3 2-15,3-3 16,-3 0-16,1 0 16,0-1-16,1 1 0,-1-1 0,0 0 15,0 1-15,-2 1 16,2-3-16,1 0 15,-1 0-15,2 0 0,-3 1 16,3-2-16,0 0 0,3-3 16,-2 0-16,5-1 0,-1-1 15,3 1-15,-3-2 16,7 0-16,-1-4 0,5 3 16,-2-1-16,6 0 0,-1-4 15,6 0-15,-1-1 16,3 1-16,0-2 0,5 1 15,-1-1-15,4-2 0,-1 2 16,7 2-16,-2-1 16,4 0-16,-1 1 0,5 3 15,0-1-15,0 3 16,2-2-16,4 4 0,0-1 16,4 2-16,-4 0 15,5 5-15,-2-1 16,3 3-16,-1-3 0,4 6 0,-4-2 15,10 2-15,-1-1 0,8 2 16,-3-2-16,2 4 16,-2-2-16,-2 2 0,-2 0 15,1 2-15,-1-2 0,-2 4 16,-2-2-16,2 4 16,-1 0-16,-1-1 0,0 2 15,0 0-15,0 0 0,-1-1 16,0 4-16,-3-2 15,0 1-15,2 2 0,-2-1 16,-2 0-16,-1 1 0,-6 0 16,-2-2-16,1 2 15,-1 0 1,-1 2-16,0 1 0,1 2 0,-2 0 0,-3 4 16,1-2-16,-2 1 15,-2-1-15,-3 5 16,0-1-16,0 3 0,-2-1 15,0 3-15,-1 1 0,-3 1 16,-1 0-16,-2 4 0,-2-3 16,-2 0-16,-2-1 15,0 1-15,1-1 0,1-1 16,-2-3-16,4-3 0,-3-2 16,1-5-16,-2-1 15,1-4-15,-1-3 0</inkml:trace>
  <inkml:trace contextRef="#ctx0" brushRef="#br0" timeOffset="7289.47">15278 10605 0,'0'0'0,"0"0"16,0 0-16,0 0 0,0 0 0,-2 10 16,-2-2-16,-3 8 15,-3-3-15,-2 2 0,0-2 16,0 0-16,0 2 0,1 1 15,-1-3-15,-2 2 16,0 1-16,3-3 0,-2 2 16,0 0-16,0-1 0,-5 2 15,0-2-15,3-1 16,-3 0-16,0 4 0,0-4 16,-1 2-16,-3 0 0,3 1 15,-2-2-15,1 2 16,-2-3-16,1 3 0,-2-1 15,-2 1 1,1-2-16,1 0 0,-2 0 0,2-1 16,-3 0-16,2 3 0,-1 0 15,2-1-15,-3-1 0,2 1 16,-2-2-16,4 1 16,-2-1-16,2-1 0,-1 0 15,2-1-15,-3-2 0,2 1 16,0-2-16,22-8 15,0 0-15,-21 7 0,-3 0 16,24-7-16,0 0 0,0 0 16,0 0-16,-23 5 15,-1 1-15,24-6 0,0 0 16,0 0-16,0 0 16,-21 6-1,-2 0-15,23-6 0,0 0 0,0 0 16,0 0-16,-14 1 0,-2 2 15,11-3-15,-1-3 0,6 0 16,-2-2-16,0-6 0,-1 2 16,0-3-16,-2 0 0</inkml:trace>
  <inkml:trace contextRef="#ctx0" brushRef="#br0" timeOffset="7728.23">14297 11076 0,'0'0'0,"0"0"15,0 0-15,0 0 0,0 0 16,-5 4-16,-3-1 0,-6 8 16,-1-1-16,4 4 15,-4-2-15,6 0 16,-1-1-16,2 1 0,-2-2 0,3 1 15,-2 0-15,1-2 16,0 1-16,3 0 0,-4 0 16,3-3-16,1 1 0,1-2 15,0 1-15,2-2 16,0 1-16,2 0 0,-1-2 16,2 2-16,-1-1 0,2-1 15,0 1-15,4 1 16,-2-3-16,3 3 0,2-2 15,2 2-15,1 0 0,3 0 16,-2 0-16,5 1 16,-3 2-16,5 0 15,0-1-15,0 4 0,0-2 0,0 1 16,-1 1-16,1 0 16,1 0-16,0-1 0,-2 1 15,-2 0-15,1 0 0,-6-2 16,0 0-16</inkml:trace>
  <inkml:trace contextRef="#ctx0" brushRef="#br0" timeOffset="17307.23">13159 10858 0,'6'9'0,"-27"-37"0,11 14 15,0 5-15,0-3 16,2 4-16,-1-2 0</inkml:trace>
  <inkml:trace contextRef="#ctx0" brushRef="#br0" timeOffset="18767.29">13202 10796 0,'0'0'0,"-7"0"0,-4 0 16,-6 1-16,-1 1 16,-3 2-16,-1-3 0,0 3 15,-2-2-15,4 2 0,-2-1 16,0-1-16,-2 0 16,2 0-16,-2-2 0,2 0 15,-2 0-15,1-2 0,-1 0 16,1 0-16,-1-1 15,1-1-15,-2-2 0,1-1 16,-1 1-16,2-5 0,0 1 16,3 2-16,-1-2 15,4 2-15,-1-1 0,-1-1 16,-1-2-16,0 0 16,-1 1-16,2 0 0,1-1 15,3-3-15,-3 0 0,3 0 16,-1-2-16,5 1 15,-1 1-15,2-3 16,-1 1-16,3-1 0,0-2 16,2 2-16,0-2 0,6 1 15,-2-1-15,4-1 0,0-1 16,4-1-16,-2-1 0,8 1 16,-3-3-16,3 2 15,0-1-15,1 2 0,1-3 16,3 4-16,0-1 0,3 4 15,3-4-15,-1 4 16,0-4-16,2 5 0,0-4 16,3 4-16,1-2 0,7 3 15,-1-3-15,4 5 16,0-1-16,-3 4 0,0-2 16,-2 6-16,1-3 0,-1 5 15,1-1-15,1 2 16,1-1-16,0 2 0,2 1 15,-1 0-15,0 1 16,1 2-16,-3 0 0,2 2 16,-1 1-16,-1-2 0,0 1 15,1-1-15,-1 2 16,1 2-16,0-2 0,-1 3 16,0-2-16,3 3 0,-3-1 15,0 4-15,-1-1 0,-4 2 16,-3-2-16,-5 6 15,-3-4-15,-3 3 0,-1 0 16,-1 2-16,-1-1 16,-3 5-16,0-2 0,-4 3 15,-1 1-15,-3 4 0,-2-3 16,-2 6-16,-1 1 16,-5 3-16,0 0 0,-6 10 15,1-1-15,-5 3 16,-2 1-16,1-5 0,-2 0 15,1-4-15,-1 1 0,7-12 16,-1 3-16</inkml:trace>
  <inkml:trace contextRef="#ctx0" brushRef="#br0" timeOffset="28827.27">13268 9974 0,'-3'18'0,"20"-86"16,-7 32-16,7-8 0,2 2 16,1-3-16,-1-2 15,3 4-15,-1-3 0,0 7 16,-1 0-16,-5 7 0,1-1 15,-4 10-15,-2-1 16,-10 24-16,0 0 0,0 0 16,0 0-16,0 0 15,0 0-15,6-14 0,-1 1 16,-7 6-16,1 2 0,-3 0 16,0 1-16</inkml:trace>
  <inkml:trace contextRef="#ctx0" brushRef="#br0" timeOffset="29761.77">14021 8845 0,'0'0'0,"0"0"0,0 0 15,0 0-15,0 0 0,0 0 16,0 0-16,-7-2 0,-1-1 16,-6-2-16,-1 1 15,2 3-15,-3-4 0,3 5 16,-1-1-16,3 4 15,-4 0-15,2 7 0,-1-1 16,3 9-16,-2-3 0,2 5 16,0-3-16,3 7 15,-2-2-15,4 3 0,0 1 16,5 0-16,-3 0 0,8 0 16,-3 2-16,5 0 15,-2-1-15,6-1 0,0-1 16,1 0-16,1 1 0,3 1 15,0-5-15,2 0 16,1 0-16,2-5 0,2-1 16,5-2-16,-2-2 0,3-3 15,-3 1-15,2-5 16,-2-2-16,1-5 0,-3 1 16,4-5-16,-4 0 0,0-4 15,1-1-15,-2-4 16,-3 0-16,0-5 0,-1-2 15,-3-2-15,2-1 0,-8-2 16,0-1-16,-2 0 16,0-1-16,-5 0 0,-2-1 15,-2 0-15,-3 1 0,-4 0 16,0-1-16,-3 3 16,0-1-16,-5 2 0,-1 1 15,-3 6-15,0-3 0,-5 6 16,1-2-16,-6 9 15,-2-2-15,-14 8 0,1-1 16,2 8-16,0-1 0</inkml:trace>
  <inkml:trace contextRef="#ctx0" brushRef="#br0" timeOffset="34299.78">21498 5941 0,'0'0'0,"0"0"0,0 0 15,0 0-15,0 0 0,13 0 16,-2 0-16,16 0 16,-1 0-16,7 0 15,1 0-15,12 0 0,2 0 0,3 0 16,0 0-16,4 0 15,-2-3-15,0 3 0,3-6 16,-3 6-16,0-2 16,-5 2-16,1-2 0,-5 4 15,0-2-15,-8 5 16,-1-2-16,-5 3 0,0 0 0,-30-6 16,0 0-16,24 6 15,-4-1-15,-20-5 0,0 0 16,0 0-16,0 0 15,17 10-15,-2 1 0,-7 1 16,-2-3-16,-4 1 16,-2-2-16,-2 0 0,-2-1 15,2-1-15,-2 1 0</inkml:trace>
  <inkml:trace contextRef="#ctx0" brushRef="#br0" timeOffset="36486.06">3149 6753 0,'0'0'0,"0"0"15,0 0-15,0 0 0,0 0 16,0 0-16,0 0 0,0 0 16,0 0-16,18-1 15,-2-4-15,14-1 0,3 0 16,0-1-16,0 0 0,5-3 15,-3-1-15,2 4 16,-2-3-16,1 4 0,-2 0 16,2 2-16,-4 1 15,1 3-15,0 0 0,0 3 16,0 0-16,1 0 0,-3 1 16,3 2-16,-3-3 15,3 4-15,-1-4 0,3-3 16,-3 0-16,-6-2 0,2 1 15</inkml:trace>
  <inkml:trace contextRef="#ctx0" brushRef="#br0" timeOffset="37169.14">5917 6714 0,'0'0'0,"0"0"15,0 0-15,18 2 0,-1 0 16,15 2-16,-3-2 0,9 1 16,-3-3-16,12 1 15,-2-1-15,2 1 0,0-1 16,2 0-16,0 0 0,4 0 15,-3-1-15,4 0 16,-3-4-16,0 4 16,0-2-16,1 3 0,-4 0 15,3 0-15,0-2 0,-1 2 16,2 0-16,-4 2 0,2-2 16,-3 4-16,0-2 15,-1 2-15,-4-3 0,2 4 16,0-1-16,1-1 0,1 1 15,0 3-15,0-3 16,1-1-16,-2 1 0,-4 1 16,-2-5-16,-14 0 0,1 0 15</inkml:trace>
  <inkml:trace contextRef="#ctx0" brushRef="#br0" timeOffset="43475.59">22639 11031 0,'12'-5'0,"-57"16"16,23-6-16,-1 0 0,0-1 16,-3 2-16,0-2 0,-2 0 15,-1-2-15,-2-1 16,-1-1-16,1 3 0,-2-1 15,-4-4-15,-1-2 0,5-3 16,0-2-16,2-3 16,-2-1-16,2-1 0,-2-4 15,6-3-15,0-3 0,1-2 16,1-1-16,3-1 16,-1 1-16,5-3 15,1-1-15,1 0 0,-1-1 0,6 1 16,-3-1-16,6 1 15,0-3-15,5 1 0,-1-2 16,8 0-16,-1-3 0,10 0 16,-4-3-16,6 2 15,1-1-15,9-1 16,-2 0-16,4 5 0,0-2 16,7 4-16,-3-1 0,4 6 15,2-2-15,3 5 0,-1-2 16,5 6-16,-2-1 15,4 5-15,-1-2 16,1 9-16,0-2 0,-2 9 0,1 0 16,-1 4-16,1 0 15,-2 4-15,-1 4 0,-1 5 16,-2-1-16,-4 5 0,-2 1 16,-2 5-16,-1-1 15,-2 8-15,-1-1 0,-3 7 16,0-3-16,-5 7 15,-1-4-15,-7 9 0,1-1 16,-8 3-16,0-2 16,-6 2-16,0-2 0,-8 6 15,-2-2-15,-6 7 0,1-1 16,-6-4-16,-1 0 0,-5-6 16,-2 0-16,-7-5 15,-1-3-15,4-10 0,0-2 16</inkml:trace>
  <inkml:trace contextRef="#ctx0" brushRef="#br0" timeOffset="45214.24">13313 11503 0,'13'-2'0,"-57"10"0,25-5 0,-3 2 16,0-1-16,0-3 15,-2 1-15,2 0 0,-1 0 16,-3 0-16,0-2 16,1 0-16,-1 0 15,-1 3-15,-2-3 0,-3 2 0,-1-1 16,-6 4-16,0-4 16,3-1-16,-1 0 0,4-4 15,-2 1-15,7-4 0,-2 0 16,5-3-16,-1 0 15,0-2-15,-4-1 0,7-2 16,-4 0-16,5-1 0,0 0 16,-2 1-16,-1-3 15,1 1-15,0-1 0,2 0 16,-2-1-16,4-3 16,-2 1-16,6-3 0,-1 0 15,-1 0-15,0-1 16,5-1-16,-3 1 0,7-1 15,-3-1-15,4-1 0,-2-1 16,5-1-16,-3-1 0,8-1 16,-2-2-16,8-4 15,-2-2-15,3-2 0,1-2 16,2 1-16,0-1 0,4 8 16,-1-4-16,5 7 15,-1-1-15,5 1 0,0 0 16,5-1-16,0 1 0,5 0 15,-1-3 1,-2 7-16,0-1 0,1 6 0,0 1 16,5 4-16,-2-4 0,3 7 15,-1-2-15,2 0 16,-1 0-16,-3 4 0,0 1 16,4 3-16,1 0 15,2 3-15,0 2 0,0 2 16,-3-2-16,2 3 0,-3 0 15,3 4-15,2-2 16,-2 4-16,-2-1 0,2 0 16,-2 1-16,3 2 15,-3-1-15,-2 2 0,1-1 16,-1 6-16,0-3 0,-3 5 16,-1-2-16,-4 5 0,1-1 15,-5 2-15,0-1 16,-3 4-16,-1-4 0,1 7 15,1-3-15,-2 3 0,-1-1 16,-3 4-16,1-1 16,-3 0-16,-1-1 0,1 5 15,0-3-15,-6 2 16,1 1-16,-2 2 0,-3-3 16,-1 5-16,1-2 0,-1 8 15,-2 0-15,-2 4 16,-1 0-16,-4-3 0,-3 0 15,-1-1-15,-3-1 0,-1 0 16,-3 1-16,0-1 16,1 0-16,-1-2 0,-1 1 15,0-2-15,1-1 0,1-2 16,-1-2-16,3-3 16,-3-1-16,3-7 0,-3-2 15,3-7-15,-2 2 0</inkml:trace>
  <inkml:trace contextRef="#ctx0" brushRef="#br0" timeOffset="58874.48">6802 13057 0,'0'0'16,"0"0"-16,0 0 0,0 0 15,0 0-15,0 0 16,0 0-16,-8 7 0,0 1 0,-4 6 16,-1-2-16,-1 8 15,1-3-15,-5 9 16,3-1-16,-1 7 0,-1-3 15,-5 12-15,-1 0 0,-1 9 16,2-2-16,0 1 0,0 1 16,7-5-1,-4-2-15,9-7 0,-2-1 0,12-35 16,0 0-16,-5 28 0,-1-1 16,6-27-16,0 0 15,0 13-15,0 2 0,4-14 16,-2-1-16,1-9 0,2-1 15,-1-3-15,0-2 16</inkml:trace>
  <inkml:trace contextRef="#ctx0" brushRef="#br0" timeOffset="59230.67">6772 13101 0,'0'0'0,"0"0"0,0 0 16,0 0-16,0 0 16,0 0-16,0 0 0,2 10 15,0-2-15,2 12 16,0-1-16,4 3 0,0 0 16,5 2-16,-1-3 15,3 5-15,0-3 0,-2 3 16,1-1-16,-1 7 0,-1-3 15,4 10-15,-1 1 16,4 5-16,-3 0 0,-3-2 16,-2-2-16,0-1 0,-2-3 15,-1-6-15,-3 1 0,-5-32 16,0 0-16,2 28 16,1-3-16,-3-25 0,0 0 15,-5 18-15,0 0 16,-1-8-16,-1-1 0</inkml:trace>
  <inkml:trace contextRef="#ctx0" brushRef="#br0" timeOffset="59525.07">6720 13433 0,'0'0'0,"0"0"0,0 0 0,0 0 16,0 0-16,0 0 16,0 0-16,0 0 0,0 0 15,14 0-15,-3-1 0,11-2 16,-1 1-16,0 2 15,1-4-15,0 4 0,-2-1 16,-2 1-16,-2-2 0,-6 2 16,-2 0-16</inkml:trace>
  <inkml:trace contextRef="#ctx0" brushRef="#br0" timeOffset="59750.85">7435 13536 0,'0'0'0,"0"0"0,0 0 16,0 0-16,0 0 0,0 0 15,0 0-15,0 0 16,0 0-16,0 0 0,0 0 15,0 0-15,0 0 0</inkml:trace>
  <inkml:trace contextRef="#ctx0" brushRef="#br0" timeOffset="60076.91">7743 13080 0,'0'0'16,"0"0"-16,0 0 0,0 14 15,-3-2-15,-1 10 16,0-2-16,0 7 0,1-2 15,-1 5-15,0-1 0,0 4 16,0 1-16,2 8 16,-2-4-16,4 2 0,-2-3 15,2-2 1,-2 0-16,2-1 0,-2-3 0,-2-3 16,1-1-16,-1-13 0,-3 0 15</inkml:trace>
  <inkml:trace contextRef="#ctx0" brushRef="#br0" timeOffset="60842.97">7856 13128 0,'0'0'0,"0"0"16,0 0-16,0 0 0,0 0 16,8-3-16,0-1 0,9-2 15,1 0-15,4 3 16,-1-3-16,2 2 16,1-2-16,1 2 0,-5 0 15,2 4-15,-2-2 0,1 4 16,-1 0-16,-2 4 15,-1 0-15,1 2 0,-1-1 16,-17-7 0,0 0-16,14 14 0,-2 0 0,-4 4 0,0 0 15,-8 1-15,0-2 16,-6 5-16,0 0 0,-5 0 16,-1-1-16,-3 3 0,-1-2 15,-1-4-15,-3 2 16,3 0-16,-3-2 0,2-3 15,-1 0-15,1-4 16,0-1-16,18-10 0,0 0 16,-18 4-16,-3 0 0,21-4 15,0 0-15,-17-3 16,-3 2-16,20 1 0,0 0 16,-13-6-16,-4-1 0,10 2 31,-1-1-31,6 2 0,1 1 0,2 1 0,-1-3 15,6 3-15,0-1 0,1 0 16,2 1-16,2 4 16,1-2-16,4 3 0,-1-2 15,5 6-15,-1-3 0,5 3 16,0 1-16,1 4 16,1-3-16,1 7 0,-1-5 15,2 2-15,1 1 0,0 2 16,-2 0-16,8 3 15,0 0-15,1 2 0,-3-4 16,-2 2-16,-2 0 0,-4-1 16,0 0-16,-5-4 15,-2-2 1,-3-3-16,1 3 0,-16-12 0,0 0 16,13 5-16,-1-1 0,-2-3 15,1-1-15</inkml:trace>
  <inkml:trace contextRef="#ctx0" brushRef="#br0" timeOffset="61476.81">10238 13017 0,'0'0'0,"-8"16"0,-2-2 16,-3 7-16,-1-1 0,3-1 15,-2 2-15,6-1 16,-1 1-16,3-1 0,-4-1 15,7 1-15,0-1 16,4-1-16,-2-3 0,7-1 16,-2-2-16,5-2 0,-3-3 15,4 2-15,-2-4 0,3 2 16,0-1-16,1 0 16,1-1-16,0 2 0,-3-2 15,1 2-15,0 1 0,-3 5 16,1-4-16,-2 4 15,-2-1-15,-4 4 0,-1-2 16,-2 4-16,-3 0 16,-4 6-16,1-3 0,-6 2 15,0-1-15,-5 0 0,1-1 16,-1-2-16,1 0 0,-1-6 31,-2-1-31,7-11 0,-3-1 0,6-1 0,0-3 16</inkml:trace>
  <inkml:trace contextRef="#ctx0" brushRef="#br0" timeOffset="61760.56">10290 13080 0,'0'0'0,"15"0"16,-4 0-16,11 0 0,-2 0 15,1 0-15,1 0 16,5 0-16,-1 0 0,0 0 16,2 0-16,-1 0 15,0 0-15,2 0 0,-1 0 16,-3 0-16,1 0 0,-26 0 15,0 0-15,20-2 0,0-1 16</inkml:trace>
  <inkml:trace contextRef="#ctx0" brushRef="#br0" timeOffset="62294.03">10879 13054 0,'0'0'0,"0"0"16,0 0-16,-12 12 16,1-2-16,-5 6 0,-1-1 15,-1 6-15,0-2 0,5 5 16,-4-1-16,5 5 15,1-3-15,4 3 0,0 0 16,7-2-16,-2 1 0,6-4 16,-1 0-16,10-3 15,-4-2-15,9-3 0,-2-1 16,6-7-16,-2 1 0,3-3 16,-2-3-16,1-4 15,-1-3-15,2-3 0,-1 1 16,0-5-16,-2 1 15,-4-3-15,-1 0 0,-1-3 16,-2-2-16,-3-1 16,0 2-16,-6-3 0,-1 1 15,-2 1-15,0 0 0,-5 4 16,-4-3-16,-2 2 0,-3-2 16,-3 6-16,-1-1 15,-4 4-15,0 2 0,0 3 16,0-2-16,2 6 0,-2 0 15,5 4-15,-1-2 16,7-1-16,-2 2 0,6-2 16,-1-1-16,8-1 0,-2-3 15,4-1-15,0 2 16</inkml:trace>
  <inkml:trace contextRef="#ctx0" brushRef="#br0" timeOffset="62795.21">11367 13141 0,'0'0'0,"0"0"15,0 0-15,-2 10 16,-2 0-16,-2 8 0,1-3 15,-2 2-15,1 2 0,4 1 16,-1-2-16,1 1 16,0-3-16,4 4 0,0-2 15,3-2-15,-1 0 0,5-3 16,-2-1-16,6 0 16,2-2-16,2-3 0,0-2 15,-2-2-15,-1-1 16,-1 1-16,0-3 0,-2-3 15,0-1-15,1 0 0,0 2 16,-3-7-16,2 1 16,-4-1-16,-1-4 0,-2 2 15,-2-4-15,-2 3 0,0-3 16,-4 0-16,-2-2 16,-1 4-16,-1-2 0,-6-1 15,-1 0-15,-5 5 0,-2-3 16,1 4-16,-2 0 15,-4 6-15,2-1 0,-1 2 16,2 1-16,-4 2 16,1 0-16,1 2 0,-1-2 0,2 3 15,0-2-15</inkml:trace>
  <inkml:trace contextRef="#ctx0" brushRef="#br0" timeOffset="63579.64">9861 13109 0,'0'0'0,"0"0"0,0 0 15,0 0-15,0 0 0,0 0 16,0 0-16,-9 0 16,-3 0-16,-10 0 0,-1 0 15,1 2-15,1-1 16,-2 6-16,-2-3 0,1 7 16,0-4-16,2 3 0,0 0 15,5 0-15,-1-2 16,18-8-16,0 0 0,-15 10 15,-3-1-15,18-9 0,0 0 16,-9 10-16,-4 0 16,10 0-16,-1-1 0,6 0 15,0-2-15,3 1 0,0 0 16,3 0-16,-1-1 16,5 3-16,-2-1 0,1 0 15,-1-1-15,2 1 0,-2 1 16,2 1-16,-3-2 15,-9-9-15,0 0 0,6 14 16,0-2-16,-6 1 16,0-1-16,-4 1 0,-2 1 15,-3 2-15,-2-1 0,-4 1 16,-3 1-16,1-2 16,-3-1-16,20-14 0,0 0 15,-20 12-15,0-1 0,-3-3 16,1 0-16,22-8 0,0 0 15,-17 2-15,-1 0 16,18-2-16,0 0 0,-7-4 16,-4-2-16,11-6 15,0 1-15,7-4 0,-3-2 16,5 0-16,-1-3 0,4 0 16,-3-2-16</inkml:trace>
  <inkml:trace contextRef="#ctx0" brushRef="#br0" timeOffset="63829.21">9802 12978 0,'0'0'0,"0"0"16,0 0-16,0 0 0,0 0 16,0 0-16,0 0 0,-7 10 15,-1 0-15,-6 9 16,-1 1-16,2 7 0,-3-1 15,2 7-15,-3-2 0,-1 13 16,1-3-16,1 8 16,-1-2-16,8-3 0,-3-1 15,2-4 1,-2 1-16,12-40 0,0 0 0,0 0 16,0 0-16,-4 25 0,-2-1 15</inkml:trace>
  <inkml:trace contextRef="#ctx0" brushRef="#br0" timeOffset="64112.78">9817 13050 0,'0'0'0,"-4"20"0,0 2 16,-6 14-16,-2-2 15,1 6-15,-3-3 0,4 6 16,0-2-16,4 4 16,-1-3-16,3-2 0,-2-3 15,4-4-15,0 0 0,2-33 16,0 0-16,-4 30 15,0 0-15</inkml:trace>
  <inkml:trace contextRef="#ctx0" brushRef="#br0" timeOffset="65196.89">18111 12837 0,'0'0'0,"-2"17"0,0-1 0,-4 15 16,0-2-16,-4 5 16,1-2-16,-5 11 0,-2-2 15,1 8-15,-1-1 0,3-2 16,-4 0-16,7-3 15,0-2-15,4-6 0,1 0 16,5-35-16,0 0 0,0 0 16,0 0-16,0 0 15,0 0-15,-2 19 0,-2-4 16,4-13-16,0-2 16</inkml:trace>
  <inkml:trace contextRef="#ctx0" brushRef="#br0" timeOffset="65731.2">18235 12812 0,'0'0'15,"16"0"-15,-3 0 0,9 0 16,-1 0-16,-2 3 15,-1-1-15,-1 4 0,1-2 16,-5 7-16,0 2 0,-6 4 16,-1-2-16,-4 6 15,-2-3-15,-4 3 0,-2 0 16,-5 5-16,-3-4 0,1 3 16,-3-2-16,-3 1 15,-1-2-15,-2 0 16,-2-3-16,24-19 0,0 0 0,-19 15 15,0 0-15,19-15 16,0 0-16,-15 5 0,-4 2 16,19-7-16,0 0 0,-12 0 15,0-3-15,12 3 16,0 0-16,-2-4 0,0-1 16,6 3-16,0-2 15,4 2-15,0-1 0,3 3 16,1-2-16,3 4 0,-1 1 15,3 1-15,1 0 0,3 5 16,0-1 0,1 3-16,0 2 0,-3 2 0,-1-1 15,-1 4-15,0-3 0,-4 3 16,1 0-16,-14-18 16,0 0-16,13 17 0,0 0 15,-2-5-15,-1 1 0,0-6 16,-2-1-16</inkml:trace>
  <inkml:trace contextRef="#ctx0" brushRef="#br0" timeOffset="66615.36">18757 13237 0,'0'0'0,"0"0"15,0 0-15,11 4 16,-2 1-16,8 0 0,1 1 16,2-1-16,-1 2 15,4-3-15,-3-2 0,0 0 16,0 0-16,-3-2 16,1 0-16,-3-2 0,-2-2 15,-2 0-15,1-3 0,-4 0 16,-1-1-16,-1 0 15,-1-1-15,-5-3 0,0-2 16,-5 4-16,1-2 0,-1 3 16,-3-2-16,-1 6 15,-2-4-15,-2 6 0,-1-3 16,-1 6-16,-3-2 0,-3 4 16,-3-2-16,3 6 15,-3-3-15,6 6 0,-2-2 16,5 6-1,-1-1-15,5 1 0,-2 1 0,8 0 16,-3-1-16,8-1 0,-2-2 16,6 2-16,-2-2 0,5-1 15,-1 1-15,4-1 16,0-2-16,4-1 0,-3-2 16,5-1-16,-2 1 0,4-4 15,0-2-15,3-6 16,-2 1-16,1-5 0,-2-2 15,-1 0-15,1 0 0,-3-3 16,0 1-16,0 3 16,1-4-16,-16 17 0,0 0 15,16-9-15,-2-3 16,-14 12-16,0 0 0,0 0 16,0 0-16,13-4 0,-1 1 15,-4 5-15,0-1 0,-3 5 16,1 0-16,1 4 15,-2-3-15,1 6 16,0-2-16,-6-11 0,0 0 16,5 14-16,-1 0 0,3 2 15,-2-1-15,-5-15 0,0 0 16,0 0-16,0 0 16,0 0-16,0 0 0,10 14 15,-3 0-15,4-11 0,-4 2 16,1-7-16,-2-1 15,4-2-15,-2-1 0,1-3 16,0 0-16,0-5 16,1 2-16,3-5 0,-4-1 15,-9 18-15,0 0 0,12-15 16,-2-1-16,-10 16 16,0 0-16,0 0 0,0 0 15,9-16-15,1 1 0,0 2 16,0 0-16,-5 3 0,1-2 15</inkml:trace>
  <inkml:trace contextRef="#ctx0" brushRef="#br0" timeOffset="67921.37">19471 13261 0,'0'0'0,"0"0"0,0 0 16,0 0-16,0 0 0,12 4 15,0-1-15,10 2 16,0-1-16,-3-1 0,0-1 16,-3 0-16,0 1 0,-3-3 15,-1 0-15,0-5 16,-3 0-16,-1-1 0,0-3 16,-2 2-16,-3-1 15,-1 0-15,-2 1 0,-2 1 16,-1-2-16,3 1 0,-2 1 15,0 3-15,-2-1 0,2 2 16,-2-2-16,0 2 16,-2-2-16,-1 7 0,-1-3 15,0 3-15,-2-1 16,1 6-16,-1-2 0,2 4 16,0 0-16,0 3 0,-2 1 15,4 2-15,-1-3 16,3 3-16,0 0 0,2 0 15,0-3-15,4 1 0,-2 0 16,4-1-16,-2-1 0,4-2 16,-3-2-16,5-2 15,-1-1-15,4-5 0,-2 0 16,4 0-16,-2-5 16,3-3-16,0-2 0,2-2 15,-1 0-15,5-3 0,-2-3 16,1 3-16,-2-2 15,-17 17-15,0 0 0,18-15 16,-1-1-16,-17 16 16,0 0-16,0 0 0,0 0 15,15-7-15,1-2 0,-16 9 16,0 0-16,11 0 16,-2 0-16,-9 0 0,0 0 15,6 7-15,1-2 0,-7-5 16,0 0-16,0 0 15,0 0 1,5 10-16,1-2 0,-6-8 0,0 0 0,10 8 16,-2-2-16,3-3 15,1-2-15,3-2 0,-4-2 16,4 1-16,-4-2 0,-11 4 16,0 0-16,0 0 15,0 0-15,13-3 0,-1 0 16,-12 3-16,0 0 0,12 3 15,-2-3-15,-10 0 16,0 0-16,10 5 0,-3-1 16,3 2-16,-2-1 0,-8-5 15,0 0 1,11 9-16,-1-4 0,4 2 0,-3-1 16,4 1-16,-4-2 0,-11-5 15,0 0-15,0 0 16,0 0-16,11 7 0,3-1 15,-3-1-15,1 1 16,-12-6-16,0 0 0,13 2 16,1-2-16,4-3 0,0-3 15,2-5-15,2-1 16,2-7-16,-1 2 0,2-7 16,0 1-16,8-13 15,-2-1-15,9-10 0,-3 0 0,3-8 16,0 0-16,-11 7 15,1 0 1,-14 10-16,-3 1 0,-13 37 0,0 0 16,6-25-16,-2-3 0,-4 28 15,0 0-15,-3-14 16,0 0-16,-3 11 0,0-2 16,-3 10-16,-2-2 0,0 7 15,0 0-15,-3 5 16,-1 2-16,-2 10 0,2 1 15,0 4-15,2 0 0,-1 13 16,-1 0-16,2 10 16,0-3-16,5 5 0,0-3 15,6 0-15,0-2 0,6-6 16,-2-1-16,3-10 16,-2 1-16,1-7 0,0-1 15,2-8-15,-1-3 0,4 0 16,-2-1-16,-7-16 15,0 0-15,0 0 0,0 0 16,10 12-16,-1 0 0,2-6 16,-2-2-16,1-6 15,1 0-15,-3-4 0,-3 0 16</inkml:trace>
  <inkml:trace contextRef="#ctx0" brushRef="#br0" timeOffset="68890.16">20528 13001 0,'0'0'0,"0"0"0,0 0 16,-11 10-16,2-2 15,-13 10-15,1-1 0,-6 7 16,-2-2-16,-6 12 15,-4-4-15,6 6 0,0-3 16,33-33-16,0 0 0,-17 26 16,-1-3-16,22-13 15,-1-2-15,12-10 0,-4-2 16,9-6-16,-1 1 0,12-11 16,-1 0-16,8-7 15,-1-2-15,-2-2 0,-2 2 16,-11 8-16,-2-1 0,-10 12 15,-4 1-15,-10 6 16,0 0-16,-9 6 0,0 0 16,-9 8-16,-2 1 15,-7 8-15,0-1 0,-4 9 16,0-2-16,35-26 0,0 0 16,0 0-16,0 0 0,-19 19 15,0-2-15,28-18 16,1-3-16,13-10 0,-4 1 15,11-10-15,-3 3 16,10-10-16,-2-2 0,0 3 16,1-3-16,-14 17 0,-1-3 15,-17 18-15,0-1 16,-12 10-16,0 0 0,-7 5 16,-3 0-16,-11 16 0,1-1 15,-8 17-15,-1-1 0,4 10 31,-2-3-31,13-3 0,1 1 0,12-17 0,0-1 16,9-15-16,-2 1 0</inkml:trace>
  <inkml:trace contextRef="#ctx0" brushRef="#br0" timeOffset="69518.26">20866 13164 0,'0'0'0,"-2"15"0,-3-2 0,-5 11 16,-1-1-16,-1 0 15,-1-1-15,-2 0 0,2-2 16,13-20-16,0 0 15,0 0-15,0 0 0,-11 19 16,-4-2-16,15-17 0,0 0 16,-10 13-16,1-3 0,4-10 15,1-3-15,6-4 16,0 0-16,3-5 16,-1-3-16,3 0 0,-1-1 15,7-2-15,-2-1 0,1 1 16,0-2-16,-1 7 0,-1-4 15,2 8-15,-1-3 0,-1 8 16,0-1-16,0 5 16,-3-2-16,2 8 15,-3-3-15,-3 7 0,-1 0 0,-2 6 16,-2-1-16,-1 5 16,-1-2-16,-3 7 0,0-1 15,-1 0-15,0 0 16,8-24-16,0 0 0,0 0 15,0 0-15,-1 12 16,-1 2-16,4-10 16,-2-1-16</inkml:trace>
  <inkml:trace contextRef="#ctx0" brushRef="#br0" timeOffset="69901.17">21127 13220 0,'0'0'0,"0"0"0,0 0 0,-1 15 16,-3 1-16,-4 10 16,0 0-16,0-3 0,1-2 15,3 1-15,-2-1 16,6-1-16,-2-3 0,4 0 16,0-4-16,4-2 0,-1-4 15,5-6-15,0 2 0,3-7 16,0 0-16,2-5 15,1 2-15,3-6 0,2-2 16,-6 2-16,1-3 0,-3 0 16,-1 2-16,-2-1 15,-1 1-15,-2 3 0,-1-1 16,-3 6-16,1-1 0,0 4 16,-2-1-16,-2 4 15,-2 0-15,0 7 0,0-2 16,0 3-16,-1-1 0,1 3 15,-2 1-15,4-2 16,0-1-16,4-4 0,-2 0 16,1-2-16,1 0 0</inkml:trace>
  <inkml:trace contextRef="#ctx0" brushRef="#br0" timeOffset="70386.06">21473 13284 0,'0'0'0,"0"0"0,0 0 15,0 0-15,0 0 0,8 10 16,-2-1-16,7 0 16,-1 1-16,4-4 15,-2-2-15,1-3 0,-1-1 16,3-1-16,1-3 0,2-2 15,-2 0-15,-1-2 0,-1-2 16,-3-1-16,1-3 0,-2 0 16,-2 1-16,-4 0 15,-2 0-15,-4 2 0,0 0 16,-4 3-16,0-2 16,-5 5-16,0-1 0,-2 3 15,-3 1-15,-2 7 16,-2-1-16,-3 5 0,-1 1 15,2 6-15,0-1 0,5 5 16,-3-2-16,9 1 16,-3 1-16,9 2 15,-4-3-15,9 1 0,-2-1 0,6 2 16,0-4-16,5 0 16,2-1-16,6-2 0,-1-3 15,5-3-15,1 1 0,7-5 16,-2-1-16,8-6 15,-1-1-15,12-10 0,1-3 16,-3 1-16,-1-3 0</inkml:trace>
  <inkml:trace contextRef="#ctx0" brushRef="#br0" timeOffset="71003.06">23289 13043 0,'0'0'0,"0"0"0,0 0 16,-15 0-16,-1 0 0,-13 0 16,-2 0-16,-1 4 15,-1-1-15,-1 4 0,-1 0 16,10 5-16,-3-2 0,28-10 15,0 0-15,-13 12 0,-1-1 16,12 1-16,-2-1 16,10-4-16,-1 1 0,6-2 15,-2-2-15,11 1 0,-3-1 16,9 3-16,-1-3 16,2-1-16,-2 1 0,-1 2 15,-1-2-15,-5 4 0,-1-2 16,-3 2-16,-1-1 15,-9 2-15,1-2 0,-12 4 16,1-2-16,-7 3 0,-3-1 16,-9 5-16,-2 1 0,-4-3 15,0 2-15,-12 1 16,2 0-16,1-2 0,-4-1 16,11-6-16,-3-2 15,13-6-15,-1 0 0,13-10 16,-1 0-16,10-6 15,-2 1-15,4 0 0,0-2 16</inkml:trace>
  <inkml:trace contextRef="#ctx0" brushRef="#br0" timeOffset="71320.48">23227 12883 0,'0'0'0,"-2"15"0,0-4 16,-3 10-16,-1 2 15,-5 2-15,2-2 0,-4 5 0,-3-3 16,2 7-16,-2-3 16,-3 10-16,-1 1 0,2 3 15,-1 0-15,5-5 16,-2 0-16,16-38 0,0 0 15,-7 26-15,-4 2 0,11-28 16,0 0-16,2 12 16,-2-1-16,11-12 0,-4-4 15,7-6-15,-2-3 0,5-11 16,1-1-16,0 1 16,-2-1-16</inkml:trace>
  <inkml:trace contextRef="#ctx0" brushRef="#br0" timeOffset="71587.07">23340 12834 0,'0'0'0,"0"4"0,0-2 16,0 0-16,0 0 0,0 2 15,-2 1-15,-2 7 0,-2-1 16,-5 9-16,1-1 0,1 2 16,-3 1-16,2 3 15,1 1-15,-2 4 0,0-1 16,3 4-16,-2 0 15,1 8-15,-3 0 0,0 4 16,-1 0-16,0-7 0,2-2 16,5-2-16,-1-2 15,0-5-15,0 1 0,7-28 16,0 0-16,-2 9 0,-2 1 16,4-8-16,-2-2 0</inkml:trace>
  <inkml:trace contextRef="#ctx0" brushRef="#br0" timeOffset="71955.1">23584 12962 0,'0'0'0,"-7"12"15,-3-3-15,-2 8 0,1-5 16,2 6-16,-1 2 16,4-4-16,1 0 0,5 2 15,0-3-15,5 2 16,1-2-16,6-1 0,-1-2 16,4-1-16,1 1 0,1 0 15,-1-2-15,-16-10 16,0 0-16,15 12 0,-1-3 15,-8 5-15,-2-2 0,-8 0 16,-2-1-16,-6 4 16,1-3-16,-11 2 0,-1 2 15,-2 0-15,-4-2 0,4-4 16,-1-3-16,4-2 0,0-1 16</inkml:trace>
  <inkml:trace contextRef="#ctx0" brushRef="#br0" timeOffset="72189.16">23484 13008 0,'0'0'0,"0"0"0,0 0 16,17 0-16,-1 0 0,15 0 15,-4 0-15,4 0 16,0 0-16,3 0 0,-3-3 16,2 2-16,1-3 15,-3 4-15,-2-2 0,-3-1 16,0-2-16,-6-2 16,0 2-16</inkml:trace>
  <inkml:trace contextRef="#ctx0" brushRef="#br0" timeOffset="72654.19">23956 12992 0,'0'0'16,"0"0"-16,0 0 0,-7 12 15,-2-4-15,-2 10 16,-1-1-16,-2 2 0,-1 1 16,1 5-16,1-1 0,3 2 15,-2-1-15,6-2 16,1 1-16,6-2 0,-1 0 16,8-5-16,0 1 0,6-7 15,-3-1-15,7-4 16,-3-1-16,1-5 15,-1 0-15,0-5 0,-3-1 0,-5 1 16,2-1-16,-1-4 16,-3 1-16,3-6 0,-2 0 15,-2-5-15,0 0 0,-8-2 16,0 0-16,-4 4 16,-2 0-16,1 6 0,-1-1 15,2 4-15,-1-1 0,4 2 16,-2 1-16,1 1 15,1 0-15,-3 0 0,-2-2 16,0 0-16,-1-1 0,1-1 16,0-1-16</inkml:trace>
  <inkml:trace contextRef="#ctx0" brushRef="#br0" timeOffset="73155.07">24056 13084 0,'0'0'0,"0"0"31,0 0-31,-2 14 0,-1-3 0,-1 9 0,-2-1 16,3 4-16,-1-2 15,-1 3-15,1-3 0,4 1 16,0-2-16,6-1 15,1 1-15,2-3 0,0-1 16,7-2-16,0 0 0,7-7 16,-1 1-16,5-5 0,2-3 15,2-7-15,0 2 16,-1-5-16,-4-3 0,-2-2 16,-1 0-16,-6-5 0,2 0 15,-9-1 1,0 0-16,-6 1 0,-2-1 0,-6 6 15,0-2-15,-6 4 16,0 2-16,2 5 0,-3-2 16,6 3-16,-3-1 0,3-1 15,-3 1-15,-1 2 16,2-1-16,-6 0 0,-2 0 16,-3 3-16,-2 0 0,-6 6 15,1-2-15,1 1 0,-2 2 16,3 4-16,-3-1 15,1 4-15,-1-2 0,4 3 16,-2 0-16,6-2 16,-1 1-16</inkml:trace>
  <inkml:trace contextRef="#ctx0" brushRef="#br0" timeOffset="75408.31">3116 13101 0,'0'0'0,"0"0"0,0 0 0,0 0 15,0 0-15,0 0 16,0 0-16,0 0 0,0 0 15,0 0-15,0 0 0,12 0 16,0 0-16,11 0 16,-3 0-16,1 3 0,0-1 15,0 1-15,-2 0 0,-1 4 16,-2-3-16,-1 7 16,1-4-16,-4 5 15,-1-1-15,-3 2 0,-2-4 0,-2 3 16,0-2-16,0 4 15,-1-3-15,-3 6 16,0-5-16,-3 5 0,1-4 16,-4 3-16,0-1 0,-4 6 15,-1-3-15,-1 2 16,-2 0-16,-1 0 0,2-2 16,0-1-16,-3-1 0,16-16 15,0 0-15,-15 14 0,0 0 16,15-14-16,0 0 15,0 0-15,0 0 0,0 0 16,0 0-16,-15 11 16,1-1-16,14-10 15,0 0-15,-6 8 0,1 0 0,5-8 16,0 0-16,4 4 16,-1 0-16,7 0 0,0-3 15,3-1-15,-3 0 0,6 2 16,-3-2-16,5 0 15,-3 0-15,10 0 0,-3-2 16,-1-1-16,0-1 0,-1-4 16,-3-1-16,-1 2 15,-1-3-15</inkml:trace>
  <inkml:trace contextRef="#ctx0" brushRef="#br0" timeOffset="75891.37">3670 13222 0,'0'0'0,"0"0"15,0 0-15,0 0 16,0 0-16,0 0 0,0 0 16,0 0-1,0 0-15,0 0 0,0 0 0,0 11 16,0-1-16,2 9 0,1-1 15,1 0-15,0 0 16,1-2-16,0-3 0,3-1 16,1 0-16,1-6 15,-1-1-15,1 0 0,0-4 16,0-1-16,-2 0 0,2-4 16,0 1-16,-1-3 0,2 1 15,-4-6-15,1-1 16,-1-1-16,0-1 0,-2-1 15,-1-4-15,-2 0 16,1 0-16,-6 1 0,1-2 16,-3 6-16,-3-1 15,-2 7-15,0-2 0,-1 6 16,-1 0-16,-2 5 0,-2-1 16,0 7-16,-2-2 0,1 8 15,-3-2-15,7 1 16,-3-3-16,9 2 0,-4-1 15,9-5-15,0-1 0,2 1 16,-2-4-16</inkml:trace>
  <inkml:trace contextRef="#ctx0" brushRef="#br0" timeOffset="76875.84">4090 13057 0,'0'0'0,"0"0"0,0 0 16,0 0-16,0 0 0,0 0 15,0 0-15,0 0 16,0 0-16,0 0 16,0 0-16,0 0 0,0 0 0,0 0 15,0 0-15,0 0 16,0 0-16,12 1 0,-2 1 15,7 0-15,-1 0 0,-3 2 16,1-2-16,-1 3 16,-4-2-16,3 1 0,-4-2 15,0 6-15,-3 0 0,-3 1 16,1 0-16,-3 1 16,-3-3-16,1 1 0,-1 0 15,-3 3-15,0 0 0,1 2 16,-4-1-16,1-1 15,1 2-15,-4 0 0,1-1 16,1-2-16,-1 1 0,0-2 16,0 1-16,4-1 15,-6-2-15,7 2 0,-2-3 16,2-1-16,0 0 16,1-1-16,-1-1 0,3 1 15,0-2-15,2 2 0,0-2 16,2 1-16,-2-2 15,7 1-15,-3-2 0,1 0 16,1-2-16,2 2 0,0-1 16,2 1-16,-1-3 15,3 1-15,-2-2 0,3 2 16,0-2-16,0 1 0,3-1 16,0-1-16,0 0 15,3-3-15,-1 1 0,0-4 16,-3 1-16,1-1 0,-3-3 15,0 3-15,0-2 0</inkml:trace>
  <inkml:trace contextRef="#ctx0" brushRef="#br0" timeOffset="77143.11">4645 12870 0,'0'0'0,"0"0"0,0 0 16,0 0-16,0 0 0,-2 12 15,-1-3-15,-3 15 16,-1-3-16,4 5 0,-3-2 16,2 1-16,0-1 0,2 1 15,1-1-15,1-24 16,0 0-16,-2 22 0,-4 0 15,6-22-15,0 0 0,-2 13 16,-2-1-16</inkml:trace>
  <inkml:trace contextRef="#ctx0" brushRef="#br0" timeOffset="77308.92">4861 13137 0,'0'0'0,"0"0"0,0 0 0,0 0 16,0 0-16,2 10 15,0-3-15,0 10 0,0-4 16,-1-1-16,1-3 16</inkml:trace>
  <inkml:trace contextRef="#ctx0" brushRef="#br0" timeOffset="78431.21">3484 14634 0,'0'0'0,"0"0"0,0 0 16,0 0-16,0 0 0,0 0 16,0 0-16,12 0 15,0-2-15,9-2 0,1-3 16,2 2-16,-2-3 16,-1 4-16,0 0 0,-1 4 15,0-2-15,-3 4 0,-1-2 16,-1 4-16,-1 0 0,-1 4 15,-2-1-15,-3 6 16,-2-4-16,-2 3 16,0 0-16,-2 0 0,-2-2 15,-2-1-15,0-1 0,-1 2 16,-4 0-16,2 0 16,-4 0-16,2-1 0,-2 0 15,1-1-15,0-3 0,0 2 16,-1-2-16,-2-1 15,3-1-15,-1 1 0,0-2 16,0 1-16,2-3 0,0 0 16,-2 0-16,3 0 15,0 0-15,0 0 0,-1-3 16,3 1-16,-2 1 16,5-2-16,-4 2 0,3 1 15,-1-2-15,3 2 0,0-2 16,1 2-16,-1-2 0,4 2 15,-2-2-15,4 2 16,-2 0-16,4 0 0,1-2 16,-3 2-16,2 0 0,4 0 15,0 0-15,0-1 16,0-2-16,0 1 0,1 0 16,2 0-16,-1-1 0,4 0 15,-1 1-15,-17 2 16,0 0-16,21-3 15,-1-1-15,2-1 0,0 2 16,-22 3-16,0 0 0,19-6 16,1-1-16,-20 7 0,0 0 15,18-9-15,-1-1 0,-6 0 16,2-2-16</inkml:trace>
  <inkml:trace contextRef="#ctx0" brushRef="#br0" timeOffset="78926.74">4093 14470 0,'0'0'16,"0"0"-16,0 0 0,0 0 15,0 0-15,0 11 0,-3-3 16,1 9-16,0 0 15,1 1-15,-1 0 0,4-1 16,-2 1-16,3 0 0,-1 0 16,4-3-16,-2 1 15,6-4-15,0 1 0,-1-8 16,1 1-16,0-3 16,-1-1-16,1 0 0,-1-2 15,1-2-15,-1 0 0,2-1 16,-4-3-16,1-2 15,-1-2-15,2 0 0,-4-2 16,2 1-16,-4-3 0,1 0 16,-2 0-16,-2 2 15,0-5-15,-2 3 0,0-1 16,-3 2-16,-2 2 16,0 3-16,-3 0 0,-2 5 15,1-1-15,-5 5 0,0-1 16,-1 4-16,0 0 0,0 4 15,-1 0-15,6 1 16,-2 2-16,8-4 0,1-1 16,5 0-16,-2-1 0,4-5 15,0 0-15,3-3 16,-1-1-16</inkml:trace>
  <inkml:trace contextRef="#ctx0" brushRef="#br0" timeOffset="79494.77">4401 14429 0,'0'0'0,"0"0"16,0 0-16,0 0 16,0 0-16,0 0 15,0 0-15,0 0 0,0 0 16,0 0-16,0 0 0,0 0 15,0 0-15,0 0 16,0 0-16,0 0 0,0 0 16,9 4-16,1-1 0,9 2 15,-1-1-15,-3 1 16,1-4-16,-4 5 0,0 1 16,-4 2-16,-3-1 0,-1 2 15,-2-3-15,-2 5 16,0-2-16,-2 4 0,0-3 15,-2 6-15,1-4 0,-1 3 16,0-3 0,-1 1-16,1-2 0,1-2 15,-1 0-15,2-1 0,-2-2 16,2 0-16,-1-1 0,1-2 16,-2-1-16,4 0 0,-3-1 15,3 1-15,0 0 16,3-2-16,-3-1 0,4 0 15,-1-1-15,4-2 0,-2 0 16,2 1-16,2-1 0,0-4 16,2 1-16,0-1 15,-1 2-15,3-1 0,-1 1 16,1-1-16,2 0 16,0 0-16,-2 0 0,0 0 15,1-2-15,-14 8 0,0 0 16,12-10-16,-1 1 15,-2-1-15,-4-3 0</inkml:trace>
  <inkml:trace contextRef="#ctx0" brushRef="#br0" timeOffset="79976.06">4710 14248 0,'0'0'0,"0"0"0,0 0 16,0 0-16,0 0 0,0 0 16,0 0-16,0 0 15,0 0-15,9 0 0,0 0 16,6 0-16,2 0 15,-5 4-15,-1-1 0,0 5 16,-4-2-16,1 3 16,0-1-16,-5 2 0,2-3 0,-4 2 15,1-2-15,0 1 16,-2 1-16,2-2 0,0 2 16,-1-2-16,-1 0 15,2-1-15,0 0 0,0 0 16,-2-2-16,2 2 0,0-2 15,3 0-15,-3-2 16,1 0-16,1 0 0,2 0 16,-2 0-16,3 0 0,0-2 15,0 0-15,-1-2 16,2 2-16,-2-2 0,4 2 16,-3 0-16,1 2 0,0 0 15,-6 0-15,0 0 0,-2-1 16,-2-1-16</inkml:trace>
  <inkml:trace contextRef="#ctx0" brushRef="#br0" timeOffset="80178.55">5285 14369 0,'0'0'0,"0"0"16,0 0-16,0 0 16,0 0-16,0 0 0,0 0 0,0 0 15,0 0-15,0 0 16,0 0-16</inkml:trace>
  <inkml:trace contextRef="#ctx0" brushRef="#br0" timeOffset="86968.23">6343 14666 0,'0'0'16,"0"0"-16,0 0 0,0 0 0,0 0 16,0 0-16,0 0 15,0 11-15,-2-2 0,0 7 16,0 2-16,0 1 0,0-1 15,2 4-15,-1-3 16,-1 5-16,0-1 0,0 9 16,-3-2-16,3 2 15,-1 0-15,-1 8 0,0-1 16,2 5-16,0-2 0,-3 3 16,2-3-16,-2 1 0,-1 0 15,2-2-15,1 1 16,3-5-16,-2-1 0,4-5 15,-2 0-15,0-31 16,0 0-16,0 0 0,0 0 16,3 18-16,-1 0 0,4-12 15,1-3-15,-2-9 16,0 1-16,-1-7 0,0-1 16,-1-5-16,1 0 0,1-1 15,-1-3-15</inkml:trace>
  <inkml:trace contextRef="#ctx0" brushRef="#br0" timeOffset="87853.29">6451 14822 0,'0'0'0,"0"0"15,0 0-15,0 0 0,0 0 16,11-2-16,0-2 0,11-3 16,-1-4-16,-2 2 15,-1-3-15,2 4 0,-3-2 16,3 2-16,-3 1 16,2 1-16,1-1 0,-20 7 15,0 0-15,23-5 16,1 1-16,-24 4 0,0 0 15,24 2-15,-2-2 0,-5 8 16,-1-1-16,-10 4 16,-1-2-16,-5 3 0,-1 0 15,-5 2-15,-2 0 0,-2 1 16,-1 1-16,-5 6 0,-1-3 16,-2 2-16,0-5 15,-1 2-15,-2 0 0,3-3 16,-1 0-16,2-4 15,-1-1-15,3-1 0,-1 0 16,1-3-16,0-3 0,6 0 16,-2-2-16,3-1 15,-1 0-15,4 0 0,-2-1 16,3-4-16,-2 1 0,5 1 16,0-2-16,4 0 15,-2-1 1,7-2-16,-2 0 0,5 1 0,-3-2 15,8 1-15,-4 1 0,6 1 16,-4-2-16,5 3 0,-3-2 16,5 5-16,-1-1 0,-1 3 15,0 0-15,-1 5 16,-1-2-16,-3 6 0,0-1 16,-4 4-16,-1-3 15,-1 5-15,0-1 0,-2 2 16,-3 0-16,-2 1 0,-2 0 15,0 2-15,-4-1 16,-2 5-16,-1-1 0,-2 1 16,-2-2-16,0 1 15,-3-1-15,-1 0 0,-1-1 16,-2-1-16,-1-1 0,2 0 16,-3-2-16,3-1 0,-4 0 15,23-14-15,0 0 16,-20 9-16,1 2 0,19-11 15,0 0-15,-16 5 0,-1-1 16,17-4-16,0 0 16,-8-2-16,-2 0 0,10-3 15,0-2-15,6-1 16,-2 1-16,6-2 0,0 0 16,4-3-16,-1 1 0,5-6 15,-1 0-15,-1 3 0,0-2 16</inkml:trace>
  <inkml:trace contextRef="#ctx0" brushRef="#br0" timeOffset="88071.88">7089 15243 0,'0'0'0,"0"0"0,0 0 16,0 0-16,0 0 0,0 0 16,0 0-16,0 0 15,0 0-15,0 0 0,0 0 16,0 0-16,0 0 0,0 0 16,0 0-16</inkml:trace>
  <inkml:trace contextRef="#ctx0" brushRef="#br0" timeOffset="88554.13">7470 14754 0,'0'0'0,"0"0"15,0 0-15,0 0 16,0 0-16,0 10 0,0-3 0,0 15 15,0 0-15,0 2 16,0 3-16,0 4 0,0-1 16,0 5-16,0-2 0,0 10 15,0-1-15,0-2 16,0 0-16,0 0 0,0-3 16,0-2-16,0 1 0,0-36 15,0 0-15,0 30 16,0 2-16,0-32 0,0 0 15,2 16-15,0 0 0,2-13 16,0-2-16,-1-12 16,1 2-16,0-11 0,1-2 15,-2 3-15,1-2 16</inkml:trace>
  <inkml:trace contextRef="#ctx0" brushRef="#br0" timeOffset="89037.2">7550 14845 0,'0'0'16,"0"0"-16,0 0 0,3-7 15,2 0-15,8-5 0,0-3 16,5 6-16,-3-3 0,1 3 16,-1-1-16,5 0 15,-2 0-15,3 2 0,0 0 16,1 2-16,-1 0 15,2 4-15,-2-2 0,1 4 16,-3 0-16,1 4 16,-1-2-16,-3 6 0,0-1 15,-3 1-15,-1 3 0,-4 1 16,-2 0 0,-4 3-16,0-2 0,-4 5 0,0 0 15,-6 8-15,0-1 0,-6 2 16,0 1-16,-3 1 15,-3 2-15,-7 8 0,0-2 16,-8 6-16,-1-2 0,1 0 16,-2 1-16,4-7 15,0 1-15,5-11 0,0-2 16,28-23-16,0 0 0,-22 18 16,0-2-16,22-16 15,0 0-15,0 0 0,0 0 16,-9 5-16,-1-2 0,12-6 15,-2-3-15,6-3 16,0 0-16,4-4 16,-1 2-16,3-3 0,0-2 0,-1 4 15,2-2-15</inkml:trace>
  <inkml:trace contextRef="#ctx0" brushRef="#br0" timeOffset="89228.31">8001 15309 0,'0'0'0,"0"0"0,0 0 0,0 0 16,0 0-16,0 0 16,0 0-16,0 0 0,0 0 15,0 0-15,0 0 16,0 0-16,0 0 0</inkml:trace>
  <inkml:trace contextRef="#ctx0" brushRef="#br0" timeOffset="89571.98">8379 14741 0,'0'0'0,"0"0"16,0 0-16,0 0 15,0 0-15,12-2 0,-2-1 16,12-2-16,-1-4 16,1 1-16,-2-2 0,-1 4 0,-1-1 15,-1-1-15,1-2 16,-2 0-16,-1-2 0,-2 2 16,0 1-16</inkml:trace>
  <inkml:trace contextRef="#ctx0" brushRef="#br0" timeOffset="89871.79">8503 14905 0,'0'0'0,"0"0"0,0 0 0,0 0 16,0 0-16,14 0 16,-3 0-16,13 0 0,-2-1 15,-3-2-15,1 0 16,-3 2-16,2-3 0,-1 0 16,-3 1-16,3 0 0,-3 1 15,-1 0-15,-3-2 16,-5-3-16,0-1 0,-4-1 15,-2 2-15</inkml:trace>
  <inkml:trace contextRef="#ctx0" brushRef="#br0" timeOffset="90310.48">8545 14691 0,'0'0'0,"0"0"0,0 0 16,0 0-16,0 0 15,0 0-15,0 0 0,-2 11 16,-3 1-16,1 12 0,0 0 16,1 1-16,-3-1 15,0 3-15,0 1 0,0 1 16,-2-2-16,3 1 15,-1-1-15,1 5 0,0 0 16,5-3-16,-2 1 0,4-1 16,0-2-16,1-2 15,0-2-15,5-4 0,-3-1 16,7-3-16,-2-1 0,5-5 16,1-2-16,3-4 15,1 0-15,2-6 0,-3 2 16,7-5-16,-2-2 0,3-1 15,-1-2-15,3 1 16,-2 2-16,0-3 0,-1-1 16,2 3-16,-2-1 0,-1 4 15,-2-1-15,-23 7 16,0 0-16,22-5 0,-3 1 16</inkml:trace>
  <inkml:trace contextRef="#ctx0" brushRef="#br0" timeOffset="93443.18">10553 14390 0,'0'0'15,"0"0"-15,0 0 0,0 0 16,0 0-16,0 0 0,0 0 15,0 0-15,0 0 0,-10 0 16,-1 0-16,-13 0 16,1 0-16,1 0 15,1 0-15,-1 0 0,1 0 16,-2 0-16,-1 0 16,-1 2-16,3 0 0,0 4 0,0-2 15,1 6-15,-2-1 16,5 4-16,-1-4 0,5 5 15,0-3-15,14-11 0,0 0 16,-12 19-16,0-2 16,6 3-16,0-2 0,2 1 15,0-1-15,6-1 0,-2-1 16,6 2-16,-2-2 16,4 1-16,0-1 0,5 0 15,-2-3-15,2 1 0,-1 0 16,4-1-1,0 0-15,-1-2 0,1 1 0,1-2 16,1-3-16,0 4 16,-3-4-16,1 3 0,-2 0 15,-14-10-15,0 0 0,0 0 16,0 0-16,16 12 16,-2-2-16,-14-10 0,0 0 15,7 11-15,2 1 0,-9-12 16,0 0-16,-3 10 15,-1-2-15,-2-2 0,-1-1 16,-3 1-16,0 0 0,-2 0 16,-3-2-16,2 1 15,-3-2 1,1 1-16,-1 1 0,1-2 0,-3-1 0,18-2 16,0 0-16,-19 2 15,-3-1-15,2 2 0,1-3 16,19 0-16,0 0 0,0 0 15,0 0-15,0 0 16,0 0-16,-18 0 0,-2-3 16,20 3-16,0 0 15,-12-5-15,-1-1 0,7-7 16,0 2-16,2-1 0,-2 0 16</inkml:trace>
  <inkml:trace contextRef="#ctx0" brushRef="#br0" timeOffset="93826.22">10392 14306 0,'0'0'0,"0"0"0,0 0 16,0 0-16,0 0 15,-3 10-15,-1-2 0,-4 11 16,-1 1-16,-3 1 0,-1 1 16,4 1-16,-2 1 0,0 4 15,0-1-15,0 5 16,0-2-16,2 10 0,-2-2 15,4 1-15,-1-2 0,4-7 16,-2-1-16,4-8 16,0 0-16,2-21 0,0 0 15,0 0-15,0 0 0,0 0 16,0 0-16,-2 14 16,0 4-16</inkml:trace>
  <inkml:trace contextRef="#ctx0" brushRef="#br0" timeOffset="94226.35">10522 14233 0,'0'0'15,"0"0"-15,0 0 16,0 0-16,0 0 0,-2 14 0,-2 0 16,-4 13-16,-2 1 15,1 3-15,-3-2 0,2 3 16,-1-1-16,-7 19 16,0-1-16,-1 13 0,-3 1 15,5 5-15,-2-2 0,8-6 16,-1-2-16,6-11 15,-2 0-15,7-12 0,-1-2 16,4-6-16,-2-2 0,0-25 16,0 0-16,0 0 15,0 0-15,3 14 0,1-1 16,4-9-16,-1-2 0,2-6 16,-2 0-16,4-6 0,-3 2 15,0-8-15,-1 3 16</inkml:trace>
  <inkml:trace contextRef="#ctx0" brushRef="#br0" timeOffset="95644.41">11265 14565 0,'0'0'0,"0"0"16,0 0-16,0 0 0,0 0 15,0 0-15,0 0 0,-1-8 16,-3 1-16,-5-9 15,2 0-15,-1 0 0,-1 0 16,2 0-16,-1 1 16,1-2-16,-4-2 0,1 2 15,1-3-15,-1 4 0,0-2 16,10 18-16,0 0 0,-12-17 16,1 0-16,11 17 15,0 0-15,-16-13 0,1 0 16,-3 8-16,0-3 0,5 9 15,-3-1-15,6 8 16,-1 0-16,5 3 0,-2 0 16,2 4-16,0-1 15,4 4-15,-1-1 0,3 9 16,-3-3-16,8 3 16,-2 0-16,5 1 0,-2-1 15,2 1-15,0 0 0,1-3 16,1 2-16,2 1 15,-1-1-15,1 1 0,0 1 16,-1-1-16,0 0 0,-2 4 16,0-3-16,2-2 15,-4 2-15,-1-1 0,0 1 16,-2-1-16,-2-1 0,-4-1 16,-2-1-16,-2-1 0,-1 1 15,-3-2-15,-2-1 16,0-1-16,-2-3 0,1-3 15,-1 0-15,1-6 16,-3-2-16,16-6 16,0 0-16,-10-4 0,-1 0 0,3-6 15,0 0-15,4-4 16,-2 1-16,1-3 0,-2 0 16,0-3-16,2-3 0,3 1 15,-2-3-15,8-2 16,-2 1-16,5-2 0,3-3 15,1 1-15,1-3 0,7-6 16,1-3-16,7 2 16,-2-2-16,4 7 0,-1 1 15,1 5-15,-1 1 0,0 7 16,-3 1-16,1 6 16,0-4-16,-8 10 15,0-4-15,-3 7 0,2-1 0,-4 3 16,2-2-16,-4 4 15,-1-2-15,0 4 0,-2-2 16,-1 2-16,-1 0 16,1 2-16,-4-1 0,1 1 15,0 1-15,-2 1 16,-2 0-16,-2 0 0,0-3 16,0 3-16,0 0 0,0-2 15,-1 0-15,1-1 16,-3 2-16,1 0 0,0-4 15,1 3-15,-3-2 0,2 5 16,-1-1-16,0 4 16,1-3-16,0 6 0,0-1 15,3 3-15,-3 1 0,2 3 16,0-1-16,4 5 16,-2 0-16,6 1 0,-1-3 15,3 3-15,-2-1 0,6-2 16,-1 1-16,3-3 15,0-1-15,3-2 0,-1 0 16,2-5-16,-1 1 0,2-4 16,-1-1-16,3-4 15,0-1-15,1-2 0,-3-2 16,2-4-16,-1-2 0,-3-1 16,1-4-16,-3 0 15,0-2-15,-4-3 0,1 0 16,-4-3-16,-1-1 0,-3-3 15,0 2-15,-6 0 16,0-1-16,-2 3 0,-1-3 16,-3 0-16,-2 1 0,-3 1 15,-2-1-15,2 3 16,-3 1-16,-1 2 0,-3 3 16,1 2-16,-3 0 15,3 3-15,-2 1 0,-2 7 16,1-3-16,3 6 15,-2 0-15,3 1 0,-1 0 0,5-2 16,-1 1-16</inkml:trace>
  <inkml:trace contextRef="#ctx0" brushRef="#br0" timeOffset="98371.13">18134 14100 0,'0'0'16,"0"0"-16,0 0 0,-2 7 16,-1 1-16,-8 10 0,0 0 15,-2 2-15,-2-1 16,2 5-16,-1-2 0,1 5 15,-3-2-15,1 8 16,-3-1-16,0 13 0,-2-2 16,0 9-16,1-4 0,1 0 15,1-1-15,7-6 0,-2 0 16,7-8-16,-1 2 16,6-35-16,0 0 15,0 0-15,0 0 0,0 0 16,0 0-16,0 11 0,-3-1 15,6-13-15,-1 1 0</inkml:trace>
  <inkml:trace contextRef="#ctx0" brushRef="#br0" timeOffset="98747.64">18132 14141 0,'0'0'0,"0"0"15,0 0-15,0 0 0,0 0 16,4 13-16,-2-1 0,7 14 16,0 0-16,2-1 15,-1 0-15,0-3 0,-2 2 16,1 3-16,3 1 0,-3 1 15,1 0-15,0 3 16,-3-2-16,1-1 0,-2 0 16,1 0-16,0-1 0,-1-2 15,-1-2-15,-5-24 16,0 0-16,6 22 0,-2-1 16,-4-21-16,0 0 15,0 15-15,0 1 0,-4-12 16,-2 0-16,2-4 0,-1 0 15</inkml:trace>
  <inkml:trace contextRef="#ctx0" brushRef="#br0" timeOffset="98997.99">18094 14500 0,'0'0'16,"0"0"-16,0 0 0,0 0 15,0 0-15,11 0 16,-2 0-16,13 0 0,0-2 16,-1-2-16,0 1 15,4-2-15,-3 1 0,0 1 16,0-1-16,-2-2 0,-1 1 15,-5-2-15,-2 1 0</inkml:trace>
  <inkml:trace contextRef="#ctx0" brushRef="#br0" timeOffset="99186.47">18577 14581 0,'0'0'0,"0"0"16,0 0-16,0 0 0,0 0 0,0 0 16,0 0-16,0 0 15,0 0-15,12-6 0,-2 0 16,3-1-16,1-4 0</inkml:trace>
  <inkml:trace contextRef="#ctx0" brushRef="#br0" timeOffset="99715">19022 14445 0,'0'0'0,"0"0"0,0 0 0,0 0 16,0 0-16,0 0 0,0 0 16,4-6-16,-2-1 15,7-7-15,0-2 0,-2-2 16,1 0-16,-3-1 15,-1-3-15,-3-2 0,-1 1 16,0 0-16,-1-3 0,-3 2 16,-1-1-1,-1 2-15,-1-1 0,-2 2 0,0 1 16,-1 4-16,0 0 0,-1 6 16,-1-4-16,-2 8 15,-1-1-15,-1 6 0,1-2 16,1 6-16,0 0 0,2 6 15,1-3-15,-1 10 16,-1-4-16,2 8 0,-2 1 16,4 7-16,0-4 0,5 5 15,-2-3-15,3 4 16,1-1-16,4 4 0,1-3 16,5 0-16,-3 0 0,5 3 15,0-2-15,2 2 16,-2-2-1,6 12-15,-3-2 0,5 5 0,-3-1 0,-2-3 16,-2-1-16,-2-7 16,0-1-16,-5-4 0,-2 2 15,-4-4-15,0-2 0,-4-4 16,0 1-16,-2-4 16,0 1-16,-4-6 0,1 0 15,3-5-15,-1-1 0</inkml:trace>
  <inkml:trace contextRef="#ctx0" brushRef="#br0" timeOffset="100031.74">18756 14728 0,'0'0'0,"0"0"0,0 0 16,0 0-16,0 0 0,0 0 15,0 0-15,0 0 16,0 0-16,0 0 0,0 0 16,12-6-16,-1-2 15,9-4-15,-1-1 0,5 0 16,-2-2-16,3 2 0,0-3 16,5 4-16,-3-2 15,1 2-15,-1 1 0,0 1 16,0-1-16,0 0 0,-2 0 15,-25 11-15,0 0 16,24-13-16,-1 2 0,-6 1 16,-1-2-16</inkml:trace>
  <inkml:trace contextRef="#ctx0" brushRef="#br0" timeOffset="100949.92">19351 14532 0,'0'0'0,"0"0"0,0 0 16,0 0-16,0 0 0,0 0 15,0 0 1,0 0-16,0 0 0,-5 9 0,-3 0 15,-3 7-15,-3 1 0,4 4 16,1-2-16,2 3 16,1-1-16,5 0 0,-1-4 15,5-3-15,-1 0 0,7-8 16,-3 0-16,3-4 16,0-2-16,6-5 0,-2 0 15,1-3-15,-1-2 0,1-2 16,-2-1-16,1-3 15,-1-2-15,-2 3 0,-3-1 16,0 2-16,-3-2 0,-4 5 16,-2-1-16,-3 2 15,1-2-15,-1 6 0,-3-1 16,-1 3-16,-4-3 16,4 7-16,-2-2 0,0 4 15,0-2-15,0 5 0,2-3 16,1 2-16,1-3 0,5 3 15,-3-2-15,8 1 16,-3-2-16,6-1 0,-2-1 16,5-5-16,0 0 15,4-5-15,-2 2 0,1-1 16,-2-1-16,1-2 0,1 2 16,0 2-16,-3-4 15,4 6-15,-4-1 0,2 5 16,2 2-16,-3 2 0,0 2 15,0 0-15,-3 2 16,3 1-16,-2-1 0,2 4 16,-1-3-16,0 5 0,-2-3 15,1 3-15,0 1 16,0 2-16,0 0 0,-1-1 16,1 0-16,2 4 0,0-3 15,-1 3-15,1-1 16,-10-16-16,0 0 0,10 20 15,-3-4-15,-7-16 16,0 0-16,0 0 0,0 0 16,0 0-16,0 0 0,6 17 15,1-3-15,-3-9 16,-1 1-16,4-6 0,-3-2 16,1-4-16,2-1 0,1-3 15,-1-2-15,3-2 16,-2-2-16,4-4 0,-3 1 15,5-2-15,-1-1 0,-13 22 16,0 0-16,16-21 16,0-1-16,-16 22 0,0 0 15,18-19-15,-3-2 0,-15 21 16,0 0-16,16-15 0,-3-2 16</inkml:trace>
  <inkml:trace contextRef="#ctx0" brushRef="#br0" timeOffset="101934.05">20320 14064 0,'0'0'16,"0"0"-16,0 0 0,0 13 0,-2 0 0,-2 10 15,0 1-15,0 3 16,-2 1-16,2 3 0,-2 1 16,1 3-16,-3-1 15,-2 3-15,0 0 0,5-2 16,-1 1-16,3-3 15,-1-1-15,3-4 0,-1-1 16,2-27-16,0 0 0,0 0 16,0 0-16,2 11 15,-1-1-15,1-12 0,0-2 16,1-3-16,-1-3 0,2-2 16,-2-1-16,1-5 0,-1 0 15,2-6-15,-2 1 0,2 1 16,0-2-16,0 5 15,0-3-15,0 6 0,-2-1 16,0 5-16,-2-2 16,1 5-16,-1-3 0,0 3 15,0 2-15,2 1 0,-2-1 16,4 0-16,0 1 16,4 4-16,0-5 0,5 3 15,1-2-15,3 0 0,-1-2 16,4 0-16,2 0 15,2 3-15,-2-2 0,-22 7 16,0 0-16,22-4 16,0 0-16,-4 4 0,-3-1 15,-5 2-15,-1 1 0,-9 4 16,0-1-16,-9 4 16,1-2-16,-5 8 0,-3-2 15,-5 7-15,-3-2 0,1 0 16,-1-1-16,24-17 15,0 0-15,0 0 0,0 0 16,0 0-16,0 0 0,-19 14 16,-1 0-16,9-4 15,-1-3-15,10-2 0,-2-4 16,8-1-16,-2 0 0,5 0 16,0-1-1,-7 1-15,0 0 0,11 0 0,0-3 16,-11 3-16,0 0 0,17 4 15,-2-2-15,-1 4 16,-3-1-16,0 4 0,-2-1 16,-5 3-16,0-1 15,-6 4-15,0 0 0,-4 1 16,-1 2-16,-6 2 0,0 1 16,-1-1-16,-1-1 0,-1 0 15,1-3-15,15-15 16,0 0-16,-17 14 0,2-2 15,15-12-15,0 0 16,0 0-16,0 0 0,-13 6 16,0 0-16,9-8 15,-2 0-15,6-6 0,-2 0 16,4-2-16,-2 0 0</inkml:trace>
  <inkml:trace contextRef="#ctx0" brushRef="#br0" timeOffset="102132.35">20735 14378 0,'0'0'0,"0"0"15,0 0-15,0 0 0,0 0 16,0 0-16,0 0 15,0 0-15,0 0 0,0 0 16,0 0-16</inkml:trace>
  <inkml:trace contextRef="#ctx0" brushRef="#br0" timeOffset="102617.99">21120 14062 0,'0'0'0,"0"0"0,0 0 0,0 0 15,0 0-15,-2 11 16,-2 0-16,-4 12 0,0 0 16,1 1-16,-3 0 15,5 3-15,0 1 0,-1 7 16,0-5-16,1 15 15,-1 0-15,-1 6 0,2 1 16,-1-2-16,0 0 0,3-7 16,-1 0-16,4-8 0,-3 1 15,6-10-15,-3-2 16,0-24-16,0 0 0,0 0 16,0 0-16,4 11 0,-2-4 15,3-10-15,-1-3 16,2-4-16,-3-1 0,4-1 15,-3-3-15</inkml:trace>
  <inkml:trace contextRef="#ctx0" brushRef="#br0" timeOffset="103122.66">21098 14195 0,'0'0'0,"0"0"0,0 0 0,0 0 16,0 0-16,0 0 16,0 0-16,12-1 0,0-3 15,11-6-15,0 1 0,2-2 16,-3-1-16,-1 5 0,0-1 16,5 2-16,-3 0 15,5 3-15,-3-2 0,3 5 16,-3-2-16,3 6 0,-3-1 15,1 2-15,-3-1 16,-2 5-16,1-2 0,-6 7 16,-1-2-16,-7 5 15,0-2-15,-8 7 0,0 0 16,-8 3-16,0-1 0,-3 3 16,-4-1-16,-2 3 15,0-1-15,-11 6 0,1-3 16,-5 0-16,-1 1 0,3-5 15,1 0-15,6-9 16,-2 1-16,5-6 0,0-1 16,20-12-16,0 0 15,-17 7-15,-3-1 0,20-6 16,0 0-16,0 0 0,0 0 16,-17 4-16,-4 0 15,21-4-15,0 0 0,-11-3 16,-2 0-16,12-5 0,-3-2 15,4 3-15,0-1 0</inkml:trace>
  <inkml:trace contextRef="#ctx0" brushRef="#br0" timeOffset="104002.79">23128 14151 0,'0'0'0,"0"0"16,0 0-16,0 0 15,0 0-15,-10-6 0,0 0 16,-8-3-16,0 2 0,-1 2 15,-3-2-15,0 3 16,0 0-16,0 4 0,-2 0 16,3 4-16,-2-2 0,0 2 31,1 1-31,22-5 0,0 0 0,-17 7 0,-2 1 16,7 4-16,-2-3 0,14-9 15,0 0-15,-2 12 16,0-2-16,10 0 0,0-2 15,4-2-15,-1-1 16,5 4-16,-1-4 0,7 3 16,1 1-16,-1-2 0,0 1 15,0 2-15,0-1 16,-3 1-16,-1 0 0,-5 1 16,1 0-16,-6 4 0,-3-1 15,-5 0-15,0-3 16,-5 5-16,-3-3 0,-4 4 15,0-2 1,-8 3-16,0 1 0,-4-4 0,0 0 16,-1-1-16,-2-1 0,3 0 15,-2-3-15,4-4 16,-1-1-16,6-1 0,-3-1 16,5-6-16,-3-1 0,18 4 15,0 0-15,-13-8 16,-2 1-16,10-6 0,-1 0 15,4-1-15,-4 0 0</inkml:trace>
  <inkml:trace contextRef="#ctx0" brushRef="#br0" timeOffset="104319.76">23044 13983 0,'0'0'0,"0"0"16,0 0-16,0 0 15,0 0-15,-1 13 0,-3-4 16,-4 12-16,1 1 0,-4 1 16,2-3-16,-1 4 15,0 0-15,0 3 0,-1 1 16,1 1-16,0-1 0,1 4 15,-3-3-15,4 0 16,0 0-16,3 1 0,-1-3 16,6-27-16,0 0 0,-6 26 15,1-3-15,3-5 16,0 0-16,0-10 0,0-1 16</inkml:trace>
  <inkml:trace contextRef="#ctx0" brushRef="#br0" timeOffset="104702.73">23181 13962 0,'0'0'0,"0"0"0,0 0 16,0 0-16,0 0 15,-2 10-15,-2-3 0,-5 15 0,2-2 16,-3 4-16,0-3 16,1 3-16,-1-1 0,1 5 15,-5 0-15,5 3 0,-1-1 16,-2 10-16,-1-2 16,1 2-16,0 0 0,5-3 15,-2-1-15,4-4 0,-1-2 16,6-30-16,0 0 15,-4 24-15,-2-1 0,6-23 16,0 0-16,0 0 0,0 0 16,0 0-16,0 0 15,-1 19-15,-1-2 0,2-7 16,0 0-16,2-10 0,-1-3 16,1 0-16,0-3 0</inkml:trace>
  <inkml:trace contextRef="#ctx0" brushRef="#br0" timeOffset="106288.4">23817 14303 0,'0'0'0,"0"0"0,0 0 15,0-9-15,0-2 16,0-11-16,0 0 0,0 1 16,0-2-16,-2 4 15,-2-3-15,-3 1 0,-3-1 16,-2 5-16,1-4 0,-2 6 16,-3-2-16,1 1 15,-1 0-15,1 3 0,-1-1 16,1 4-16,-1-2 0,16 12 15,0 0-15,-15-6 16,-3 0-16,18 6 0,0 0 16,-15 2-16,2 0 0,6 6 15,-1 0-15,5 3 16,1 0-16,7 4 0,-3-1 16,4 6-16,-3-1 0,5 7 15,-2-1-15,4 5 16,-2 0-16,-1 1 0,-1-1 15,1 8-15,-4-6 16,-1 11-16,-2 0 0,-2 3 16,-1-2-16,-6-2 0,0-1 15,-1-9-15,-2-3 16,0-9-16,1-3 0,1-3 16,-2 1-16,0-7 15,-2 0-15,3-4 0,-2-2 16,4-2-16,-3 0 0,2-4 15,-1 0-15,1-3 0,0 0 16,2-3-16,-1-3 16,2 0-16,2-1 0,3-4 15,0 0-15,6-3 0,-1-1 32,8 1-32,-4-3 0,8 3 0,0-2 0,6 0 15,-2 1-15,5 3 16,-1-3-16,4 3 0,-2-1 15,9 1-15,-1-2 0,2 8 16,-2-1-16,-1 8 16,-3-1-16,-12 7 0,1 0 15,-4 6-15,-2 0 0,-5 3 16,-1 1-16,-2 4 0,-2-3 16,-4 7-16,-2-2 15,-2 7-15,1 1 0,-1 3 16,-2 1-16,4 1 15,-2-1-15,6 1 0,-2-1 16,6-3-16,0-1 0,3-2 16,2-3-16,4-2 15,1-2-15,3-6 0,-1 1 16,5-4-16,2-2 0,1-4 16,-3 0-16,4-4 15,-2-2-15,1-4 0,-2 1 16,-3-3-16,1-2 0,-3-1 15,0-1-15,-6-2 16,1 0-16,-6-1 0,0-1 16,-4 1-16,-1-1 15,-4 0-15,-1 1 0,-5 2 16,-2-3-16,-2 1 0,-4 2 16,0 1-16,-3-1 15,-1 5-15,-3-3 0,-1 7 16,-1-3-16,3 6 0,-2-3 15,2 6-15,0-1 16,5 3-16,-1-3 0,5 1 16,1-1-16,5 1 0,-2-1 15</inkml:trace>
  <inkml:trace contextRef="#ctx0" brushRef="#br0" timeOffset="121428.26">3558 16418 0,'0'0'16,"0"0"-16,0 0 0,0 0 16,0 0-16,0 0 0,0 0 15,0 0-15,0 0 0,0 0 16,0 0-16,0 0 16,0 0-16,0 0 0,0 0 15,11-3-15,0 0 0,9-7 16,0-1-16,-1 0 15,1-1-15,-2 5 0,-1-4 16,3 5-16,-3 0 0,4 2 16,-1-1-16,-2 5 15,0-2-15,0 6 16,-1-2-16,-17-2 0,0 0 0,17 8 16,-1-2-16,-16-6 15,0 0-15,17 15 0,-4-1 16,-4 4-16,2-3 15,-6 3-15,0-2 0,-5 2 16,0-1-16,-5 1 0,2-2 16,-6 3-16,0-1 0,-5 0 15,0-1-15,1 1 16,-3-2-16,1-1 0,-3 1 16,4-2-16,-5 0 0,2-3 15,-1-1 1,18-10-16,0 0 0,-19 8 0,0-1 15,19-7-15,0 0 16,-20 7-16,1-2 0,19-5 16,0 0-16,-16 3 0,0-1 15,6-2-15,2 0 16,3 0-16,-1-2 0,4 2 16,-2-3-16,6 2 0,-2-1 15,6 2-15,0-2 16,3 0-16,-3-3 0,7 4 15,-2-4-15,3 4 16,-1-3-16,2 2 0,2 0 16,0 0-16,0 0 0,6 2 15,-2-1-15,1 1 16,-1 0-16,-2 3 0,1-1 16,-2 2-16,-1 0 15,1 2-15,-3-2 0,-15-4 16,0 0-16,16 9 0,-3 0 15,-13-9-15,0 0 0,0 0 16,0 0-16,0 0 16,0 0-16,8 6 0,-2-1 15,-2-3-15,-1 0 0</inkml:trace>
  <inkml:trace contextRef="#ctx0" brushRef="#br0" timeOffset="121890.36">4147 16388 0,'0'0'0,"0"0"16,0 0-16,0 13 15,0-5-15,0 14 0,0-2 16,0 1-16,0 1 15,4-1-15,-2 1 0,6-3 16,-3 1-16,3 0 0,1-3 16,0-3-16,2 0 15,-2-3-15,1-4 0,-10-7 16,0 0-16,12 6 0,-1-2 16,1-4-16,-1 0 15,-2-4-15,0-2 0,0-1 16,-4-4-16,1 0 15,0-4-15,-3 0 0,-1-1 16,0-1-16,-2-3 0,-2-2 16,0 1-16,-1-1 0,-3 1 15,-2 3-15,-2 0 16,0 5-16,0-2 0,-5 8 16,0-1-16,-1 6 15,1 0-15,2 6 0,1 0 16,-4 1-16,3 1 0,1 1 15,-2-2-15,5 0 16,-2-1-16,6-3 0,-3-1 16</inkml:trace>
  <inkml:trace contextRef="#ctx0" brushRef="#br0" timeOffset="122654.77">4450 16184 0,'0'0'0,"0"0"0,0 0 0,0 0 16,0 0-16,0 0 15,0 0-15,0 0 0,0 0 16,11 0-16,-2 0 0,11 0 16,0 0-16,-1 0 15,-1 0-15,-3 3 0,2 0 16,-3 4-16,1-2 0,-3 6 16,0-1-16,-6 4 15,-1-2-15,-1 3 16,0 1-16,-2-1 0,-2-1 15,0 6 1,-2-2-16,0 5 0,-2-2 0,-1 3 0,-1-2 16,-1 2-16,0-3 15,-1 1-15,-1-1 0,-3-1 16,1 0-16,2-2 16,-4-3-16,2 0 0,-1-1 15,12-14-15,0 0 0,-12 14 16,1-3-16,11-11 15,0 0-15,0 0 0,0 0 16,0 0-16,0 0 0,-12 9 16,0-3-16,7-3 15,-4 0-15,7-3 0,-1 0 16,4-3-16,-1 2 0,6-3 16,-1 0-1,2-2-15,1 0 0,1 2 0,2-1 16,2-2-16,-1 1 0,3-2 15,2 1-15,1 1 16,1-2-16,3 2 0,-3 0 16,-19 6-16,0 0 0,22-3 15,0-2-15,-2 5 16,2-2-16,-4 4 0,-1-2 16,-17 0-16,0 0 15,0 0-15,0 0 0,0 0 16,0 0-16,16 2 0,0-2 15,-6 0-15,-2-2 0,-4-2 16,-2-2-16,-2 3 16,0-3-16</inkml:trace>
  <inkml:trace contextRef="#ctx0" brushRef="#br0" timeOffset="123423.34">4841 16150 0,'0'0'16,"0"0"-16,0 0 0,0 0 15,0 0-15,0 0 0,0 0 16,0 0-16,0 0 15,11 0-15,-2 0 0,11 0 16,-3 0-16,1 2 0,-3 0 16,1 0-16,-3-1 15,0 4-15,-2-4 0,-2 8 16,1-1-16,-7 2 0,0-3 16,-1 3-16,-2-2 15,0 2-15,-2-1 16,1 3-16,-1-2 0,-1 2 15,-3-2-15,2 0 0,1-3 16,-1 0-16,-2 2 0,0-3 16,0 0-16,0-2 15,0 0-15,3-1 0,-1 0 16,0-3-16,0 0 0,4 0 16,-3-3-16,3 2 15,0-3-15,3 2 0,-1-2 16,4 0-16,-2 1 0,1-2 15,1 1-15,4-1 16,0 0-16,1 3 16,0 0-16,0 0 0,1 1 15,3 2-15,-2-1 0,-13 0 16,0 0-16,12 6 0,-1-1 16,-11-5-16,0 0 15,11 14-15,-4-5 0,-3 7 16,0-1-16,-6 3 0,0-1 15,-2 6-15,-2-3 16,-2 1-16,1-2 0,-5 1 16,0-2-16,1-1 0,-4-1 15,3-2-15,0-1 16,12-13-16,0 0 16,-15 12-16,1 0 0,14-12 0,0 0 15,0 0-15,0 0 16,-14 8-16,-1-3 0,15-5 15,0 0-15,-8 3 16,0-2-16,6-2 0,0-4 16,4 2-16,-2-3 0,2-2 15,0-2-15,1 2 0,-3-2 16</inkml:trace>
  <inkml:trace contextRef="#ctx0" brushRef="#br0" timeOffset="123697.66">5360 16433 0,'0'0'0,"0"0"16,0 0-16,0 0 15,0 0-15,0 0 16,0 0-16,0 0 0,0 0 0,0 0 16,0 0-16</inkml:trace>
  <inkml:trace contextRef="#ctx0" brushRef="#br0" timeOffset="133098.53">8834 16490 0,'0'0'0,"0"0"0,0 0 15,0 0-15,0 0 0,0 0 16,0 0-16,0 0 16,0 0-16,0 0 0,0 0 15,0 0-15,0 0 16,-8 0-16,-2-2 0,-7 0 15,-1 0-15,1 0 0,-1 0 16,-2 0-16,1 0 0,-1 0 16,2-2-16,-2 2 15,-1 1-15,2-1 16,-3-1-16,0 6 0,2-3 0,-6 3 16,1 1-16,1 6 15,-2-2-15,3 9 16,-3-1-16,4 4 0,1-2 0,4 4 15,-3-3-15,5 6 16,-1 0-16,4-2 0,0 0 16,4 3-16,-1-1 15,5 1-15,0-1 0,4-1 16,-3-1-16,6 0 0,-1 1 16,2 1-16,0-3 15,3 2-15,-1-2 0,6 0 16,-2-1-16,1 1 15,1-4-15,4 3 0,-2-3 16,3-1-16,-1-1 0,3-2 16,1-1-16,-1-2 15,1-1-15,-2-3 0,-1-2 16,-17-5-16,0 0 0,18 4 16,0-1-16,-1-1 15,-1-2-15,-16 0 0,0 0 16,0 0-16,0 0 0,0 0 15,0 0-15,14-5 16,-2 1-16,-12 4 0,0 0 16,0 0-16,0 0 0,0 0 15,0 0-15,7-5 16,1-1-16,1-2 0,0 0 16,0 1-16,-1-3 0,0 0 15,0 0-15,-3 1 16,-1-3-16</inkml:trace>
  <inkml:trace contextRef="#ctx0" brushRef="#br0" timeOffset="134066.08">9232 16811 0,'0'0'0,"0"0"16,0 0-1,0 0-15,0 0 0,-7 3 0,-2 0 16,-8 4-16,-1-1 0,3 1 16,-3-1-16,5 0 15,-3 0-15,6-2 0,-1-2 16,0 0-16,2 0 0,0 2 16,-3-3-16,5 4 15,-1-3-15,-1 2 0,0 0 16,3 2-16,-1-1 0,3 5 15,-3 1-15,5 0 16,-1-2-16,3 3 0,0 1 16,2 0-16,-1-1 0,6 2 15,-1-3-15,1 3 16,-1-2 0,3 0-16,0-3 0,0 2 0,1 0 0,1-2 15,-1-2-15,1-2 16,0-1-16,2-1 0,-1-1 15,1-7-15,-1 1 0,0-3 16,-1-1-16,2-4 16,-4-1-16,2-7 0,0 0 15,-2-1-15,1-1 16,-3 2-16,0-2 0,-1 4 16,-3-3-16,-1 4 0,0-1 15,0 6-15,-2-2 16,0 7-16,0-3 0,0 4 15,-2-1-15,2 6 0,0-3 16,0 6 0,0-2-16,0 7 0,0-1 0,0 2 15,0 1-15,2 2 16,0 1-16,2 1 0,-2 2 16,3 1-16,-1-3 0,2 3 15,-2 1-15,1-2 0,1 0 16,2 3-16,0-1 15,-1 1-15,1-2 0,2-3 16,-2 1-16,0-4 0,-1-2 16,4-2-16,-2-2 15,-1-4-15,0 0 0,-2-6 16,-1 1-16,1-2 16,-2 1-16</inkml:trace>
  <inkml:trace contextRef="#ctx0" brushRef="#br0" timeOffset="134716.8">9762 16710 0,'0'0'0,"0"0"16,0 0-16,0 0 0,0 0 16,-10 0-16,0 0 0,-7 0 15,-4 0-15,4 0 16,-3 0-16,5 0 16,-1 0-16,3 2 0,-3-1 0,4 4 15,-2-1-15,5 2 16,-1-3-16,2 7 0,0-2 15,4 2-15,1 0 0,1 0 16,0-2-16,4-1 16,-2 1-16,3 2 15,-1-2-15,2 2 0,0-3 16,2 3-16,0 0 0,2 0 16,-1 0-16,3 0 15,-2-1-15,2 1 0,-1 1 16,3 0-16,-2-2 0,1 3 15,0-2-15,-11-10 0,0 0 16,9 11-16,-1 2 16,0 1-16,-2-2 0,-2 1 15,-1-1-15,-3 2 16,-1-3-16,-1 0 0,-2 2 16,-2-1-16,-2-1 0,0 0 15,-1-2-15,9-9 0,0 0 16,-13 9-16,0-2 15,13-7-15,0 0 0,-16 6 16,1-2-16,15-4 0,0 0 16,0 0-16,0 0 15,0 0-15,0 0 0,-14 0 16,1-2-16,3-4 16,-2 0-16,4-2 0,1-2 0,1 2 15,-1-2-15</inkml:trace>
  <inkml:trace contextRef="#ctx0" brushRef="#br0" timeOffset="135550.99">10034 16134 0,'0'0'0,"0"0"16,0 0-16,0 0 0,0 0 16,-2 15-16,-2-2 0,-1 15 15,-2-3-15,3 6 16,-1-2-16,1 5 0,0-2 15,2 7-15,0 0 16,0 1-16,1-3 0,1 1 16,0 2-16,1-1 0,-1 0 15,2 2-15,0-4 16,2-2-16,-2-2 0,2 0 16,-1-1-16,-1-1 0,0-1 15,0-6-15,0-3 16,-2-21-16,0 0 0,0 0 15,0 0-15,5 21 16,-3-2-16,-2-19 0,0 0 16,0 0-16,0 0 0,0 11 15,0 1-15,0-12 16,0 0-16,0-2 0,0 0 16,2-8-16,-1 1 0,3-3 15,-2-2-15,2-1 16,0-1-16,1-2 0,0-2 15,3-3-15,-1-1 0,3 2 16,-2-1-16,2 1 16,-3 1-16,5 3 0,-2-2 15,2 7-15,1-3 16,0 2-16,1 1 0,-1 3 16,0-2-16,2 8 0,-2-3 15,-13 7-15,0 0 0,14 0 16,-1 0-16,1 3 15,0-1-15,-3 6 0,1 0 16,-4 6-16,-1-3 0,0 4 16,-3 2-16,-2 2 15,0-1-15,-2 8 0,0-1 16,-2 2-16,0-2 0,0 1 16,0-2-16,2-24 15,0 0-15,-3 21 0,-1 0 16,4-21-16,0 0 15,0 0-15,0 0 0,0 0 16,0 0-16,-1 17 0,-1-1 16,5-9-16,-1 2 15,0-8-15,-2 2 0</inkml:trace>
  <inkml:trace contextRef="#ctx0" brushRef="#br0" timeOffset="136535.3">11926 16262 0,'0'0'0,"0"0"16,0 0-16,-8 0 16,-1-2-16,-11-2 0,1 0 15,1 1-15,-3-2 0,4 4 16,-3-2-16,3 1 15,-3-2-15,2 1 16,-1-1-16,1 4 0,-2 0 16,2 2-16,-2 0 0,1 4 15,-4 0-15,5 3 0,1 1 16,3 3-16,-1 2 16,4-3-16,0 3 0,11-15 15,0 0-15,-6 16 0,-1-2 16,5 1-16,-1-1 15,3-2-15,0 1 0,5 0 16,-3-2-16,3 2 0,1 1 16,2 1-16,0-2 15,2 3-15,-1-3 0,5 5 16,-2 0-16,-1-1 16,1 1-16,1 0 15,1-1-15,-3 1 0,0 1 0,0-2 16,-2 1-16,-9-18 0,0 0 15,8 17-15,0 1 16,-8-18-16,0 0 0,4 19 16,-2 1-16,-4-2 15,-2-1-15,-4-1 0,0-3 16,-1-1-16,-3-2 0,2-2 16,1-2-16,-7 0 15,3-3-15,-3 2 0,1-1 16,-1-2-16,-1 0 0,-5-2 15,0 0-15,4-2 16,-2 0-16,20 2 0,0 0 16,-20-2-16,1 0 0,0-3 15,2 2-15,17 3 16,0 0-16,0 0 0,0 0 16,-12-8-16,0 0 0,12 8 15,0 0-15,-4-8 16,1-1-16,6-1 0,-1 0 15,6 0-15,-2-1 0,4-1 16,-2-2-16,3-2 16,-2 1-16,5-3 0,-5-2 15</inkml:trace>
  <inkml:trace contextRef="#ctx0" brushRef="#br0" timeOffset="136920.18">11839 15932 0,'0'0'0,"0"0"15,0 0-15,-8 14 0,0-3 16,-1 12-16,-3-4 0,0 7 15,1-1-15,1 6 16,-2 1-16,-2 12 16,-1 0-16,-1 9 0,-1 0 15,3 5-15,0-4 0,3 3 16,-1 0-16,4-2 0,-1-2 16,2-6-16,-1 1 15,2-9-15,0 0 0,4-8 16,-1-1-16,3-30 15,0 0-15,0 19 0,0 1 16,1-10-16,-1 0 0,2-10 16,-2-3-16,2-6 15,-2-1-15,2 0 0,-2-1 16</inkml:trace>
  <inkml:trace contextRef="#ctx0" brushRef="#br0" timeOffset="137252.64">11978 15977 0,'0'0'0,"-7"10"0,-2 0 0,-4 6 15,2-1-15,-1 7 16,-2 0-16,0 5 0,-1 1 15,-1 5-15,1 0 16,-3 17-16,-2-3 0,-2 13 16,0 2-16,4 4 0,-2-1 15,6-2-15,-2-2 0,9-6 16,-3-2-16,7-10 16,0 0-16,5-11 0,-2-1 15,0-31-15,0 0 16,1 19-16,2 1 0,-3-20 15,0 0-15,2 10 0,0-2 16</inkml:trace>
  <inkml:trace contextRef="#ctx0" brushRef="#br0" timeOffset="137919.98">12400 16043 0,'0'0'16,"-10"6"-16,-1-3 0,-6 7 16,-1 0-16,1 2 15,2-3-15,1 3 0,-1 0 16,-3 0-16,0-1 0,0 3 16,1-2-16,1 2 15,-1-3-15,1 3 0,-2-2 16,7 2-16,-3-2 0,2 1 15,1-1-15,11-12 16,0 0-16,-10 16 0,-2-3 16,12-13-16,0 0 0,-4 16 15,0 0-15,6-1 16,-2 0-16,4-4 0,0-1 16,4 1-16,-2 0 0,4-1 15,-1 0-15,5-1 16,-1 1-16,7 0 0,0 0 15,1-1-15,1 1 0,1-2 16,-1 0-16,2 0 16,-3 0-16,3-1 0,-1 1 15,-1-1-15,-1 0 0,0 1 16,-1-1-16,-20-7 16,0 0-16,20 6 0,0 0 15,-20-6-15,0 0 16,0 0-16,0 0 0,0 0 15,0 0-15,18 6 0,-3-2 16,-5-2-16,0 1 16,-8-6-16,-1 1 0,-1-2 15,0-2-15</inkml:trace>
  <inkml:trace contextRef="#ctx0" brushRef="#br0" timeOffset="138287.04">12400 16026 0,'0'0'15,"-3"17"-15,-1-4 0,-7 12 16,2-1-16,-1 0 15,-2-1-15,1 6 0,-2-1 16,2 9-16,0-2 0,-3 15 16,0-1-16,2 4 15,0-2-15,6-1 0,-1 0 16,4-7-16,-1-1 0,6-11 16,-2 0-16,0-31 15,0 0-15,8 20 0,-2-2 16,6-8-16,1-2 0,-4-8 15,0-2-15,0-4 16,-1-3-16,-1-2 0,1-1 16,0 1-16,-2-1 0</inkml:trace>
  <inkml:trace contextRef="#ctx0" brushRef="#br0" timeOffset="138837.81">12691 16129 0,'0'0'0,"0"0"16,0 0-16,0 0 16,0 0-16,0 0 15,0 0-15,0 0 0,0 0 16,-9 9-16,2-1 0,-6 9 15,2 0-15,1 4 0,0 0 16,4 1-16,1 2 16,3 1-16,-2-1 0,6 2 15,-2-2-15,4-3 0,-1 0 16,5-3-16,-2-2 16,4-3-16,0-1 0,-1-4 15,1-2-15,3-2 0,-4-2 16,5-2-16,-2-2 15,2-2-15,-1-2 0,1-2 16,-2-1-16,-1-6 16,1 0-16,0-5 15,-3-1-15,2 0 0,-4-3 0,-3 3 16,-2-4-16,-2 3 16,-2-1-16,-2 2 0,0-1 15,-3 3-15,-4-2 0,0 8 16,0-3-16,-4 7 15,2-3-15,-3 8 0,1-2 16,1 4-16,1 0 0,0 4 16,2 0-16,1 2 15,-3 0-15,6 1 0,-1 2 16,4-2-16,-2 1 0,4 0 16,-2-2-16,2 0 15,0-2-15</inkml:trace>
  <inkml:trace contextRef="#ctx0" brushRef="#br0" timeOffset="139375.47">13064 16137 0,'0'0'0,"0"0"0,0 0 0,0 0 16,0 0-16,0 0 0,0 0 15,-2 9-15,-1-1 0,-3 12 16,0-3-16,2 3 16,-2 0-16,2 3 15,0 1-15,4 0 0,0 3 16,2 0-16,-2 1 0,4-3 15,-2 0-15,8 0 16,-2-4-16,5-1 0,1-2 16,3-5-16,2-1 0,-1-4 15,-1 0-15,3-6 16,-3-1-16,1-1 0,-2-1 16,1-5-16,-1 0 0,-3-3 15,1-2-15,-2-3 16,-1 1-16,0-5 0,-1 1 15,-2-6-15,-3 2 0,-3-1 16,0-5-16,-4 3 16,-2-1-16,-1 1 0,-1-2 15,-7 3-15,1 0 0,-3 3 16,-1 1-16,-4 3 16,1-2-16,-2 8 0,-3-2 15,0 9-15,-2-3 16,0 6-16,-2 0 0,3 4 15,-3-2-15,7 1 0,-2 0 16</inkml:trace>
  <inkml:trace contextRef="#ctx0" brushRef="#br0" timeOffset="143964.79">17851 15681 0,'0'0'0,"0"0"0,0 0 16,-2 9-16,-2 0 16,-5 10-16,0-1 0,-2 5 15,-4-1-15,1 3 0,0-1 16,-1 8-16,-1-3 16,-1 12-16,-3-1 0,-2 10 15,-1-4-15,4 3 16,-1-3-16,3 4 15,-3-1-15,6-6 0,-2 1 0,6-9 16,0-1-16,10-34 16,0 0-16,-8 29 0,1-2 15,7-27-15,0 0 0,0 0 16,0 0-16,-2 16 16,0-2-16,2-12 0,-2-2 0,2-2 15,0-2-15</inkml:trace>
  <inkml:trace contextRef="#ctx0" brushRef="#br0" timeOffset="144375.9">17926 15714 0,'0'0'0,"0"0"15,0 0-15,0 12 16,0 0-16,2 7 0,0-1 16,2 4-16,0-1 0,4 5 15,0-2 1,1 1-16,0 0 0,0 3 15,-1-2-15,2 3 0,-1-2 0,0 5 16,-1-1-16,4 9 16,-3-2-16,-1 6 0,-1-1 15,-2-2-15,1 0 16,-2-7-16,-2-2 0,-1-5 16,-1 1-16,0-28 0,0 0 15,-1 19-15,-1-1 0,-6-7 16,1 1-16,-2-8 15,0 0-15,1-4 0,-2 0 16</inkml:trace>
  <inkml:trace contextRef="#ctx0" brushRef="#br0" timeOffset="144677.17">17738 16120 0,'0'0'15,"0"0"-15,0 0 0,0 0 16,0 0 0,11-1-16,0-3 0,9 0 0,3 0 15,-1-1-15,0 0 16,0-1-16,2 1 0,-2 0 15,-3-1-15,1 3 0,-1-1 16,2 2-16,0-2 0,-21 4 16,0 0-16,18-5 15,-1 0-15,-3 2 0,-2-3 0</inkml:trace>
  <inkml:trace contextRef="#ctx0" brushRef="#br0" timeOffset="144873.73">18441 15939 0,'0'0'0,"0"0"16,0 0-16,0 0 0,0 0 16,0 0-16,0 0 0,0 0 15,0 0-15,0 5 16,0-3-16,0 3 15,0-2-15,0-3 0,0 0 0</inkml:trace>
  <inkml:trace contextRef="#ctx0" brushRef="#br0" timeOffset="145143.36">18673 15644 0,'0'0'0,"0"0"0,0 0 16,-2 13-16,-1 0 0,-3 16 16,0-2-16,-1 10 15,-5-1-15,1 10 0,0 2 16,0 5-16,0-2 16,1 6-16,0 0 0,2-2 15,-1-2-15,5-5 0,-2-2 16,6-9-16,-2-1 15,2-36-15,0 0 0,0 0 16,0 0-16,2 20 0,0-3 16</inkml:trace>
  <inkml:trace contextRef="#ctx0" brushRef="#br0" timeOffset="145877.29">18728 15751 0,'0'0'16,"0"0"-16,0 0 0,11-1 16,-2-4-16,8-1 0,1 1 15,2-1-15,-1-2 16,1 4-16,1-2 15,-5 4-15,2-2 0,-1 4 16,0-2-16,-2 6 0,1-2 16,-3 6-16,-1-2 0,-2 2 15,-3 0 1,-1 1-16,1 1 0,-5 5 0,-1-4 16,-2 6-16,-3-1 0,-5 6 15,2-1-15,-5 1 16,0-2-16,1-3 0,-2 1 15,2-2-15,-2 0 0,0-4 16,0-1-16,-1-3 16,1-1-16,2-2 0,-3-1 15,5 0-15,-4-1 0,6-3 16,-3 0-16,3 0 16,-2-3-16,6 3 0,-3-2 15,2 2-15,0-2 0,2 2 16,1 0-1,2 0-15,1-2 0,2 4 0,0-2 16,3 2-16,2-2 16,2 5-16,-1-1 0,4 2 15,-1 0-15,4 5 0,-2-4 16,5 6-16,-1 2 0,3 0 16,0-1-16,-1 2 15,0-1-15,3 4 0,-2-1 16,2 3-16,-3 0 0,3 0 15,-3-1-15,0 4 16,-1-3-16,0 1 0,-1-1 16,1 1-16,-3-1 15,-1-1-15,1-1 0,-4-1 16,-2 0-16,-11-18 16,0 0-16,0 0 0,0 0 15,0 0-15,0 0 0,13 16 16,-4 0-16,-3-6 15,-1 0-15,0-7 0,-3 1 16</inkml:trace>
  <inkml:trace contextRef="#ctx0" brushRef="#br0" timeOffset="146912.15">20573 15806 0,'0'0'0,"0"0"16,0 0-16,0 0 0,0 0 16,0 0-16,0 0 15,0 0-15,0 0 16,-11 0-16,-2-2 0,-10 0 0,-3 0 16,3 1-16,-3-1 15,1 4-15,0-2 0,-2 3 16,-3-1-16,2 6 15,1-2-15,3 6 0,0-3 16,7 6-16,-1-1 0,18-14 16,0 0-16,-7 15 15,-3-1-15,8 1 0,1-1 16,4-2-16,-1 1 0,6-5 16,-1 1-16,6 3 15,-4-4-15,4 5 0,2-3 16,2 4-16,0-2 0,3 1 15,-3 0 1,2 3-16,-4-2 0,3 2 0,-2 0 16,-2 2-16,-1-4 0,-1 5 15,-2-4-15,-5 3 16,1-2-16,-6 2 0,0-1 16,-6 3-16,1-1 0,-5-1 15,-2-1-15,-1 1 16,-1-2-16,-3 0 0,-1-3 15,1-1-15,-4 1 0,3-6 16,-1 1-16,-1-4 16,1-1-16,1 0 0,-2-3 15,3-3-15,-1 0 0,3-4 16,-1 2 0,3-1-16,-2-2 0,7 0 0,-1 2 15,2-4-15,-1 1 0,7-1 16,-3 0-16,4 0 15,-2 1-15,2 9 0,0 0 16,2-12-16,0 0 16,1 0-16,-1 0 0,0 1 15,0-3-15</inkml:trace>
  <inkml:trace contextRef="#ctx0" brushRef="#br0" timeOffset="147312.33">20451 15665 0,'0'0'15,"0"0"-15,0 0 0,0 0 16,0 0-16,-2 12 15,-1-1-15,-3 13 0,-2-2 16,0 1-16,0-1 0,3 3 16,-3-1-16,0 7 15,-2-2-15,1 7 0,-2-1 16,0 12-16,0-1 0,-3 4 16,3 0-16,1-3 15,0 0-15,4-7 0,-1-1 16,7-39-16,0 0 0,0 0 15,0 0-15,0 0 16,0 0-16,0 19 0,-2-1 16,4-21-16,0-1 15,1-13-15,-1 2 0,4-6 16,-2 0-16,4-3 0,-2 1 16</inkml:trace>
  <inkml:trace contextRef="#ctx0" brushRef="#br0" timeOffset="147596.61">20579 15602 0,'0'0'0,"0"0"16,0 0-16,0 0 0,0 0 15,0 0-15,0 0 0,-2 14 16,-2-2-16,-3 15 16,-3 1-16,-3 3 0,2 0 15,-4 12-15,0 1 0,1 8 16,-1 0-16,4 0 15,-4 3-15,6-3 16,-1-1-16,2-4 0,1 0 16,1-6-16,0 1 0,3-9 15,1-1-15,2-6 0,0-2 16,0-24-16,0 0 16,0 0-16,0 0 0,0 14 15,0-1-15,0-10 0,0-1 16</inkml:trace>
  <inkml:trace contextRef="#ctx0" brushRef="#br0" timeOffset="148180.29">21144 15665 0,'0'0'16,"0"0"-16,0 0 0,0 0 16,0 0-16,-2 12 15,-3-1-15,-3 13 0,-1 0 16,-2-1-16,-2 1 15,0-3-15,-3 0 0,3-1 16,-3 3-16,4-4 0,0 0 16,12-19-16,0 0 0,-6 20 15,-1-2-15,7-5 16,0 2-16,7-7 0,-1-1 16,4-3-16,-2-2 0,5-2 15,1-2-15,1-1 16,2 2-16,1-2 0,-3 2 15,-15 1-15,0 0 0,21 0 16,0 0-16,-1 4 16,1-3-16,-8 8 0,-1-2 15,-6 2-15,-2 0 16,-6 6-16,0-2 16,-6 5-16,-2 0 0,-7 7 0,-2 1 15,-3 0-15,0 1 16,-9 6-16,-2 0 0,-2 1 15,0-2-15,5-11 0,1-2 16,12-14-16,-3-2 0,9-8 16,-2-4-16,8-4 15,-3-3-15,4 2 0,1 0 16</inkml:trace>
  <inkml:trace contextRef="#ctx0" brushRef="#br0" timeOffset="148469.5">21091 15822 0,'0'0'15,"0"0"-15,0 0 0,13 0 16,-1 0-16,9 0 15,-1 0-15,2 0 0,-3 0 16,5 0-16,-2 0 0,1 0 16,-2 0-16,3 0 15,-2 0-15,1 0 0,-2 0 16,3 0-16,0 0 0,0 0 16,-3-2-16,-1-2 15,0-1-15,-7-2 0,0 0 0</inkml:trace>
  <inkml:trace contextRef="#ctx0" brushRef="#br0" timeOffset="148997.24">21644 15838 0,'0'0'0,"0"0"0,0 0 15,0 0-15,0 0 0,0 0 16,0 0-16,0 0 16,0 0-16,-10 3 0,0 0 15,-8 9-15,-2 0 0,5 4 16,-1 1-16,6 0 16,-2 1-16,7 2 0,-1-3 15,4 3-15,0 0 0,4-1 16,-2-1-16,6 0 15,-1-2-15,6-3 0,-2 1 16,4-5-16,0 2 0,0-8 16,1 1-16,0-4 15,-2-1-15,2-3 16,-1-2-16,1-2 0,0 0 16,0-4-16,-3 0 0,2-3 15,0-3-15,-4 1 0,-1-3 16,-4 0-16,0-2 15,-4 3-15,0-1 0,-4 1 16,0-1-16,-4 4 0,-1 0 16,-4 5-16,0-4 15,0 8-15,-3-3 0,1 4 16,-1 1-16,2 3 0,0-3 16,4 5-16,-3 0 15,6 2-15,-1-2 0,4 0 16,1-2-16,1-2 0,-2 1 15,4-1-15,-3-1 0</inkml:trace>
  <inkml:trace contextRef="#ctx0" brushRef="#br0" timeOffset="149482.08">21904 15838 0,'0'0'0,"0"0"0,0 0 16,0 13-16,-2-1 0,0 9 15,-2 0-15,4-2 16,-2 1-16,2 1 0,-1 1 16,1 0-16,-2-1 0,5 1 15,-1-2-15,6-1 16,0 1-16,6-4 0,-3 0 15,7-5-15,-2-2 16,1-3-16,1 1 0,1-5 16,2-2-16,-1-2 0,-1 0 15,0-4-15,-2-2 0,1-2 16,0 0-16,-3-1 16,2-3-16,-6-4 0,-2 0 15,-3 1-15,-1-2 0,-3-2 16,-2 3-16,-4-3 15,-3 1-15,-2 1 0,-3-1 16,-4 2-16,1-1 0,-6 4 16,-1-1-16,-2 1 15,0 2-15,-5 3 0,2-2 16,-1 6-16,-1-1 0,3 2 31,-1 1-31,1 1 0,0-3 0,3 3 0,0-4 16</inkml:trace>
  <inkml:trace contextRef="#ctx0" brushRef="#br0" timeOffset="155959.65">8536 17490 0,'2'-10'0,"-13"45"16,5-17-16,2 2 16,-2-1-16,0 3 0,-2-1 15,1 5-15,-1-1 0,0 3 16,0-2-16,1 5 16,-1 1-16,1 3 0,2 0 15,-1 10-15,-1 0 0,4 9 16,-4-3-16,3-4 15,0 0 1,2-6-16,-1-1 0,5-11 0,-2 0 0,1-9 16,1-2-16,-2-18 15,0 0-15,0 0 0,0 0 16,2 10-16,-2-1 0,-2-11 16,-1-1-16,-1-3 15,0 0-15</inkml:trace>
  <inkml:trace contextRef="#ctx0" brushRef="#br0" timeOffset="156338.41">8580 17527 0,'0'0'0,"0"0"0,0 0 15,0 0-15,0 0 16,0 0-16,0 0 0,9 10 16,-1 0-16,6 7 15,-3 0-15,3 6 0,-1-4 16,0 5-16,-1-3 16,1 7-16,2 0 0,-2 1 15,1 1-15,1 7 0,1-2 16,-1 2-16,0-1 0,-2-3 15,-2 1-15,1-5 16,-2-1-16,-3-7 0,2-1 16,-9-20-16,0 0 0,0 0 15,0 0-15,0 0 16,0 0-16,2 17 0,-2-1 16,-9-6-16,0-3 0,-1-2 15,-2-1-15</inkml:trace>
  <inkml:trace contextRef="#ctx0" brushRef="#br0" timeOffset="156605.39">8521 17958 0,'0'0'0,"0"0"16,0 0-16,0 0 15,0 0 1,0 0-16,0 0 0,0 0 0,0 0 0,7-6 16,1-3-16,6 0 15,-2-3-15,4 2 0,-1-2 16,1 4-16,-1-1 0,-1 3 16,-1-1-16,-8 4 15,1-3-15,-4 3 0,1-2 16</inkml:trace>
  <inkml:trace contextRef="#ctx0" brushRef="#br0" timeOffset="156818.62">9007 17692 0,'0'0'0,"0"0"0,0 0 0,0 0 16,0 0-16,0 0 16,0 0-16,0 0 0,0 0 15,0 0-15,0 0 16,0 0-16,0 0 16,0 0-16,0 0 0</inkml:trace>
  <inkml:trace contextRef="#ctx0" brushRef="#br0" timeOffset="157772.21">9367 17354 0,'0'0'0,"0"0"15,0 0-15,0 0 16,0 0-16,2 10 0,0 0 16,0 13-16,1-1 0,1 6 15,-2-3-15,3 5 16,-1-3-16,2 6 0,-3-1 15,4 10-15,-1-4 0,1 1 16,-1-1-16,4-1 16,-2 1-16,0-3 0,-3-2 15,3-1 1,-2 0-16,0-9 0,0 1 0,-6-24 16,0 0-16,5 19 0,0-1 15,-5-18-15,0 0 0,0 0 16,0 0-16,5 10 15,-1-1-15,-6-12 0,0-3 16,-3-5-16,0-2 0,2 1 16,-1-1-16</inkml:trace>
  <inkml:trace contextRef="#ctx0" brushRef="#br0" timeOffset="158507.21">9399 17496 0,'0'0'0,"0"0"0,0 0 15,0 0-15,0 0 0,0 0 16,0 0-16,10-3 0,-2 0 16,9-3-1,1 0-15,1-2 0,-2 0 0,2 2 16,-2-1-16,1 2 0,0-1 15,1 5-15,-1-3 0,-18 4 16,0 0-16,21-2 16,-1 0-16,-20 2 0,0 0 15,20 4-15,-1-2 16,-5 5-16,-1 2 0,-6 2 16,-1 1-16,-6 0 0,0 0 15,-2 1-15,-2-1 16,0 2-16,-3 0 0,2-1 15,-1 1-15,0-2 16,0 0-16,0-2 0,-2-2 16,3 2-16,-1-4 0,1-1 15,1-1-15,1 0 16,-1-2-16,2 0 0,-2 0 16,4-1-16,-2 2 0,2-1 15,0-2-15,0 0 16,0 0-16,6 1 0,0-1 15,3 0-15,0-1 0,-9 1 16,0 0-16,13 0 16,-1-2-16,-12 2 0,0 0 15,13 2-15,2-1 0,-3 3 16,-1 0-16,-3 5 16,0-2-16,-2 5 0,-2-2 15,-4 4-15,0-3 0,-2 3 16,-2 0-16,-1 2 15,-2-1-15,-3 5 0,1-1 16,-3 1-16,-1-2 0,0-1 16,-1 0-16,3-2 15,-4-2-15,15-13 16,0 0-16,-11 12 0,-2-1 16,13-11-16,0 0 0,0 0 15,0 0-15,0 0 0,0 0 16,-11 5-16,0 1 15,5-8-15,-2-2 0,2-1 16,1-4-16</inkml:trace>
  <inkml:trace contextRef="#ctx0" brushRef="#br0" timeOffset="158718.23">10007 17612 0,'0'0'0,"0"0"16,0 0-16,0 0 0,0 0 15,0 0-15,0 0 16,0 0-16,0 0 0,0 8 16,0 2-16,0-2 0,-2 3 15,0-7-15,0-1 16</inkml:trace>
  <inkml:trace contextRef="#ctx0" brushRef="#br0" timeOffset="159090.96">10193 17291 0,'0'0'0,"0"0"16,0 0-16,0 0 0,0 0 15,0 14-15,0 0 0,0 15 16,0-2-16,2 8 16,0-3-16,3 10 0,0-3 15,-1 2-15,0 1 16,-2 1-16,0 0 0,1-2 15,-1 0-15,6-1 0,0-3 16,2-5-16,-3-3 0,-7-29 16,0 0-16,8 22 15,-2-2-15,2-9 16,-2 0-16,-3-10 0,-1-1 16,0-7-16,-2 0 0,0-1 15,-2-2-15</inkml:trace>
  <inkml:trace contextRef="#ctx0" brushRef="#br0" timeOffset="159574.55">10292 17352 0,'0'0'0,"0"0"16,0 0-16,0 0 0,0 0 15,0 0-15,0 0 16,13 0-16,-2-2 0,13 0 16,0 0-16,-1 0 0,-1 0 15,-1 2-15,-2-2 16,3 4-16,0-2 0,0 2 16,-4 0-16,-18-2 15,0 0-15,22 8 16,-1 0-16,-8 4 0,0 0 0,-4 1 15,-3 1-15,-4 2 16,-2-1-16,-2 3 0,-2 0 16,-5 7-16,0-1 0,-2 2 15,-4-1-15,1 1 16,-2-2-16,1-1 0,-1-2 16,-1-1-16,-1-1 0,1 1 15,-3-2-15,2-2 16,1 0-16,1-3 0,-1 0 15,17-13-15,0 0 0,-16 13 16,0-4-16,16-9 16,0 0-16,-13 6 15,0 0-15,8-6 0,-1-2 0,1-3 16,-1-1-16,3-2 0,-1-2 16</inkml:trace>
  <inkml:trace contextRef="#ctx0" brushRef="#br0" timeOffset="160792.94">12855 17063 0,'0'0'0,"0"0"0,0 0 15,0 0-15,0 0 0,0 0 16,0 0-16,0 0 15,0 0-15,-6-7 0,-2-1 16,-5-4-16,-1 0 16,2 3-16,-2-1 0,3 4 15,-3-2-15,4 4 0,-1 0 16,-3 2-16,0 0 16,1 2-16,-1 0 0,0 4 15,-2-2-15,2 6 16,-2-2-16,16-6 0,0 0 15,-11 10-15,-1-2 0,12-8 16,0 0-16,-8 11 16,-1-1-16,5 2 0,0 0 15,4-1-15,0-1 0,4 2 16,0-2-16,3 0 16,1-3-16,2 1 0,0 0 15,3 2-15,-1-2 0,3-1 16,-1 0-16,6 4 15,-2-1-15,2 1 0,-3-1 16,1 2-16,-1-1 0,-1 0 16,-3 1-1,2 2-15,-4 0 0,-2 1 0,2-1 16,-4 2-16,-1-3 0,-4 1 16,-2 0-16,0 1 15,-2 0-15,0-2 0,-2 1 16,-1 1-16,-3-1 0,0 0 15,-2 0-15,1-2 16,-4-2-16,2-1 0,-3-1 16,14-8-16,0 0 0,-13 6 15,-3 0-15,-1-2 16,-1 0-16,18-4 0,0 0 16,-21 2-16,-2 0 0,3-4 15,-1 0-15,21 2 16,0 0-16,-18-4 0,0-2 15,18 6-15,0 0 0,-13-10 16,-3-2-16,5-2 16,0-1-16,0 1 0,0 0 15</inkml:trace>
  <inkml:trace contextRef="#ctx0" brushRef="#br0" timeOffset="162261.42">11988 17242 0,'0'0'0,"0"0"16,0 0-16,0 0 0,0 0 15,-10-6-15,1 0 16,-7-1-16,1-4 0,-1 4 16,1-1-16,-1 1 15,0-2-15,2 5 0,-1-3 16,0 5 0,2-3-16,0 5 0,0-1 0,2 2 15,-1 1-15,12-2 0,0 0 16,-12 4-16,1 1 0,0 1 15,2 0-15,9-6 16,0 0-16,-6 9 0,-2-2 16,4 6-16,0-4 0,4 3 15,-2 0-15,4 2 16,0-2-16,2 1 0,1-1 16,2 2-16,-1 0 0,1-1 15,1 1-15,2 2 16,-2-2-16,3 4 0,2-3 15,-4 3-15,1-2 16,0 1 0,-3 1-16,1 0 0,-1-3 0,-3 3 0,-2 0 15,-2-1-15,0-1 16,-2 4-16,1-2 0,-7-1 16,2 1-16,-1 0 15,-1-3-15,-2-1 0,-2-2 0,3-1 16,-3 1-16,0-4 15,0-3-15,-1 1 0,0 1 16,-2-3-16,2-3 16,-1 2-16,-1-1 0,15-2 15,0 0-15,-14-2 16,0-1-16,-1-1 0,2 1 16,13 3-16,0 0 0,-9-8 15,-2 0-15,7-6 16,-1 1-16,3-3 0,0-2 15,2-6-15,0 1 0,0 0 16,0 3-16</inkml:trace>
  <inkml:trace contextRef="#ctx0" brushRef="#br0" timeOffset="162694.36">11963 17017 0,'0'0'0,"0"0"0,0 0 16,0 0-16,0 0 0,-6 9 15,0-1-15,-3 8 16,-4-1-16,2 7 0,-2-3 16,0 8-16,2-4 0,2 8 15,-4-1-15,4 5 16,-2-1-16,-3 11 0,3-1 16,1 8-16,-2-4 15,7 0-15,-1-1 0,4-5 16,0-1-16,2-41 0,0 0 15,0 35-15,-3 1 16,6-9-16,-1 1 0,-2-28 16,0 0-16,4 11 0,-2-1 15,0-10-15,-1-2 16,1-4-16,0 0 0,0-1 16,-2-2-16</inkml:trace>
  <inkml:trace contextRef="#ctx0" brushRef="#br0" timeOffset="163044.45">12008 17040 0,'0'0'0,"0"0"15,0 0-15,0 0 0,0 0 16,0 0-16,0 0 15,-6 12-15,0-2 0,-6 11 16,1 1-16,-3 8 16,-1-3-16,-2 8 0,0 1 15,-2 12-15,-2 0 0,-1 10 16,-1-1-16,8 1 16,-3-2-16,9-10 0,-4-1 15,8-6-15,-1-1 0,4-8 16,0 0-16,2-30 15,0 0-15,0 16 0,0-2 16,4-10-16,-2-2 0,4-6 16,-3 0-16,1-2 15,1 0-15</inkml:trace>
  <inkml:trace contextRef="#ctx0" brushRef="#br0" timeOffset="163845.92">12845 16937 0,'0'0'15,"0"0"-15,0 0 0,0 0 16,0 0-16,0 0 16,0 0-16,4 10 0,-3-3 15,6 4-15,-3-1 0,0-2 16,-2-1-16,-1-2 16,1-1-16,-2 2 0,0-2 15,-2 4-15,-1-3 0,-1 3 16,-2 0-16,-2 2 15,0 0-15,-1 1 0,-4-1 16,4 2-16,-1-2 0,2 0 16,-2-1-16,3 1 15,-3-2-15,0 2 0,-1 0 16,11-10-16,0 0 0,-10 12 16,0 1-16,0 1 15,-1-2-15,11-12 0,0 0 16,-12 15-16,-1 1 0,13-16 15,0 0-15,-12 16 16,1-2-16,11-14 0,0 0 16,-10 16-16,0-1 0,10-15 15,0 0-15,-8 16 16,1 0-16,7-16 0,0 0 16,-4 13-16,-3-1 15,5-6-15,-1-2 0</inkml:trace>
  <inkml:trace contextRef="#ctx0" brushRef="#br0" timeOffset="164646.76">13190 16959 0,'0'0'0,"0"0"0,0 0 15,0 0-15,0 0 0,0 0 16,0 0-16,0 0 15,0 0-15,-6 11 0,-1 0 16,-5 7-16,0-2 0,3 3 16,-1 1-16,4 1 15,-2 1-15,2 1 0,0 1 16,2 0-16,-1-1 16,5 3-16,-2-3 0,4 0 15,1 1-15,3-2 0,-2-2 16,4-1-16,0-1 15,4-4-15,-3-1 0,3-1 16,0 0 0,1-4-16,0-2 0,-2-2 0,0-2 0,1-1 15,0-1-15,2-1 16,-3-3-16,3 0 0,0 0 16,-1-4-16,2-1 0,-2-2 15,0 0-15,0-5 16,-2 0-16,2-1 0,-4-1 15,-1-2-15,0-1 0,-2 1 16,-2-2-16,-1 1 16,-1-1-16,-2-1 0,0 1 15,-4 0-15,1 1 16,-3 2-16,0-4 16,-4 6-16,0-3 0,-1 5 0,-3-1 15,-1 4-15,-1-1 0,-3 6 16,2-1-16,-3 5 15,1-2-15,-3-1 0,-1 2 16,4 3-16,-3-4 0</inkml:trace>
  <inkml:trace contextRef="#ctx0" brushRef="#br0" timeOffset="190372.43">10395 18224 0,'0'0'0,"4"12"0,-2-2 15,6 12-15,-3-2 16,4 3-16,-4-4 0,3-1 16,-2 0-16,-1-3 15,-1 1-15,3 0 0,-3-2 16,-1-1-16,1 1 0,-4-14 16,0 0-16,4 18 15,-2-3-15,-2 9 16,0-2-16,0-22 0,0 0 0,-2 20 15,0-3-15</inkml:trace>
  <inkml:trace contextRef="#ctx0" brushRef="#br0" timeOffset="191305.93">10449 18301 0,'0'0'0,"5"-10"16,-3 0-16,9-10 15,-1 1-15,4 6 0,-3-4 16,3 6-16,0-3 16,2 3-16,0-4 0,0 6 15,-3-1-15,3 2 16,-1 0-16,-15 8 0,0 0 16,18-4-16,-1-2 0,-17 6 15,0 0-15,20-2 0,-3 0 16,-17 2-16,0 0 15,0 0-15,0 0 0,16 6 16,-3 0-16,-4 4 0,-3-2 16,-4 4-16,-1-3 15,-2 5-15,-1-3 0,-2 4 16,0-2-16,-3 1 16,0 0-16,-1 0 0,1-2 15,-2-1-15,0 1 0,-1 0 16,-2-2-16,3-2 15,-3-1-15,4 1 0,-2-2 16,3-2-16,-4 0 0,6 0 16,-3 0-16,4-2 15,-1 0 1,3 0-16,-2 0 0,4-2 0,0 0 0,4 0 16,-2 0-16,3 0 15,1 0-15,2 0 0,-2-2 16,4 2-16,-1 0 0,3 0 15,-2 0-15,3 0 16,-1 0-16,2 0 0,-2 0 16,1 2-16,-2 0 0,4 2 15,-4-2-15,1 3 16,-1-1-16,-11-4 0,0 0 16,9 9-16,-1-4 0,-2 5 15,0-2-15,-2 5 16,-2-1-16,-2 4 0,-2-2 15,-2 1-15,0 2 0,-1 0 16,-2-2-16,-2 5 16,-4-2-16,1 0 0,-1-1 15,-2 0-15,2-5 0,-1 1 16,1-2-16,13-11 16,0 0-16,-13 12 0,-2-2 15,15-10-15,0 0 16,0 0-16,0 0 0,0 0 15,0 0-15,-9 6 0,-1-2 16,6-8-16,-2-2 16,6-2-16,-2-2 15,2-1-15,0-3 0,2 2 0,-2 0 16</inkml:trace>
  <inkml:trace contextRef="#ctx0" brushRef="#br0" timeOffset="191569.4">11070 18423 0,'0'0'16,"0"0"-16,0 0 0,0 0 16,0 0-16,0 0 15,0 0-15,0 0 0,0 0 16,0 0-16,0 0 0,0 0 16,0 0-16</inkml:trace>
  <inkml:trace contextRef="#ctx0" brushRef="#br0" timeOffset="192524.42">11326 18052 0,'-4'-17'0,"19"77"0,-6-33 16,0 3-16,-1-1 0,-1 4 15,2-1-15,2 13 16,1-2-16,3 6 0,-2 1 16,-1-9-16,0-2 0,1-7 15,-1-3-15,-12-29 0,0 0 16,0 0-16,0 0 0,12 16 15,-2-1-15,-3-15 16,-1-1-16,-4-9 0,-2 0 16,-2-4-16,0-1 15,0-6-15,-1 2 0,-3-8 16,-3 1-16,2-2 0,-1-1 16,1 1-16,-2-1 15,4 4-15,-3-1 0,4 5 16,0-1-16,3 2 15,-4 0-15,1 5 16,0-3-16,2 4 0,-1-1 0,1 5 16,0 0-16,0 4 15,0-2-15,4 2 0,-2-1 16,4 3-16,-2-2 0,5-1 16,-1 0-16,4 2 15,0-4-15,3 3 0,-1-1 16,3 1-16,-1 0 0,3-1 15,1 2-15,8-1 16,-2 0-16,0 4 0,1 0 16,-2 2-16,1-2 0,-1 6 15,-1-2-15,-1 4 16,-2 0-16,-1 5 0,-2-4 16,-4 6-16,-1-1 15,-2 6-15,-1-3 0,-4 7 16,-2-1-16,-4 7 0,0-2 15,-4 5-15,1-2 0,-5 1 16,1 0-16,-3-1 16,0-1-16,-1-3 0,-3 0 15,2-1-15,-2-2 0,16-22 16,0 0-16,-15 19 16,-3 1-16,18-20 0,0 0 15,0 0-15,0 0 0,0 0 16,0 0-16,-15 14 15,-3 1-15,5-12 0,-3 1 16,5-8-16,-5-2 0,7-1 16,-1 0-16</inkml:trace>
  <inkml:trace contextRef="#ctx0" brushRef="#br0" timeOffset="192770.43">11951 18336 0,'0'0'0,"0"0"0,0 0 15,0 0-15,0 0 16,2-2-16,0-2 0,0-2 16,0-1-16</inkml:trace>
  <inkml:trace contextRef="#ctx0" brushRef="#br0" timeOffset="193141.88">12243 17880 0,'0'0'0,"0"0"16,0 0-16,0 0 0,0 0 15,12 0-15,0 0 16,10 0-16,-1-1 0,1-1 16,-1-1-16,1 2 0,0-3 15,-2 0-15,0-2 0,0 2 16,0-2-16,-4 4 15,-3-2-15,-9 2 0,0-1 16,-4 3-16,-2-1 0</inkml:trace>
  <inkml:trace contextRef="#ctx0" brushRef="#br0" timeOffset="193408.2">12439 18077 0,'-13'0'0,"60"0"0,-25-1 0,-3-2 16,-1 0-16,0 2 15,-3-3-15,-1 0 0,-3-2 16,-5-1-16,0 0 0,-8-3 16,-2 1-1,0 3-15,1-2 0</inkml:trace>
  <inkml:trace contextRef="#ctx0" brushRef="#br0" timeOffset="193842.58">12410 17769 0,'7'-8'0,"-31"37"15,11-17-15,4 6 16,-3-1-16,2 7 0,1-2 16,3 5-16,-2-1 0,2 3 15,0 1-15,4 1 16,-1 1-16,3 1 0,0-2 15,1 5-15,1-1 0,4-1 16,-2-3-16,3-6 16,2 1-16,0-8 0,-1-3 15,2-3-15,0-2 0,-10-10 16,0 0-16,13 8 16,-1 0-16,-12-8 0,0 0 15,15 5-15,0-2 0,2 0 16,1 0-16,4-3 15,-1 0-15,1 0 0,-2-3 16,-1 0-16,1 0 16,-2-1-16,0-1 0,-18 5 15,0 0-15,18-6 0,-3 0 16,2-4-16,-3 0 0,-7-4 16,2 1-16,-5 2 15,-1 0-15</inkml:trace>
  <inkml:trace contextRef="#ctx0" brushRef="#br0" timeOffset="194076.09">12782 17999 0,'0'0'0,"0"0"0,0 0 0,0 0 16,0 0-16,0 0 16,0 0-16,0 0 0,0 0 15,11 7-15,-4 1 0,8 6 16,0-1-16,0 0 15,-1-2-15,-1 5 0,1-2 16,1 1-16,-4-1 0,1 2 16,0-2-16,-12-14 15,0 0-15,7 9 0,2 1 16,-9-7-16,0-2 0,-2-2 16,0-2-16</inkml:trace>
  <inkml:trace contextRef="#ctx0" brushRef="#br0" timeOffset="194627.14">12963 17930 0,'2'-10'0,"-13"51"0,5-19 0,-1 7 15,0 0-15,1 0 16,-2 4-16,7-2 0,-4-2 15,5 1-15,-2 0 0,2-30 16,0 0-16,0 0 16,0 0-16,2 21 0,-2-2 15,5-14-15,-2-1 16,1-13-16,0 2 0,-2-7 16,-2-1-1,4-6-15,-3 2 0,12-7 0,-2 1 0,0 3 16,2-1-16,-2 2 15,-1 0-15,0 7 0,-2 1 16,-3 5-16,1 0 16,2 5-16,-2-1 0,2 6 15,-3-2-15,1 7 0,1-1 16,-2 10-16,1-3 16,0 11-16,-1 0 0,4 11 15,-1-2-15,4 14 0,-2 1 16,1 9-16,-1-2 0,4 6 15,-3-1-15,4 2 16,-2-2-16,-2-11 0,1 1 16,-2-14-16,-1-4 15,0-6-15,-2-1 0,-7-25 16,0 0-16,0 0 16,0 0-16,6 11 0,-2 0 15,-2-13-15,0 0 0,-6-8 16,0-2-16,-3-8 15,-1-1-15,-1-5 0,0-1 16</inkml:trace>
  <inkml:trace contextRef="#ctx0" brushRef="#br0" timeOffset="195043.14">13164 17943 0,'0'0'0,"0"0"0,0 0 0,11 0 15,0 0-15,9 0 16,0 0-16,-3 0 0,-1 0 16,-3 0-1,1 0-15,-2 5 0,-3-4 0,2 9 16,-3-2-16,-4 4 0,-2-3 15,0 6-15,-2-4 16,-2 3-16,-2-1 0,0 1 16,-2 0-16,-1 0 0,-1 0 15,-1-1-15,-1 1 16,-2 0-16,-1 0 0,-1-3 16,-1-1-16,2 0 0,2-2 15,2-2-15,-2-2 0,4 0 16,-3-3-16,5 3 15,-4-2-15,3-2 0,1 0 16,1-4-16,0-1 16,-3-3-16,2-2 0,1 1 15,-2-2-15</inkml:trace>
  <inkml:trace contextRef="#ctx0" brushRef="#br0" timeOffset="196016.64">13392 17983 0,'0'0'0,"0"0"0,0 0 15,12 2-15,-2 0 0,9-1 16,1 1-16,-2 1 15,-1-1-15,-1-2 0,-1-2 16,2-1-16,-4 0 0,2-1 16,-2-2-16,-2-1 15,0 2-15,-2-1 0,-1-1 16,-3-2-16,2 2 0,-3-1 16,-2-2-16,-1 2 15,-1-2-15,0 0 0,0 0 16,-1-1-16,-1 0 0,0-2 15,-2 1-15,-1 3 16,0-1-16,1 0 0,-2 0 16,0 4-16,1 1 15,-2 1-15,1-1 0,1 5 16,-1 0-16,2 6 0,-2 0 16,4 4-16,-2 0 0,4 4 15,-2-3-15,4 7 16,-2-2-16,4 4 0,1-1 15,0-1-15,1 0 16,1-3-16,-1 0 0,5 2 16,-4-3-16,3-3 0,-3-1 15,2-2 1,-4 0-16,1-3 0,0 1 0,-6-6 16,0 0-16,5 0 0,2 0 15,-1-3-15,-1-1 16,1-4-16,0-2 0,0-2 15,-2 1-15,2-3 16,-3-3-16,3 5 0,-2-5 16,-4 17-16,0 0 0,7-15 15,-2-1-15,-5 16 16,0 0-16,0 0 0,0 0 16,10-14-16,-3-2 0,5 10 15,-3-1-15,-1 7 16,-3-2-16,4 6 0,-3 0 15,-1 3-15,1-1 0,-6-6 16,0 0-16,6 8 16,0 1-16,-6-9 0,0 0 15,0 0-15,0 0 0,8 3 16,-1 1-16,1-4 16,0-2-16,0-3 0,-2-4 15,1 0-15,0-3 0,-2 0 16,1-2-16,-6 14 15,0 0-15,8-11 0,-3-1 16,-5 12-16,0 0 0,11-10 16,-4-2-16,1 8 0,-1 0 15,2 6-15,-3-2 16,-1 8-16,1 0 0,4 6 16,-5-2-16,3 5 15,-3-3-15,6 2 0,-4-1 16,-7-15-16,0 0 0,10 15 15,-1-2-15,0-7 16,-2-3-16,-1 0 0,0-2 16</inkml:trace>
  <inkml:trace contextRef="#ctx0" brushRef="#br0" timeOffset="196561.29">14386 17722 0,'0'0'0,"0"0"16,0 0-16,0 0 16,0 0-16,0 0 15,0 0-15,-10 0 0,-1 0 16,-9 0-16,-2 0 0,5 0 16,-3 0-16,2 0 15,1 0-15,3 2 0,-1 0 16,3-1-16,0 2 0,5-2 15,-3 1-15,3 1 16,1-2-16,4 3 0,-2-2 16,6 2-16,-2 0 0,4 4 15,-2-2-15,4 3 16,1 0-16,1 0 0,-3-1 16,5 0-16,0 0 15,1 2-15,-1-3 0,2 3 16,0 0-16,0 2 0,-1 0 15,-1-1-15,0 1 0,0 0 16,-3 0-16,-1 1 16,0 2-16,-2-2 0,0 1 15,-4 0-15,0-1 0,-4 1 16,0-3-16,0 4 16,-2-3-16,-2-3 0,-1 1 15,-3-2-15,0 0 0,0-2 16,1 0-16,-1-3 15,0 1-15,1-2 16,-1-2-16,2-2 0,0 0 16,3-5-16,-2-1 0,1-2 15,-2-2-15,3-2 0,-2 1 16,4 1-16,-3-2 0</inkml:trace>
  <inkml:trace contextRef="#ctx0" brushRef="#br0" timeOffset="197112.2">14434 17786 0,'0'0'0,"0"0"0,0 0 0,0 0 15,0 0-15,9 8 16,-1-2-16,6 3 0,-1 0 15,-1-3-15,0 0 16,-1-3-16,-1 1 0,2 0 16,-1-2-16,3-2 0,-2 0 15,0-2-15,-1-2 16,0 0-16,-1 1 0,0-3 16,-3 0-16,2-3 15,-4 2-15,1-1 0,0 0 16,-4-1-16,-1-1 0,1-1 15,-2 2-15,-2 0 16,-1 1-16,-1 0 0,0-1 16,-2 4-16,-2-1 0,0 2 15,1 0-15,-1 4 16,-2-2-16,-1 6 0,0 0 16,1 4-16,0-1 0,3 5 15,-2-1-15,5 6 16,-1-2-16,1 1 0,0 0 15,4 2-15,0-2 0,4 1 16,0 0-16,3 1 16,2-2-16,2-2 0,0-1 15,4-1-15,-1 0 0,4-4 16,-3-1-16,7-1 16,-2-3-16,-2-3 0,2-2 15,0-5-15,-3 0 0,-1-1 16,-1-2-16</inkml:trace>
  <inkml:trace contextRef="#ctx0" brushRef="#br0" timeOffset="197779.35">15541 17268 0,'0'0'0,"0"0"15,0 0-15,-10 0 16,0 0-16,-7 4 0,-1-2 15,0 4-15,-2-2 0,2 2 16,0-3-16,0 5 16,-2-1-16,6-2 0,-2 1 15,5 0-15,0-2 16,2 0-16,0-2 0,3 1 16,-2 1-16,8-4 0,0 0 15,-4 4-15,-2 0 16,4 4-16,0-2 0,4 0 15,0-1-15,2 4 16,1-3-16,2 1 0,-1 1 16,3 0-16,0-1 0,0 4 15,1-2-15,2 4 0,-3-4 16,1 3-16,0 0 16,0 1-16,-3 1 0,-1 0 15,0 0-15,-2 0 16,-2-1-16,-2 4 0,0-4 15,-2 2-15,-2-1 0,-4 2 16,1-3-16,-3 3 16,-2-2-16,-1-2 0,-2-1 15,0 0-15,-1-1 0,-1-3 16,-3-1-16,3-2 16,-3 0-16,20-4 15,0 0-15,-20 2 0,1 0 0,-1-4 16,0 0-16,20 2 15,0 0-15,-17-6 0,-1-2 16,3-5-16,-1-2 16,6 2-16,-1 0 0</inkml:trace>
  <inkml:trace contextRef="#ctx0" brushRef="#br0" timeOffset="198197.46">15405 17002 0,'0'0'0,"0"0"16,0 0-16,-2 15 15,-2-2-15,-1 15 0,-1-3 16,0 7-16,0-1 0,0 9 16,0-3-16,1 10 0,-3-2 15,-1 8-15,2-2 16,1 5-16,1 0 0,1 1 16,-1-2-1,3-4-15,0-2 0,2-9 0,0-1 16,2-8-16,-2-1 0,0-30 15,0 0-15,0 0 16,0 0-16,0 0 0,0 0 16,0 13-16,0-1 0,-2-16 15,0 0-15,0-8 16,-1-2-16,3 1 0,-2-3 16</inkml:trace>
  <inkml:trace contextRef="#ctx0" brushRef="#br0" timeOffset="198513.11">15508 17063 0,'0'0'0,"0"0"0,0 0 0,0 0 16,0 0-16,0 0 16,0 0-16,0 0 0,0 0 15,-2 12 1,-3-1-16,-2 15 0,-1 2 0,1 6 15,-2-2-15,2 12 0,-3-3 16,2 14-16,-1-2 0,5 1 16,0-2-16,3-2 15,-3-3-15,4-8 0,0-1 16,4-5-16,-1-2 0,-3-31 16,0 0-16,4 30 15,0-1-15,-4-29 0,0 0 16,2 20-16,1-1 0,-8-7 15,-1 0-15,1-7 16,-1-1-16</inkml:trace>
  <inkml:trace contextRef="#ctx0" brushRef="#br0" timeOffset="199401.31">15832 17101 0,'0'0'0,"0"0"0,0 0 16,0 0-16,0 0 16,0 0-16,0 0 0,0 0 15,0 0-15,0 0 0,0 0 16,0 0-16,0 0 16,11-6-16,-4-2 0,7-4 15,1 0-15,2 3 16,-1 0-16,1 0 0,1 1 15,2 4-15,-3 0 0,3 6 16,-2-2-16,2 4 16,0 0-16,-1 6 0,0 0 15,-4 5-15,1-1 0,-3 6 16,2-2-16,-4 3 16,-2 0-16,0 6 0,-3-4 15,-3 3-15,-1-2 0,-2 4 16,-2-2-16,-1 1 15,-3-1-15,-3-2 0,2-1 16,-3-1-16,1-1 16,-5-2-16,-1-1 0,-3-2 15,1-2-15,-2 0 0,-1-2 16,1 0-16,-3-1 16,0-2-16,2 2 0,-2-1 15,-2 0-15,2-2 0,2 2 16,20-10-16,0 0 15,-23 7-15,-1 1 0,4-2 16,-2-1-16,22-5 0,0 0 16,0 0-16,0 0 15,0 0-15,0 0 0,-14 6 16,0 0-16,14-6 0,0 0 16,-3 6-16,-1-1 15,4-5-15,0 0 0,5 4 16,-1-1-16,8 1 0,-2-2 15,3 0-15,1 0 16,2 2-16,0-2 16,3 2-16,0-2 0,2 3 0,-2 0 15,3 1-15,0-3 16,-2 1-16,0 1 0,0 0 16,-1-1-16,-19-4 15,0 0-15,20 4 0,-1-2 16,-19-2-16,0 0 0,21 2 15,-1-2-15,-5-4 16,-1-2-16,-8-1 0,-1-2 16,-3 2-16,0-4 0</inkml:trace>
  <inkml:trace contextRef="#ctx0" brushRef="#br0" timeOffset="199965.34">16417 17077 0,'0'0'0,"0"0"15,0 0-15,0 0 0,0 0 16,0 13-16,-2-2 0,-2 12 15,-2 1-15,1 2 0,-4-1 16,5 5-16,1-3 0,3 3 16,-2-1-16,6 2 15,-3 1-15,5-2 0,1-3 16,2-1-16,-1-1 0,8-3 16,-3-1-16,3-5 15,-3 0-15,4-7 0,-4 1 16,6-4-16,-4-2 15,5-4-15,-3 0 0,1-4 16,0-1-16,-3-2 16,-2-3-16,1-3 0,-1-1 15,0-4-15,-4-2 0,1-4 16,-2 2-16,-2-6 16,-1 0-16,-1 1 0,-2-3 15,-4 2-15,0-3 0,-3 2 16,-1 0-16,-4 1 0,0 1 15,-1 3-15,-3-2 16,-1 7-16,-2-1 0,-1 4 16,-2 1-16,0 5 15,1 0-15,1 4 0,-2-1 16,2 3-16,0-1 0,1 1 16,-3 1-16,5-1 0,-1 0 15</inkml:trace>
  <inkml:trace contextRef="#ctx0" brushRef="#br0" timeOffset="205920.69">2534 16215 0,'7'-10'0,"-33"48"0,13-24 0,4 9 16,-1-4-16,-1 5 16,2 0-16,1 3 15,0 0-15,0 1 0,0 2 16,3 1-16,-3-2 0,1 6 15,3-5-15,-3 10 16,2-1-16,1 2 0,-2-2 16,1-1-16,2-2 15,1-6-15,-2 2 0,2-9 0,0-1 16,1-3-16,-2 0 16,3-4-16,-2 1 0,2-16 15,0 0-15,0 0 16,0 0-16,0 0 0,0 0 15,-1 13-15,-1-1 0,2-12 16,0 0-16,0 0 16,0 0-16,0 0 0,0 0 15,0 6-15,-2-2 0,2-6 16,-2-2-16,4-1 16,-2-3-16,2-4 0,0 0 15,1-3-15,1 0 0,0-3 16,0 0-16,5-7 15,-3 0-15,0-1 0,2 0 16,1-1-16,0 0 16,0 0-16,-1-3 0,5 3 15,-2-3-15,5 3 16,-6-3-16,3 3 0,2-1 0,0 0 16,0-1-16,2 4 15,-2-3-15,2 3 0,1-1 16,2 2-16,-1-1 0,2 3 15,0-2-15,2 3 16,1-1-16,0 3 0,0-3 16,-1 3-16,3-2 15,1 4-15,0-1 0,3 3 16,-3-3-16,11-2 16,0 0-16,5-3 0,0 2 15,-1 3-15,-1-1 0,-3 3 16,-1 0-16,-2 4 15,2 0-15,0 4 0,0-3 16,0 5-16,1-2 0,4 2 16,0 1-16,5 0 15,-3 1-15,2 1 0,-3-3 16,3 3-16,-4 0 0,3 0 16,0 1-16,2 1 15,-2-1-15,-1 0 0,1 0 16,3 2-16,2-2 0,3 2 15,-3-2-15,5 0 16,1 1-16,1-2 0,-3 1 16,0 0-16,2-1 0,-1-1 15,-2-1-15,-1 3 16,0 0-16,3 0 0,-3-1 16,7 0-16,0 2 0,-2 1 15,0-2-15,0 2 16,-2 0-16,1 0 0,1 0 15,2 0-15,-2 0 0,2 0 16,-1 0-16,2 0 16,-3 0-16,-2 2 0,1-2 15,3 1-15,-2-1 0,7 3 16,1-3-16,3 2 16,1-2-16,-3 1 0,-4-1 15,2 0-15,0 0 16,2 0-16,0 0 0,0 0 15,0 0-15,1-1 0,-1-1 16,3 2-16,-3-3 16,0 6-16,0-3 0,1 2 15,-1-1-15,3 3 16,-1-2-16,0 1 0,2-1 16,0-1-16,0 2 15,6-2-15,-4 1 0,-1 0 16,1-2-16,0 5 0,-2-4 15,0 5-15,-2 0 0,2-3 16,-1 1-16,6 2 16,-3-1-16,-1-2 0,-2 0 15,1-2-15,1 1 0,-1 2 16,-1-1-16,2-2 16,-3-1-16,0 0 0,0-1 15,-4 1-15,1 0 0,5 0 16,1-3-16,-1 2 15,0-4-15,-2 1 0,-4 1 16,-2-2-16,2-1 0,-6 5 16,1-4-16,0 4 15,-2-1-15,8-2 0,-3 0 16,3 1-16,0-2 16,-3 3-16,1 0 0,0-2 15,-3-2-15,3 0 0,0 0 16,-1 3-16,1-4 15,1 2-15,-4-1 0,5 1 16,-3-4-16,2 4 16,-2-2-16,-1 4 0,-2-3 0,-1 2 15,1 0-15,-3 0 16,2 0-16,1 0 0,-1 0 16,4-2-16,-3 0 15,5 1-15,-2-2 0,0 1 16,-2 1-16,-1-1 0,1-1 15,-4 2-15,0-2 0,3 0 16,-2 1-16,2 4 16,0-1-16,-3 1 0,2-2 15,-1 0-15,-3 0 16,7 0-16,-2-1 0,3 4 16,-1-4-16,-2 4 0,-2-3 15,2 2-15,-3 1 16,8-2-16,-4 0 0,3-2 15,0 0-15,-2 0 16,-1-1-16,4 4 0,-2-2 16,0 3-16,-1-3 0,0 0 15,0 1-15,-1-2 0,0 1 16,1 2-16,-3 0 16,2 0-16,1 0 0,0-2 15,-1 1-15,0 0 0,-2-1 16,1 3-16,-2-2 15,2 0-15,0-1 0,2-2 16,-3 0-16,6 2 16,-2-2-16,-1 2 0,-2 0 15,0-2-15,-2 0 0,0 1 16,-1-1-16,1 1 16,-1-2-16,4-1 0,-1 1 15,1 0-15,-2 0 0,8-1 16,-3 0-16,-1 0 15,-1 0-15,-2 3 0,-1-4 16,-3 3-16,0-1 16,0-2-16,0 2 0,1 2 15,2 0-15,-2-1 0,1 0 16,0 5-16,1-4 0,-3 2 16,2-1-16,1 0 15,-2-3-15,3 4 0,-2-3 16,2 2-16,-2-1 15,1 2-15,-1 1 0,2 0 16,0-2-16,-1 1 0,2-2 16,-1 1-16,-3 0 0,3 1 15,1-2-15,-3 2 16,2-2-16,0-2 0,0 1 16,0 1-16,-1-2 15,2 1-15,-1-2 0,1 2 16,-1 1-16,4 1 0,-2-2 15,-3 2-15,2-2 16,-2 2-16,-2-2 0,3 2 16,1 1-16,-2-2 15,1 2-15,-1-2 0,0-2 16,3 3-16,-1-1 16,6 1-16,-2-1 0,-2-1 0,-1 1 15,0-1-15,0 0 16,-1 2-16,2-3 0,-4 1 15,1 1-15,-3 1 16,0-2-16,0 0 0,1 0 16,3 0-16,-2 0 0,3 2 15,-1-2-15,6 3 16,-4-1-16,-1 2 0,0-2 16,0 2-16,-3 0 0,3 1 15,0-2-15,0 0 16,-4 2-16,5 1 0,-3 0 15,-1 0-15,1 0 0,-3 0 16,-2 0-16,5 4 16,-3-1-16,2 0 0,-2 1 15,1-2-15,-2 0 0,3 2 16,-5-3-16,6 4 16,-1-4-16,0 4 0,-1-2 15,0 1-15,-1-1 0,-2-1 16,0-1-16,5 1 15,-1-2-15,-1 0 0,-1 0 16,0 0-16,0-2 0,-1 2 16,0-1-16,1 2 15,-1-1-15,0 0 0,-2 0 16,3 0-16,-4 0 16,-1 0-16,0-1 0,-3 1 15,0 0-15,-1 1 0,-2-1 16,0 0-16,1 0 15,-3 2-15,0-2 0,-2 2 16,-1-2-16,0 4 0,0-2 16,-3 2-16,-2-2 0,2 2 15,-2-2-15,1 2 16,-2-3-16,-1 4 0,0-1 16,-2 2-16,0-3 15,-3 2-15,-2-2 0,-3 4 16,0-2-16,3 1 15,-2-1-15,-2 4 0,0-2 0,2 0 16,-3-1-16,1 1 16,0 1-16,0 2 15,-2-2-15,0 1 0,0 1 16,-1 2-16,1-2 0,0 3 16,-3-2-16,1 4 15,0-1-15,0 2 0,-3 0 16,3 1-16,0 1 0,-1 1 15,-1 0-15,1 0 16,-1 0-16,1 3 0,-1 0 16,-1-1-16,0 1 0,1 2 15,-2-3-15,1 3 16,-1 0-16,1 0 0,-1 0 16,0 4-16,0-3 0,-1 3 15,0-2-15,1 1 16,-2-2-16,2 5 0,-3-3 15,4 3-15,-3-3 0,-1 1 16,0-3-16,0 3 16,-2-1-16,2 2 0,-2 0 15,1 0-15,0-1 16,0 1-16,-1-2 0,1 3 16,0-3-16,-1 1 0,1-1 15,0 0-15,-2 0 16,1-2-16,0-1 0,-2-1 15,-1-1-15,1 1 0,-1 1 16,4-1-16,-5-1 16,1 1-16,0-1 0,2 0 15,-2 0-15,0-1 0,-1-1 16,1-1-16,1 1 0,-2 0 16,1-1-16,-6-19 15,0 0-15,6 20 16,-1-3-16,2 4 0,-3-2 15,-4-19-15,0 0 0,5 19 16,1 1-16,-2 1 0,0 0 16,-4-21-16,0 0 15,3 20-15,-1 1 0</inkml:trace>
  <inkml:trace contextRef="#ctx0" brushRef="#br0" timeOffset="213463.37">14865 18303 0,'0'0'0,"0"0"0,0 0 0,11 0 16,2-2-16,7-2 0,0 0 15,0-1-15,-1 0 16,3-2-16,-3-3 0,3 2 16,-2-2-16,2 0 0,-3 1 15,3-2-15,-1 1 16,4 3-16,-1-3 0,5 0 16,-1-2-16,2 2 15,-1-1-15,4 3 0,-2-2 16,8 0-16,1-2 0,5 5 15,-2-3-15,4 2 16,-3-2-16,3 2 0,-5 1 16,4-2-16,-4 2 0,4 0 15,-3 0-15,0 1 16,0 0-16,2 4 0,0-2 16,0 0-16,1 1 0,-4-1 15,1 0-15,2-3 16,-1 2-16,-3-1 0,0-2 15,-2 2-15,-2-2 0,3 1 16,-1-4-16,-2 5 16,0-1-16,1 1 0,-3 0 15,-1-2-15,-3-2 0,0 2 16,-1 1-16,-5-2 16,1 0-16,-6-1 0,2-3 15,-3 2-15,-2-2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5-02T02:28:37.00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19426 3635 0,'0'0'0,"0"0"16,0 0-16,0 0 15,0 0-15,0 0 0,0 0 16,0 0-16,0 0 0,0 0 15,0 0-15,0 0 16,0 0-16,4 9 0,-2 1 16,5 8-16,0-1 0,1-2 15,-1-2-15,3-3 16,0 0-16,2-3 0,0 1 16,2-2-16,-3-2 15,7 0-15,-1-2 0,7 0 16,-1-2-16,5-2 0,-3 0 15,7-2-15,-2-2 0,1 1 16,0-4-16,2 1 16,0 1-16,10-4 0,2-1 15,-3 0-15,1-3 16,-6 5-16,-2 2 0,-4 0 16,-2 3-16,-6 3 0,-2 0 15,1 4-15,0-2 16,-1 4-16,0-3 0,-1 9 15,-3-5-15,2 4 16,-4 0-16,2 2 0,-2 0 0,-1 2 16,-1-1-16,1 1 15,-2 0-15,1-2 16,1 1-16,1-1 0,-1 1 16,1-1-16,2-2 0,1-1 15,1-2-15,3 0 0,-1-2 16,4-3-16,-1 1 15,5-2-15,-1 0 0,5-2 16,-1-2-16,9 1 16,0-4-16,0 0 0,0-1 15,1 0-15,-3 0 16,0 3-16,-2-2 0,-1 3 16,-3 0-16,-3 3 0,-1-1 15,-8 2-15,-1 0 0,-5 3 16,1 0-16,-16-3 15,0 0-15,13 5 0,2-1 16,-4 2-16,-1 1 0,4-1 16,-1-1-16,7 1 15,-1-2-15,10-2 0,0-1 16,10-2-16,-2-1 0,18-4 16,-1-2-16,14-2 15,0-2-15,-3 2 0,-2 0 16,-12 3-16,-3-1 0,-16 7 15,-3-2 1,-11 6-16,-1-3 0,-17 0 0,0 0 16,16 3-16,1-1 0,-17-2 15,0 0-15,15 6 16,-2-2-16,3 0 16,-1 0-16,5-1 0,-2 0 15,10-2-15,-1-1 0,2 3 16,-2-3-16,3 1 0,-1 1 15,0 0-15,0 1 0,-4-1 16,-1-2-16</inkml:trace>
  <inkml:trace contextRef="#ctx0" brushRef="#br0" timeOffset="9991.15">8237 9733 0,'0'0'0,"0"0"0,0 0 0,0 0 16,0 0-16,0 0 0,0 0 16,0 0-16,0 0 0,0 0 15,0 0-15,0 0 16,0 0-16,0 0 0,0 0 15,0 0-15,0 0 0,0 0 16,0 0-16,8 7 16,-3 2-16,7 3 0,-2-2 15,2-1-15,-1-1 0,-1-1 16,0 0-16,-1-1 16,2-1-16,0 2 15,-2-3-15,4 1 0,-2-1 0,3 2 16,-1-1-16,4 2 15,-3-3-15,-14-4 0,0 0 16,18 5-16,-1-3 16,-17-2-16,0 0 0,27 6 15,-1-1-15,3-4 16,-2 3-16,1-4 0,-1 0 16,1 0-16,-3-4 0,3 3 15,-3-4-15,1 2 16,-1-1-16,0 0 0,0 1 15,2-2-15,-2-1 0,1 0 16,0 0-16,-2 1 16,2-1-16,-1-1 0,-1 1 15,2-1-15,0-1 0,-2 2 16,2-1-16,-1 1 16,1 0-16,0 1 0,-2 0 15,4-1-15,0-1 0,-1 2 16,-1-1-16,1 2 15,-1 0-15,1 3 0,0-4 16,1 4-16,0-3 0,1 4 16,-2-2-16,1 2 15,-1-2-15,1 2 0,-3 0 16,1 2-16,-1 0 0,1 2 16,-3-3-16,3 4 15,-2-1-15,2 1 0,-2 1 16,1-1-16,2 0 0,0 2 15,-2-2-15,0-1 16,1 0-16,-1 1 0,1 0 16,1 0-16,0-1 15,-1 0-15,0-1 0,1 2 16,-1-3-16,3 3 16,-2-4-16,1 1 0,0 0 15,2-1 1,-4-1-16,3 0 0,1-1 0,-1 1 0,0-2 15,3 2-15,0-2 16,-1 1-16,-2-2 0,2 1 16,1-2-16,1 0 0,-1 0 15,10 0-15,-2 0 16,1 1-16,0-2 0,1 2 16,-3-1-16,1-1 15,-4 3-15,1-1 0,-2-1 16,1 2-16,-3 0 0,0 0 15,0-1-15,0 2 16,-2-2-16,1 2 0,-1-1 16,-3 0-16,-2 0 0,2 0 31,-3 0-31,4 2 0,-1-1 0,2 1 0,-2-3 16,3 6-16,0-3 0,-2 1 15,1 1-15,-3 2 16,1-2-16,2 1 0,-4 0 15,2-2-15,-1 2 0,0-1 16,1 0-16,-1 0 16,2 1-16,-2-2 0,1 2 15,-2-2-15,1-1 16,1 1-16,-1-1 0,1 3 16,-2-1-16,2 0 0,-1-2 15,1 2-15,-2-2 16,5 2-16,0-1 0,4-2 15,-1-1 1,1-4-16,-2 1 0</inkml:trace>
  <inkml:trace contextRef="#ctx0" brushRef="#br0" timeOffset="24320.34">15896 10628 0,'0'0'0,"0"0"16,0 0-16,0 0 16,0 0-16,0 0 0,0 0 15,0 0-15,0 0 0,0 0 16,0 0-1,12 1-15,-1 0 0,11 2 0,-3-1 16,-1 2-16,0-2 0,-1 1 16,1 2-16,1-3 15,-1-1-15,3 1 0,-2-2 16,-1 0-16,-1 0 0,2-2 16,1 1-16,3-1 15,-1-3-15,-1 2 0,0-3 16,5 0-16,-2 0 0,2 0 15,-1 0-15,0 0 16,1-2-16,-3 3 0,-1-4 16,-1 6-16,1-3 15,2 1-15,0 2 0,1 0 16,-2 2 0,3 1-16,-3-2 0,3 2 0,-1 0 15,1 3-15,-3 0 0,3 2 16,0 0-16,-1 2 15,-2-1-15,0 2 0,1 0 16,0-1-16,-1 3 0,3-2 16,-3 3-16,1-1 0,-2-1 15,2 1-15,0-1 16,0-2-16,-1 0 0,3-1 16,-2-2-16,1 1 15,1-2-15,1-1 0,1-2 16,-1 0-16,-1-2 0,3-1 15,-2 3-15,3-5 16,-3 1-16,2-2 16,1 0-16,-1 0 0,1 1 0,0-1 15,-3 0-15,4 0 16,-2-1-16,3-1 0,-1 0 16,1 2-16,-1-1 0,0 0 15,-1-1-15,1 4 16,-2-2-16,1 5 0,-3-3 15,0 4-15,1-3 0,-3 3 16,1-2-16,-1 2 16,-1 0-16,-1 5 0,0-3 15,2 0-15,-3-1 0,0 1 16,0 0-16,0 2 16,-1-2-16,-1 2 0,0-3 15,-2 2-15,2-3 16,1 2-16,-4-2 0,-17 0 15,0 0-15,22 1 0,-2-1 16,-20 0-16,0 0 0,24 0 16,0 0-16,1 0 15,-1-1-15,2-1 0,-4-1 16,5-2-16,-3-1 16,-3 2-16,-2-1 0</inkml:trace>
  <inkml:trace contextRef="#ctx0" brushRef="#br0" timeOffset="60043.44">6632 12051 0,'0'0'0,"0"0"0,0 0 0,0 0 16,0 0-16,0 0 15,0 0-15,0 0 0,0 0 16,9 4-16,-4-2 16,11 10-16,-2-2 0,-3 1 15,1 1-15,-2-4 16,-3-1-16,1-1 0,2 0 15,-1 1-15,-1-2 0,4-2 16,-3 2-16,5-1 16,-2 0-16,1-2 0,1-2 15,1 0-15,0 0 0,0-2 16,1-2-16,1 2 16,1-2-16,3 0 0,-4-1 15,2 0-15,-2 0 0,3 0 16,0 1-16,-1 2 15,-1 0-15,1 2 0,1-1 16,-2 2-16,-1 1 0,2 0 16,-2 1-16,3 1 15,-2-2-15,-18-2 16,0 0-16,20 4 0,0 0 16,4-1-16,-3-1 0,2 0 15,-1-2-15,-22 0 0,0 0 16,27 1-16,-3-1 0,4-1 15,-3-1-15,1 0 16,-3 1-16,3 1 0,-3-2 16,0-1-16,0 2 15,-23 1-15,0 0 0,25 0 16,-2 0-16,3 1 0,-3-1 16,1 5-16,-3-2 0,0 3 15,1-2-15,-22-4 16,0 0-16,23 6 0,-2-2 15,2 2 1,1-2-16,0-2 0,-4 0 0,4-2 16,-2 0-16,-1 0 0,1-2 15,-22 2 1,0 0-16,26-4 0,-2-3 0,3 4 16,-2-3-16,0 0 15,-1 0-15,-1 1 0,1-3 16,0 2-16,-1-2 0,-1 2 15,-3 0-15,3 1 0,0-2 16,1 3-16,-2 0 16,-21 4-16,0 0 0,22-5 15,-1 0 1,3 3-16,-2-2 0,0 2 0,-1 0 16,0 2-16,-1-1 0,2-1 15,-1 0-15,0 0 16,-1-2-16,-20 4 0,0 0 15,22-2-15,0 0 0,-1 2 16,-2-3-16,-19 3 16,0 0-16,24 3 0,-2-1 15,-22-2-15,0 0 0,23 4 16,-2 0-16,-1 1 16,0 2-16,0-2 0,-2 0 15,-18-5-15,0 0 0,19 6 16,1-3-16,1 1 15,0-2 1,-21-2-16,0 0 0,22 3 0,0-3 0,-22 0 16,0 0-16,23-3 15,-2 1-15,-21 2 0,0 0 16,27-2-16,-4-2 0,-23 4 16,0 0-16,24-1 15,-3-2-15,2 3 0,-1 0 16,-22 0-16,0 0 0,22 4 15,-1-2-15,-2 4 16,2-1-16,-2 0 0,-1-1 16,-1-4-16,1 0 15,-1-6-15,1-2 16,-3-1-16,1-2 0</inkml:trace>
  <inkml:trace contextRef="#ctx0" brushRef="#br0" timeOffset="62742.5">19354 11793 0,'0'0'0,"0"0"16,0 0-16,0 0 0,0 0 15,0 0-15,0 0 0,0 0 16,0 0-16,0 12 16,0 0-16,0 12 0,0-3 15,0-1-15,0 0 16,2-3-16,0-1 0,2-2 16,0-1-16,1 1 0,-1-2 15,6-2-15,-2 1 16,1-5-16,1 2 0,2-2 15,-2-2-15,2-2 0,-1 0 16,3 1-16,0-3 16,2 0-16,-2-3 0,3-1 15,-1 0-15,3 0 0,1-2 16,2 1-16,-3-4 0,2 3 16,1 1-16,0-1 15,-2 0-15,-20 6 0,0 0 16,21-4-16,1 0 15,-1 4-15,-1-2 0,-20 2 16,0 0-16,20 6 0,-1-2 16,0 4-16,0 0 15,-1 3-15,-2-3 0,2 1 16,-1 0-16,0-3 0,-1 0 16,1 0-16,1-2 15,0-2-15,2 0 0,0-1 16,-3-1-16,5 0 0,-1-1 15,-2-1-15,1 0 16,1 2-16,-2 0 0,-19 0 16,0 0-16,22 2 15,0 0-15,0 1 0,0-1 16,0 2-16,0 0 16,-1 1-16,-1-2 0,2 1 15,-3-2-15,3 0 0,-2 0 16,0 0-16,2 1 0,0-2 15,-1-1-15,3 0 16,0-1-16,0 1 0,-2-3 16,2 3-16,0-2 0,-1 0 15,0 0-15,-23 2 16,0 0-16,27 0 0,0 0 16,0 0-16,1 0 0,-1 2 15,-1-2-15,-1 0 16,-2 0-16,0 2 15,2-2-15,1 0 0,-4 0 0,2 0 16,-2 0-16,3 0 16,-2 0-16,2-2 0,-1 0 15,1 0-15,-2-2 0,2 4 16,-1 0-16,-1 0 16,1-3-16,-1 1 0,-2-1 15,3 3-15,1-2 0,-3 2 16,0-2-16,0 2 15,-2-1-15,2-2 0,0 1 16,0 0-16,-1 1 0,3 1 16,-2-2-1,0 0-15,-1 0 0,0 0 16,1-2-16,-22 4 0,0 0 16,25-2-16,-2-1 0,3 2 15,-1-1-15,0 2 16,-2-1-16,-23 1 0,0 0 15,25 0-15,1 0 0,-1 1 16,-1-1-16,-1 3 16,0 0-16,0 1 0,-1-2 15,0 0-15,0 0 0,0 2 16,-1-3-16,0 3 0,-1 0 16,1 0-16,-1 1 15,3-2-15,-2 0 0,0-2 16,-1 1-16,2 0 15,-3 0-15,2 0 0,-1 1 0,1-2 16,-1 0-16,2 2 16,-2-1-16,-1-1 0,0-1 15,3 3-15,-2-3 16,-20 0-16,0 0 0,24 2 16,-4-2-16,-20 0 0,0 0 15,28 1-15,-3-1 16,6 3-16,-4-2 0,-27-1 15,0 0-15,28 4 16,-1-1-16</inkml:trace>
  <inkml:trace contextRef="#ctx0" brushRef="#br0" timeOffset="78658.43">14445 12679 0,'0'0'0,"0"0"0,0 0 15,0 0-15,0 0 0,0 0 16,0 0-16,0 0 16,0 0-16,8 3 0,0-1 15,5-1-15,1 1 0,-2 0 16,-3 0-16,5 0 16,-2-2-16,2 1 0,-3 2 15,1 1-15,-2-2 0,0 0 16,0 0-16,2-1 15,-2-1-15,1 0 0,1 0 16,0 3-16,-1-3 0,-1 0 16,0 0-16,4 1 15,-3 2-15,-11-3 0,0 0 16,17 4-16,0-2 16,-17-2-16,0 0 0,19 2 15,0 0-15,-19-2 0,0 0 16,20 2-16,-1-2 0,2 2 15,1-2-15,-2 3 16,-3-1-16,1 0 0,-1 1 16,0-1-16,0-1 0,1 3 15,0-2-15,0 2 16,-1-1-16,-17-3 16,0 0-16,20 5 0,0-1 15,2-1-15,-1 0 0,0 0 16,-1 2-16,-1-1 0,-1-3 15,-1 1-15,2 0 16,1 0-16,-3-2 0,3 2 16,-3 0-16,5 1 15,-2-3-15,-2 0 0,2 0 16,0 1-16,-1-1 16,4 0-16,-1-1 0,-2 1 15,2-3-15,2 3 0,-2-2 16,-2 2-16,2-2 0,2 2 15,-4 0-15,3 0 16,-1 0-16,2 2 0,-4-2 16,4 2-16,-2-2 0,1 3 15,0-3-15,1 0 16,0-3-16,2 1 16,-3 0-16,2 0 0,1 0 15,-1 2-15,-1 0 0,1 2 16,0-2-16,3 2 0,-2 0 15,1 3-15,-1-4 0,-1 3 16,-2 0-16,3 3 16,-1 0-16,2 1 15,-2-3-15,1 5 0,-2-1 16,2-2-16,-1 1 0,3 0 16,-3 0-16,2-1 0,-3 0 15,4-2-15,-3 1 16,3-1-16,-3 2 0,3-1 15,-3-2-15,3 2 0,-1-2 16,2 2 0,-1-3-16,-1 3 0,1-2 0,-1 0 15,1-2-15,0 2 0,-1-2 16,2 0-16,-2 0 16,2 1-16,1-3 0,-1 1 15,-1-1-15,2 0 0,-1-1 16,0 1-16,1-3 15,-1 1-15,0 0 0,1 2 16,0-2-16,-1 0 0,1-2 16,1 2-16,-2-1 15,0 0-15,-2 0 0,3 0 16,-2 2-16,1-1 16,0 0-16,1 0 0,-1-3 15,-2 4-15,2-1 16,0-1-16,0 2 0,1 1 0,-1-2 15,0 0-15,1 0 16,0-2-16,-1 0 0,1 1 16,-1 0-16,-1 1 15,1 0-15,1 1 0,-3-2 16,2 2-16,-2-1 0,2 2 16,-1-2-16,1 0 15,-1-1-15,-1 3 0,1-2 16,-1 2-16,0-2 15,3 2-15,-3 0 0,2 0 16,1-2-16,-1 0 16,-1 1-16,2-1 0,-3 0 15,2 0-15,1-2 0,-1 2 16,-3-2-16,5 4 0,-2-1 16,2 1-16,-1-3 0,3 3 15,-2-2-15,7 0 16,0-2-16,-2 3 0,1-1 15,-2 2-15,1-3 0,-1 3 16,1 0-16,-1 3 16,-2-3-16,0 0 0,0 0 15,1 0-15,0 0 0,0 0 16,-1 0-16,0 0 16,-2 0-16,2 0 0,-2 0 15,3 2-15,0-1 16,-1 3-16,-2-2 0,2 3 15,0-2-15,1 1 16,-1-2-16,0 4 0,-2-3 16,4 3-16,-4 1 0,0-2 15,-1 1-15,-5-1 0,0 0 16,1 1-16,-2 0 16,3 1-16,-2 2 0,2 0 15,1-1-15,0 2 0,-3 0 16,3 3-16,-1-3 15,-1 2-15,-2 0 0,4 2 16,-2 0-16,2-1 0,-3 1 16,-1 2-16,-2-4 15,-2 1-15,-2-3 0</inkml:trace>
  <inkml:trace contextRef="#ctx0" brushRef="#br0" timeOffset="105269.41">2712 15984 0,'0'0'15,"0"0"-15,0 0 0,0 0 16,0 0-16,0 0 16,0 0-16,0 0 0,0 0 15,9 4-15,-2-1 0,8 5 16,2-2-16,-2 0 15,0-2-15,-3 0 0,2-1 16,1 0-16,-3-2 16,4-1-16,-3 0 0,3-1 15,-2-2-15,4-2 0,0 1 16,-1 2-16,1-3 16,1 0-16,-1-1 0,1-1 15,2 2-15,0-1 0,0-2 16,2 2-16,-2-1 0,1 2 15,0-5-15,-2 7 16,0-3-16,1 2 0,1 0 16,1 0-16,1 1 15,3 1-15,-5-1 0,4 2 16,-1-1-16,3-1 0,-1 2 16,3 0-16,-4-2 0,4 3 15,-1-2-15,-1 2 16,1 0-16,0 0 15,1 0-15,1 0 0,0 0 16,1 0-16,1 0 0,11 0 16,-3 0-16,3 0 0,2 0 15,-5 2-15,1 1 16,-3-2-16,-3 0 0,4 4 16,0-4-16,1 5 15,-3 0-15,7-2 0,-4 0 16,1 2-16,1 0 0,-2 2 15,0-3-15,1 1 16,-3-1-16,4 0 0,-2 2 16,4-3-16,2 3 0,-2-1 15,1-2-15,-2 0 16,2 0-16,-3 0 16,0-2-16,4 2 0,-3-1 15,6-3-15,-2 0 0,0 0 16,-1 0-16,0-3 0,1-1 15,-2-2-15,0 1 16,0-2-16,-1 1 0,5-1 16,-3 3-16,-1-3 0,2 2 15,-1 0-15,0-1 16,2 3-16,-2 0 0,0-2 16,0 0-16,0 3 0,0 1 15,2 1-15,0 0 0,2 0 16,-2 0-16,-2 1 15,1-1-15,0 0 16,0 0-16,2 0 16,1 0-16,5 0 0,-4 0 0,0 0 15,1 0-15,1 0 0,-2 0 16,-1 0-16,0 0 16,-1 0-16,-1-1 0,0 1 15,-1 0-15,4 0 0,-2 0 16,7 0-16,-2 0 15,5 0-15,-4 0 0,5-2 16,-3 0-16,4 2 0,-2-2 16,-17 0-16,0 0 0</inkml:trace>
  <inkml:trace contextRef="#ctx0" brushRef="#br0" timeOffset="107274.2">19505 11968 0,'8'3'0,"-44"-17"16,16 4-16,2 0 0,1-1 15,3 0-15,-1 1 0,3 1 16,-2-4-16,1 2 0,-1-1 16,14 12-16,0 0 15,-15-12-15,-1-1 0,3-1 16,-2 0-16,15 14 16,0 0-16,0 0 0,0 0 15,-12-14-15,0 1 0,12 13 16,0 0-16,-2-16 15,-2 0-15,15-6 0,-4 0 16,16-12-16,-4-1 0,14-13 16,-2-1-16,14-4 15,-2-1-15,7 10 0,-2-3 16,3 7 0,0 1-16,1 4 0,-3 0 0,2 2 15,-3 3-15,1 6 0,-1-1 16,3 3-16,-3 1 0,5 1 15,1-2-15,2 3 16,1-1-16,7 0 0,-2 0 16,2 3-16,-1-1 0,4 2 15,-3 2-15,2 1 16,1 1-16,3 6 0,-2-2 16,3 3-16,-3-2 15,6 4-15,-1-2 0,2 5 16,-3 0-16,2 2 15,-1 1-15,3 0 0,0 1 16,-3-1 0,1-1-16,4 6 0,-5-1 0,4 3 0,0 0 15,-3 4-15,-1-3 16,-5 7-16,1-2 0,-4 5 16,0-1-16,-5 4 15,1 0-15,-1 3 0,-5-1 16,-2 3-16,-2-1 0,-9 2 15,0 0-15,-7 6 16,-2-3-16,-8 4 0,-2-1 16,-9 4-16,-1 0 0,-11 3 15,0-2-15,-11 3 0,-3-1 16,-13 2-16,-1 0 16,-13 5-16,-2 0 0,-9 3 15,-4 1 1,-5-3-16,1-2 0,-2-6 0,1 0 15,1-3-15,-3-2 0,6-4 16,-1-1-16,3-6 16,0-2-16,0-4 0,0-1 15,-2-1-15,0-1 0,6-2 16,-2-1-16,6-3 16,-2 0-16,4-4 0,-1 0 15,3-1-15,-1 0 0,0 1 16,1-3-16,7-1 15,-1 0-15,10-2 0,-2-2 16,5-4-16,-1 0 0,5 1 16,-2-3-16</inkml:trace>
  <inkml:trace contextRef="#ctx0" brushRef="#br0" timeOffset="108254.48">22693 11805 0,'0'0'0,"0"0"15,0 0-15,0 0 16,0 0-16,13 5 0,-1-4 0,14 5 16,-2-2-16,4 0 15,-3-1-15,5-1 16,-3 3-16,5 1 0,-1-1 16,-1 3-16,-3-2 0,1 4 15,-1-2-15,2 3 0,2 0 16,-5 4-16,1 2 15,-1 4-15,0-2 0,1 13 16,0-1 0,-1 6-16,-2 1 0,-5 5 0,-1 0 15,-6 2-15,-3 0 0,-5 6 16,1-2-16,-5 7 16,-3-4-16,-1 9 0,-2-1 15,-3 7-15,-3-1 0,-3 1 16,-2 0-16,-4-1 15,-1 1-15,-5 2 0,-1 0 16,-3 1-16,0-1 0,-4-2 16,-1 1-16,-1-4 15,-3-2-15,-1-2 0,-1-1 16,-3-1-16,1-1 0,-3 0 16,0-1-16,0-6 15,-2 1 1,0-4-16,1 1 0,2-7 0,-2 0 0,2-1 15,-2-3-15,0-2 16,-1-1-16,2-1 0,-1 0 16,6-5-16,-4-2 15,6-5-15,-4 0 0,6-3 16,0-1-16,3 2 0,0-2 16,-1 1-16,1-2 15,-1-1-15,1-1 0,0 2 16,0-2-16,1-1 0,-1 1 15,3-2-15,1-1 16,4 1-16,-2-2 0,7-1 16,-2-2-16,4 1 0,0-3 15,1 3-15,-2 1 16,21-9-16,0 0 0,-22 7 16,0-1-16,22-6 0,0 0 15,0 0-15,0 0 16,0 0-16,0 0 0,-19 8 15,-2 0-15,5-4 16,-1-1-16,5 0 0,-3-3 0</inkml:trace>
  <inkml:trace contextRef="#ctx0" brushRef="#br0" timeOffset="108738.91">21359 14372 0,'10'-11'0,"-43"54"0,16-24 15,4 5-15,0-2 0,1 0 16,-2-3-16,0 3 15,1-1-15,1 1 0,-1 0 16,-1 1-16,-1-2 16,4 1-16,-2 1 15,4-5-15,0 2 0,9-20 0,0 0 16,-9 20-16,1-2 0,8-18 16,0 0-16,-3 15 15,-3 1-15,6-2 0,0-2 16,2-2-16,0-1 15,3 1-15,-1-1 0,5-2 16,-2-2-16,5 3 0,0 1 16,3-2-16,2 1 0,6 0 15,-1-1-15,5 2 16,-1-2-16,5 5 0,0-1 16,12 5-16,-1 0 0,4 6 15,2 0-15,-2 7 16,0-1-16,-7 4 0,0 2 15,-15-6-15,-1-3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5-02T02:31:14.31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10871 6628 0,'0'0'0,"0"0"0,0 0 15,-9-2-15,-2-2 0,-8 0 16,-2 1-16,4-2 15,-3-1-15,1 2 16,0 1-16,1-2 0,-1 1 16,3-1-16,-2-1 0,3 2 15,-1-1-15,2 2 16,-2-3-16,5 0 0,0 0 16,-2 0-16,-1-1 0,14 7 15,0 0-15,-16-10 16,1-2-16,-3-1 0,1-3 15,3-1-15,-1 1 0,2 1 16,2-3-16,2 1 16,-2-1-16,11 18 0,0 0 15,-7-19-15,-1-3 0,4-1 16,-1 3-16,5 0 16,0-1-1,3 0-15,-1 2 0,6-1 0,-3-1 0,8 3 16,-4-2-16,4 3 15,0-4-15,6 5 0,1-2 16,1 2-16,0 1 0,6 1 16,-4-2-16,5 3 15,-1-1-15,2 2 0,1-1 16,1 3-16,0-1 0,13 1 16,-2 1-16,11 1 15,-2-1-15,5 2 0,-4 2 16,1 2-16,-2 1 0,-4 4 15,-1-2-15,-7 7 16,-1-4-16,-1 5 16,2 0-16,-6 2 0,0-2 15,-2 2-15,-1-1 0,-5 3 16,-2-1-16,-1 4 0,-1-3 16,-3 3-16,2-1 15,-2 4-15,-1-4 0,-3 8 16,0-6-16,-3 4 0,-1 0 15,-4 2-15,-2 1 16,-2-2-16,-2 2 0,-4 0 16,0 0-16,-5 1 0,-2-3 15,-2 2-15,-3 1 16,-1 0-16,-1-2 0,-4-1 16,0 1-16,-5-3 0,2 2 15,-3-3 1,1 3-16,-4 1 0,-3 3 0,3-5 15,-1-4-15,32-16 0,0 0 16,-26 15-16,-1-3 16,27-12-16,0 0 0,0 0 15,0 0-15,-24 3 16,-4 1-16,4-2 0,-1-2 16</inkml:trace>
  <inkml:trace contextRef="#ctx0" brushRef="#br0" timeOffset="650.34">10851 5985 0,'0'0'15,"0"0"-15,0 0 0,0 0 16,0 0-16,-2-7 0,-1-4 15,-3-8-15,0-1 0,2 3 16,-1-3-16,-2 0 16,1 1-16,3 1 0,-3-1 15,2-1-15,0 0 16,1 1-16,-2-3 0,1 1 16,-2-1-16,1 1 15,-4-1-15,1 1 0,-2-2 16,3 1-16,-4 1 0,4 2 15,-1-3-15,3 5 16,-3-4-16,1 4 0,0-2 16,7 19-16,0 0 0,-4-17 15,-2-1-15,6 18 16,0 0-16,-2-14 0,-1-4 16,3 2-16,0-2 0,2 5 15,-2-3 1</inkml:trace>
  <inkml:trace contextRef="#ctx0" brushRef="#br0" timeOffset="2676.45">9430 5035 0,'0'0'0,"0"0"0,0 0 16,0 0-16,0 0 0,0 0 15,0 0-15,-2 12 0,-2-3 16,0 16-16,1-3 15,1 11-15,-2 1 0,2 10 16,-3-1-16,5-3 16,-2-2-16,2-38 0,0 0 15,0 38-15,-2-1 0,2-37 16,0 0-16,2 31 16,0-2-16,-2-29 15,0 0-15,0 0 0,0 0 0,0 12 16,0-1-16,-2-13 0,0-1 15</inkml:trace>
  <inkml:trace contextRef="#ctx0" brushRef="#br0" timeOffset="3236.73">9356 5035 0,'0'0'0,"0"0"16,0 0-16,11-6 0,2-2 16,6-4-16,-1-1 0,5 1 15,0-2-15,2 2 16,2-1-16,-3 4 0,-1 0 16,-2 6-16,1-1 0,-4 7 15,-1-2-15,-5 7 16,-3 1-16,-5 2 0,0 1 15,-6 4-15,0-3 16,-3 7-16,-3-2 0,-4 7 16,0 0-16,-2-3 15,1 3-15,2-1 0,-4-3 16,6-2-16,-3-1 0,4-4 16,1-1-16,3-5 15,0 0-15,2-2 0,-1 0 16,3-6-16,0 0 0,5 3 15,-3-1-15,5-2 16,1 0-16,4-2 0,-2-1 16,-10 3-16,0 0 0,11-2 15,1 0-15,0 4 16,-3-2-16,0 5 0,-2 0 16,-5 4-16,0 0 0,-6 6 15,-1-1-15,-6 5 16,2-1-16,-4 5 0,-4 1 15,4 1-15,-3-1 0,3 0 16,-3-3-16,16-21 16,0 0-16,0 0 0,0 0 15,-12 18-15,-3 0 0</inkml:trace>
  <inkml:trace contextRef="#ctx0" brushRef="#br0" timeOffset="3594.09">9689 5348 0,'0'-16'0,"-4"66"0,2-28 0,-1-1 16,1 0-16,4-4 15,1 1-15,3-6 16,0-1-16,6-6 0,0-4 0,3-2 15,0-2-15,-2-5 16,1 1-16,-1-3 0,-2-1 16,0 0-16,-2-2 15,1-1-15,-2-2 0,0 0 16,-2-2-16,-3 4 16,-1 1-16,-2 3 0,-2 0 15,-1 4-15,-1 0 0,-2 5 16,-1-1-16,0 4 0,-1-1 15,1 5-15,-2 0 16,5 2-16,-1-1 0,1 2 16,-2-1-16</inkml:trace>
  <inkml:trace contextRef="#ctx0" brushRef="#br0" timeOffset="3913.25">9979 5253 0,'0'0'0,"0"0"0,0 0 16,0 0-16,0 0 16,0 12-16,0-2 0,0 12 15,0-3-15,2-3 16,0 0-16,4-3 0,-2-1 16,6-6-16,-1-1 0,4-5 15,-4 0-15,2-2 16,0-1-16,-2-3 0,-1 0 15,-2 0-15,0-2 0,-2 3 16,-2-4-16,0 2 16,-2-2-16,-2 3 0,0 1 15,-2 3-15,-2-2 16,0 4-16,0-2 0,2 2 16,-1-1-16,1 2 0,-3-1 15,4 0-15,-1 0 0,0 0 16,0-1-16</inkml:trace>
  <inkml:trace contextRef="#ctx0" brushRef="#br0" timeOffset="4537.73">10154 4766 0,'0'-20'0,"0"95"0,0-42 0,0 13 15,0-4-15,0 4 16,0-2-16,2 0 0,0 0 16,4-7-16,-3-1 15,3-4-15,1-2 0,-2-9 16,1 0-1,-6-21-15,0 0 0,10 12 0,0-1 16,-1-9-16,1-1 0,-2-7 16,0 1-16,1-7 15,-1-2-15,2-2 0,-2-1 16,-8 17-16,0 0 0,0 0 16,0 0-16,7-18 15,1-1-15,-8 19 0,0 0 16,-2-8-16,0-2 0,-3 11 15,-3 2-15,-1 6 0,-4 0 16,4 5-16,-2-3 16,11-11-1,0 0-15,0 0 0,0 0 0,0 0 16,0 0-16,-9 10 0,1-2 16,8-10-16,-1 0 0,6-4 15,1 0-15,-6 6 16,0 0-16,8-5 0,0 2 15,-8 3-15,0 0 0,9 2 16,-1-2-16,2 6 16,-2 0-16,3 2 0,0-2 15,0 3-15,0-1 0,2 2 16,-3-1-16,4 0 16,-2-1-16,-12-8 0,0 0 15,15 7-15,1-2 0</inkml:trace>
  <inkml:trace contextRef="#ctx0" brushRef="#br0" timeOffset="5004.32">10924 4909 0,'0'0'0,"0"0"0,0 0 0,0 0 15,0 0-15,4 11 16,-2 1-16,7 16 0,0-2 16,0 2-16,1 3 15,0-4-15,0 1 0,2 0 16,-2-4-16,2 1 0,-3-3 15,1 0-15,-2-1 16,1-2-16,-1-2 0,-8-17 16,0 0-16,0 0 0,0 0 15,10 13-15,0-1 16,-3-11-16,-1 1 0,3-8 16,-4-2-16,1-6 0,0 1 15,2-10-15,0 1 16,1-12-16,1 0 0,4-8 15,-1-4-15,-13 46 0,0 0 16,17-46-16,-4-1 16,1 11-16,-2-4 0,-12 40 15,0 0-15,14-23 16,-3 0-16,-1 10 0,-2 0 0</inkml:trace>
  <inkml:trace contextRef="#ctx0" brushRef="#br0" timeOffset="5538.72">11593 5089 0,'0'0'0,"0"0"16,0 0-16,0 0 15,0 0-15,0 0 0,0 0 16,-9 9-16,0-4 16,-7 9-16,0-2 0,2 4 15,1-2-15,5 4 0,-2-3 16,6 3-16,1-3 0,3-1 16,-2 0-16,4-4 15,-2-3-15,3-2 0,-1-2 16,3-3-16,-3 0 0,3-3 15,-1-4-15,2 2 16,-2-1-16,-1-3 0,1 2 16,1 0-16,-3-2 0,2 1 15,-2 1-15,-1 1 16,1 0-16,0 4 16,-2-2-16,2 5 0,-2-1 15,0 5-15,0-1 0,2 4 16,-2-1-16,4 3 0,-2-2 15,0 2-15,0 0 16,2-2-16,-2-3 0,4 0 16,-2-3-16,3-2 15,-1-2-15,2-4 0,0 0 16,1-3-16,3-4 0,-1-6 16,0-2-16,4-11 0,-4-3 15,3-2-15,-3 1 0</inkml:trace>
  <inkml:trace contextRef="#ctx0" brushRef="#br0" timeOffset="5721.73">11827 4767 0,'0'0'0,"0"0"0,0 0 0,0 4 15,0 1 1,0 8-16,-2 1 0,0 14 0,0-3 16,1 4-16,-1 0 0,2 4 15,-2-2-15,2 0 16,-2-1-16,4-1 0,0 1 15,1-3-15,-1 0 0,4-5 16,1 0-16,-7-22 16,0 0-16,4 18 0,0-1 15</inkml:trace>
  <inkml:trace contextRef="#ctx0" brushRef="#br0" timeOffset="6105.71">12026 5047 0,'0'0'0,"0"0"0,0 0 0,0 0 16,0 0-16,0 12 15,0-3-15,0 12 0,0 0 16,0 0-16,0 0 0,4 0 16,-3-5-16,7 0 15,-1-1-15,-2-6 0,0 1 16,3-4-16,-1-3 15,1 1-15,-2-4 0,0-5 16,0 0-16,-1 0 0,1-3 16,0 0-16,0-2 15,0 3-15,-2-1 0,1 4 16,-1-2-16,2 2 0,-1 0 16,-2 4-16,1-1 15,0 4-15,-2 1 0,0 5 16,0 0-16,1 3 0,-1-1 15,-2-11-15,0 0 0,5 14 16,-1-1-16,-4-13 16,0 0-16,7 11 0,-1-1 15,2-7-15,0 2 0</inkml:trace>
  <inkml:trace contextRef="#ctx0" brushRef="#br0" timeOffset="6539.74">12377 5178 0,'0'0'0,"0"0"0,0 0 0,0 0 15,0 0-15,0 0 16,0 0-16,9 4 0,2-2 16,7 3-16,0-1 0,1-4 15,-1 0 1,1-4-16,-2 1 0,-1-3 0,-2-1 15,-2-6-15,-3 2 0,-3 1 16,0 0-16,-4 3 16,-1-4-16,1 5 0,-2-1 15,0 3-15,0-3 0,-2 4 16,-1-2-16,1 2 16,-2 1-16,-2 7 0,1-3 15,-2 6-15,-1 1 16,3 4-16,-1-1 0,2 4 15,1-1-15,1 4 0,-1-3 16,6 5-16,-1-4 0,3 1 16,1-2-16,3-4 15,0-1 1,2-4-16,-1-4 0,4 0 0,-1-1 0,5-2 16,-3-2-16,7-4 15,-2-3-15,-4 2 0,0-3 16</inkml:trace>
  <inkml:trace contextRef="#ctx0" brushRef="#br0" timeOffset="7757.45">13471 4870 0,'0'0'0,"0"0"0,0 0 0,-7 11 16,2 1-16,-5 12 16,-2-2-16,0 9 0,1 1 15,-3 13-15,1 0 0,-1 8 16,-2-2-16,7-5 15,-1 3-15,6-11 0,-2 1 16,4-9-16,0-1 0,2-29 16,0 0-16,0 0 15,0 0-15,2 14 0,0-2 16,2-13-16,0-2 0,-1-3 16,-1-1-16</inkml:trace>
  <inkml:trace contextRef="#ctx0" brushRef="#br0" timeOffset="8058.32">13488 4832 0,'0'0'0,"0"0"0,0 0 0,0 0 15,0 0-15,4 12 16,-2 0-16,6 14 0,-2 1 15,1 5-15,1-2 16,2 3-16,1-2 0,-2 5 16,2-2-16,-2 3 0,0 1 15,1-2-15,-2 0 16,0-6-16,0 2 0,-3-11 16,2 1-16,-7-22 0,0 0 15,4 20-15,-1-2 16,-3-3-16,-1-1 0,-1-6 15,-2-1-15</inkml:trace>
  <inkml:trace contextRef="#ctx0" brushRef="#br0" timeOffset="8274.8">13394 5350 0,'-13'11'0,"61"-47"0,-26 21 16,5-1-16,-1 0 15,3 3-15,-1 0 0,-1 2 16,-1 1-16,-26 10 16,0 0-16,25-10 0,1 0 15</inkml:trace>
  <inkml:trace contextRef="#ctx0" brushRef="#br0" timeOffset="8514.04">13948 5380 0,'0'0'0,"0"0"0,0 0 0,0 0 15,0 0-15,0 0 16,0 0-16,0 0 0,0 0 16,0 0-16,0 0 0</inkml:trace>
  <inkml:trace contextRef="#ctx0" brushRef="#br0" timeOffset="8899.39">14164 4882 0,'0'0'0,"0"0"16,0 0-16,0 0 0,0 0 16,0 0-16,0 0 0,4 13 15,-2-3-15,4 14 16,-1-1-16,1 9 0,-2-2 15,-1 4-15,1 0 16,0 6-16,-2-2 0,2-2 0,0-1 16,2-5-16,0-4 15,-3-4-15,1-4 0,-4-18 16,0 0-16,0 0 16,0 0-16,4 10 0,-2 1 15,0-9-15,1-2 0</inkml:trace>
  <inkml:trace contextRef="#ctx0" brushRef="#br0" timeOffset="9525.29">14231 4923 0,'0'0'0,"8"-6"0,-2-2 0,6-1 15,-1-4-15,3 5 16,-2 1-16,2 2 16,-3 2-16,7 1 0,-3 0 0,5 4 15,0-2-15,-2 4 16,0 0-16,-3 4 16,-1-4-16,-4 7 0,-1-2 0,-1 2 15,0-1-15,-2 3 16,-2 1-16,-4 0 0,0-2 15,-2 1-15,-2 2 16,0-2-16,-1-1 0,-2-2 16,1-1-16,1 2 0,-1-4 15,2-1-15,-2 1 0,2-2 16,0-2-16,0 2 16,0-3-16,3-1 0,-3 2 15,2-1-15,0 0 0,2-1 16,-2-1-16,2 2 15,-3-2-15,3 5 0,0-4 16,5 5 0,-3 0-16,4 0 0,-3 0 0,5 1 15,-1 3-15,6-2 16,-4 2-16,5 0 0,0-1 16,4 6-16,-1-3 0,4 1 15,-1 0-15,0 2 16,-2-4-16,1 2 0,-1-2 15,-18-11-15,0 0 0,18 14 16,-1-3-16,-17-11 0,0 0 16,0 0-16,0 0 15,18 12-15,-1 0 0,-17-12 16,0 0-16,0 0 16,0 0-16,16 9 0,-1-2 0,-1-3 15,-2-2-15</inkml:trace>
  <inkml:trace contextRef="#ctx0" brushRef="#br0" timeOffset="31748.18">16553 5961 0,'0'0'16,"0"0"-16,0 0 0,0 0 0,0 0 15,0 0-15,0 0 0,0 0 16,0 0-16,0 0 16,0 0-16,0 0 0,0 0 15,11 0-15,-1-1 16,8-3-16,-1 1 0,3-2 15,0 1-15,-2 3 0,2-1 16,2-1-16,-2 3 0,2 0 16,-2-3-16,-2 6 15,2-3-15,2 0 0,-3 3 16,3-1-16,-2-2 16,2 3-16,3-1 0,-1 3 15,-3-4-15,4 5 0,0-2 16,1-1-16,-1 1 15,-1-2-15,-1 0 0,5 1 16,-2-3-16,3 1 0,-2 2 16,5-1-16,-1-2 15,2 1-15,-1-1 0,9 3 16,-1-2-16,0 2 0,1-3 16,0 2-16,1-1 15,-3 1-15,1-2 0,-2 2 16,1-1-16,1 2 15,0-1-15,-4 0 0,1-2 16,2 2-16,0-2 0,0 0 16,-2 0-16,3 0 0,0 0 15,-1 0-15,-1 0 16,0 0-16,0 0 0,-1 0 16,0-2-16,-2 0 15,-1-3-15,1 4 0,-1-1 16,-1-1-16,-2-3 0,-1 2 15,0-1-15,-7 1 16,0-1-16,-1-1 0,-3 0 16,1 1-16,0-4 0,-2 3 15,0-6-15,-2 3 16,0-3-16,-2 0 16,0-2-16,-1 1 0,0-1 0,-2 0 15,-2-2-15,2 1 16,-4-3-16,-1 1 0,0-1 15,-3 0-15,-1-2 0,1 1 16,-3-3-16,0 22 16,0 0-16,-3-22 0,0-1 15,-5 0-15,0-2 16,-1 2-16,-3-1 0,0 3 16,-2 0-16,-1 1 0,-4 0 15,2 1-15,-3-1 16,-2 1-16,0-2 0,-4 4 15,1-1-15,-5 2 0,-1 2 16,-10-4 0,-3 0-16,-4 2 0,-3-2 0,-1 4 15,2 0-15,-5 5 0,0-4 16,1 8-16,2-1 16,-1 5-16,-2-3 0,1 1 15,2 3-15,-3-3 0,1 0 16,-2 3-16,2-1 15,1 2-15,-2-1 0,3 6 16,2-6-16,-1 4 0,-2-1 16,2 0-16,-2 1 15,2 4-15,1-2 0,0 1 16,-2 2-16,8 1 0,-3 0 16,4 1-16,-2-1 15,1 3-15,2 1 0,0 3 16,1-2-16,5 0 15,0-1-15,4 2 0,1-2 16,4 2-16,-1-3 0,8 1 16,0-1-16,1 1 15,1 0-15,3 2 0,-3-1 16,4 1-16,1 0 0,3 3 16,-2-1-16,12-18 15,0 0-15,-10 22 0,1-1 16,3 3-16,0 0 0,2-2 15,1-3-15,3 2 16,0 0-16,3-2 0,-1 1 16,4-1-16,0-1 0,1-1 15,0-1-15,2-1 16,-1 1-16,-1-3 0,0-1 0</inkml:trace>
  <inkml:trace contextRef="#ctx0" brushRef="#br0" timeOffset="40774.44">12696 6439 0,'0'0'0,"0"0"16,0 0-16,0 0 0,0 0 16,0 0-16,0 0 0,-2-8 15,-1-2-15,-3-7 16,-1-1-16,4 2 0,-4 0 15,3 5 1,0-1-16,2 4 0,1-2 0,-1 1 16,-2-2-16,0 4 15,-2-2-15,2 0 0,0 0 16,2 3-16,-2-2 0,0 2 16,1 0-16,1 0 15,0-1-15,0-2 0,-2 1 16,4 8-16,0 0 0,-3-8 15,0 1-15,3 7 16,0 0-16,-4-9 0,0 0 16,4 9-16,0 0 0,-4-10 15,1 0-15,3 10 16,0 0-16,0 0 0,0 0 16,0 0-16,0 0 15,-4-9-15,0-3 0,4 12 16,0 0-16,0 0 0,0 0 15,0 0-15,0 0 0,-5-11 16,0 0-16,5 11 16,0 0-16,0 0 0,0 0 15,0 0-15,0 0 0,-4-10 16,0 1-16,4 9 16,0 0-16,0 0 0,0 0 15,0 0-15,0 0 16,-4-8-16,0-2 0,4 10 15,0 0-15,0 0 0,0 0 16,0 0-16,0 0 16,-1-8-16,-3-2 0,4 10 15,0 0-15,0 0 0,0 0 16,0 0-16,0 0 16,-2-8-16,-1 0 0,3 8 15,0 0-15,0 0 0,0 0 16,0 0-16,0 0 0,-2-5 15,-2-3-15,4 8 16,0 0-16,0 0 0,0 0 16,0 0-16,0 0 0,-2-5 15,1 0-15,1 5 16,0 0-16,0 0 0,0 0 16,-4-4-16,-2 0 15,6 4-15,0 0 0,0 0 16,0 0-16,0 0 0,0 0 15,-7-2-15,-4-1 16,11 3-16,0 0 0,-9-1 16,-3-1-16,12 2 0,0 0 15,0 0-15,0 0 16,0 0-16,0 0 0,-10-2 16,-2-1-16,12 3 15,0 0-15,0 0 0,0 0 0,-13-4 16,2-2-16,11 6 15,0 0-15,0 0 16,0 0-16,-11-7 0,-2 2 16,13 5-16,0 0 0,0 0 15,0 0-15,0 0 16,0 0-16,-9-6 0,-2-2 16,11 8-16,0 0 0,0 0 15,0 0-15,0 0 16,0 0-16,-13-6 0,2-1 15,11 7-15,0 0 0,0 0 16,0 0-16,0 0 16,0 0-16,-8-5 0,-2-3 15,10 8-15,0 0 16,0 0-16,0 0 0,0 0 16,0 0-16,-8-4 0,1-2 15,7 6-15,0 0 0,0 0 16,0 0-16,0 0 15,0 0-15,-6-2 0,-1 1 16,7 1-16,0 0 0,-5 1 16,-1 1-16,6-2 15,0 0-15,-6 6 0,1 0 16,-2 3-16,0-2 16,1 3-16,-2-2 0,3 1 15,-4 1-15,1 0 16,0 0-16,8-10 0,0 0 15,-7 12-15,-4 0 0,11-12 16,0 0-16,-9 13 16,-1 0-16,10-13 0,0 0 15,-12 17-15,-1-1 0,13-16 16,0 0-16,-13 15 0,2 0 16,11-15-16,0 0 0,0 0 15,0 0-15,-9 17 16,-4-4-16,13-13 15,0 0-15,-11 18 0,0-2 16,11-16-16,0 0 16,-13 15-16,2 1 0,11-16 0,0 0 15,-10 16-15,-2-2 16,12-14-16,0 0 0,-9 16 16,-2-3-16,11-13 0,0 0 15,-8 16-15,-2 0 16,10-16-16,0 0 0,-7 14 15,-2 3-15,9-17 16,0 0-16,-4 18 0,-1-1 16,5-17-16,0 0 0,-4 21 15,-2-5-15,6-16 16,0 0-16,-5 22 0,-2-1 16,1 0-16,-1-2 0,1-2 15,-2 3-15,8-20 16,0 0-16,-8 16 0,1 2 15,7-18-15,0 0 0,-8 20 16,-1-3-16,9-17 16,0 0-16,-7 18 0,-1 0 15,-1-3-15,-2 1 16,2-2-16,0 0 0,9-14 16,0 0-16,-13 13 0,2-1 15,0 2-15,-3-3 0,3 2 16,-1-4-16,2 1 15,-1-2-15,0 1 16,0 0-16,11-9 0,0 0 16,-11 9-16,-2-1 0,2 2 15,-3-2-15,14-8 16,0 0-16,-13 8 0,-2-1 0,15-7 16,0 0-16,-15 6 15,-3 3-15,-2-2 16,-3 1-16,23-8 0,0 0 15,-22 8-15,1-2 0,1 0 16,-1-1-16,21-5 16,0 0-16,-19 3 0,-1-2 15,20-1-15,0 0 0,-22 3 16,1-3-16,2 0 0,-4 0 16,23 0-1,0 0-15,-19-3 0,-1 2 0,0-1 16,-1-2-16,2 2 15,-1 0-15,-1 2 0,-3-2 16,-3 4-16,-3-2 0,0 4 16,1-1-16,0-2 15,-1 1-15,3 2 0,-1-3 16,1 3-16,0-1 0,-3 0 16,1-1-16,0 3 15,-3-2-15,1 2 0,-3-2 16,-9 4-16,0-2 0,-8 3 15,-1-2-15,-2 4 16,1-3-16,4 3 0,1-2 16,3-1-1,3 1-15,-1 3 0,0-4 0,-4 3 16,-1-2-16,4-1 0,-4 2 16,4-1-16,-3-2 0,-3 3 15,1 0-15,0-1 16,-1 2-16,-2-2 0,-1 0 15,1 2-15,-3-2 16,3 0-16,0-2 0,1 0 16,-2-2-16,-3 2 0,2-2 15,0 1-15,-3 2 0,-5 0 16,2-1-16,-6 2 16,-2-2-16,2 2 0,-3-1 15,2 1-15,1 1 16,2-4-16,-4 1 0,2 0 15,-1 1-15,3-2 0,-3-2 16,2 2-16,1 0 16,-1-3-16,0 1 0,5-2 15,-4 1-15,2 0 0,0-2 16,-1 3-16,0-3 16,-1 1-16,-2 1 0,3-1 15,0-1-15,3 0 16,-3 0-16,2-1 0,1-1 15,4 1-15,-4-2 0,7 3 16,0-2-16,0 4 16,-2 1-16,2 0 0,-1-2 15,1 5-15,-2-3 0,0 3 16,0-3-16,0 8 16,0-2-16,1 3 0,-1 2 15,2 4-15,-3-3 0,6 2 16,-3 2-16,0 2 15,0-1-15,2 3 0,0 1 16,5 0-16,-3-3 0,7 2 16,-2 2-16,7-3 15,-1 1-15,0 0 16,1-1-16,4-1 0,-3 1 0,6-3 16,-1 1-16,5 0 15,-4 0-15,4 1 0,-1-1 16,1-1-16,0-1 0,5 0 15,0-2-15,3-3 16,1-1-16,-2 2 0,1-1 16,18-13-16,0 0 15,-15 14-15,-3 0 0,18-14 16,0 0-16,-13 10 0,-2 0 16,2-7-16,0-1 0,3-4 15,0 0-15</inkml:trace>
  <inkml:trace contextRef="#ctx0" brushRef="#br0" timeOffset="41291.57">4921 7698 0,'0'0'16,"0"0"-1,0 0-15,0 0 0,0 0 0,0 0 0,0 0 16,0 14-16,0-2 16,0 13-16,-1-2 0,-3 4 15,0-2-15,-1 3 0,2-1 16,-1 2-16,0 1 15,-2-1-15,1-1 0,-1-3 16,-1-1-16,4-3 16,-1-1-16,4-20 0,0 0 15,0 19-15,0 2 0,0-21 16,0 0-16,5 19 16,-1-1-16,7-5 0,-4 1 15,5-6-15,-2-1 16,1 0-16,1-3 0,6-2 15,-2 0-15,8-2 0,2-2 16,4 0-16,-3-2 0,5 1 16,-1-2-16,0 1 15,-2 1-15,3 0 0,0-1 16,-3 1-16,0 3 0,1 0 16,-1 0-16,-29 0 15,0 0-15,22 0 0,-1-3 16</inkml:trace>
  <inkml:trace contextRef="#ctx0" brushRef="#br0" timeOffset="42091.8">2754 8545 0,'0'0'0,"-3"17"16,-1 0-16,-1 14 0,-1-2 15,0 10-15,-1-1 0,-1 11 16,-2 0-16,0 9 0,-3-1 16,2 14-16,-4 0 15,0 18-15,-3-3 0,-1 8 16,0-1-16,-1 5 0,-1 0 16,5-13-16,-1-4 15,5-15-15,0-3 0,8-16 16,0 0-16,4-47 15,0 0-15,0 0 0,0 0 16,-7 17-16,3-4 0,2-15 16,0-2-16</inkml:trace>
  <inkml:trace contextRef="#ctx0" brushRef="#br0" timeOffset="42862.03">2778 8704 0,'0'0'0,"0"0"0,0 0 16,0 0-16,0 0 0,13 0 15,-4-3-15,15 0 16,1-3-16,1 0 0,-1-2 15,3 5-15,-1-1 16,1 4-16,-1-2 0,1 5 16,-1 1-16,0 5 0,2-2 15,-6 9-15,-1-3 0,-5 8 16,0-2-16,-5 3 16,-2-3-16,-4 6 15,-3 0-15,-8 5 0,-1 1 0,-10 3 16,1 2-16,-14 11 15,-3 0-15,-12 14 0,-1-2 16,-4 4-16,0-1 16,2-6-16,2-3 0,8-15 15,2 3-15,35-41 0,0 0 16,-23 23-16,-1-1 0,24-22 16,0 0-16,-12 7 15,-1-1-15,13-6 0,0-2 16,5-4-16,0 1 15,5-1-15,-3-3 0,6 2 16,0-4-16,4 4 0,-1-3 16,9 2-16,-2-1 15,1 3-15,-1-1 0,4 6 16,-2-1-16,-4 4 16,2-1-16,-4 8 0,-2-3 15,-1 4-15,-3-3 0,-4 7 16,0-2-16,-7 1 15,-2 1-15,-6 4 0,1-1 16,-10 9-16,1-1 0,-7 3 16,0-1-16,-12 9 15,-2 0-15,-10 1 0,4 1 16,-3-5-16,-1-1 0,6-6 16,-3-2-16,11-8 15,-1-3-15,32-13 0,0 0 16,0 0-16,0 0 0,0 0 15,0 0-15,-19 10 16,-1-2-16,13-6 0,-1-1 16,12-2-16,-2-1 0,5-1 15,1-4-15,0 1 16,1 1-16</inkml:trace>
  <inkml:trace contextRef="#ctx0" brushRef="#br0" timeOffset="43432.57">3241 9790 0,'0'0'0,"0"0"0,0 0 0,0 0 15,0 0-15,0 0 0,0 0 16,8 10-16,-2-2 0,8 5 16,-2 2-16,3-3 15,-1 0-15,4-4 16,-2 2-16,1-6 0,-1 2 16,1-1-16,-1-2 0,1-3 15,1 0-15,0-6 16,-3 0-16,2 0 0,-4-5 15,0-1-15,-1-3 0,-1 3 16,-4-3-16,-2 4 0,-3-3 16,-4 2-16,0 1 15,-3 3-15,0-2 0,-3 3 16,-2 0-16,-5 5 16,2-1-16,-5 6 0,1 1 15,-3 8-15,0-2 0,3 4 16,-1-1-16,7 5 15,-2-2-15,4 2 0,0 0 16,7-1-16,0 0 0,6 1 16,-2 0-16,5 0 15,-1-3-15,4 1 0,1-3 16,1-1-16,3-2 0,2-1 16,0-3-16,7-6 15,-3-3-15,6-5 0,0-2 16,0-7-16,1-3 15,1-8-15,0 1 0</inkml:trace>
  <inkml:trace contextRef="#ctx0" brushRef="#br0" timeOffset="43843.95">4107 9157 0,'0'0'0,"-2"-19"16,0 0-16,-3-11 0,0-2 15,-5 7-15,-1-2 16,0 0-16,0 0 0,-4 4 16,2-1-16,-1 1 15,-1-2-15,-1 2 0,-1 2 16,0 1-16,2 0 0,-2 8 16,1-3-16,16 15 15,0 0-15,-19-6 0,0-1 16,3 8-16,-2-1 0,3 10 15,-3 0-15,5 9 16,0-1-16,4 9 0,-1-4 16,6 8-16,0-2 0,4 9 15,-2-4-15,4 13 16,0 2-16,0 9 0,-2-1 16,0 4-16,-2 1 0,-2 0 15,-2 1-15,2-6 16,-1-2-16,3-6 0,1-2 15,2-8-15,-1 1 0,0-40 16,0 0-16,-1 31 16,-2 0-16,1-13 0,0-1 15</inkml:trace>
  <inkml:trace contextRef="#ctx0" brushRef="#br0" timeOffset="44410.58">3598 9552 0,'0'0'0,"0"0"0,0 0 16,0 0 0,0 0-16,9-6 0,-2 0 0,7-3 15,-1-1-15,7 0 0,-2-1 16,3-1-16,0-1 0,5 1 15,0 1-15,-1 2 16,0-1-16,3 2 0,-3 0 16,-1 2-16,0-1 0,-5 7 15,2-3-15,-5 9 16,-3 0-16,-8 6 0,1-3 16,-6 7-16,-2 0 15,-2 8-15,1-1 0,-1 10 16,0-1-16,2 7 15,0 0-15,6-3 0,-2 0 16,6-7-16,-1 0 0,-7-29 16,0 0-16,12 18 0,0-1 15,1-5-15,1-2 16,1-5-16,0-2 0,-4-6 16,0-2-16,2-2 15,-4-1-15,1-5 0,0 2 16,-3-5-16,1-1 0,0-5 15,-1-2-15,-3 2 16,0 1-16,-4 3 0,0-2 16,-4 5-16,-2-3 0,-3 6 15,-1 1-15,1 8 16,-1-2-16,10 5 0,0 0 16,-6 0-16,-2-2 0,4 2 15,1-2-15,2-2 0,-2 0 16</inkml:trace>
  <inkml:trace contextRef="#ctx0" brushRef="#br0" timeOffset="45211.7">4380 9419 0,'0'0'0,"0"0"0,0 0 15,0 0-15,0 0 0,9 7 16,-1 0-16,5 5 15,-1-1-15,0 2 0,-1 0 16,3 2-16,-3-1 16,4 4-16,-4-3 0,0 4 15,0 0-15,-2 2 16,-1 2-16,-2 0 16,0-1-16,-2 1 0,0-2 0,-4-21 15,0 0-15,0 0 0,0 0 16,0 0-16,0 0 15,1 18-15,1 0 0,2-9 16,-2-2-16,2-9 0,-1-1 16,0-3-16,2-3 15,2-3-15,-2-1 0,3-3 16,1-2-16,3-3 16,-3-2-16,5 3 0,0-5 15,2 4-15,-3-2 0,3 3 16,-3 0-16,3 5 15,0-3-15,1 4 0,0-2 16,3 7-16,-1-3 16,-2 3-16,1 2 0,-1 3 15,1-2-15,-1 6 0,1-1 16,-18 1-16,0 0 0,18 3 16,-3 1-16,1 4 15,-2-1-15,1 4 0,-5-3 16,2 2-16,-1-3 0,2 3 15,-1-3-15,2 2 16,-1-4-16,-13-5 0,0 0 16,18 7-16,-3-2 0,7 1 15,-2 0-15,-20-6 16,0 0-16,0 0 0,0 0 16,0 0-16,0 0 0,19 5 15,0 1 1,-19-6-16,0 0 0,0 0 0,0 0 15,0 0-15,0 0 0,17 1 16,-1 1-16,0-5 16,-3-3-16,-4-1 15,0-1-15,-2-2 0,-1 0 0,0-3 16,-2 0-16,-3 1 16,1-3-16,-2 3 0,0 0 15,-2-1-15,-1-1 0,-5 5 16,1-1-16,-6 4 15,0-2-15,-5 8 0,-2 0 16,-2 4-16,1 0 0</inkml:trace>
  <inkml:trace contextRef="#ctx0" brushRef="#br0" timeOffset="45411.65">5011 9788 0,'0'0'0,"4"6"16,-2-2-16,8 6 15,1-3-15,4 2 0,0-2 16,3 2-16,0 2 15,6-5-15,-2-1 0,4-2 16,-1-1-16,5-4 0,0-1 16,-1 1-16,1-4 15,-1-4-15,-2 3 0,-4-1 16,1-1-16,-24 9 16,0 0-16,0 0 0,0 0 15,18-10-15,-2 0 0</inkml:trace>
  <inkml:trace contextRef="#ctx0" brushRef="#br0" timeOffset="46562.83">5411 9271 0,'0'0'0,"0"0"15,0 0-15,0 0 16,0 0-16,-12 0 0,1 0 16,-13 4-16,0-1 0,2 4 15,-2-2-15,2 4 16,2-1-16,1 2 0,-1-3 15,3 1-15,-1-2 16,3 3-16,-3-4 0,3 6 16,-2-2-16,6 0 0,-3 2 15,4-2-15,1 0 0,1 0 16,0-2-16,0 6 16,-1-3-16,0 3 0,1 0 15,2 4-15,-1-4 16,4 4-16,-5 1 0,6 4 15,-1-2-15,3 1 0,-2 0 16,4-2-16,-2 0 16,1 1-16,1-1 0,-2-19 15,0 0-15,6 23 16,-1-4-16,2 0 0,-1 1 16,4-4-16,-1-1 0,2-2 15,1-2-15,2-5 16,-3-1-16,3-5 0,0 0 15,-3-4-15,2 3 16</inkml:trace>
  <inkml:trace contextRef="#ctx0" brushRef="#br0" timeOffset="47180.21">3078 10803 0,'0'0'16,"0"0"-16,0 0 0,10 3 15,-2-1-15,5 7 0,3 0 16,-5 4-16,0-1 16,2-2-16,-4-3 0,2 1 15,0-3-15,2 1 16,-1-1-16,3-3 0,-5-2 15,2-2-15,0 0 0</inkml:trace>
  <inkml:trace contextRef="#ctx0" brushRef="#br0" timeOffset="47480.92">3175 10615 0,'0'0'0,"0"0"0,0 0 0,0 0 16,0 0-16,0 0 15,0 0-15,0 13 0,0-2 16,0 17-16,0-3 0,0 7 16,0-4-16,0 8 15,0-1-15,0 9 0,0-1 16,0-4-16,0 1 0,0-4 15,0 0-15,0-3 16,0-1-16,0-32 0,0 0 16,0 0-16,0 0 0,0 23 15,0 1-15</inkml:trace>
  <inkml:trace contextRef="#ctx0" brushRef="#br0" timeOffset="48531.44">3524 10283 0,'0'0'0,"0"0"16,0 0-16,0 0 0,0 0 15,0 0-15,0 0 0,-3 16 16,0-3-16,-4 19 15,2-1-15,1 11 16,-2-2-16,-2 11 0,0 1 16,-1 5-16,-4 0 0,6 2 15,-3 0-15,7 0 16,-2-2-16,1-7 0,2 0 16,2-9-16,-1 1 0,1-42 15,0 0-15,1 31 16,1-2-16,-2-29 0,0 0 15,0 0-15,0 0 0,5 14 16,-1-3 0,1-12-16,2-1 0,0-6 0,-1-2 15,5-3-15,-5-3 0,7-4 16,-4-1-16,2-2 16,0 0-16,1 2 0,-1-1 15,5 2-15,-6-1 0,4 5 16,-3-2-16,3 7 15,-1-3-15,-3 8 0,0 0 16,-2 8-16,-2-2 0,-2 8 16,-1 0-16,0 8 15,-3-3-15,3 5 0,0-2 16,-3-16-16,0 0 0,8 17 31,-1 1-31,4-10 0,0 0 0,-3-10 0,-3 0 16,3-2-16,-2-1 0,9-6 15,-4-1-15,11-6 16,-2-1-16,-4 2 16,1 1-16,-17 16 0,0 0 15,0 0-15,0 0 0,0 0 16,0 0-16,15-12 0,-1 0 16,-14 12-16,0 0 15,9-5-15,1 2 0,0 5 16,-2-1-16,1 4 15,0-4-15,3 4 0,-2-3 16,5-2-16,-1 0 0,2 0 16,0-2-1,2 0-15,-4-2 0,8-2 0,-2 0 16,-1-1-16,1-3 0,-3-1 16,-1-2-16,-3-1 15,0-1-15,-3-3 0,-1 0 16,-1 2-16,-4-1 0,0 2 15,-2-2-15,-4 6 16,0-1-16,-4 5 0,-4-2 16,-1 7-16,-3 0 0,-3 9 15,0-1-15,-3 8 16,-4 0-16,3 6 0,1 0 16,3 6-16,0-2 0,6 2 15,-3 0-15,6 1 16,0-1-16,6-1 0,-2 1 15,6-2-15,-2-1 0,7-1 16,-2-1-16,5 2 16,-1-4-16,3-2 0,0-1 15,1 0-15,1-2 0,1-1 16,0 0-16,2-2 16,-1-1-16,-16-10 15,0 0-15,11 8 0,1-1 0</inkml:trace>
  <inkml:trace contextRef="#ctx0" brushRef="#br0" timeOffset="49332.55">4127 11658 0,'0'0'0,"0"0"16,0 0-16,-9-2 0,-4-2 16,-7 0-16,-2 0 15,0 1-15,1-3 0,-1 3 16,1-3-16,-4 5 0,2-3 16,0 6-16,-1-2 15,2 12-15,0-3 0,-2 11 16,-1-2-16,3 7 15,0-2-15,0 13 0,0-1 16,5 8-16,-1 0 0,7 5 16,-3-3-16,10-2 15,-1-2-15,5-1 0,0-3 16,5-9-16,-1-1 0,5-7 16,-2 0-16,5-3 15,-2-1-15,-10-16 0,0 0 16,15 11-16,1 1 0,3-10 15,1 0-15,1-12 16,-4 2-16,4-17 0,-2 2 16,4-11-16,-2-1 0,3-18 15,-1-2-15,2-18 16,-1-2-16,2-7 0,-3 0 16,-4 6-16,-1 3 15,-1 9-15,1 0 0,-6 7 16,-2-1-16,-2 12 0,-3-2 15,-1 9-15,0-1 16,-2 11-16,-2 0 0,0 29 16,0 0-16,0 0 0,0 0 15,0 0-15,0 0 0,0-10 16,-2-2-16,0 17 16,0-2-16,0 11 0,-2-1 15,3 13-15,-2-2 0,0 13 16,-1 0-16,-1 20 15,2 0-15,-1 18 16,0-1-16,6 9 0,-2-2 16,6-9-16,-3-1 15,6-14-15,-3 0 0,1-16 16,-1 0-16,2-11 0,-2 1 16,0-11-16,-1 0 0,1-3 15,-2-1-15,-4-16 16,0 0-16,6 14 0,2-1 15,-1-5-15,0-2 0,0-9 16,-2-2-16,-1-3 0,-2 1 16</inkml:trace>
  <inkml:trace contextRef="#ctx0" brushRef="#br0" timeOffset="49832.7">4406 11730 0,'0'-16'0,"0"76"16,0-33-16,0 1 15,0-3-15,4 3 0,-2-2 16,8 1-16,-2 0 0,-8-27 15,0 0 1,9 20-16,2 0 0,2-8 0,-2-3 16,3-7-16,-2-1 0,0-8 15,-1 0-15,1-7 16,0 0-16,1-9 0,1-1 16,0-3-16,1-1 15,-6-3-15,2-1 0,0-5 16,-2-2-16,-9 39 0,0 0 15,8-36-15,-2-1 16,-6 37-16,0 0 0,6-26 16,-1 1-16,-4 18 0,1 2 15,-2 13-15,0-2 16,0 9-16,0-1 0,0 6 16,0-1-1,4 6-15,-2-3 0,3 3 0,-1-4 16,5-2-16,-4 1 0,3-6 15,-1-1-15,1-7 0,-1-1 16,0-4-16,-1 1 0</inkml:trace>
  <inkml:trace contextRef="#ctx0" brushRef="#br0" timeOffset="50383.17">5053 11593 0,'0'0'0,"0"0"0,0 0 16,0 0-16,0 0 15,4 12-15,-2-2 0,8 7 16,-1-2-16,5-8 16,0 1-16,-1-6 0,1-1 15,1-2-15,0-1 16,0-2-16,1-2 0,1-2 15,1 0-15,5-3 0,-5-3 16,0 0-16,-1-1 0,0-3 16,-2 0-16,-3 0 15,-1-1-15,0 2 0,-3-4 16,-3 2-16,-1-2 0,-4 4 16,0 0-16,-6 3 15,0 0-15,-2 9 0,-2-4 16,-1 9-16,-2 0 15,-3 6-15,0 1 0,-3 8 16,-1 1-16,2 5 0,-2 0 16,4 2-16,-1 0 15,5 4-15,0 1 16,7-1-16,-4-2 0,9 2 16,-2-4-16,7 1 0,-1-3 15,1 1-15,1-3 0,5-1 16,0-2-16,2-2 15,-1 0-15,5-2 0,0-2 16,-17-10-16,0 0 0,23 7 16,1 0-16,1-6 15,1 0-15,-1-2 0,-2-3 16,-3-2-16,-2 1 0,-2-4 16,-1-2-16</inkml:trace>
  <inkml:trace contextRef="#ctx0" brushRef="#br0" timeOffset="51307.15">5170 12472 0,'0'0'0,"0"0"16,0 0-16,4 13 0,0 0 15,1 13-15,2 0 0,1 6 16,-1-2-16,3 6 15,-2 0-15,2 9 0,-2-1 16,3 15-16,-2-2 0,0 5 16,2-2-16,-2 4 15,-1-2-15,-2-5 0,0 0 16,0-10-16,0-1 0,-1-11 16,-1-2-16,-4-33 15,0 0-15,6 17 0,0 1 16,-2-18-16,-2-1 15,-2-13-15,-2 0 0,-2-6 16,-2 1-16,0-13 0,0 1 16,3-8-16,-1-1 0,4-15 15,-2 1-15,6-16 16,-2 2-16,-1 3 0,-1 0 16,-1 12-16,-3 0 15,0 14-15,-3-3 0,4 15 16,-3-1-16,2 11 0,0-1 15,2 5-15,1-2 16,1 6-16,0-1 0,3 2 16,1-2-16,4 1 15,0-3-15,5 0 0,-1 0 16,8-4-16,0-2 0,2 5 16,2-3-16,3 4 15,2 0-15,-2 6 0,2-1 16,-5 5-16,1 0 0,-2 4 15,1 0-15,-2 8 16,-1-3-16,-3 8 0,-1-2 16,-4 6-16,-2 1 0,-5 6 15,0 0-15,-4 5 16,-2-1-16,-4 5 0,0 0 16,-6 12-16,1 0 15,-7 6-15,1-2 0,-6 0 16,-3 1-16,1-7 0,0-2 15,1-10-15,0-1 0,3-5 16,-2 0-16,1-4 16,1-4-16,3-4 0,0 0 15,16-15-15,0 0 16,-15 13-16,2 0 0,13-13 16,0 0-16,0 0 0,0 0 15,-7 7-15,-2 1 0,7-8 16,-2 0-16,3-2 0,-3-2 15</inkml:trace>
  <inkml:trace contextRef="#ctx0" brushRef="#br0" timeOffset="51884.53">5967 12755 0,'0'0'0,"0"0"16,0 0-16,0 0 16,0 0-16,0 0 0,0 0 15,0 0-15,0 0 0,0 0 16,0 0-16,-8 9 15,-2-1-15,-2 7 0,1 1 16,0 10-16,2-2 0,1 5 16,0 0-16,6-1 15,-2-1-15,6-3 0,0-3 16,-2-21-16,0 0 0,9 12 16,-2 0-16,3-12 15,-1 0-15,3-6 0,-2-2 16,2-5-16,-1 0 15,3-8-15,-2 1 0,-1-1 16,-1-1-16,0 0 0,-2 1 16,-3 1-16,1 1 15,1 2-15,-4 1 0,1 3 16,0 0-16,-2 7 0,0 0 16,-2 6-16,0-3 15,0 10-15,0-2 0,0 7 16,-2 0-16,2 4 0,0 0 15,2-1-15,0 1 0,3 0 16,-1-3-16,5 2 16,-1-4-16,2-1 15,0-2-15,0-6 0,-3-1 0,1-8 16,-2-4-16,-2 0 16,0-1-16</inkml:trace>
  <inkml:trace contextRef="#ctx0" brushRef="#br0" timeOffset="52301.9">6298 12026 0,'0'0'0,"0"0"0,0 0 0,0 17 16,0-1-16,0 11 16,0 1-16,1 2 0,1 3 15,3 4-15,-1-2 0,2 8 16,-1 1-16,7-3 16,0 0-16,4-2 0,-1 1 15,-1-2-15,-2-2 0,-3-2 16,1-1-16,0 0 15,-3-3 1,1-1-16,1-1 0,-9-28 0,0 0 16,5 21-16,1 1 0,-6-22 15,0 0-15,2 14 0,-2 0 16,-2-11-16,0 2 16,-2-8-16,-1-1 0,-1-3 15,-1-1-15,2-4 0,-3-2 16,0 3-16,0-3 0</inkml:trace>
  <inkml:trace contextRef="#ctx0" brushRef="#br0" timeOffset="52568.93">6270 12473 0,'0'0'0,"0"0"15,0 0-15,0 0 0,0 0 0,0 0 16,0 0-16,0 0 0,0 0 15,0 0-15,0 0 16,11 4-16,-1-2 0,13 2 16,-2 0-16,3-6 0,-3-3 15,4 0-15,1-3 16,-1-2-16,-1-1 0,-3 1 16,2 0-16,-2 2 15,0 0-15,1 1 0,-2-4 16,-20 11-16,0 0 0,15-7 15,1-3-15</inkml:trace>
  <inkml:trace contextRef="#ctx0" brushRef="#br0" timeOffset="53152.55">6650 12536 0,'0'0'0,"0"0"0,0 0 15,0 0-15,0 0 0,0 0 16,0 0-16,0 0 16,0 0-16,12 0 0,-2 0 15,7 0-15,1 0 0,2-1 16,-2-4-16,0-3 16,-3 0-16,3-3 0,-3-1 15,3-2-15,-3-1 0,1 1 16,-3-2-16,0 0 15,-2-2-15,-1 0 0,-2 2 16,-2-2-16,-2 0 0,-4 18 16,0 0-16,0-18 15,0 0-15,-6 4 0,0-2 16,-2 5-16,-2-1 0,-1 10 16,-1-1-16,0 6 15,-2-1-15,1 8 0,0 1 16,-5 7-16,0-2 0,1 9 15,-1-5-15,4 8 16,-3-3-16,6 5 0,-3-2 16,4 1-16,1 1 15,5-1-15,-3-2 16,10-3-16,-3-1 0,6 1 0,-2-2 16,3-2-16,1-4 15,2 2-15,0-1 0,-10-17 16,0 0-16,13 12 0,0-1 15,1-1-15,0-2 16,-14-8-16,0 0 0,11 2 16,1-1-16,0-4 0,-3-1 15,-1 0-15,-2-3 16,-4 0-16,-2 0 0,-5-2 16,-4 2-16,0 1 0,-1-2 15</inkml:trace>
  <inkml:trace contextRef="#ctx0" brushRef="#br0" timeOffset="53520.12">6096 12773 0,'0'0'0,"0"0"0,0 0 15,0 0-15,0 0 0,0 0 16,0 0-16,0 0 15,0 0-15,0 0 0,0 0 16,0 0-16,0 0 16,0 0-16,0 0 0,0 0 15,0 0-15,0 0 0,0 0 16,0 0-16,0 0 16,10 0-16,0 0 0,5 0 15,-1 0-15</inkml:trace>
  <inkml:trace contextRef="#ctx0" brushRef="#br0" timeOffset="71738.25">15341 7658 0,'0'0'0,"0"0"16,0 0-16,0 0 16,0 0-16,0 0 0,0 0 15,0 0-15,0 0 0,0 0 16,0 0-16,0 0 15,0 0-15,0 0 0,0 0 16,0 0-16,0 0 16,0 0-16,0 0 0,12 3 15,-3-1-15,13 0 16,-1 0-16,1 0 0,-3 0 16,5-1-16,-2-1 0,2 0 15,-3 0-15,2 3 0,1-3 16,3 0-16,0 0 15,4 0-15,-2 0 0,0-3 16,1 2-16,-1 1 0,-2 0 16,3 0-16,-4-2 15,9 2-15,-4-2 0,10 0 16,0-2-16,2 1 16,-1 2-16,0-2 0,0 2 15,-5-1-15,-2 0 0,-6 2 16,2-2-16,-6 2 15,-1 0 1,-4 2-16,2-2 0,-22 0 0,0 0 0,22 2 16,-1 0-16,-3-2 15,-1-2-15,-5 0 0,-2 0 16</inkml:trace>
  <inkml:trace contextRef="#ctx0" brushRef="#br0" timeOffset="72622.4">20500 7682 0,'-14'0'0,"69"0"16,-26 0-16,2 0 15,0 0-15,8 0 0,-1 0 16,8 0-16,2 0 0,0 0 15,2 0-15,1 0 16,3-1-16,-1-3 0,-2-2 16,0 2-16,-1 0 0,-4 2 15,-1-1-15,-4 2 16,0-2-16,-41 3 0,0 0 16,37 0-16,-2 0 0,-35 0 15,0 0-15,0 0 16,0 0-16,23 3 0,-2-3 15,-21 0-15,0 0 0,6 6 16,-1-2-16,-5-4 16,0 0-16,-7 4 0,-1-3 15,-1-1-15,-2-1 0,4-1 16,-3 0-16</inkml:trace>
  <inkml:trace contextRef="#ctx0" brushRef="#br0" timeOffset="74090.52">15382 7524 0,'0'0'0,"0"0"0,0 0 15,0 0-15,0 0 0,-8-7 16,0 0-16,-7-3 0,-1-2 16,-2 5-16,1-2 15,-1 1-15,-1 1 0,-3 1 16,0 0-16,1 0 0,-3-1 16,-3 6-16,-1-3 15,1 2-15,-2-2 0,-1 1 16,0 0-16,-1 0 15,0-2-15,-3 4 0,1-3 16,-7-1-16,-3 2 0,1 3 16,-3-3-16,0 3 15,-2 0-15,1 0 0,2-1 16,0 1-16,0-2 0,-2 2 16,1 0-16,1 0 15,2 0-15,-1 0 0,-1-3 16,-1 3-16,0-1 0,-1 1 15,-2-2-15,3 4 16,-2-2-16,2 1 0,0 2 16,2 0-16,0 0 0,-1-1 15,2-1-15,0 4 16,-1-4-16,0 3 0,-1 1 16,0-2-16,-1 0 0,2 3 15,-1-5-15,3 3 16,-2-2-16,4-1 0,-2 2 15,1 1-15,2-2 0,-4 2 16,1 0-16,1 1 16,-3 1-16,6-2 0,0 0 15,-2 2-15,-2 1 0,1-2 16,-1 1-16,4-2 16,0 0-16,2 2 0,0-2 15,1 1-15,-1-1 16,4 1-16,-1-3 0,9 0 15,-3-1-15,6 1 0,1-2 16,-1 0-16,-2 0 16,5 2-16,-3-2 0,20 0 15,0 0-15,-19 0 0,-3 0 16,22 0-16,0 0 16,-20 0-16,0 0 0,20 0 15,0 0-15,0 0 0,0 0 16,0 0-16,0 0 15,-20 0-15,-2-2 0,5 0 16,-2-1-16,8-2 0,-4 1 16</inkml:trace>
  <inkml:trace contextRef="#ctx0" brushRef="#br0" timeOffset="74556.8">12015 7415 0,'0'0'0,"0"0"0,0 0 0,0 0 16,0 0-16,0 0 15,0 0-15,-7 9 0,-3-2 16,-4 3-16,-1 0 0,-1-1 15,-1 1-15,-1 5 16,1-4-16,1 1 0,-2-1 16,3 1-16,-1 0 0,16-12 15,0 0-15,0 0 16,0 0-16,0 0 0,0 0 16,-15 13-16,-1-4 0,16-9 15,0 0-15,0 0 16,0 0-16,0 0 15,0 0-15,-5 12 0,-3-3 0,10-1 16,0 0-16,4-1 16,-3 3-16,6-4 0,-3 3 15,3 0-15,1-1 0,1 2 16,-2 0-16,6 1 16,-4-1-16,7 4 0,-1-2 15,1 0-15,-3-3 16,-15-9-16,0 0 0,18 13 15,-3-4-15</inkml:trace>
  <inkml:trace contextRef="#ctx0" brushRef="#br0" timeOffset="132899.34">9294 14227 0,'9'0'0,"-49"-6"0,20 3 16,3-1-16,-1-3 0,1 3 16,-1-1-16,2 1 15,1-2-15,4 2 0,-1-2 16,2 3-16,1-3 0,-2 1 15,2-1 1,9 6-16,0 0 0,-11-6 0,-3 1 16,3-3-16,-1-1 0,2-6 15,-1 0-15,2-14 16,2 1-16,3-2 0,0-1 16,4 31-16,0 0 0,0 0 15,0 0-15,0 0 16,0 0-16,-2-26 0,-1-1 15,3 27-15,0 0 0,0 0 16,0 0-16,0-26 16,-2 0-16,5 1 0,1-1 15,4 6-15,-1-6 0,4 9 16,-2-6-16,2 4 16,2-4-1,2 5-15,0-3 0,0 4 0,1-3 16,1 5-16,1-1 0,2 2 15,-1-2-15,1 5 16,0-1-16,1 1 0,0 2 16,2 3-16,-2-2 0,2 4 15,1-3-15,0 3 0,-2-2 16,2 3-16,0-1 16,-1 4-16,1-1 0,2 1 15,-1 0-15,1 1 16,-1 2-16,1 1 0,-4 0 15,4 0-15,-1-2 0,4 5 16,-4-3-16,1 4 16,-2-2-16,2 2 15,-2-2-15,1 4 0,-1-2 0,0 1 16,-3 1-16,3 0 0,-3 0 16,0-1-16,-1 1 15,-3 4-15,1-2 0,0 0 16,-1-1-16,-1 4 15,-2-4-15,1 3 0,-4-1 16,0 3-16,0-2 0,0 1 16,-1 2-16,0 0 15,-2 0-15,-3 0 0,-1 0 16,0 1-16,-2 0 0,0 3 16,1 0-16,-3-1 15,0 1-15,-3-1 0,-1 1 16,0 2-1,-2-1-15,1 1 0,-3-1 0,0-1 16,0 1-16,1-1 0,-1 0 16,-2-2-16,-2-2 0,0 1 15,0 0-15,-2-2 16,-2-1-16,1 1 0,-1-2 16,1-3-16,-3 1 0,0 0 15,-1 0-15,-1-1 16,1-1-16,-1-2 0,-1 0 15,-2 0-15,2-2 0,-1 0 16,-1 0-16,0-2 16,-2-1-16,1 1 0,0 0 15,1-1-15,-1-3 16,2 2 0,-1-2-16,-1 0 0,1-2 0,0-1 0,-1 2 15,2-4-15,1 1 16,1 0-16,-2 1 0,1-3 15,-1 0-15,2 0 16,2 0-16,-2 0 0,-2 1 16,5-1-16,-1 0 0,5-2 15,-4 0-15,5 2 16,-2-1-16,5 3 0,-1-3 16,1 2-16,-4-3 0,4 0 15,0 0-15</inkml:trace>
  <inkml:trace contextRef="#ctx0" brushRef="#br0" timeOffset="143258.95">12808 11730 0,'0'0'0,"-8"0"0,-2 0 15,-5 0-15,-3 0 0,3 0 16,-1 0-16,2 0 16,0 0-16,1 0 0,-1 0 15,0 0-15,-2 0 0,0 3 16,-2-1-16,1-1 16,-2 2-16,2-1 0,-1 0 15,1-1-15,-3-1 0,2 0 16,-2-1-16,2-1 15,1 0-15,-1 2 0,0-3 16,1 2-16,-3-4 0,1 0 16,-1-1-16,4 1 15,1-4-15,-3 3 0,0 0 16,0 1-16,1-3 0,1 3 16,-1-5-16,-1 5 15,0-3-15,1-2 0,-1 1 16,18 9-16,0 0 0,-17-12 15,-3-2-15,3 0 16,-4 0-16,3 0 0,1-2 16,17 16-16,0 0 0,-16-14 15,1-3-15,15 17 16,0 0-16,-14-19 0,1-4 16,5 5-16,-2-4 0,10 22 15,0 0-15,-6-22 16,0 1-16,5-1 0,-1-1 15,2 3-15,0 1 16,3 1-16,1 0 0,2 5 16,0-4-16,2 5 15,-2 1-15,1 1 0,-1 0 16,4 1-16,0-1 0,1 2 16,0-3-16,2 4 15,0-1-15,3 1 0,1-2 16,2 2-16,-1-2 0,1 4 15,-1-3-15,2 4 0,-1-2 16,2 3-16,1-1 16,-1-1-16,-1 1 0,5 1 15,-3-2-15,2 2 16,-1-2-16,1 0 0,0-1 16,0 3-16,0-1 0,1-1 15,0 1-15,1 1 16,-2-2-16,4 4 0,-3-2 15,1 1-15,-1-1 0,3 3 16,0-2-16,-1 2 16,-2-2-16,1 0 0,-3 0 15,5 2-15,-3-2 0,2 2 16,-1-2-16,0 2 16,-1 0-16,1 0 0,-4 0 15,4 4-15,-2-2 16,-1 2-16,1 0 0,-2 2 15,-1 0-15,-1 0 0,-1-3 16,1 5-16,0-2 0,-20-6 16,0 0-16,21 8 15,0-1-15,1 4 0,-1-4 16,2 3-16,-3 0 0,-20-10 16,0 0-16,17 9 15,1 2 1,-18-11-16,0 0 0,17 11 0,1 1 15,-2 0-15,-1-2 0,1 2 16,-3-3-16,-13-9 0,0 0 16,0 0-16,0 0 15,11 12-15,0 0 0,-11-12 16,0 0-16,7 12 0,-1-1 16,-2 1-16,0 1 15,-2-1-15,-1 3 0,-1-15 16,0 0-16,-1 16 0,-1-3 15,-4 3-15,0 0 16,-1 3-16,-2-1 0,2 0 16,-3-3-16,1 4 15,-4-5 1,2 2-16,-3-2 0,3 0 0,-3-2 0,0 1 16,-1-1-16,-1 0 15,-1 0-15,-1-1 0,-1 0 16,2-1-16,-3-1 0,1 2 15,-1 0-15,-1-1 16,-1-1-16,3 1 0,-3 0 16,0 0-16,1-2 0,1 1 15,-2 1-15,1-2 16,0 1-16,-1-2 0,1 0 16,1-1-16,-2 1 0,3-2 15,0 1-15,0 1 16,0-2-16,-1 1 0,1 0 15,1 2-15,0-2 0,5-1 16,-3 2-16,6-1 16,-1-2-16,5-1 0,-2-1 15,2 2-15,0-2 16,1 1-16,-4-2 0,4 0 0,-1-1 16</inkml:trace>
  <inkml:trace contextRef="#ctx0" brushRef="#br0" timeOffset="145129.58">13190 11530 0,'0'0'0,"0"0"0,0 0 0,10 5 15,-2-4-15,10 9 16,-3-1-16,1 3 0,-3 0 15,-1 2-15,0-2 0,-1 2 16,2 0-16,1 3 16,-1-2-16,1 8 0,-2-4 15,2 7-15,-1-3 0,1 3 16,-1-3-16,2 7 16,-4-3-16,4 2 0,-1 1 15,3 8-15,1-3 0,0 4 16,-2-2-16,2 3 15,-1-3-15,1 1 0,-3-1 16,3-2-16,-1 0 16,1 3-16,0-3 0,-3 5 15,0-3-15,2 4 16,0 0-16,0 5 0,-1-4 16,-1 4-16,-1-3 0,1 0 15,0 0-15,-2 2 16,1 1-16,-1-1 0,-2 0 15,6-1-15,-2 2 0,-1 2 16,-1-1-16,0 0 16,-1-1-16,-1-4 0,1 2 15,2-1-15,-2 0 0,-1 0 16,1 0-16,0-1 16,-3-1-16,3 0 0,0-1 15,-3-4-15,-1 0 0,1 2 16,-2-3-16,-1 4 15,-1-1-15,4-2 0,-3 0 16,1 2-16,1-2 0,-2-1 16,1-1-1,-5 0-15,0-2 0,0-3 0,-2 0 16,0-6-16,0 0 0,0-23 16,0 0-16,0 21 15,0-1-15,0-20 0,0 0 16,0 21-16,-2-1 0,2-20 15,0 0-15,0 0 16,0 0-16,-2 19 0,-2-1 16,4-18-16,0 0 0,0 0 15,0 0-15,0 0 16,0 0-16,-5 16 0,-1-3 16,6-13-16,0 0 15,0 0-15,0 0 0,0 0 16,0 0-16,-4 13 0,0-2 15,4-11-15,0 0 0,0 0 16,0 0-16,0 0 16,0 0-16,-4 8 0,-1 1 15,-4-5-15,2-2 16,-3 1-16,-2-3 0,4 0 16,-1-3-16</inkml:trace>
  <inkml:trace contextRef="#ctx0" brushRef="#br0" timeOffset="145678.62">14030 14382 0,'0'0'0,"0"0"15,0 0-15,0 0 16,0 0-16,0 0 0,0 0 15,0 0-15,0 0 0,7 10 16,1-2-16,1 8 16,2-3-16,-2 5 0,1 0 15,0-1-15,0 1 0,-1 2 16,0-2-16,0 1 16,-1-1-16,-1 0 0,0-3 15,-7-15-15,0 0 0,7 15 16,-1 2-16,-6-17 15,0 0-15,0 0 0,0 0 16,0 0-16,0 0 0,8 11 16,-1 1-16,-7-12 15,0 0-15,0 0 0,0 0 16,6 6-16,-1 1 0,1-6 16,0-1-16,0-4 15,0 0-15,2-2 0,-3-2 16,5 1-16,-2-3 0,2-2 15,-1 0-15,4-2 16,-4 1-16,5-1 0,-2-2 16,1 3-16,1-4 0,-1 4 15,1-3-15,0 2 16,-1 0-16,0 3 0,-2-1 16,-11 12-16,0 0 15,18-9-15,-2-4 0,-2 4 16,-1-1-16,-3 2 0,0-2 15</inkml:trace>
  <inkml:trace contextRef="#ctx0" brushRef="#br0" timeOffset="156006.13">14173 11736 0,'0'0'0,"0"0"16,0 0-16,0 0 15,0 0-15,0 0 0,0 0 16,0 0-16,0 0 0,-9 0 16,2 0-1,-8 0-15,0-1 0,6-1 0,-4-1 16,4 2-16,0-2 0,0 2 15,0-1-15,1-2 16,-2-1-16,2-2 0,-1 1 16,1-1-16,-1 2 0,4 2 15,-3-3-15,3 2 16,-2 0-16,1 2 0,-1-3 16,1 2-16,-1-1 0,-3 0 15,1-2-15,9 6 16,0 0-16,-10-4 0,0-1 15,0-1-15,-1-1 16,11 7-16,0 0 0,-11-5 16,0-4-16,11 9 15,0 0-15,-11-7 0,-2-1 16,4 1-16,-2-4 0,11 11 16,0 0-16,0 0 0,0 0 15,-11-8-15,0-1 16,11 9-16,0 0 0,0 0 15,0 0-15,0 0 0,0 0 16,-8-14-16,0-1 16,6-11-16,0 0 0,4-3 15,-2-1-15,4 4 16,-2-2-16,4 2 0,0-2 16,3 3-16,-1 0 15,2 0-15,-2 0 0,1 3 16,0-1-16,0 1 0,-1 1 15,1 1-15,2 0 16,-11 20-16,0 0 0,13-19 16,1-1-16,1 3 0,1-1 15,-3 2-15,-2-2 0,3 5 16,-1-3-16,4 4 16,-4 0-16,3 2 0,-3-1 15,1 1-15,0 0 0,-14 10 16,0 0-16,16-8 15,-1 0-15,3 4 0,-1-2 16,-17 6-16,0 0 0,21-1 16,-4-3-1,-17 4-15,0 0 0,21-2 0,-1 1 16,1 2-16,-1-1 0,-20 0 16,0 0-16,24 2 15,-3 0-15,0 1 0,-1 0 16,3 0-16,-4 1 15,0 1-15,-2-4 0,-17-1 16,0 0-16,20 6 0,0-2 16,1 2-16,-1-2 15,0 0-15,-1 0 0,0-1 16,2 0-16,-21-3 0,0 0 16,21 3-16,-1 1 15,2 0-15,-2-2 0,2 2 16,-2 0-16,1 0 15,-1-2-15,0 2 0,-2 0 16,-18-4-16,0 0 0,21 4 16,1-2-16,1 2 15,-1-2-15,-22-2 0,0 0 16,23 3-16,-1 1 0,1 2 16,-2 1-16,1-4 15,-2 1-15,0 1 0,-2-1 16,-1-1-16,-1 1 0,1 2 15,-1 0-15,-1 0 16,1-1-16,-3 5 0,2-2 16,-15-8-16,0 0 0,11 8 15,-2 0-15,4 2 16,-1 0-16,-12-10 16,0 0-16,10 14 0,0-2 0,-3 2 15,-1 2-15,2 2 16,0 1-16,-2-2 0,0 0 15,-3 1-15,-1-2 0,0 2 16,0-3-16,0 3 16,-2-2-16,0-1 0,-2-2 15,0 2-15,-2-1 16,1-1-16,-3 1 0,0 2 16,-2-2-16,0-1 0,1 1 15,-3 2-15,0-3 0,-2 6 16,0-2-16,-2 2 15,1-1-15,-3 0 0,0 0 16,-2-1 0,0-1-16,0 2 0,-2-3 0,1 2 15,-3 0-15,0-2 0,0 2 16,-1-2-16,-1-1 0,1-1 16,-3-1-16,2 2 15,-2-2-15,-1 1 0,-2-1 16,2-2-16,-1 0 15,1-3-15,-1 1 0,1-2 16,1 0-16,0-2 0,-2 0 16,2 0-16,-1-2 15,1 0-15,2-2 0,0 0 16,-2 0-16,3 0 0,-1-2 16,0 0-16,1 0 15,3 0 1,-1-2-16,1 3 0,0-2 0,3 1 15,-2 0-15,3 0 0,0-1 16,5 0-16,-2 2 0,3-1 16,-1-1-16,2 3 15,0-2-15,3 2 0,-1 0 16,0 0-16,0-2 0,1 2 16,0 0-16</inkml:trace>
  <inkml:trace contextRef="#ctx0" brushRef="#br0" timeOffset="158047.37">14772 11665 0,'0'0'0,"0"0"16,0 0-16,0 0 0,0 0 15,0 0-15,0 0 0,10 10 16,-3-3-16,7 4 16,-1 0-16,3 1 15,-3-2-15,1 3 0,-1-2 16,1 3-16,-2 0 0,1 0 15,0-1-15,0 3 0,-1-2 16,-1 2-16,1-3 16,0 3-16,-3-2 0,5 2 15,-2 0-15,0-1 0,1 1 16,-2 1-16,-2-1 16,6 3-16,-4-5 0,0 4 15,0-2-15,-2 1 0,1-1 16,0 2-16,-2-3 0,-1 5 15,2-1-15,-2 4 16,1-4-16,-1 1 16,-1-1-16,1 3 0,-4-2 0,1 4 15,0-3-15,0 4 16,-2-1-16,0 2 0,-1-1 16,1 0-16,0-1 15,1 1-15,-3-1 0,2 2 16,-2-2-16,0 1 15,0-1-15,0 1 0,-2-1 16,-1 1-16,1 1 0,2 1 16,0-2-16,-2 5 15,-1-2-15,-1 0 0,0-2 16,2 5-16,-2-5 16,1 4-16,-1-3 0,-1 1 0,-1-1 15,1 3-15,-1-1 16,0 0-16,-2 2 0,2-2 15,-1 0-15,-1 2 16,0-3-16,0 2 0,0 0 16,1-1-16,-2-2 0,2 3 15,-3-1-15,3 2 16,-4-1-16,4-1 0,-1 1 16,-2-1-16,0-1 0,2 1 15,-2-2-15,2 3 16,-2-1-16,3-3 0,-4 0 15,2 1-15,0 1 16,-2-1-16,0-1 0,1-1 16,0 0-16,1 2 0,-3-2 15,2 0-15,-2 1 0,3-1 16,-1-1-16,0-1 16,1 1-16,1-1 0,-2 1 15,-1 0-15,2 1 0,-2-3 16,0 0-16,-1 2 15,0-3-15,1 0 0,-1 1 16,0 0-16,1 0 16,1 2-16,0-3 0,1 0 15,-4 1-15,2-1 0,-1-1 16,2 0-16,1-1 16,-3 1-16,-3-1 0,4 3 15,-1-1-15,0 1 16,-2 0-16,3-3 0,0 1 15,-2 0-15,0-1 0,-1 1 16,1 1-16,1-1 0,0 1 16,1 1-16,-4 1 15,4-4-15,-2 0 0,0 1 16,-1-2-16,2 0 16,-1-1-16,0-1 0,2 0 15,0-1-15,-1-1 0,0 0 16,-2-2-16,14-12 15,0 0-15,-13 11 0,0-1 16,0 0-16,2 0 0,11-10 16,0 0-16,0 0 15,0 0-15,-12 7 0,0 1 16,12-8-16,0 0 0,0 0 16,0 0-16,0 0 15,0 0-15,-9 7 0,-4-2 16,13-5-16,0 0 0,0 0 15,0 0-15,0 0 16,0 0-16,-12 4 0,1 1 16,11-5-16,0 0 0,0 0 15,0 0-15,0 0 16,0 0-16,-9 1 0,2 1 16,7-2-16,0 0 0,-4 0 15,0-2-15,0 1 16,1-4-16,-4 1 0,1 0 15</inkml:trace>
  <inkml:trace contextRef="#ctx0" brushRef="#br0" timeOffset="158780.3">14255 14887 0,'0'0'15,"0"0"-15,0 0 0,-8 4 16,0-2-16,-7 9 15,-1-2-15,2 3 0,1-3 16,2 1-16,-1 1 0,5-3 16,-4 0-16,4 2 15,-1-2-15,1 0 0,-2-1 16,2 2-16,-1 0 0,2 1 16,0-1-16,6-9 15,0 0-15,0 0 0,0 0 16,0 0-16,0 0 0,-4 9 15,0-1-15,2 2 16,-1-2-16,3 2 0,0-1 16,0-9-16,0 0 15,5 10-15,-1 0 0,5 0 16,-2 1-16,4-3 0,-1 0 16,4 2-1,-3-2-15,6 3 0,-1-4 0,3 5 16,-1-3-16,-1 3 0,1-2 15,1 0-15,-1 0 16,2 1-16,-3-1 0,1 0 16,-1 0-16,-1 2 15,0-3-15,0 3 0,0-3 16,-16-9-16,0 0 0,16 10 16,-1 0-16,-15-10 0,0 0 15,10 7-15,0-2 0</inkml:trace>
  <inkml:trace contextRef="#ctx0" brushRef="#br0" timeOffset="166444.58">14951 13653 0,'0'0'0,"0"0"0,0 0 0,0 0 16,0 0-16,0 0 0,0 0 16,0 0-16,0 0 0,0 0 15,0 0-15,0 0 16,0 0-16,9 4 0,-1-2 16,12 4-16,-1-2 0,0 0 15,-1-2-15,1 0 16,-1 1-16,-1 0 0,0-1 15,3 2-15,-3-2 16,3 0-16,-1 0 0,-19-2 16,0 0-16,26 2 15,0-2-15,3 1 0,-1 2 16,-1-2-16,-1 1 0,-3 1 16,-2-1-16,1-1 0,-1-1 15,5 3-15,-2-1 16,5-2-16,-1-2 0,1 2 15,-2 0-15,3 0 16,0-3-16,-1 3 0,1 0 16,-1 0-16,-1 0 0,2 0 15,-1-1-15,4-1 16,0-1-16,6 1 0,0 1 16,0 1-16,0-3 15,-1 3-15,-3-1 0,2 2 16,0-1-16,1 4 0,-3-2 15,-1 1-15,-1-3 0,0 2 16,0-1-16,2 4 16,-2-1-16,1-1 0,-3 0 15,1 0-15,-1-1 0,-4 0 16,1 0-16,-1 1 16,0-3-16,4 1 0,-2-1 15,4 0-15,-2 0 0,10 2 16,-1-2-16,1 0 15,0 0-15,-3 2 16,-1-2-16,0 2 0,0 0 0,0 0 16,1-2-16,-1 2 15,-2-1-15,2 3 0,-1-2 16,-3 4-16,-2-3 16,0 0-16,1 0 0,-5 0 15,0 1-15,0 0 0,-1 0 16,-1 0-16,1 0 15,0-1-15,1 0 0,-1 2 16,0-4-16,0 3 0,-2 0 16,-24-4-16,0 0 0,24 4 15,2 0-15,-1-1 16,-1 1-16,-24-4 0,0 0 16,21 6-16,-1-2 15,-20-4-15,0 0 0,0 0 16,0 0-16,14 4 0,-1 0 15,-11-4-15,-2-2 16,-2 0-16,-2 0 0</inkml:trace>
  <inkml:trace contextRef="#ctx0" brushRef="#br0" timeOffset="167483.87">15729 14015 0,'0'0'0,"0"0"0,0 0 16,12 3-16,-2-2 15,11 1-15,-1 0 0,0 0 16,-2-1-16,6 2 16,1-3-16,-3 0 0,0 0 15,2 1-15,-2-1 0,2 0 16,2 0-16,1 0 15,-1 0-15,2 0 0,-1 0 16,3 0-16,-3 0 0,4 0 16,1-1-16,-1-2 0,1 2 15,1-1-15,0 0 16,6 2-16,0-2 0,-1 2 16,-1 0-16,2 2 0,-2-2 15,-2 2-15,-1-2 16,1 0-16,1 0 0,1 0 15,0 0-15,0 2 0,0-2 16,0 1-16,-1 2 16,3-2-16,-1 1 0,1 2 15,-1-3-15,0 3 16,-1 0-16,-1-1 0,-1-1 16,-2 4-16,0-2 0,3 2 15,-3-1-15,0-3 16,0 2-16,-1 1 0,-3-1 15,-3 0-15,-2-3 0,0 4 16,-3-4-16,0 3 16,1-2-1,-1 2-15,-1-2 0,0 2 0,-1 1 0,-1-2 16,-2 1-16,-16-4 16,0 0-16,19 5 0,-1-5 15,-18 0-15,0 0 0,17 6 16,1-3-16,-18-3 15,0 0-15,17 4 0,0-2 16,-17-2-16,0 0 0,9-2 16,0 0-16,-4-2 0,-3 0 15</inkml:trace>
  <inkml:trace contextRef="#ctx0" brushRef="#br0" timeOffset="185838.25">17519 14563 0,'0'0'0,"0"0"0,0 0 0,0 0 15,0 0-15,0 0 16,0 0-16,0 0 0,0 0 16,0 0-16,0 0 0</inkml:trace>
  <inkml:trace contextRef="#ctx0" brushRef="#br0" timeOffset="186134.19">17419 15091 0,'0'0'0,"0"0"15,0 0-15,0 0 16,0 0-16,0 0 0,0 0 0,0 0 16,0 0-16,0 0 15,0 0-15,0 0 16,0 0-16,0 0 0,0 0 0,0 0 16,0 0-16</inkml:trace>
  <inkml:trace contextRef="#ctx0" brushRef="#br0" timeOffset="186381.99">17442 15482 0,'0'0'0,"0"0"0,0 0 16,0 0-16,0 0 0,0 0 16,0 0-16,0 0 15,0 0-15,0 0 0,0 0 16,0 0-16,0 0 0,0 0 16,0 0-16</inkml:trace>
  <inkml:trace contextRef="#ctx0" brushRef="#br0" timeOffset="186649.59">17452 16017 0,'0'0'0,"0"0"0,0 0 16</inkml:trace>
  <inkml:trace contextRef="#ctx0" brushRef="#br0" timeOffset="187574.21">17965 14712 0,'0'0'0,"3"12"16,-1-2-16,1 7 0,-1 1 16,0 4-16,-2-2 0,0 3 15,-2 0-15,0 1 16,-1 2-16,1 1 0,-3-1 15,-1 3-15,1 1 0,-1 1 16,0-1-16,0 1 16,0-1-16,0-1 0,1 1 15,-1-1-15,-1-2 16,2 5-16,-1 0 0,0 2 16,1-4-1,-1 11-15,-1-1 0,0 5 0,-1 0 0,1 0 16,-4 0-16,4-2 15,-3 1-15,2-4 0,-2-1 16,3-3-16,-4 0 0,3 1 16,-2 0-16,1 3 15,-1-3-15,2 1 0,0-1 16,3 0-16,-4 1 16,4-3-16,-1 0 0,-2-1 15,1 0-15,0-4 0,1 2 16,3-7-16,-3-1 0,2-1 15,0-1 1,3 2-16,-4-3 0,3 1 0,-2 0 16,0-1-16,1-2 15,1 1-15,-2-2 0,4-18 16,0 0-16,-4 20 16,-1-2-16,5-18 0,0 0 15,0 0-15,0 0 0,-3 17 16,-1 1-16,-4-5 15,1 1-15,-4-7 0,2 0 16,0-3-16,-1-2 0</inkml:trace>
  <inkml:trace contextRef="#ctx0" brushRef="#br0" timeOffset="188054.46">17487 16474 0,'0'0'0,"0"0"16,0 0-16,0 0 0,0 0 16,0 0-16,0 0 15,0 14-15,0-2 0,2 13 16,0 1-16,0 1 0,0-1 15,4 3-15,-2 1 16,2 0-16,0-1 0,1 0 16,-1-1-16,2-3 0,0 1 15,-2-4-15,-1 1 16,3-4-16,-1 1 0,-7-20 16,0 0-16,8 16 0,-2 1 15,-6-17-15,0 0 0,9 11 16,0 0-16,-9-11 15,0 0-15,11 1 0,-2-1 16,2-5-16,-2-2 16,3-4-16,-2-2 0,3-2 15,0-3-15,2-6 16,1-1-16,3 1 0,-1-4 16,9-5-16,2-3 0,4-7 15,-2 0-15,-2-4 0,0-2 16,-12 12-16,1-3 0</inkml:trace>
  <inkml:trace contextRef="#ctx0" brushRef="#br0" timeOffset="189839.57">11388 14881 0,'0'0'0,"0"0"16,0 0-16,0 0 16,0 0-16,0 0 0,0 0 15,0 12-15,0 0 0,0 11 16,0-1-16,0 1 16,-2-1-16,1-1 0,-1 1 15,0 0-15,0 0 0,2 3 16,-2-1-16,-1 1 15,1 1-15,0 1 0,-1 1 16,1 1-16,0-1 0,2 1 16,-2 2-16,2-3 15,0 2-15,-2 1 0,0-2 16,0 3-16,-2 0 0,3 1 16,-1 0-16,0 6 15,-3 1-15,-1-1 0,1-2 16,1-1-16,-2-1 0,1 2 15,-2 2-15,3-2 16,-1 2-16,-1-2 16,0 0-16,1 0 0,0 1 0,1-1 15,-2-1-15,1 2 16,-3-3-16,1 1 0,2 0 16,1 1-16,0-2 0,-1 2 15,-1-1-15,1-3 16,-1-2-16,5-1 0,-1-1 15,0-3-15,0-2 16,0-1-16,0-1 0,0-1 16,-3 0-16,4 2 15,-4-4-15,5-19 0,0 0 16,-4 20-16,0 0 0,4-20 16,0 0-16,-3 18 15,-3 0-15,6-18 0,0 0 16,-4 21-16,0-4 0,4-17 15,0 0-15,-6 17 16,0 1-16,-3-3 0,-3-3 16,0-3-16,-1-1 0</inkml:trace>
  <inkml:trace contextRef="#ctx0" brushRef="#br0" timeOffset="190428.67">11034 16728 0,'-4'-10'16,"18"44"-16,-8-16 0,1 0 15,1 0-15,2-2 0,-2-1 16,1 0-16,0 2 0,-2 1 15,1-3-15,-2 2 16,-1-2-16,-5-15 0,0 0 16,9 15-16,-3 1 15,-6-16 1,0 0-16,0 0 0,0 0 0,0 0 0,0 0 16,7 14-16,-1 0 15,-6-14-15,0 0 0,6 8 16,0 0-16,0-8 0,-2 0 15,1-4-15,1 0 16,3-4-16,-1-2 0,1 0 16,0-1-16,2-3 0,-1-3 15,6 0-15,-3-3 16,5 1-16,-3-1 0,5 1 16,0 0-16,2-4 15,2 2-15,1-1 0,-2-1 16,7-9-16,-4-1 0,0 1 15,-3-1-15</inkml:trace>
  <inkml:trace contextRef="#ctx0" brushRef="#br0" timeOffset="204735.84">7552 16724 0,'0'0'0,"12"0"0,-3 0 15,12 0-15,-2 0 16,-1 0-16,-3 0 15,1 0-15,-1 0 0,1 0 0,-2 0 16,2 0-16,-3 0 16,1 0-16,-3 0 0,2 0 15,-2 0-15,0 0 0,-3 0 16</inkml:trace>
  <inkml:trace contextRef="#ctx0" brushRef="#br0" timeOffset="207624.78">17093 16665 0,'9'-4'0,"-45"18"0,17-8 0,4 1 16,0-1-16,5 2 16,-1-3-16,3 0 0,-2-1 15,2-2-15,-1 0 0,-1 2 16,0-3-16,-3 2 15,1-1-15,1-1 0,-1 2 16,0-1-16,-1-2 0,13 0 16,0 0-16,-16 0 15,-1 0-15,17 0 0,0 0 16,-24 0-16,-1-2 16,-1-1-16,2 0 0,-3 0 15,1 2-15,3-1 0,-1 0 16,3 0-16,-2-3 15,1 4-15,-2-4 0,5 2 16,-1-1-16,0 0 16,1-2-16,-1 3 0,1-3 15,1 2-15,-2-3 0,20 7 16,0 0-16,-19-5 0,0-3 16,-1 0-16,1 0 15,19 8-15,0 0 0,-19-8 16,0-1-16,3-2 15,1 2-15,15 9 0,0 0 16,-15-12-16,2-2 0,13 14 16,0 0-16,-10-13 15,0-3-15,5 1 0,-3 0 16,6 3-16,-2-1 0,4 13 16,0 0-16,0-14 15,0 1-15,6-2 0,-2 1 16,2 1-16,-1 0 0,3 2 15,0-2-15,2 3 16,-1-1-16,4 0 0,-4 2 16,-9 9-16,0 0 0,15-10 15,-1 0-15,9 2 16,-2 0-16,1 2 0,-1-2 16,2 4-16,-1 1 0,0 1 15,-1-2-15,0 1 16,1 2-16,2 1 0,0 0 15,1 1-15,-2-1 0,1 3 32,0-3-32,-2 0 0,2 0 0,0 0 0,-2 0 15,1 0-15,-1 0 16,1 0-16,-1 0 0,1 0 16,-1 0-16,1 0 0,1 0 15,0 0-15,-3 0 16,3 2-16,-3 0 0,0 1 15,-1-1-15,2 4 0,-3-3 16,1 4-16,-3 0 0,-1-1 16,0-1-16,-2 2 15,-1 2-15,-2 0 0,-2 0 16,1 0-16,-3 1 16,0 1-16,-1 0 0,-3 2 15,1-1-15,-2 2 16,0-3-16,-2 4 0,0-4 15,-2 3-15,0-2 0,0 2 16,-1-3-16,1 1 16,-2-2-16,0 0 0,-3-1 15,0-3-15,-1 1 0,1-2 16,-2-1-16</inkml:trace>
  <inkml:trace contextRef="#ctx0" brushRef="#br0" timeOffset="-211077.94">15015 14597 0,'0'0'0,"0"0"15,0 0-15,0 0 0,0 0 16,0 0-16,0 0 0,0 0 15,0 0-15,0 0 16,0 0-16,13 0 0,-4 0 16,13 0-16,0-3 15,-2 2-15,0-1 0,0 0 16,-1-1-16,3-2 0,-1-1 16,5-3-16,0 2 15,-1 1-15,1-2 0,-1 3 16,-1-3-16,5 2 0,-1 0 15,3 0-15,1-2 16,1 0 0,0 1-16,8-2 0,-1 0 0,5 1 0,-3-2 15,0 6-15,-1-2 16,-4 5-16,-1-2 0,-2 6 16,0-2-16,-5 5 15,0-2-15,-5 2 0,-2 1 16,-4 0-16,0-1 0,1 4 15,-3-3-15,0 3 0,-1-2 16,-15-8-16,0 0 16,14 11-16,-1 0 0,-13-11 15,0 0-15,0 0 0,0 0 16,12 12-16,0 0 16,-1-5-16,0-1 0,-2-2 15,0-2 1,4-4-16,-4-1 0,1 2 0,-3-4 15</inkml:trace>
  <inkml:trace contextRef="#ctx0" brushRef="#br0" timeOffset="-210211.09">17434 14550 0,'0'0'0,"0"0"16,0 0-16,0 0 0,0 0 16,0 0-16,0 0 0,0 0 15,0 0-15,-1 0 16,-3-3-16,2 1 0,-2 1 15,4-2-15,0 2 0,2-7 16,0-1-16,9-6 16,2 0-16,3 1 0,2-1 15,2 2-15,-1 0 16,7-2-16,-3 0 0,6 1 16,-5-2-16,6 3 0,-1 0 15,11-2-15,-3 2 16,6 1-16,-1-2 0,2 6 15,-1-2-15,0 5 16,1-2-16,1 2 0,-2 0 16,0 4-16,0-1 0,0 2 15,1 0-15,0 3 16,0 0-16,2 4 0,0-5 16,1 4-16,-2 1 0,0 2 15,1-1-15,-2 4 16,-1-3-16,0 3 0,0 0 15,3 2-15,-3-1 0,-2 3 16,0-2-16,0 2 16,0-1-16,-1 3 0,-3 0 15,-2-1-15,0-1 0,-2 2 16,-1-2-16,-2 1 16,-3 0-16,-1 4 0,-1-2 15,-8-3-15,1-2 0,-5 1 16,0-1-16,-2 3 15,0-3-15,-11-14 0,0 0 16,11 16-16,-1 0 16,-10-16-16,0 0 0,0 0 15,0 0-15,0 0 16,0 0-16,8 14 0,-2-3 0,-2-9 16,-2-2-16,-2-5 15,0-3-15,-2 0 0,0-2 16</inkml:trace>
  <inkml:trace contextRef="#ctx0" brushRef="#br0" timeOffset="-209744.05">19459 14398 0,'0'0'0,"0"0"16,0 0-16,0 0 16,0 0-16,0 0 0,0 0 15,10 8-15,-2-2 16,8 4-16,-2 0 16,2 2-16,0-3 0,-1 3 15,-2-2-15,3 1 0,-3 1 16,3 2-16,-2-3 0,0 4 15,-3-3-15,1 1 16,0 0-16,-12-13 0,0 0 16,0 0-16,0 0 0,5 17 15,1-2-15,-6-15 0,0 0 16,-2 15-16,-2 0 16,-3-5-16,-3-1 0,0-1 15,-1-2-15,-3 0 16,-2-2-16,0 1 15,-1-2-15,-3-1 0,0 0 16,-2-1-16,0-1 0,-1 0 16,3 0-16,0-1 0,-2-3 15,22 4-15,0 0 0,-25-2 16,-2 1-16,0-2 16,-1-1-16</inkml:trace>
  <inkml:trace contextRef="#ctx0" brushRef="#br0" timeOffset="-203521.1">19385 17965 0,'0'0'0,"0"0"0,0 0 15,0 0-15,0 0 0,0 0 16,0 0-16,0 0 16,0 0-16,0 0 0,0 0 15,0 0-15,0 0 16,10 4-16,-1-3 0,9 8 15,-3-3-15,0-1 0,-4 0 16,3 1-16,-2-1 16,-2 1-16,0-2 0,0 0 15,-3-2-15,3 2 16,-10-4-16,10 2 0,2 1 0,0 0 16,-12-3-16,0 0 0,13 1 15,0 2-15,5 0 16,-2-2-16,5 3 0,-1-2 15,-1 2-15,2-2 0,-1-1 16,-1 2-16,2 0 0,1-1 16,0 0-16,-3-2 15,2 2-15,-2-2 0,3 0 16,1 0-16,1 0 0,-2 0 16,2 0-16,-2 0 15,1 0-15,-2 0 0,3 0 16,-1-2-16,1 2 15,0 0-15,1 0 0,-1 0 16,1 0-16,1 0 16,-2 0-16,2-2 0,-1 2 15,0-2-15,1 2 0,-4-2 16,4 2-16,-3-1 0,1 1 16,0-3-16,-2 2 15,2-4-15,1 4 0,-2-1 16,-2-1-16,1 1 0,0-1 15,-2 0-15,2 2 16,0-2-16,0 2 0,-3-3 16,1 0-16,-1 0 0,-19 4 15,0 0-15,22-2 16,-2-2-16,-1 0 0,1 1 16,0-1-16,-3-2 15,-17 6-15,0 0 0,18-7 16,-3 2-16,3-1 15,-2-1-15,-16 7 0,0 0 16,16-7-16,-16 7 0,15-8 0,-15 8 16,0 0-16,16-10 0,-3-1 15,0-1-15,-2 0 16,-2 2-16,0-2 0,-2 1 16,1-1-16,1 0 15,-2-3-15,1 3 0,-3-2 16,3 0-16,-1-1 0,0-1 15,-1 0-15,-1-4 16,1 1-16,1 1 0,-3-2 16,1 2-16,-1-1 0,3-1 15,-1 1-15,-2 1 16,-2 0-16,2 1 0,-2-1 16,1 2-16,-1-2 0,-2 18 15,0 0-15,4-18 16,-2-1-16,-2 19 0,0 0 15,2-19-15,-2-1 0,0 20 16,0 0-16,0 0 16,0 0-16,2-18 15,-2-1-15,0 19 0,0 0 16,0 0-16,0 0 0,0-16 16,-2-2-16,2 18 0,0 0 15,0 0-15,0 0 16,-4-15-16,0-1 0,4 16 15,0 0-15,-5-13 16,-1 2-16,6 11 0,0 0 16,-9-10-16,1 1 0,8 9 15,0 0-15,-10-10 16,1 0-16,9 10 16,0 0-16,-12-10 0,0 1 0,12 9 15,0 0-15,-12-9 16,-1 0-16,13 9 0,0 0 15,-13-9-15,-2 0 0,15 9 16,0 0-16,-15-6 0,-1-2 16,1 2-16,-3-2 15,18 8-15,0 0 0,-18-4 16,1-2-16,17 6 16,0 0-16,-19-1 0,0-3 15,19 4-15,0 0 0,-20 0 16,-1 0-16,21 0 15,0 0 1,-21 2-16,-3-2 0,24 0 0,0 0 16,-23 2-16,-1-2 0,24 0 15,0 0-15,-26 1 0,0 2 16,26-3-16,0 0 16,-28 1-16,-2 1 0,30-2 15,0 0-15,-29 3 16,0-3-16,1 1 0,-1-1 15,3 1-15,-2-1 0,4 4 16,0-4-16,0 0 0,0 0 16,3 1-16,0-1 15,-1 0-15,0 0 0,2 0 16,-3-1-16,1-3 16,-2 3-16,4 1 15,-2-1-15,0 1 0,-1-3 0,2 1 16,-1 1-16,-3-2 15,3 0-15,-2 1 0,0-2 16,3 2-16,-2-2 0,1 2 16,0-2-16,2 4 15,-4-2-15,-1 1 0,2-1 16,2 2-16,-3 0 0,1 0 16,-1-3-16,3 6 15,-1-3-15,1 2 0,-2-2 16,4 1-16,-1-1 0,1 2 15,-2-2-15,1 4 16,1-2-16,1 0 0,-2 0 16,20-2-16,0 0 0,-19 4 15,-3 0-15,22-4 16,0 0-16,-21 7 0,1 0 16,2 6-16,1-3 0,2 3 15,0 0-15,3 4 16,-1-1-16,2 4 0,2-1 15,1 5-15,1-2 0,0 3 16,2 0-16,1 3 16,0-1-16,2 5 0,-2-1 15,4 1-15,0-1 0,0 3 16,0-3-16,2 10 16,0-2-16,2 3 0,-2-3 15,2 0-15,-1-2 16,6-4-1,-3-2-15,-1-7 0,1-3 0,-1-1 0,0-1 16,3-2-16,-3 0 0,1-2 16,0 1-16,-1-4 15,-4-2-15</inkml:trace>
  <inkml:trace contextRef="#ctx0" brushRef="#br0" timeOffset="-186586.04">10961 12026 0,'9'0'0,"-49"-3"0,18 1 16,3 0-16,-3 0 0,2 2 0,2-2 15,-2 2-15,0-1 16,3 1-16,-4 0 0,4 0 16,-3 0-16,2 0 15,-1 0-15,1-2 0,1 0 16,-1-4-16,1 0 0,1-2 15,1-2-15,-1 2 0,-1-2 16,0 1-16,-3-1 16,3 0-16,-1-2 0,1 1 15,-1-1-15,2 0 16,1-2-16,-3 1 0,1-2 16,-1 1-16,0-1 0,2-1 15,-1-1-15,3-1 16,-2 0-16,2-2 0,-1-1 15,3-1-15,-1 1 0,0-2 16,0-1-16,2 1 16,-2-4-16,8 3 0,-3-5 15,3 4-15,-2-2 0,3 2 16,0-3-16,2 2 16,0-1-16,2 1 0,-2-2 15,2 3-15,0-3 0,4 3 16,0-3-1,2 3-15,1-1 0,2 3 0,-1-3 16,-1 5-16,2-3 0,2 1 16,-2 3-16,6 1 15,-2-1-15,1 2 0,-1 0 16,3 2-16,-1-1 16,3 0-16,-1 3 0,3 0 15,1 0-15,0 4 16,1-2-16,1 1 0,-2-2 15,3 4-15,-1-2 0,1 3 16,0 0-16,1 1 0,-1 1 16,1 3-1,1-3-15,1 2 0,-1-1 16,0 4-16,0 0 0,4 1 16,-2-3-16,-1 3 0,1-1 15,-1 1-15,-2 0 0,0 1 16,1 2-16,2-2 0,-2 0 15,1 4-15,-2-1 16,3 0-16,-4 0 0,2 2 16,-2-3-16,0 3 15,0-2-15,-24-4 0,0 0 16,28 6-16,0-1 0,1 2 16,0-1-16,-3 1 15,-1-1-15,-2 3 0,-2-1 16,1-1-16,-2 1 0,-2 0 15,0-1-15,-1 2 16,1 0-16,0-3 0,-3 2 16,-15-8-16,0 0 0,18 9 15,-1 0-15,2 3 16,-3-2-16,-2 1 0,-3 1 16,-11-12-16,0 0 0,14 16 15,-2-2-15,-1 2 16,1 0-16,-2-1 0,-1 0 15,0 1-15,-2 0 16,-1 2-16,0-3 16,-3 2-16,2 1 0,-1 0 0,-2 0 15,0-1-15,0 1 16,-1 0-16,1-1 0,-2 4 16,0-5-16,-2 4 0,-1 1 15,1-1-15,-2 1 16,-1 2-16,1-1 0,1 1 15,-3-1-15,0 1 0,-1 0 16,0 0-16,0-2 16,-1 3-16,-1-3 0,0 3 15,0-2-15,-1-1 0,-2-1 16,0 2-16,-2-3 16,-1 0-16,-1 1 0,-2 1 15,-2-3 1,1 0-16,-1 0 0,-1-1 0,0 0 15,-5-2-15,1 0 0,-1 1 16,-2-2-16,0 0 16,-1-3-16,2 2 0,-3-3 15,4-3-15,-1 1 0,3-4 16,-3 0-16,4 0 16,-2-2-16,3-2 0,-1-2 15,-1 0-15,1 0 0,4-2 16,-3 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5-02T02:36:03.18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13744 17910 0,'0'0'0,"0"0"15,0 0-15,-7 5 16,-1-4-16,-8 9 15,-1-2-15,5 1 16,0 2-16,3-4 0,-2 1 0,4-1 16,-3-4-16,1 3 0,-3-3 15,0 2-15,0-1 0,-1 0 16,0 0-16,-4-1 16,0-1-16,2 0 15,-3 0-15,-1 0 0,0 0 16,0 0-16,-3-2 0,2 2 15,-2-2-15,3 0 0,-2 0 16,-2 0-16,2 0 16,-1-2-16,-1 0 0,2 2 15,-3-2-15,3-2 16,-3 0-16,3 1 16,-3-3-16,0 0 0,0 0 0,3 0 15,-2-2-15,-1 0 0,0 1 16,2-2-16,-2 0 15,2-1-15,0 0 0,3 2 16,-3-1-16,2-2 16,1-1-16,1 2 0,-1 1 15,3-3-15,-1 0 0,1 1 16,-2-1-16,5 2 16,-4-2-16,6 0 0,-3-1 15,2 1-15,1-2 0,11 14 16,0 0-16,-10-15 15,-2-2-15,6 0 0,-1-1 16,7 18 0,0 0-16,-4-18 0,-3-1 0,5 2 15,-1-3-15,5 5 0,-2-2 16,3 5-16,-1-1 0,5 3 16,-3-1-16,1 0 15,-1-1-15,4 3 0,-2-1 16,4 0-16,-3 1 0,3 1 15,0-3-15,1 4 16,-1-1-16,4 0 0,-2 0 16,3 1-16,-4-4 15,3 4-15,-2-1 0,3 2 16,-1-2-16,1 2 0,1-2 16,2 2-16,-1-1 0,3 1 31,-3-2-31,2 2 0,-2 1 0,3-2 0,-2-1 15,1 2-15,-1 1 16,0-1-16,0-2 0,0 2 16,-1-2-16,1 2 15,-1-2-15,4 2 0,-3-2 16,-1 2-16,1-1 0,1 1 16,-1 0-16,0 0 0,-1 0 15,3 3-15,-3-4 16,3 4-16,-3-2 0,4 0 15,-3 3-15,1-3 16,0 1-16,1 3 0,-3-3 16,3 2-16,-3-2 0,3 2 15,0-2 1,-1 2-16,0-2 0,-19 4 0,0 0 16,21-1-16,0-1 0,3 2 15,-2-3-15,-2 3 16,2 0-16,-2 3 0,-1-3 15,1 2-15,1-1 0,-2 3 16,-1-2-16,-18-2 16,0 0-16,21 4 0,-2-2 15,1 2-15,0 0 0,-1-1 16,-1 1-16,-3 2 16,1 0-16,-1 2 0,2-1 15,-4 0-15,0 1 16,-4-1-16,1 1 0,0 2 15,-1-2-15,1 2 0,-3 0 16,2 2-16,-3-1 0,1 1 16,-1 0-16,-6-12 15,0 0-15,7 14 0,-4 0 16,1 1-16,0 1 0,-4-16 16,0 0-16,2 17 15,-2-1-15,0 4 0,-2 0 16,0-1-16,-2-1 0,0 0 15,-2-1-15,6-17 16,0 0-16,-8 18 16,-1 0-16,-2 1 0,2 2 15,-1-4-15,-2-2 0,1 4 16,0-4-16,-2 0 0,0 2 16,2-2-16,-5-1 15,5 0-15,-3-2 0,3 3 16,-2-1-16,2-1 0,-2 1 15,-2-2-15,2 0 16,-1 1-16,-1-1 0,3 0 16,-2 0-16,1 0 0,-1-1 15,-3-1-15,-4 0 16,1-2-16,1 0 0</inkml:trace>
  <inkml:trace contextRef="#ctx0" brushRef="#br0" timeOffset="12612.79">15850 5832 0,'4'-19'0,"-18"90"0,6-40 16,-3 10-16,-1-2 16,-3 2-16,-2 1 0,4 3 15,-3 0-15,9-3 0,-3-2 16,6-6-16,-1 0 15,0-5-15,1 0 16,4-9-16,0 0 0,0-20 16,0 0-16,2 9 0,0 0 15,1-8-15,-1-1 0</inkml:trace>
  <inkml:trace contextRef="#ctx0" brushRef="#br0" timeOffset="13150.3">15850 5891 0,'0'0'0,"0"0"16,0 0-16,17-2 15,0-2-15,13-2 0,-1 0 16,2 1-16,-1-2 0,-3 6 15,-3-4-15,0 8 16,-1-3-16,-8 8 0,-1-3 16,-6 5-16,-1 0 15,-7 6-15,0-1 0,-7 6 16,-1-4-16,-8 5 0,-1-4 16,-6 7-16,2-4 15,0 1-15,-3 0 0,24-22 16,0 0-16,-18 17 0,-1-1 15,7-4-15,-1 0 0,5-5 16,-2 2-16,10-6 16,-2 1-16,6-4 0,0 0 15,4-2-15,0-1 16,3 1-16,-1-1 0,-10 3 16,0 0-16,12 0 0,0 0 15,-3 5-15,-1-2 0,-2 5 16,-1-2-16,-5 4 15,0 0-15,-7 4 0,-1-1 16,-1 4-16,-4 2 16,-4 4-16,-1-1 15,3 2-15,-3-1 0,18-23 16,0 0-16,0 0 0,0 0 16,-11 18-16,-1-1 0,6-3 15,0-3-15</inkml:trace>
  <inkml:trace contextRef="#ctx0" brushRef="#br0" timeOffset="13353.82">16319 6359 0,'0'0'0,"0"0"16,0 0-16,0 0 15,0 0-15,0 0 0,0 0 16,0 0-16,0 0 0,0 0 16,0 0-16,0 0 0,0 0 15</inkml:trace>
  <inkml:trace contextRef="#ctx0" brushRef="#br0" timeOffset="13731.75">16632 5852 0,'0'0'0,"0"0"0,0 0 15,0 11-15,0 1 16,0 10-16,0-2 0,0 7 16,0 0-16,0 7 0,-1-3 15,-1 11-15,-2-2 16,4-4-16,-2 2 0,2-5 16,-2 1-16,2-34 0,0 0 15,0 31-15,-2-3 0,2-28 16,0 0-16,0 0 15,0 0-15,0 18 0,0-1 16,0-17-16,0-3 0,0-11 16,0 1-16,0 0 15,0-4-15</inkml:trace>
  <inkml:trace contextRef="#ctx0" brushRef="#br0" timeOffset="14047.04">16707 5884 0,'0'0'0,"0"0"15,0 0-15,0 0 16,0 0-16,10-3 0,0-1 16,12-2-16,-2 1 15,2 0-15,0-1 0,2 5 16,-4-1-16,2 5 16,-2 0-16,-1 9 0,-1-1 15,-6 7-15,-1 0 0,-6 3 16,1-1-16,-6 7 0,0-1 15,-6 5-15,-1-1 16,-4 1-16,-1 1 0,-6 6 16,-1 0-16,-3 1 15,1 1-15,2-7 0,-1-2 16,20-31-16,0 0 0,0 0 16,0 0-16,0 0 15,0 0-15,-6 16 0,-1 0 16,7-14-16,-2-2 0</inkml:trace>
  <inkml:trace contextRef="#ctx0" brushRef="#br0" timeOffset="14187.8">16932 6386 0,'0'0'0,"0"0"0,0 0 0,0 0 15,0 0-15,0 0 16,0 0-16,11 0 0,-3 0 15,7 0-15,-1 0 0</inkml:trace>
  <inkml:trace contextRef="#ctx0" brushRef="#br0" timeOffset="14898.35">17347 6015 0,'0'0'0,"0"0"15,0 0-15,11-2 0,-1-2 16,12-5-16,-3 3 0,5-4 16,-1-1-16,-1 4 15,-3-3-15,1 4 0,0-1 16,-3 5-16,-1-1 0,-6 3 15,-2 0-15,-8 3 16,-2-1-16,-6 3 0,0 1 16,-5 6-16,0-3 15,1 11-15,-1-2 0,3 0 16,0-3-16,4-1 16,0-2-16,4-4 0,1 0 15,2-3-15,-1 1 0,8-5 16,-2 2-16,8-6 0,-3 0 15,5-1-15,-2-1 16,0-3-16,0 0 0,-14 8 16,0 0-16,0 0 15,0 0-15,11-12 0,2 1 16,-8-3-16,1-3 0,-6 4 16,-2 0-16,-4 3 15,1-2-15,-4 6 0,2-2 16,-3 6-16,-3 1 0,2 2 15,-1 1-15,0 3 0,1 0 16,1 2-16,0-1 16,0 4-16,1 0 0,0 4 15,0-2-15,3 5 16,-1-1-16,0 9 0,-1-5 16,3 4-16,-1-3 0,4 3 15,0-2-15,4 0 16,-2-3-16,4 3 0,-2-2 15,-2-20-15,0 0 0,9 19 16,2 1-16,2-2 16,0-3-16,7-4 15,-2-1-15,1-4 0,-1 0 0,4-6 16,-2 0-16,1-7 16,1-2-16,-7-3 0,1 1 15</inkml:trace>
  <inkml:trace contextRef="#ctx0" brushRef="#br0" timeOffset="15304.77">17823 6172 0,'0'0'0,"0"0"0,0 0 16,0 0-16,0 0 0,8 7 16,-3 2-16,6 2 15,-4 0-15,5-1 0,-2-3 16,1 1-16,-1-2 0,2-1 15,-2 2-15,3-3 16,-1-2-16,1-2 16,0-2-16,-4-2 0,-1 0 15,-1-2-15,3-1 0,-3 0 16,-1-2-16,0 0 16,-3 1-16,2 2 0,-1 1 15,-2 1-15,0-2 0,-2 2 16,0-1-16,-2 5 0,-2-1 15,-3 7-15,0 0 16,-3 5-16,-3 0 0,2 5 16,-2-2-16,-4 11 15,0-4-15,3 5 0,-1-3 16,5 0-16,-2-1 0,5 0 16,-4-3-16,11-19 15,0 0-15,-5 17 0,-1-4 16,6-7-16,-2 0 0,4-4 15,-2 0-15</inkml:trace>
  <inkml:trace contextRef="#ctx0" brushRef="#br0" timeOffset="15598.89">18219 6113 0,'0'0'0,"0"0"0,0 0 15,0 14-15,-1-3 0,-7 16 16,2-3-16,-1 12 16,-3 0-16,-2 11 0,-1-1 15,-3 7-15,0-1 16,2 7-16,-1-2 0,4 4 16,-3-3-16,0 4 0,0-4 15,3-1-15,-1 0 0,2-5 16,1-3-16,-1-6 15,1 0-15,1-4 0,-1-2 16,-2-3-16,2-2 0,9-32 16,0 0-16,-12 26 15,-2-3-15</inkml:trace>
  <inkml:trace contextRef="#ctx0" brushRef="#br0" timeOffset="15982.77">18339 6150 0,'0'0'0,"0"0"0,0 0 16,0 0-16,0 0 0,11 4 16,-2-3-16,9 12 0,-1-3 15,-3 4-15,-2 0 0,-1 0 16,-3-1-16,-4-1 16,-1 0-16,-3-1 0,0-1 15,-3 4-15,-1-2 16,-2 0-16,-3-3 0,3 1 15,-2 1-15,5-4 16,-3-1-16,-1-2 0,2-1 16,-1-3-16,0-1 0,3-4 15,-3 2-15</inkml:trace>
  <inkml:trace contextRef="#ctx0" brushRef="#br0" timeOffset="16766.91">18511 6182 0,'0'0'0,"0"0"0,0 0 0,0 0 0,0 0 15,0 0-15,0 0 0,0 0 16,0 0-16,14 2 16,-3-1-16,13 2 0,-3-2 15,-3 2-15,0-1 0,-3-2 16,2-2-16,-6-1 15,0-1-15,-2 1 0,-1-3 16,-3 0-16,1 1 0,-4-2 16,-2-1-16,0 3 15,0-2-15,0 4 0,-2-1 16,0 2-16,0 0 0,-2 2 16,1-2-16,-3 4 15,0 0-15,-4 7 16,-2-5-16,3 8 0,-4-1 15,3 3-15,0 1 0,-2 2 16,1 1-16,3-1 16,0 0-16,4-2 0,0-1 15,6-4-15,-2-1 0,4-2 16,-2 0-16,6-3 0,0 1 16,3-8-16,1 1 0,2-4 15,-3-1-15,8-5 16,-4 0-16,7-3 0,-2-3 15,-1 2-15,-1-2 0,0 4 16,-3-2-16,-15 16 16,0 0-16,0 0 15,0 0-15,13-7 0,1-2 16,-4 9-16,-3 0 0,-2 5 16,-1-1-16,-2 3 0,-2 1 15,0-8-15,0 0 16,2 10-16,0-1 0,-2-9 15,0 0-15,0 0 16,0 0-16,3 7 0,1-1 16,5-5-16,-3 2 0,4-6 15,-1 2-15,5-3 16,-2-2-16,-1 1 0,1-2 16,-12 7-16,0 0 0,12-3 15,0-1-15,-2 4 16,-3 0-16,-1 5 15,0 0-15,-4 4 0,-2-1 0,-2 4 16,1 0-16,1 2 16,-3-3-16,7 0 0,-2 0 15,4-4-15,-2 0 0,5-7 16,0 3-16,0-3 0,-1-3 16</inkml:trace>
  <inkml:trace contextRef="#ctx0" brushRef="#br0" timeOffset="17100.51">19362 6062 0,'0'0'0,"-13"4"0,0-2 16,-7 3-16,2 2 0,0 4 16,0 1-16,5 3 15,0-2-15,4-2 0,0 1 16,5-1-16,0-3 15,6 3-15,-2-3 0,6-1 16,-2 1-16,1 1 0,2-3 16,1-1-16,-3 1 0,1 2 15,-2-3-15,1 3 16,-2 1-16,-1-1 0,-2-1 16,-2 3-16,-1 0 0,-4 0 15,1 0-15,-1 0 16,-1-2-16,8-8 0,0 0 15,-7 10-15,0-3 16,3-6-16,-2 2 0,6-10 16,-1 3-16,2-6 0,-1 2 15</inkml:trace>
  <inkml:trace contextRef="#ctx0" brushRef="#br0" timeOffset="17534.19">19391 6213 0,'0'0'0,"0"0"15,0 0-15,0 0 0,0 0 16,13 0-16,0 0 16,11 0-16,0 0 0,0 0 15,-2-2-15,-1-2 0,1 0 16,-2 0-16,-3-1 16,-3-4-16,-1 0 0,-3-1 15,-2-1-15,-8 11 16,0 0-16,6-8 0,-1-4 0,-3 2 15,0-2-15,-2 4 16,0 0-16,-2 1 16,-1 0-16,-3 2 0,-2 0 15,-4 5-15,1 0 0,-4 5 16,2-3-16,-3 8 16,1-3-16,-3 9 0,1 0 15,1 3-15,0 1 0,4 1 16,0 0-16,7-2 15,-1-2-15,6 2 0,-2-4 16,8-2-16,-3 2 0,5-5 16,0-3-16,4 2 15,0-4-15,4 2 0,-1-4 16,3-2-16,-1-1 0,5 0 16,0 0-16,-1-1 15,-1-2-15,-1-2 0,-2-1 16</inkml:trace>
  <inkml:trace contextRef="#ctx0" brushRef="#br0" timeOffset="18734.88">20455 5579 0,'12'-9'0,"-53"41"0,22-17 0,-3 2 16,0-2-16,2 6 15,-5-3-15,1 3 16,-1 1-16,25-22 0,0 0 16,-23 29-16,-2-3 0,14 1 15,0-2-15,15-11 16,-1 0-16,10-9 0,-2 1 15,7-2-15,-3-1 0,9-2 16,-1 2-16,0 0 0,2-1 16,-2 4-16,-1 0 15,-7 2-15,1-3 0,-8 5 16,-1 0-16,-7 2 16,-2-2-16,-5 5 0,-1-1 15,-11 6-15,-1-2 0,-3 4 16,-1-3-16,0 1 15,-2-3-15,3-1 0,0-2 16,3-2-16,-2-4 0,7-3 16,-3 0-16,7-5 0,-2 0 15</inkml:trace>
  <inkml:trace contextRef="#ctx0" brushRef="#br0" timeOffset="18974.12">20403 5681 0,'0'0'0,"15"-2"15,1 0-15,7 0 16,-1 0-16,1 2 0,-1-2 15,1 2-15,1-1 0,0 1 16,0-2-16,-24 2 16,0 0-16,22 0 0,2 0 15</inkml:trace>
  <inkml:trace contextRef="#ctx0" brushRef="#br0" timeOffset="20620.69">21006 5742 0,'0'0'0,"0"0"16,0 0-16,-1-10 0,-3 0 15,-2-9-15,0 0 0,-2 3 16,-3-2-16,0 10 16,-1-4-16,4 6 0,1-1 15,1 2 1,-1 0-16,4 2 0,-3-1 0,2 4 16,0-1-16,3 2 0,-3 1 15,4 4-15,-2-2 16,4 4-16,0 0 0,1 4 15,1-2-15,2 8 0,-2-5 16,1 4-16,2 1 0,0 5 16,1-1-16,0 3 15,-2 0-15,0 0 0,0-1 16,-3 1-16,-1-1 16,-2 2-16,-2-3 0,-3 3 15,-1-3-15,-4 1 16,0-3-16,-3-1 0,-3-1 15,1-3-15,-3 0 0,18-16 16,0 0-16,-20 10 0,1-1 16,1-4-16,-1-2 15,5-5-15,1 1 0,4-5 16,1-2-16,6-2 16,-2-2-16,6-2 0,-2 1 15,5-3-15,2 0 0,7-5 16,-2-1-16,4 2 15,-1-2-15,5 5 0,-2-1 16,1 4-16,-1-1 16,2 3-16,2-2 0,-2 5 0,0-1 15,-4 4-15,-1-1 0</inkml:trace>
  <inkml:trace contextRef="#ctx0" brushRef="#br0" timeOffset="21137.93">21324 5815 0,'0'0'0,"0"0"0,0 0 0,2-11 15,0 2-15,2-7 0,-2-2 16,-2 2-16,0 2 15,-4-1-15,-2-1 0,0 5 16,-2-1-16,-3 5 16,-2-2-16,2 8 0,-3-2 15,2 6-15,-1-3 0,1 3 16,1 0-16,-1 2 16,-1 1-16,4 5 0,-2-4 15,5 3-15,-1 0 0,5 1 16,0-1-16,4-1 15,-2 0-15,6 0 0,-1 0 16,6-2-16,-2 0 0,5 2 16,-1-4-16,2 2 15,-1-3-15,1 2 0,1-3 16,-1 4-16,1-2 16,0 5-16,-2-2 0,-3 2 15,-1-2-15,-6 1 16,0-1-16,-6 6 0,0 0 15,-4 1-15,0 0 0,-3 0 16,-1 0-16,-2 6 0,-1-4 16,13-17-16,0 0 15,0 0-15,0 0 0,-11 14 16,2 0-16,1-9 0,1 1 16</inkml:trace>
  <inkml:trace contextRef="#ctx0" brushRef="#br0" timeOffset="21371.91">21571 5710 0,'0'0'16,"0"0"-16,0 0 0,-7 8 15,0 0-15,-3 4 0,0 0 16,2-1-16,-1 0 16,5-4-16,-1-1 0,0-2 15,-1-1-15</inkml:trace>
  <inkml:trace contextRef="#ctx0" brushRef="#br0" timeOffset="21825.48">21612 5685 0,'0'0'0,"0"0"16,0 0-16,12 0 16,-2 0-16,9 0 0,1 0 15,2 0-15,-1 0 0,0 3 16,-1-2-16,-1 1 15,1-1-15,-3 2 0,2-1 16,-3 1-16,-3 2 16,-3 3-16,0-3 0,-4 3 15,-2 0-15,-6 2 0,0-2 16,-2 1-16,-3 2 16,-2 2-16,-2 1 0,-5 5 15,-2 1-15,-2 2 0,0-1 16,1 3-1,-3-3-15,0 6 0,2-5 0,-8 12 16,1-2-16,-2 4 0,0-4 16,7-3-16,0 1 15,6-6-15,-1 0 16,17-24-16,0 0 0,-11 19 0,2 0 16,9-19-16,0 0 15,0 0-15,0 0 0,-4 18 16,-2-2-16,6-16 0,0 0 15,0 12-15,-3-2 0,6-7 16,-1 2-16</inkml:trace>
  <inkml:trace contextRef="#ctx0" brushRef="#br0" timeOffset="22048.42">21906 6286 0,'0'0'0,"0"0"0,0 0 16,0 0-16,0 0 15</inkml:trace>
  <inkml:trace contextRef="#ctx0" brushRef="#br0" timeOffset="24841.63">19720 7291 0,'0'0'0,"0"0"0,0 0 0,-5 12 16,-1 0-16,-6 11 15,-1-1-15,-2 6 16,-3-1-16,1 7 0,-3-2 16,-3 13-16,-3-2 0,-3 12 15,0-2-15,1 3 0,1-1 16,1-1-16,1-3 16,5-11-16,1 2 0,6-9 15,0-1-15,13-32 16,0 0-16,0 0 0,0 0 0,-3 17 15,-1 1-15,8-18 16,-3 0-16,3-3 0,-2-2 16</inkml:trace>
  <inkml:trace contextRef="#ctx0" brushRef="#br0" timeOffset="25244.67">19667 7391 0,'0'0'0,"0"0"16,0 0-16,0 0 0,0 0 15,0 0-15,0 0 16,4 12-16,-2-2 0,5 15 15,-1-5-15,1 8 0,-3-3 16,1 5-16,2 0 16,-1-1-1,-3-1-15,2 1 0,-1-2 0,2 3 16,-3-1-16,1 0 0,0 2 16,2 0-16,-2-2 0,0 0 15,0-3-15,-2 1 16,0-3-16,-2-24 0,0 0 15,3 26-15,-1-1 0,-2-25 16,0 0-16,-2 22 16,1-3-16,-7-6 0,-1-4 15,0-4-15,0-1 0,1-4 16,-2 0-16</inkml:trace>
  <inkml:trace contextRef="#ctx0" brushRef="#br0" timeOffset="25508.89">19614 7801 0,'0'0'15,"0"0"-15,0 0 0,12 0 16,-2 0 0,7 0-16,1 0 0,4 0 0,-2 0 15,1 0-15,1-2 0,-1-3 16,-1 1-16,-5 0 0,1 0 16</inkml:trace>
  <inkml:trace contextRef="#ctx0" brushRef="#br0" timeOffset="26677.07">20673 7596 0,'0'0'0,"0"0"16,0 0-16,-2-8 0,-2-2 16,-2-8-16,1 1 0,-3 2 15,-1-3-15,4 4 16,-3 0-16,3 6 0,-2-2 15,1 3-15,-1-3 16,1 2-16,0 0 0,3 2 16,-2-2-1,1 4-15,0-2 0,2 2 0,-1 1 0,-1 3 16,0-3-16,0 8 16,-3-1-16,1 5 0,0 0 15,3 2-15,-1 1 0,2 5 16,-2 1-16,1 8 15,1-1-15,0 5 0,1-3 16,1 5-16,-2-1 0,2 0 16,-2-1-16,2 2 15,-2-3-15,0 0 0,0 1 16,2-5-16,0 1 0,0-26 16,0 0-16,-2 25 15,-2-2-15,-3 0 0,-2-4 16,2-2-1,-3-5-15</inkml:trace>
  <inkml:trace contextRef="#ctx0" brushRef="#br0" timeOffset="27214.98">20360 7853 0,'0'0'16,"0"0"-16,0 0 0,16 0 16,-3-1-16,12-4 0,-1 2 15,2-2-15,-4 1 16,2 3-16,-2-1 0,-2-1 16,3 2-16,-23 1 15,0 0-15,0 0 0,0 0 0,20 1 16,-3 2-16,-5 4 15,0 0-15,-9 9 16,1-3-16,-6 5 0,0-3 16,1 4-16,-1 0 0,2 0 15,-2-1-15,2-18 16,0 0-16,2 16 0,0 0 16,5-7-16,0 1 0,2-6 15,-1 0-15,2-4 16,-2 0-16,3-2 0,0 0 15,-2-2-15,-1-2 0,-8 6 16,0 0-16,7-8 16,0 1-16,-3-2 0,-1 0 15,-3 9-15,0 0 0,0-9 16,-2 0-16,2 9 16,0 0-16,0 0 0,0 0 15,0 0-15,0 0 0,-1-10 16,-3-1-1,6 0-15,-2-2 0,3 1 0,1-2 16,2 1-16,-2-3 0,1 4 16,1-1-16</inkml:trace>
  <inkml:trace contextRef="#ctx0" brushRef="#br0" timeOffset="27611.3">20901 7801 0,'0'0'0,"3"2"0,-1-1 16,2 5-16,0-1 0,1 1 15,0-3-15,1 5 16,-2-1-16,1 4 0,1-2 16,0 1-16,0 0 15,-2 0-15,0 0 0,0-1 16,-3 1-16,1-1 0,-2 2 16,0 1-16,0-3 15,0 1-15,0-2 0,0 1 16,0 0-1,0-3-15,0-1 0,0-1 0,0-1 16,0-3-16,0-3 0,4-1 16,-2 1-16,6-5 0,-5-1 15,5-2-15,-2-1 16,3 1-16,0-3 0,2 0 16,0 0-16,4-3 0,-2-1 15,1 5-15,-1-2 16,1 3-16,-2 1 0,-1 3 15,1 0-15,-12 8 0,0 0 16,12-2-16,-3-1 16,-9 3-16,0 0 0,9-4 15,-2-1-15</inkml:trace>
  <inkml:trace contextRef="#ctx0" brushRef="#br0" timeOffset="28095.42">21765 7390 0,'0'0'0,"-2"16"0,0-1 0,-4 11 16,0-3-16,0 5 0,-1-2 16,-1 6-16,-1-4 0,2 4 15,-1-3-15,1 5 16,-2-1-16,0 8 0,-1-1 16,0-1-16,1 0 15,5-6 1,-2-1-16,6-32 0,0 0 0,0 0 0,0 0 15,-2 20-15,-2-1 16,0-15-16,-2 0 0,2-4 16,-1-2-16</inkml:trace>
  <inkml:trace contextRef="#ctx0" brushRef="#br0" timeOffset="28694.83">21710 7486 0,'0'0'0,"0"0"16,0 0-16,0 0 0,0 0 16,11-1-16,0-3 0,12-5 15,-2 1-15,1 1 16,0-3-16,0 6 0,-3-1 15,1 2-15,-3 0 0,1 3 16,-3 0-16,-2 7 16,-2-3-16,-7 4 15,0-1-15,-6 5 0,0-1 0,-6 4 16,-1-1-16,-7 7 16,1 1-16,-5 2 0,0-3 15,3 1-15,-1-1 0,2-1 16,0-2-16,4-2 15,0-3-15,4-1 0,1-2 16,5-4-16,0 0 0,6-5 16,-2 2-16,7-3 15,-1-3-15,6 2 0,-3-2 16,4 0-16,-1-2 0,2 4 16,-1-1-16,3-1 15,-3 2-15,-15 1 0,0 0 16,16 4-16,-1-2 0,-6 4 15,-2 4-15,-5 2 16,-2-1-16,-5 4 0,-4 2 16,-4 4-16,-2 1 0,-3 1 15,-2-1-15,1 1 16,-4-2-16,3-1 0,1 1 16,19-21-16,0 0 15,0 0-15,0 0 0,-16 12 16,1 3-16,7-12 0,-2 1 15,6-4-15,1 0 16</inkml:trace>
  <inkml:trace contextRef="#ctx0" brushRef="#br0" timeOffset="28910.01">22163 7747 0,'0'0'0,"0"0"0,0 0 16,0 0-16,0 0 16,0 0-16,0 0 0,0 0 15,0 0-15,0 0 0,0 0 16</inkml:trace>
  <inkml:trace contextRef="#ctx0" brushRef="#br0" timeOffset="29462.88">22600 7324 0,'0'0'0,"0"12"0,-2 1 15,0 10-15,-2-1 0,3 2 16,-3 1-16,-1 4 16,1 1-16,-1 4 0,-3 1 15,0 3-15,0 2 0,2 0 16,1-4-16,-1 3 16,-3-4-16,4 0 0,-1-2 15,4-3-15,-2 0 16,2-9-16,-1 0 0,3-21 15,0 0-15,-4 14 0,-1 0 16,1-8-16,1-1 0</inkml:trace>
  <inkml:trace contextRef="#ctx0" brushRef="#br0" timeOffset="29979.54">22642 7288 0,'0'0'15,"0"0"-15,0 0 0,13-2 16,-4-1-16,10-2 0,-2-1 15,3 4-15,-3-2 16,3 4-16,0 0 0,1 4 16,-2 0-16,3 5 0,-1-1 15,1 7-15,-1-4 16,-4 5-16,1 0 0,-3 1 16,1-1-16,-1 4 15,-1-4-15,-3 9 0,0-4 16,-7 7-16,-1-3 0,-3 3 15,-1-1-15,-10 5 16,2-2-16,-6 1 0,-2 0 16,-6 9-16,-2-1 0,-10 2 15,2 0-15,-2-1 16,0-4-16,0-2 0,0-2 16,8-9-16,-4-1 15,31-22-15,0 0 0,0 0 16,0 0-16,0 0 0,0 0 15,-19 15-15,-2 0 0,10-14 16,2 1-16,5-5 16,0-4-16,4 1 0,0 1 15</inkml:trace>
  <inkml:trace contextRef="#ctx0" brushRef="#br0" timeOffset="30780.78">23789 7407 0,'0'0'0,"-13"14"16,0-3-16,-8 8 0,2-3 16,2 2-16,-1-1 0,6-2 15,-2 1-15,6 3 16,-1-5-16,7 3 0,0-4 15,6-2-15,-2 1 0,5-6 16,1 3-16,4-2 16,0-1-16,4 0 0,-1-1 15,5 4-15,1-1 16,-4-1-16,1 0 0,-18-7 16,0 0-16,11 11 0,-2-1 15,-5 2-15,-1-1 16,-8 3-16,1 0 0,-5 2 15,-2-3-15,-7 5 0,-2 0 16,-2-2-16,-2-1 16,24-15-16,0 0 0,-21 14 15,-3-3-15,5-4 16,-1-1-16,5-6 0,-1-2 16,8-6-16,-1 0 0,2-4 15,0 0-15</inkml:trace>
  <inkml:trace contextRef="#ctx0" brushRef="#br0" timeOffset="30980.77">23753 7495 0,'0'0'0,"14"-3"16,-3 1-16,11 0 0,-2 0 15,-1 2-15,-1-1 16,1-2-16,1-1 0,-1-2 16,-2 1-16,-2-2 0,-1 0 15</inkml:trace>
  <inkml:trace contextRef="#ctx0" brushRef="#br0" timeOffset="31681.09">24321 7607 0,'0'0'0,"0"0"0,0 0 16,0 0-16,0 0 15,0 0-15,0 0 0,-2-7 16,-1-3-16,-6-5 16,0-3-16,-1 4 0,-2-1 15,0 0-15,-1 2 0,-1-1 16,1 0-16,-1 2 16,0 1-16,2 3 0,1-1 15,2 6-15,1-2 0,4 2 16,-2 0-16,2 6 15,1-3-15,1 4 0,0-2 16,2 6-16,0-2 16,2 4-16,-2-1 0,5 3 15,-1 1-15,2 2 0,-2-2 16,2 5-16,0 0 16,1 4-16,-2 0 0,1 1 15,1-1-15,-2 1 0,-1 0 16,-2 1-16,0-2 0,-2 1 15,0 1-15,-2-2 16,-2 0-16,-1-4 0,-4 2 16,1-2-16,-2-2 15,1-3-15,-4-1 0,13-12 16,0 0-16,-11 9 0,-3 0 16,2-5-16,1-2 0,-1 1 15,0-3-15,3-3 16,-3-1-16,4-2 0,-1-2 15,2 1-15,1-2 16,3-2-16,-1-1 0,2-2 16,0 0-16,4 1 15,0-3-15,5 0 0,-1 0 16,6-2-16,0-1 0,4 3 16,-1-2-16,3 3 0,-1 0 15,3 2-15,0 0 16,-1 1-16,-1 0 0,-3 2 15,2 0-15</inkml:trace>
  <inkml:trace contextRef="#ctx0" brushRef="#br0" timeOffset="32351.53">24562 7596 0,'0'0'0,"0"0"16,0 0-16,0 0 0,0 0 15,0-8-15,0-2 16,0-5-16,0-3 0,0 4 15,0-2-15,0 3 0,-2-1 16,-2 2-16,0 0 0,0 5 16,-2-3-16,-1 4 15,-1-3-15,0 6 0,-2-1 16,1 4-16,-3-1 0,2 2 16,1 1-16,-2 2 15,2 0-15,-1 2 0,-2 0 16,3 1-16,-1 1 15,4 2-15,-2-1 0,4 0 16,-1 1-16,5 0 0,-2-1 16,5 0-16,-1-1 15,4-1-15,0 2 0,2-4 16,0 1-16,5 0 0,-1-3 16,2 3-16,0-1 0,-1-2 15,1 1-15,1 2 16,-2-2-16,2 2 0,-4-3 15,1 7-15,-2-5 0,-3 5 16,1-3-16,-1 5 16,-3-2-16,-2 2 0,-2-1 15,-2 3-15,-2 0 16,-3 3-16,-1-1 0,-1 4 16,-2-3-16,0 3 0,0-2 15,1-1-15,-2 0 16,12-17-16,0 0 0,0 0 15,0 0-15,0 0 0,0 0 16,-7 11-16,-1-1 16,6-10-16,0 0 0,2-2 15,0-2-15</inkml:trace>
  <inkml:trace contextRef="#ctx0" brushRef="#br0" timeOffset="32599.74">24829 7478 0,'0'0'0,"0"0"0,0 0 16,0 0-16,0 0 15,-6 8-15,1 1 0,-6 2 16,1-2-16,2 2 15,-1-1-15,3-3 0,-2-1 16,2 1-16,-2-5 16,3 0-16,-2-2 0</inkml:trace>
  <inkml:trace contextRef="#ctx0" brushRef="#br0" timeOffset="33166.54">24827 7495 0,'0'0'0,"0"0"15,0 0-15,0 0 0,0 0 16,12 0-16,0 0 16,11 0-16,1 0 0,-1 0 15,-1 0-15,-3 0 16,-2 0-16,3 1 0,-3 1 15,2 0-15,-3 0 16,-2 2-16,-3-2 0,1 1 16,-2 1-16,-10-4 0,0 0 15,7 6-15,2 1 0,-9-7 16,0 0-16,2 8 16,0-1-16,-4 3 0,0-3 15,-3 2-15,1-1 0,-1 1 16,-3 1-16,-1 1 15,-4 2-15,4 1 0,-4-3 16,0 7-16,-4 0 0,2 1 16,-1 1-16,1 2 15,-1 0-15,1 0 0,-1 0 16,2 2 0,1-3-16,1 5 0,-1-2 0,2 0 15,0-1-15,1 2 0,0 1 16,1 0-16,-1-2 15,3 0-15,-1 0 0,4-2 16,-2-1-16,3 1 0,-3-3 16,2 1-16,-2-2 15,6-18-15,0 0 0,0 0 16,0 0-16,-4 17 0,0-1 16,4-16-16,0 0 15,-6 15-15,-1-5 0,0-4 16,1-2-16</inkml:trace>
  <inkml:trace contextRef="#ctx0" brushRef="#br0" timeOffset="37223.22">19389 7838 0,'0'0'0,"0"0"0,0 0 0,0 0 16,0 0-16,0 0 15,0 0-15,0 0 0,0 0 16,0 0-16,0 0 0,0 0 16,0 0-16,0 0 15,0 0-15,0 0 0,0 0 16,0 0-16,0 0 0,10 4 15,-1-2-15,9 4 16,-1-3-16,-1 1 0,-1-2 16,2 1-16,-1-2 15,0 1-15,0 0 0,-3-2 16,0 0-16,3 2 0,-3-2 16,2 0-16,-2 0 15,-13 0-15,0 0 0,16 0 16,-1-2-16,-15 2 0,0 0 15,14-2-15,-2 0 0,-1-2 16,1-2-16,-3 3 16,-2-1-16,-2-3 0,-1 2 15</inkml:trace>
  <inkml:trace contextRef="#ctx0" brushRef="#br0" timeOffset="60577.82">15539 6638 0,'0'0'0,"0"0"16,0 0-16,0 0 0,0 0 15,0 0-15,0 0 0,0 0 16,0 0-16,0 0 16,0 0-16,10 0 0,-1 0 15,13 0-15,-2 0 0,2 0 16,0 0-16,3 0 15,-2 0-15,0 0 16,1 0-16,1 0 0,-1 0 16,5 0-16,1 0 0,4 1 15,-3 1-15,8 2 0,-3-2 16,4 3-16,-1-4 16,3 3-16,-2 0 0,8 0 15,-4-2-15,5 1 16,-1-2-16,2 1 0,0-2 15,3 2 1,-2-2-16,7 2 0,-1-2 0,4 2 16,0-2-16,3 0 0,1 0 15,0 2-15,-3-2 0,3 0 16,-2 0-16,1 0 16,0 0-16,-2 2 0,0-2 15,4 2-15,-2-2 0,3 0 16,-1 0-16,-1 1 15,0 1-15,1 3 0,1-2 16,1 1-16,-2-2 0,0 0 16,0 0-16,4 1 15,-2-3-15,0 0 0,1-3 16,2 3-16,-1-2 0,5 2 16,-2-2-1,1 0-15,0-2 0,3 2 0,-2-2 16,1 0-16,0 1 0,1-1 15,-1-2-15,1 3 16,-3-3-16,1 1 0,-1 2 16,2-1-16,1-3 0,-3 6 15,0-2-15,-3 1 16,1-1-16,0-1 0,-4-2 16,-2 2-16,2 0 0,-6 2 15,-1-3-15,0 4 16,-2-3-16,-3 2 0,-1-2 15,-4 2-15,-1 1 16,-3-4-16,-3 1 0,-2 4 16,0-5-16,-7 3 0,-1 0 15,-2 0-15,-3-2 0,-7 2 16,0-1-16,-22 3 16,0 0-16,19 0 0,-1-1 15,-1 2-15,1-1 16,-1 3-16,-1-1 0,-16-2 15,0 0-15,16-2 0,0-2 16,-5 0-16,-1-2 0</inkml:trace>
  <inkml:trace contextRef="#ctx0" brushRef="#br0" timeOffset="64381.1">19249 8287 0,'0'0'0,"0"0"15,0 0-15,0 0 0,0 0 0,0 0 16,0 0-16,0 0 16,0 0-16,0 0 0,0 0 15,10 5-15,0-4 16,8 7-16,0-2 0,0 0 16,-1-2-16,5 0 15,0 0-15,2-3 0,0 1 16,3 1-16,-1-3 0,4 2 15,-1-2-15,4 1 0,1-1 16,6 0-16,2 0 16,-1 0-16,0 0 15,3 0-15,-2 0 0,3 0 0,1 0 16,3-1-16,-3-1 16,2-1-16,-1 1 0,2 1 15,-2 0-15,5-2 16,1 2-16,2-2 0,2 1 15,4-2-15,0 0 0,1 1 16,1 0-16,-1 1 16,0 0-16,-2 0 0,-1-1 15,4 0-15,-2-1 0,3 3 16,0-4-16,0 1 16,-1 1-16,1 1 0,0-2 15,2 2-15,-2-2 0,4 0 16,-4-1-16,2 2 15,2-3-15,0 0 0,0 1 16,3-1-16,0 0 0,3 1 16,-1-5-16,-2 5 15,-1-1-15,1 2 0,0 1 16,-1-2-16,-1-1 0,-1 3 16,0-1-16,0 3 15,-4-2-15,0 3 0,1 0 16,0 0-16,-3 0 15,1 0-15,0 0 0,-2 3 16,-1-2-16,1 1 16,0-2-16,-2 4 0,0-3 15,-4 1-15,-3 1 0,-1-2 16,0-1-16,1 2 0,-3 1 16,-5-3-16,2 0 15,-2 3-15,1 0 0,-7 1 16,1-3-16,-4 3 0,1-2 15,-3-1-15,-1 3 16,-2-1-16,-4 0 0,-2-2 16,-3 1-16,-1 0 15,-1-2-15,-19 0 0,0 0 16,22 2-16,0-2 0,-22 0 16,0 0-16,0 0 15,0 0-15,21 1 16,1 2-16,-22-3 0,0 0 0,0 0 15,0 0-15,0 0 16,0 0-16,18 2 0,-1-2 16,-17 0-16,0 0 0,0 0 15,0 0-15,14-2 16,0-2-16,-7 0 0,2-2 16</inkml:trace>
  <inkml:trace contextRef="#ctx0" brushRef="#br0" timeOffset="70871.98">21365 8148 0,'0'0'0,"0"0"0,0 0 0,0 0 16,0 0-16,0 0 0,0 0 15,0 0-15,0 0 16,0 0-16,0 0 0,0 0 15,0 0 1,0 0-16,0 0 0,0 0 0,0 0 16,0 0-16,0 0 0,0 0 15,0 0-15,7 10 16,-1 0-16,4 3 0,0 2 16,-2-2-16,-2-1 0,1-1 15,-2 1-15,-1 0 16,0-2-16,0 2 0,0-1 15,-1 3-15,2 0 0,-1 2 16,0 0-16,-1 2 16,-1-4-16,-2 11 0,0-5 15,-2 4-15,-1-2 0,1 2 16,0 0-16,0-1 16,0 0-16,-1 1 0,1-3 15,-1 3-15,-1 1 16,-2 0-16,0 0 0,3-2 15,-4 1-15,3 2 0,0-1 16,0 2-16,-2-1 0,0 3 16,-2 0-16,2 1 15,1-1-15,-1 4 0,-2-4 16,0 2-16,0 1 16,1 1-16,-1-1 0,-4 11 15,-1-3-15,-4 10 0,2-1 16,-3 5-16,1-3 15,1-1 1,-1 0-16,0-4 0,1-1 0,3-3 0,-2-1 16,1 1-16,-2-3 15,2 0-15,-1 0 0,1 1 16,1-1-16,-1-1 16,0-1-16,0 0 0,-1 0 15,-1 2-15,0-1 0,0 1 16,-1 0-16,1 5 15,-1-3-15,1 0 0,0 1 16,0-1-16,1-3 0,-3 2 16,-2-2-16,3 1 15,-4 0 1,5 0-16,-2 0 0,-2 1 0,1-1 0,-1 0 16,1 1-16,-3-1 15,-1-1-15,3 0 0,-1-1 16,-2 5-16,0-3 0,0 1 15,-3-1-15,1-1 16,-1-2-16,3 2 0,-3-1 16,3 3-16,-3-3 0,0 0 15,1 0-15,-1 1 16,-1-1-16,2 1 0,-2-3 16,-1 2-16,-2-1 0,5 1 15,-3 0-15,5-1 16,-2-2-16,-2 2 0,-1 0 15,-1-1-15,-1-3 16,4 4-16,-1-1 0,-1 1 16,-1 0-16,1-1 0,0 0 15,0 1-15,-2-2 0,3 0 16,-2 2-16,3-1 16,-1-1-16,-1-2 0,1 0 15,-3 2-15,0-2 16,4 1-16,-2-1 0,1-2 15,-2 2-15,1-1 0,0-1 16,2 0-16,-1-3 16,-1 4-16,2-2 0,0 3 15,-1 0-15,0-1 16,-4-1-16,2 1 0,-2-2 16,1 4-16,-1 0 0,4-3 15,-3 0-15,2-1 16,1-1-16,2 1 0,-2-1 15,-1 1-15,-1-1 0,3 1 16,-1 0-16,0 1 16,0 0-16,2-3 0,0 1 15,-1-3-15,-1 1 0,1-1 16,1 1-16,2-1 16,-1 1-16,0-1 0,0 1 15,-1-2-15,0-3 0,2 3 16,-3-2-16,4 1 15,0-2-15,1-1 0,1 1 16,1-5-16,-1 2 16,0 2-16,-1-1 0,4 3 15,-3-3-15,1 1 0,-1-1 16,0 1-16,0 0 0,0-1 16,-1-1-16,0 0 15,-1-2-15,3 0 0,-3 0 16,4-1-16,-1 1 0,1 0 15,-2-2-15,3-1 16,-1-1-16,1 0 0,-3 0 16,3 0-16,-1-3 0,5 3 15,-4-3-15,4 1 16,-3 0-16,3-1 0,-3 2 16,2-3-16,-2-3 15,2 1-15,0-2 0,14-4 16,0 0-16,-11 7 0,-2-2 15,13-5-15,0 0 0,-13 9 16,-3-4-16,16-5 16,0 0-16,-13 9 0,-2-3 15,15-6-15,0 0 16,-18 9-16,0-2 0,18-7 16,0 0-16,0 0 0,0 0 15,0 0-15,0 0 16,-15 8-16,-1-2 0,16-6 15,0 0-15,0 0 0,0 0 16,0 0-16,0 0 0,-10 2 16,-2 0-16,5-4 15,0 0-15,1-1 0,0-1 16</inkml:trace>
  <inkml:trace contextRef="#ctx0" brushRef="#br0" timeOffset="71638.41">17493 14164 0,'0'0'0,"0"0"15,0 0-15,0 0 0,0 0 16,0 0-16,0 0 0,0 0 16,0 0-16,-9 5 15,-2-3-15,-4 9 0,-3-1 16,9 1-16,-3 2 15,4-3-15,0 0 0,3-1 16,-1-2-16,0 4 0,-2-4 16,2 3-16,-2-2 0,2 2 15,-3 0-15,4 0 16,-1-3-16,6-7 0,0 0 16,-6 11-16,-1-4 0,7-7 15,0 0-15,-9 10 16,2 0-16,7-10 0,0 0 15,0 0-15,0 0 0,-6 12 16,0-1-16,6-11 16,0 0-16,0 0 0,0 0 15,-5 14-15,-4-2 0,9-12 16,0 0 0,0 0-16,0 0 0,-2 13 15,-2 0-15,4-13 0,0 0 16,0 12-16,0-3 0,0-9 15,0 0-15,4 10 0,0 0 16,5 0-16,-2-1 16,4-1-16,0 0 0,0-1 15,-1-1-15,4 3 0,0-4 16,2 1-16,-3 0 0,3 0 16,0 0-16,3 2 15,0-2-15,1 2 16,0-1-16,-20-7 0,0 0 15,21 10 1,-1-2-16,0 1 0,-1 2 0,-19-11 0,0 0 16,20 9-16,0 1 15,-20-10-15,0 0 0,0 0 16,0 0-16,17 8 0,-1-2 16</inkml:trace>
  <inkml:trace contextRef="#ctx0" brushRef="#br0" timeOffset="73093.14">21275 12483 0,'0'0'0,"0"0"0,0 0 16,0 0-16,0 0 0,0 10 16,0 0-16,0 11 15,0-1-15,0 3 0,-2-1 16,0 1-16,0 1 16,0-1-16,-1 2 0,-2-1 15,1 0-15,2-1 0,-2 1 16,-1-2-16,-1-2 0,6-20 15,0 0-15,0 0 16,0 0-16,-8 11 0,0 1 16,1-8-16,-1 1 0</inkml:trace>
  <inkml:trace contextRef="#ctx0" brushRef="#br0" timeOffset="73858.9">21318 12483 0,'0'0'0,"0"0"0,0 0 15,0 0-15,0 0 0,0 0 16,0 0-16,0 0 16,0 0-16,0 0 0,0 0 15,14 2-15,-3 0 16,13 1-16,-3-2 0,-1 2 15,-2 0-15,-1 3 0,-1-2 16,0 3-16,-2-1 16,-5 0-16,2 0 0,-6 0 15,1-2-15,-2 2 0,-2 0 16,-2 0-16,0-1 16,-4 5-16,0-2 0,-2 3 15,-2 0-15,-2 0 16,1 0-16,-3 0 0,0-1 15,1 1-15,-1 1 0,0-4 16,0 0-16,0-2 16,0 1-16,2-2 15,1-2-15,1 1 0,0-1 0,2-1 16,-2 0-16,4 0 16,-1-2-16,3 2 0,-2-2 15,4 0-15,0 0 0,4 0 16,-2-2-16,3 2 15,-1-2-15,2 4 0,0-2 16,2 2-16,0-2 0,-1 2 16,1 0-16,0 1 15,0 1-15,-8-4 0,0 0 16,6 7-16,0-2 0,-1 3 16,-3 0-16,-2 2 15,0-3-15,-2 3 0,-3 1 16,1-2-16,-2-1 15,6-8-15,0 0 0,-8 10 16,1-3-16,-6 1 0,0 1 16,1-3-16,-1-1 0,-2 1 15,2-2-15,13-4 16,0 0-16,-13 4 0,-3-2 16,16-2-16,0 0 0,0 0 15,0 0-15,0 0 16,0 0-16,-12 4 0,-2-3 15,9 1-15,-1-2 0,6-3 16,-2-1-16,6-4 16,0-2-16,3-2 0,-1 1 15,2-1-15,-2-2 0</inkml:trace>
  <inkml:trace contextRef="#ctx0" brushRef="#br0" timeOffset="74291.01">22139 12209 0,'0'0'0,"0"0"0,0 0 16,0 0-16,0 0 0,0 0 15,0 0-15,-11 7 16,-3 1-16,-5 5 0,-3 1 16,0 4-16,0-1 15,-1 7-15,-2-1 0,-9 11 16,-1-3-16,-2 13 16,-2-3-16,1 6 0,1 1 15,-1 3-15,1-1 16,6-4-16,0-1 0,4-4 15,1-1-15,4-8 0,1 2 16,9-6-16,-2-3 0,14-25 16,0 0-16,0 0 15,0 0-15,-4 16 0,0-2 16,8-9-16,0-1 0,3-5 16,-2-2-16,5-4 15,-3-3-15,2 2 0,-2-2 16</inkml:trace>
  <inkml:trace contextRef="#ctx0" brushRef="#br0" timeOffset="74924.59">22419 12394 0,'0'0'16,"0"0"-16,0 0 0,0 0 16,0 0-16,-9 0 0,-2 0 15,-9 0-15,-2 0 16,5 0-16,-3 0 0,2 0 15,-1 0-15,-1 0 16,-1 0-16,4 0 0,-2 0 16,2 0-16,-1 0 0,4 4 15,-2-1-15,16-3 16,0 0-16,-11 9 0,-1-1 16,12-8-16,0 0 0,-6 12 15,0-3-15,4 2 0,1-1 16,1-10-16,0 0 15,1 12-15,1-4 0,4 6 16,0-1-16,2-2 16,0 1-16,1 0 0,1 0 15,2-1-15,-3-1 16,1 4-16,-2-2 0,4-1 16,-3 2-16,-9-13 0,0 0 15,11 13-15,-4-1 0,-7-12 16,0 0-16,6 11 15,-2 1-15,-3 0 0,-1-3 16,-3 2-16,-3-1 0,-3 0 16,-2-3-16,0 3 15,-2-2-15,-5 0 0,0-2 16,-3 2-16,-3-2 0,1-2 16,-1-1-16,0-1 15,-1 0-15,-1-2 16,-1 0-16,3-2 0,0-2 0</inkml:trace>
  <inkml:trace contextRef="#ctx0" brushRef="#br0" timeOffset="79864.9">4397 11887 0,'0'0'15,"-11"0"-15,1 0 0,-9 0 16,-2 0-16,-2 2 0,3 0 15,2 1-15,0-1 16,3 2-16,-3-2 0,1 1 16,-3 2-16,20-5 15,0 0-15,-25 1 0,2 2 16,1-2 0,-5-1-16,6 2 0,-3-2 0,5 2 15,-3-2-15,3 0 0,-1 0 16,0 0-16,1 0 0,1-2 15,1-1-15,-3-1 16,0-2-16,1 0 0,-1-1 16,0-1-16,1 1 0,1 1 15,0-2-15,4 3 16,-1-4-16,3 2 0,-1-1 16,0 3-16,0-4 0,1 1 15,-1-2-15,1 1 16,-1-1-16,1 0 0,-3-1 15,2-4-15,0-1 0,1 3 16,-3-3 0,6 1-16,-3-3 0,4 2 0,-2-1 15,2 1-15,-1-2 0,1 0 16,0 0-16,4 1 16,-2-3-16,6 20 0,0 0 15,-4-19-15,1-1 16,3-2-16,0-1 0,2 3 15,-2-1-15,0 21 0,0 0 16,3-20-16,1-2 16,4 3-16,0-3 0,3 5 15,-5-3-15,7 4 0,-4-2 16,2 5-16,2-3 16,3 4-16,-2-2 0,1 3 15,1-3-15,4 2 0,-2 1 16,0-2-16,0 2 15,4 1-15,-4-1 0,6 1 16,0-2-16,0 1 16,-1 3-16,4 1 0,0 1 15,-1 3-15,0-4 0,3 6 16,0-2-16,0 3 16,-2 0-16,0 3 0,0-3 15,3 1-15,-1 1 0,0 5 16,0-4-16,0 3 15,0-1-15,3 2 0,-3-1 16,1 4-16,-2-2 16,3-1-16,-4 1 0,2 0 15,-1 0-15,0 1 0,2 0 16,-1 0-16,-2 0 0,3 2 16,-4-1-16,2 0 15,-1-2-15,-1 1 0,-1-1 16,0 3-16,0-5 0,2 5 15,-2-4-15,1 1 16,-4 1-16,2 0 0,0-1 16,-3 2-16,-2-3 15,1 4-15,-1-4 0,-2 3 16,-1-1-16,-1 2 0,0-4 16,-2 3-16,-2 0 0,-11-10 15,0 0-15,9 12 16,-1-2-16,-3 4 0,-1-3 15,-2 3-15,-2-2 0,-2 1 16,0 2-16,-4 1 16,-1-3-16,-4 3 0,2-2 15,-6 3-15,-2 0 16,0 1-16,0 0 0,-4 0 16,2 0-16,-3-1 0,0 0 15,0 0-15,2-2 16,0 3-16,-2-2 0,1-3 15,-2 1-15,2-2 16,2 0-16,1-3 0,1 1 16,-3-2-16,0 1 0,1-4 15,-1 1-15,2-3 16,1 1-16</inkml:trace>
  <inkml:trace contextRef="#ctx0" brushRef="#br0" timeOffset="94061.56">19161 11982 0,'4'0'0,"-15"0"0,7 0 16,4 0-16,0 0 15,2 0-15,-2 0 0,0 0 0,2 2 16,-2 0-16,2 0 16,0 0-16,3 2 0,2-2 15,-1 1-15,-1 2 16,1 1-16,-2-2 0,-3 3 15,1-2-15,3 1 0,-3-3 16,2 2-16,0-2 0,-1 3 16,1-2-16,0 0 15,0 0-15,2-1 0,-2-1 16,2 2-16,-2 0 0,1 1 16,-1-2-16,2 0 15,-2-2-15,2 3 0,-2 0 16,3 0-16,-4-3 0,1 4 15,-2-1-15</inkml:trace>
  <inkml:trace contextRef="#ctx0" brushRef="#br0" timeOffset="95379.75">15251 10249 0,'0'0'0,"0"0"16,0 0-16,0 0 15,0 0-15,0 0 0,0 0 16,0 0-16,0 0 0,8-7 16,-2-1-16,5-7 15,2-3-15,2 0 0,1-2 16,1 3-16,1-1 0,-1 2 16,1-2-16,-18 18 15,0 0 1,19-9-16,-1 0 0,0 6 0,0 1 0,-4 9 15,-3-4-15,-5 6 16,-1 1-16,-3 3 0,1 0 16,-3 5-16,-3-2 0,0 5 15,-1 0-15,0 1 16,0 0-16,0-3 0,1 1 16,1-4-16,-2-2 15,4-5-15,0 1 0,2-4 16,-2-2-16,4-2 15,-1 0-15,5-4 0,-2-2 16,4-2-16,-2-2 0,3 3 16,-1-3-16,-10 8 15,0 0-15,10-4 0,-1-2 16,2 6-16,-2-2 0,-1 7 16,-1-1-16,-3 12 0,-1-6 15,-3 12-15,-3-3 0,-1 15 16,0-3-16,-3 17 15,-2-3-15,-4 7 0,2 0 16,1-7-16,-2 0 16,12-45-16,0 0 0,0 0 15,0 0-15,-7 19 16,-3-1-16,3-18 0,2 0 16</inkml:trace>
  <inkml:trace contextRef="#ctx0" brushRef="#br0" timeOffset="95836.93">15779 10126 0,'0'0'0,"0"0"0,0 0 15,0 0-15,0 0 0,0 11 16,0 1-16,0 14 15,0 0-15,3 3 0,-1 1 16,4 3-16,-2-2 0,5 1 16,1-1-16,2-7 15,-3-3-15,-9-21 0,0 0 16,13 10-16,-2 0 0,0-10 16,3 0-16,-3-4 15,-1-2-15,3-6 16,-1-1-16,0-7 0,-1-2 15,-1-3-15,-2-1 0,-4 1 16,0 0-16,-4 0 0,0 0 16,-4 3-16,0 1 0,-2 3 15,-2 1-15,-1 5 16,-3 1-16,0 6 0,1-1 16,-2 6-16,0 0 0,2 4 15,-2 1-15,3 0 16,-2 1-16,4 2 0,1-2 15,1-1-15,0-1 0,6-2 16,-1 1 0,2-3-16,-1 0 0</inkml:trace>
  <inkml:trace contextRef="#ctx0" brushRef="#br0" timeOffset="96246.92">16081 9968 0,'0'0'0,"0"0"0,0 0 16,0 18-16,0 1 16,0 12-16,0-2 0,0 5 15,0-1-15,10 7 16,-3-4-16,-7-36 0,0 0 16,15 28-16,1-1 0,-2-12 15,0-3-15,1-6 16,-1-1-16,-1-7 0,1-1 15,-2-3-15,-1-1 0,1-5 16,-2-1-16,3-8 16,-1 1-16,-4-4 0,-2 0 15,-2-1-15,-1-1 0,-6 2 16,2 1-16,-6 3 16,1-1-16,-3 8 0,-2-4 15,0 9-15,0-1 0,0 6 16,0-1-16,1 7 15,-2-3-15,5 4 0,-1-2 16,4-1-16,-2 2 0,6-2 16,-2 1-16,4-2 15,0-2-15,-1 2 0,2-1 16</inkml:trace>
  <inkml:trace contextRef="#ctx0" brushRef="#br0" timeOffset="96579.13">16717 10061 0,'-15'2'0,"67"-16"0,-26 5 15,-2-3-15,-2-3 16,2 2-16,0-2 0,1 1 16,1 0-16,0 0 15,-3 0-15,0 3 0,1-3 16,-2 3-16,-1-1 0,-21 12 15,0 0-15,18-13 0,-3 0 16,-3 1-16,-2 0 16</inkml:trace>
  <inkml:trace contextRef="#ctx0" brushRef="#br0" timeOffset="96880.08">16895 9590 0,'0'0'0,"0"0"0,0 0 0,0 0 16,0 0-16,4 11 16,-2-1-16,6 14 15,-3-3-15,6 11 0,-2-2 16,3 3-16,-1-2 0,2 11 15,1-1-15,1 7 0,0 0 16,0-2-16,-1-4 0,-1-1 16,0 0-16,2-5 15,-4 2-15,-1-7 0,-2-2 16,-2-11-16,-1 0 0</inkml:trace>
  <inkml:trace contextRef="#ctx0" brushRef="#br0" timeOffset="98331.75">17681 9410 0,'0'0'0,"0"0"0,0 0 16,0 0-16,0 0 0,-5 9 16,-1-2-16,-4 10 0,-2-2 15,1 5-15,-3-3 16,2 3-1,-1 0-15,1 2 0,-1-1 0,1 0 16,1-1-16,3 0 0,0-3 16,0-1-16,-1 0 0,9-16 15,0 0-15,-8 13 0,-2 1 16,10-14-16,0 0 16,0 0-16,0 0 0,0 0 15,0 0-15,-6 13 16,0-4-16,6-9 0,0 0 15,0 0-15,0 0 0,0 0 16,0 0-16,-2 7 16,-1 0-16,3-7 0,0 0 15,0 0-15,0 0 0,0 6 16,0-1-16,0-5 16,0 0-16,0 0 0,0 0 15,5 7-15,-1-3 0,-4-4 16,0 0-16,10 3 15,-2 1-15,-8-4 0,0 0 16,11 4-16,1-2 16,-12-2-16,0 0 0,16 2 15,-3-2-15,6 0 0,-1 0 16,1 0-16,1 0 16,-1 0-16,1 0 0,-1 0 15,-2 0-15,3 0 16,0-2-16,-1 2 0,2-2 15,-2 0-15,1 0 0,1 1 16,-2-4-16,1 4 16,0-1-16,-1 0 15,1 0-15,-2 0 0,-1-1 0,-17 3 16,0 0-16,0 0 16,0 0-16,0 0 0,0 0 15,19-1-15,-4-3 0,-15 4 16,0 0-16,14-4 15,-3 0-15,-7-2 0,-2 0 16,-2 0-16,-2-1 0</inkml:trace>
  <inkml:trace contextRef="#ctx0" brushRef="#br0" timeOffset="98881.42">17805 9215 0,'0'-12'0,"-4"55"0,2-21 15,1 3-15,-1-1 0,2 3 16,-2-2-16,2 5 16,-2-1-16,2 6 0,0-1 15,0 8-15,0-1 0,0 0 16,0 0-16,0-2 15,0-1-15,0 2 0,0-1 16,2-3-16,-2-2 0,4 0 16,-3-1-16,1-3 15,-2-3-15,2-4 16,-2-3-16,0-20 0,0 0 0,2 23 16,-2-5-16,0-18 15,0 0-15,0 0 0,0 0 16,0 0-16,0 0 0,2 20 15,0-2-15,-2-18 16,0 0-16,0 0 0,0 0 16,7 12-16,-4-3 15,3-7-15,0 1 0,-4-8 16,-1 1-16,-1-1 0,0-1 16</inkml:trace>
  <inkml:trace contextRef="#ctx0" brushRef="#br0" timeOffset="99666.2">18340 9293 0,'0'0'0,"0"0"0,0 0 0,0 0 16,0 0-16,0 0 0,0 0 15,-6 10-15,0 0 16,-1 5-16,-3-1 0,2 2 15,0-2-15,0 3 16,-1-1-16,2 1 0,0 0 16,-1 0-16,1 1 0,7-18 15,0 0-15,-7 18 0,1 0 16,6-18-16,0 0 0,0 0 16,0 0-16,0 0 15,0 0-15,-3 18 0,-1-2 16,4-16-1,0 0-15,0 14 0,0 0 0,0-14 16,0 0-16,7 8 0,-1-2 16,4-2-16,-2-2 15,1-1-15,0-1 0,2 2 16,-1-2-16,4 0 16,-3 0-16,4-2 0,-2 1 15,0-1-15,1-2 0,1 3 16,-1-2-16,2 1 15,1 0-15,-17 2 0,0 0 16,0 0-16,0 0 16,15-2-16,1 0 0,-16 2 15,0 0-15,15-2 0,1-2 16,-16 4-16,0 0 16,13-6-16,0-1 0,-8-2 15,1 0-15,-2 1 0,-2 0 16</inkml:trace>
  <inkml:trace contextRef="#ctx0" brushRef="#br0" timeOffset="100150.07">18330 9052 0,'0'-12'0,"0"55"0,0-21 16,0 1-16,0-1 0,0 5 15,0-1-15,0 5 0,0-1 16,0 3-16,0-2 0,0 10 16,0 0-16,2-1 15,0 0-15,3-1 0,-4-2 16,1 0-16,-2 0 0,2-1 16,-2 0-16,2-4 15,-2 0-15,0 0 0,0-3 16,0-4-16,0-1 0,0 0 15,0-3-15,0-21 16,0 0-16,0 22 0,0-2 16,0-20-16,0 0 15,0 0-15,0 0 0,0 0 16,0 0-16,0 17 16,-2 0-16,0-4 0,0-1 15</inkml:trace>
  <inkml:trace contextRef="#ctx0" brushRef="#br0" timeOffset="102369.63">18929 9181 0,'2'-13'0,"-8"62"16,4-28-16,-1 6 0,-1-2 16,2 9-16,-1-2 0,1 9 15,0 1-15,0-2 16,0 2-16,2-3 0,0-1 15,0-5-15,-2-2 0,2-31 16,0 0-16,2 28 16,0-3-16,2-9 0,-2-3 15,3-13-15,2-1 0,-3-7 16,0 1-16</inkml:trace>
  <inkml:trace contextRef="#ctx0" brushRef="#br0" timeOffset="102802.14">19141 9237 0,'0'0'0,"0"0"0,0 0 16,0 10-16,0 1 0,0 9 15,0-1-15,1 8 16,1-1-16,4 2 0,-2-1 15,7 1-15,0 0 0,2-7 16,1-1-16,1-5 0,1-1 16,-1-5-16,1 0 15,2-6-15,0 0 0,-1-8 16,1 1-16,0-5 0,-3-3 16,0-2-16,-4-2 15,-4-1-15,1 0 0,-1-1 16,-4-3-16,-1 4 0,-2-2 15,-5 2-15,-2 0 16,-2 3-16,-1-2 0,-2 9 16,-1-2-16,-2 4 15,2 1-15,2 4 0,-3 0 16,2 2-16,0 0 0,3 0 16,-2 1-16,4-2 15,-2-1-15,3-1 0,-1-2 16,1-1-16,-2-2 0</inkml:trace>
  <inkml:trace contextRef="#ctx0" brushRef="#br0" timeOffset="103386.23">19539 9016 0,'0'0'0,"0"0"16,0 0-16,0 0 15,0 0-15,0 0 0,0 0 0,0 0 16,0 0-16,11 0 16,-2 0-16,13 0 0,0-2 15,-3 0-15,1 1 0,0-2 16,-3 1-16,-1 4 15,-2-2-15,-5 4 0,0 0 16,-5 10-16,-2-2 0,-4 6 16,0-3-16,-4 7 15,-1-3-15,0 3 0,-2 0 16,4-3-16,-2-1 0,3-4 16,0-1-16,6-3 15,-2-2-15,4-3 0,0-1 16,6-2-16,-1-2 15,5-2-15,-3-2 0,5 1 16,0-3-16,4 2 16,-3 0-16,6 0 0,1 0 0,-2 4 15,0-1-15,-2 4 16,0-1-16,-6 9 16,-1-2-16,-4 9 0,-3-3 15,-8 13-15,0 0 0,-9 6 16,0 2-16,-7 17 15,-2 0-15,-7 14 0,-1-1 16,3 2-16,-3-4 16,13-14-16,-1-3 0,16-47 15,0 0-15,0 0 0,0 0 16,-9 23-16,-1-1 0,4-12 16,-2-1-16</inkml:trace>
  <inkml:trace contextRef="#ctx0" brushRef="#br0" timeOffset="104715.15">18717 9833 0,'-2'-13'0,"9"66"0,-5-30 16,0-1-16,-2-1 0</inkml:trace>
  <inkml:trace contextRef="#ctx0" brushRef="#br0" timeOffset="110639.04">17495 11098 0,'-15'3'0,"72"-19"15,-33 6-15,1-3 16,-2 2-16,-1 2 16,-1-3-16,-21 12 0,0 0 0,24-11 15,-3 0-15,-21 11 0,0 0 16,17-12-16,-1-2 16,-6 0-16,-3 1 0</inkml:trace>
  <inkml:trace contextRef="#ctx0" brushRef="#br0" timeOffset="110894.26">17575 10770 0,'0'0'0,"0"0"0,0 0 15,0 0-15,0 0 0,3 10 16,-1 1-16,0 12 15,0-2-15,2 8 0,-2-1 16,1 6-16,2 1 16,-1 8-16,0-1 0,5-3 15,-1 0-15,4-6 0,-3-1 16,-9-32-16,0 0 0,10 23 16,0-2-16</inkml:trace>
  <inkml:trace contextRef="#ctx0" brushRef="#br0" timeOffset="111394.14">18103 10463 0,'0'0'0,"0"0"16,0 0-16,-6 17 0,1-4 15,-6 17-15,0-3 0,3 10 16,-2 1-16,4 17 16,1-2-16,3 11 0,-2 3 15,8-10-15,-2 0 16,9-17-16,1-3 0,3-16 15,1-1-15,-2-10 16,0-1-16,1-4 16,-1-3-16,-1-6 0,1-2 0,0-2 15,-3 0-15,3-5 0,-3-2 16,0-2-16,0-3 16,-6 1-16,1-1 0,-6 3 15,0-1-15,-4 4 16,0 0-16,-3 6 0,-2-2 15,-2 7-15,-4-3 0,3 8 16,-1-2-16,-1 7 16,-1 0-16,3 0 0,-2 1 15,14-8-15,0 0 0,-7 6 16,-2 1-16,5-10 16,1-1-16,-1-4 15,0 0-15</inkml:trace>
  <inkml:trace contextRef="#ctx0" brushRef="#br0" timeOffset="111747.06">18352 10721 0,'2'-24'0,"-8"107"15,4-49-15,4-2 0,0-4 16,5-6-16,-1-3 0,8-5 15,-2 0-15,2-10 16,-1-2-16,0-5 0,-1-2 16,-1-3-16,-1-2 0,2-2 15,-1-1-15,1-7 16,0 0-16,-5 3 0,2-3 16,-5 3-16,-2-1 15,-4 2-15,0-2 0,-5 7 16,1-4-16,-1 9 15,-1-3-15,1 6 0,-4 0 16,4 6-16,-3-3 0,2 7 16,0-2-16,4 1 0,-1 1 15,3-1-15,-2-2 16,0 0-16,-1-1 0</inkml:trace>
  <inkml:trace contextRef="#ctx0" brushRef="#br0" timeOffset="111946.23">18761 10900 0,'0'-16'0,"0"69"15,0-33-15,2-6 16,0 0-16,1-5 0,-1 0 15,0-6-15,0 1 0</inkml:trace>
  <inkml:trace contextRef="#ctx0" brushRef="#br0" timeOffset="112379">18923 10580 0,'0'0'0,"-3"16"0,1-1 0,0 9 0,0-1 16,2-1-16,0-3 16,4 3-16,-2 0 0,7-3 15,-4-1-15,5-5 0,0 0 16,0-5-16,-1-3 0,2-1 15,-2-2-15,0-4 16,1 0-16,0-3 0,-2-1 16,-1-1-16,-1-4 0,1 0 15,-4 0-15,-1-1 16,-2-2-16,0 3 0,0-2 16,-3 1-16,-1-3 0,-3 3 15,0 1-15,-1 5 16,1-2-1,-4 4-15,2-2 0,-1 6 0,0 0 16,2 5-16,-1-4 0,1 5 16,0 0-16,4 3 15,0-3-15,2-5 0,0 0 16,2-1-16,0-1 0</inkml:trace>
  <inkml:trace contextRef="#ctx0" brushRef="#br0" timeOffset="112759.96">19156 10533 0,'0'0'0,"-2"13"0,0 1 16,0 9-16,0-1 0,2-2 15,-2-1-15,4 1 16,0 0-16,6-5 0,-3-1 15,8-3-15,-2-4 0,1-5 16,-1 0-16,1-4 16,0-2-16,-2 0 0,-1-1 15,3-4-15,-2 1 0,0-3 16,1-1-16,-6 0 16,1-2-16,-4 1 0,0 0 15,-4 0-15,-2-1 0,0 2 16,-1 1-16,-2 2 15,-1 0-15,-2 5 0,1-2 16,-2 4-16,0 0 0,1 2 16,0 0-16,4 4 15,1-1-15,1-2 0,0 1 16,2-4-16,-1 1 16,3-4-16,0 1 0</inkml:trace>
  <inkml:trace contextRef="#ctx0" brushRef="#br0" timeOffset="113112.85">19536 10446 0,'0'0'0,"0"16"0,0 0 16,0 7-16,0-1 0,3-3 15,-1-1-15,3 0 16,-1-2-16,7-3 0,2-2 15,0-4-15,-2-2 0,2-5 16,-4-1-16,3-3 16,-2-3-16,1-1 0,1-3 15,0-1-15,-3-1 0,2-5 16,-3-1-16,-2-1 16,-2-1-16,-3 0 0,-1 3 15,-3 1-15,-3 0 16,-4 5-16,-1-2 0,0 7 15,-2 2-15,-3 5 0,0-2 16,0 8-16,-2 1 16,-1 2-16,-2 1 0,4-2 15,-1-1-15</inkml:trace>
  <inkml:trace contextRef="#ctx0" brushRef="#br0" timeOffset="115148.57">15817 15708 0,'4'-11'0,"-22"55"0,9-24 15,-1 0-15,-2-1 16,2 3-16,1-3 0,-2 5 15,2-1-15,2 4 0,-2-4 16,3 2-16,1 0 16,1 4-16,0-3 0,0 0 15,1 2-15,1 0 16,-1-1-16,6 1 0,-1-1 16,1 3-16,-1-3 0,2 0 15,-2-1-15,4 1 16,-3-1-16,6-1 0,-3-1 15,3 1-15,0 1 0,2 0 16,-2-3-16,4 3 16,2-3-16,0 1 0,1-3 15,1 3-15,-1-2 0,5-2 16,-2-1 0,4 1-16,-1-2 0,1-2 0,0 2 15,3 0-15,-2-2 0,3-2 16,0-1-16,2-1 15,-3-3-15,6 2 0,-3-4 16,2 2-16,-2-3 0,4 0 16,-4-3-16,2 1 15,-2-1-15,4-3 0,-1 0 16,7-3-16,-1-1 16,1-3-16,-2-3 0,1-2 15,-3-2-15,0-3 0,1 0 16,-1-6-16,-2 2 15,0-5-15,0-1 0,0 0 16,0-3 0,-2 0-16,-2-1 0,0-1 0,-2-1 15,-1 0-15,0-3 0,-5 2 16,-1 2-16,-4 0 16,-1-1-16,-2-2 0,-4 3 15,-3-1-15,-1-2 0,0 2 16,-1-2-16,-4 2 0,-2-2 15,-5-1-15,2 1 16,-7 2-16,0-3 0,-3 1 16,-3-2-16,-2 1 15,0 1-15,-3-1 0,-2 1 16,-2 2-16,-3-2 0,1 3 16,-2 1-16,-3 4 15,-2-2-15,-1 6 0,-2-3 16,0 7-16,0-4 0,-3 8 15,1 1-15,0 3 16,0 1-16,0 4 0,-1-2 16,3 4-16,0 0 0,4 3 15,-1-1-15,1 2 16,-1 0-16,3 2 0,0-1 16,2 3-16,0 0 0,9 0 15,-1 0-15,3 4 16,-2-2-16,3 4 0,-1 0 15,2 0-15,1 0 16,3 1-16,1 0 0,1 0 16,0 0-16,6 1 0,1-1 15,3 0-15,-2-2 0,2 5 16,-3-2-16,3 2 16,-1-3-16,-1 2 0,0-3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5-02T02:39:21.88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16778 11546 0,'0'0'0,"0"0"0,0 0 16,0 0-16,0 0 0,0 0 16,0 0-16,0 0 0,0 0 15,10 3-15,-3 0 16,9 3-16,-3-2 0,3-1 16,-2-1-16,0 0 15,-1 0-15,3 0 0,-1 1 16,3-3-16,-2-3 0,4-1 15,0 0-15,1-1 16,-1-1-16,0-2 0,-1-2 16,2 2-16,-1-2 15,1 4-15,-1-1 0,1 3 16,-4-3-16,3 7 0,-2-5 16,2 8-16,-2-3 0,-1 2 15,-1 1-15,1 3 16,-1 0-16,1 2 0,2-1 15,-1 2-15,-1-1 0,5-3 16,-3 1-16,5-3 16,-1 0-16,1-6 0,-1 2 15,2-4-15,2 2 16,-2-1-16,1-2 0,1 0 16,1 0-16,-2 0 0,0 0 15,-1 5-15,2-3 0,-2 2 16,-1 0-16,-1 2 15,0 0-15,1 2 0,-2 0 16,0 0-16,2 0 0,2-1 16,-2 1-16,1-2 15,0 0-15,3 0 0,-3-2 16,3 1-16,-3-3 0,2 0 16,-3 0-16,4 2 15,-3-1-15,1 1 0,-1-1 16,1 3-16,-4 0 15,2 5-15,1-2 0,-2 3 16,-2-2-16,1 1 0,0 1 16,1 0-16,0 0 15,2 0-15,-1 0 0,3 0 16,-5-2-16,4-1 16,-3 0-16,3-1 0,-2 0 15,3-2-15,0-2 0,1 2 16,-1-2-16,1 2 15,-1-3-15,1 2 0,-1-4 16,2 4-16,-1-1 0,0 0 16,-1-1-16,2 0 15,-2 1-15,3 1 0,-3-4 16,1 3-16,-1 0 16,3 2-16,-2-2 0,1 2 15,-2 0-15,0 2 0,-2-2 16,3 2-16,-2 0 0,2 4 15,-3-1-15,3 0 16,-4-2-16,-24-3 0,0 0 16,32 6-16,-1 1 0,3-2 15,-2 1-15,5 0 16,0 1-16,0-1 0,-1-4 16,-2 1-16,1-1 0,-2-2 15,0 0-15,-2 0 16,-2-2-16,-3 2 0,-3 0 15,3 2-15,0-2 0,1 2 16,0-2 0,3 2-16,-3-2 0,2 0 0,-2 0 15,3 0-15,-2-2 0,3 2 16,-2-2-16,2 2 16,1-2-16,-1 2 0,1-3 15,-1 2-15,-2 0 0,5 1 16,-3-2-16,9-1 15,-3 2-15,2-2 16,-2-1-16,-1 3 0,-1-4 16,-2 3-16,-1 0 0,-2 2 15,-1-2-15,-7 2 16,2 0-16,-2 2 0,-2 0 16,-20-2-16,0 0 0,22 2 15,0 1-15,1 3 0,-2-2 16,-3 3-16,0-1 15,-5 4-15,-2-2 0,-2 0 16,-2-1-16</inkml:trace>
  <inkml:trace contextRef="#ctx0" brushRef="#br0" timeOffset="3203.27">2923 12286 0,'0'0'0,"0"0"16,0 0-16,0 0 16,0 0-16,0 0 0,0 0 15,0 0-15,0 0 0,9 8 16,0 0-16,3 9 16,2-4-16,-2 5 0,-3-3 15,6 5-15,-4-2 16,1-1-16,-2 0 0,1 0 15,0-2 1,2-4-16,-2 2 0,2-3 0,-2-3 16,4-1-16,-4-2 0,2 2 15,0-2-15,-13-4 16,0 0-16,17 2 0,1 1 16,7-3-16,-2 0 0,1 0 15,-3-3-15,1 3 16,0-2-16,0 0 0,-1 0 15,0 2-15,-1-2 0,2 2 16,-1-2-16,2 2 16,-1 0-16,0-2 0,-1 0 15,1 0-15,-22 2 0,20-2 0,3-2 16,-1-2-16,1 3 16,1-1-16,-2-2 15,2 0-15,0 0 0,-1 0 0,1 0 16,0 0-16,-1 2 15,-1-2-15,1 5 16,0-3-16,2 4 0,-1-2 16,-1 2-16,1 0 0,-1 0 15,0 0-15,0-2 0,1-1 16,1 1-16,-1-2 16,1 1-16,2-1 0,-2 2 15,0-2-15,2 0 0,-1 0 16,1 2-16,-1 1 0,-2 1 15,3 0-15,-1 1 16,-1-1-16,1 4 0,-4 0 16,5 2-16,-5-2 15,2 1-15,1-1 0,-1 1 16,0-1-16,1-2 16,-1-2-16,2 0 0,-2-2 15,2 0-15,0-3 0,2 3 16,-3-2-16,1 3 15,-2-3-15,3 4 0,-3-2 16,2 4-16,-1 0 0,0 1 16,-2 1-16,0 5 15,-1-4-15,-1 4 0,1-4 16,1 3-16,1-1 0,-1 0 16,1-1-16,4-5 15,-3 2-15,3-3 0,-3-3 16,3 2-16,-4-2 0,4-2 15,0 0-15,-1 0 16,1-1-16,1 2 0,-1-1 16,1 0-16,0 1 0,1 3 15,-2-3-15,2 0 16,-4-1-16,3 0 0,0-1 16,1 0-16,-1 0 15,3 1-15,-3-3 0,1-1 16,-1 0-16,0 1 15,-1 0-15,1 1 0,0-3 0,2 1 16,-2 1-16,0 3 16,-1-1-16,-28 6 0,0 0 15,31-3-15,-2-4 0,3 5 16,-2-1-16,-4 0 16,2-1-16,-7 2 0,1-2 15</inkml:trace>
  <inkml:trace contextRef="#ctx0" brushRef="#br0" timeOffset="54421.75">9413 8177 0,'0'0'0,"0"0"0,0 0 16,0 12-16,-2 0 0,0 9 15,0 1-15,-1-2 16,1 0-16,2-3 0,-2-1 16,4 0-16,-2 0 15,5-5-15,-1 1 0,2-4 16,-1-1-16,9-4 15,0-3-15,1-7 0,1-1 16,7-3-16,-5-2 0,6-4 16,0 3-16,1-5 15,1 0-15,0 1 0,0 0 16,3 0-16,0 1 0,4 2 16,-2-4-16,-31 19 15,0 0-15,33-9 0,-2-1 16,-2 10-16,-1 0 0,-28 0 15,0 0-15,19 10 16,-2-3-16,-3 10 0,-1-1 16,0 1-16,-2 0 0,2-1 15,-1 0-15,4-1 16,-2-1-16,3-2 0,1-2 16,5-4-16,-1-3 0,4-3 15,-1 0-15,3-3 16,-1-2-16,2-1 0,-1-3 15,1 1-15,1-2 0,2 2 16,-4 1-16,-28 7 16,0 0-16,31-6 0,-2 0 15,-1 2-15,-1 0 0,0 4 16,-4 0-16,-1 4 16,-3 0-16,-1 4 0,-3-3 15,3 3-15,-3 0 16,3 1-16,-1 0 0,3-1 15,0-1-15,5-2 0,-3-1 16,6-4-16,-3 0 16,3-4-16,-1-3 0,2-2 15,1-1-15,-4 2 0,-3-2 16</inkml:trace>
  <inkml:trace contextRef="#ctx0" brushRef="#br0" timeOffset="55359.25">12033 8162 0,'0'0'0,"0"0"15,0 0-15,0 0 0,0 0 16,0 0-16,0 0 0,0 0 15,0 0-15,8 8 16,0-1 0,5 2-16,-2 2 0,1-5 0,0 0 0,1-1 15,1-2-15,3-1 16,-1 0-16,8-2 0,-1 0 16,4-2-16,-1-2 0,2 3 15,-1-4-15,3 0 16,-1 0-16,2 2 0,-1-4 15,1 4-15,1-3 0,-1 1 16,-2 2-16,1 1 16,-1-1-16,0 0 0,-1 1 15,-1 4-15,-1-2 16,-1 4-16,-1-2 16,0 3-16,-4 0 0,2 1 15,-2 0-15,-1 3 0,0-1 16,3 0-16,-2-3 0,-20-5 15,0 0-15,28 5 16,-1-1-16,6-3 0,0-1 16,11-1-16,-2-2 0,4 0 15,-1-3-15,-2 2 16,1-2-16,-7 0 0,-2 0 16,-4 5-16,-1-2 0,-7 3 15,1 0-15,-3 3 16,0-3-16,4 0 0,-1 0 15,4-3-15,1-1 0,3-2 16,-1 0 0,4 1-16,-2 0 0,10-4 0,-1-1 15,7 2-15,1 0 0,-11 5 16,0-1-16,-8 4 16,0-1-16,-5 2 0,-1 0 15,-2 5-15,-4 1 0,3 0 16,-2-1-16,0 4 15,2 0-15,0-1 0,-3-1 16,4 0-16,-1-1 0,3 3 16,-2-3-16,0 0 15,1 1-15,-1 0 0,0-2 16,-1 0-16,0-2 16,-2 0-16,2 1 0,-1-2 15,-2 0 1,1 0-16,-2-2 0,-3-1 0,-1-1 0,-6-2 15,-1 0-15</inkml:trace>
  <inkml:trace contextRef="#ctx0" brushRef="#br0" timeOffset="80263.07">12041 15639 0,'0'0'15,"0"0"-15,0 0 0,0 0 16,0 0-16,0 0 0,0 0 16,0 0-16,0 0 0,13 2 15,-1 1-15,9 2 16,-2 0-16,1 6 0,-3-1 16,1 3-16,0-1 0,-1 2 15,1 0-15,1 2 16,-1-3-16,5 2 0,-5-3 15,6 1-15,-2-4 0,2 0 16,-2-2-16,4-3 16,-3 0-16,5-4 0,-2 0 15,1-2-15,0-1 16,3-2-16,-3 0 0,2-1 16,1-3-16,0 3 0,-3 0 15,3 2-15,-1 1 0,2 1 16,0 0-16,1 2 15,0-2-15,-1 4 0,0 0 16,0 0-16,1 0 0,-1-2 16,-2 0-16,3 0 15,-2 0-15,-1 0 0,0 0 16,0-2-16,1 0 0,1 2 16,-1 0-16,0 2 15,-1 0-15,0 3 0,1 0 16,-4 4-16,1 0 0,1 0 15,0 1-15,0-2 16,-3-1-16,3-1 0,-3-1 16,2-4-16,-2-1 0,3-3 15,0-1-15,-1-2 16,1 0-16,1-2 0,-1-2 16,1 2-16,-2-2 15,1 2-15,-1 1 0,1 3 16,-1 0-16,0 4 15,1-2-15,1 4 0,-1 0 16,0 1-16,-1 0 0,2-2 16,0-1-16,0-1 0,1-2 15,-1 0-15,1-1 16,2-1-16,-1-4 0,0 3 16,0-1-16,0 1 15,-1 0-15,2 2 0,-3-2 16,2 2-16,-1 0 0,-1 2 15,0 0-15,1 0 16,0-2-16,1 2 0,-2-2 16,1 2-16,-1-1 0,0 1 15,-1-2-15,1 4 16,1-3-16,0 3 0,-3 0 16,0 0-16,0 0 0,0 3 15,-1-3-15,2 4 16,-2-2-16,3 1 0,-1-1 15,1 2-15,-3-2 0,-26-2 16,0 0-16,26 2 0,-2-2 16</inkml:trace>
  <inkml:trace contextRef="#ctx0" brushRef="#br0" timeOffset="84217.55">15877 17509 0,'0'0'0,"0"0"0,0 0 0,0 0 16,0 0-1,0 0-15,0 0 0,11 2 0,-1 0 16,8 0-16,-1 0 16,1 4-16,-2-2 0,3 2 15,-1-1-15,-1 4 0,1-1 16,-2 3-16,1-2 16,0 6-16,-2-1 0,3 2 15,-1-3-15,1 3 0,-1 0 16,3-2-16,-1-1 15,0-3-15,1-3 0,2-3 16,-1 1-16,3-3 16,-2-2-16,4-2 0,-4-1 15,4 0-15,-1-3 16,3 0-16,-3-2 0,4 2 16,-3-1-16,4 0 0,-3 0 15,2 3-15,1-1 0,-1 4 16,0-1-16,3 2 0,0 0 15,-1 0-15,0-2 16,2 0-16,0-2 0,8-3 16,-2 2-16,1-2 15,2-2-15,-3 1 0,0-1 16,-2 3-16,1-2 0,-3 2 16,0 0-16,2 4 15,-1-2-15,1 2 0,-1 0 16,1 0-16,-2 1 0,3 1 15,0-3-15,0 3 16,-1-2-16,-2 1 0,0-1 16,4 0-16,0-2 0,1 2 15,-1 0-15,0 2 16,0-2-16,-1 2 0,-1-3 16,2 6-16,-1-3 0,1 2 15,-3-2-15,4 4 16,0-2-16,1 4 0,-3-3 15,4 3-15,0-2 0,-2 3 16,2-1-16,-2 3 16,1-3-16,4 0 0,-5-2 15,3 2-15,0-1 0,0-2 16,0 0-16,-1-3 16,1 0-16,-2-3 0,-2 3 15,-1-3-15,-3 1 16,3-1-16,-1-1 0,-1 0 15,1 0-15,1 0 16,-2-2-16,1 1 0,0-5 16,0 5-16,0-3 0,1 1 15,-3-1-15,2 2 16,0 0-16,0 2 0,1-2 16,-2 4-16,-1-2 0,-2 2 15,-2 0-15,-7 2 0,-2-2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5-02T02:41:06.33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8698 15917 0,'0'0'0,"0"0"0,0 0 0,0 0 16,0 0-16,0 0 0,0 0 31,0 0-31,0 0 0,0 0 0,0 0 0,0 0 16,0 0-16,0 0 15,0 0-15,0 0 0,0 0 16,0 0-16,0 0 0,9 3 15,-1 0-15,8 2 16,-1-1-16,-1 0 0,-2-2 16,-1 1-16,-1 2 0,2 0 15,-1-4-15,1 4 16,0 0-16,-3-2 0,2 1 16,-1 0-16,-1-2 0,2 0 15,-4 1-15,5 0 16,-2-2-16,-10-1 0,0 0 15,13 4-15,2-1 0,0 1 16,1 0-16,1 1 16,-1-3-16,3 3 0,-1-1 15,3 3-15,-4-4 16,1 0-16,-1 1 0,1 2 16,-2-1-16,4 1 0,-2-3 15,-18-3-15,0 0 16,21 5-16,1 1 0,2 3 15,-2-3-15,1 2 0,-1-1 16,-1 1-16,0 0 16,1 2-16,-2-2 0,1-1 15,0 2-15,-1-2 0,0-1 16,0 1-16,0 2 16,-1-1-16,-1-1 0,2 1 15,-3-2-15,1 2 16,-1 0-16,2 0 0,-2-2 15,1 1-15,0 1 0,-1 0 16,-1-2-16,-1 2 16,1-1-16,-1-1 0,1 3 15,-1 0-15,-1-1 0,1 2 16,0 0-16,-15-10 16,0 0-16,13 11 0,-2 0 15,2 1-15,-2-1 0,-1 1 16,1-2-16,-4 2 15,1 0-15,0 1 0,-2-1 16,-6-12-16,0 0 0,8 16 16,-3-1-16,1 7 15,1 0-15,-7-22 0,0 0 16,3 22-16,1-1 0,-4-21 16,0 0-16,2 25 15,0-2-15,-2-23 0,0 0 16,2 28-16,-2-2 15,0-2-15,0-1 0,-2-2 16,0-1-16,2-20 0,0 0 16,-2 19-16,-2-1 15,4-18-15,0 0 0,-3 19 16,-2-1-16,1 0 0,-2-2 16,6-16-16,0 0 15,0 0-15,0 0 0,-5 16 16,-3 0-16,0-5 0,-2 1 15,3-1-15,-3 0 16,0 1-16,-1-1 0,2 3 16,-3 0-16,-2 5 15,0-1-15,1 3 0,-3-4 16,3 2-16,-4 1 0,4-1 16,-1-1-16,1 2 0,0-3 15,0 3-15,0 0 16,-1 0-16,0-3 0,1 1 15,0-1-15,2 1 16,-3 0-16,2-1 0,0-1 16,1 2-16,-1-2 0,0-1 15,-1 0-15,0 2 16,2-1-16,2-1 0,-4-2 16,4 2-16,-1-3 0,10-12 15,0 0-15,-10 11 16,0-1-16,10-10 15,0 0-15,0 0 0,0 0 0,-10 12 16,-2-2-16,12-10 16,0 0-16,0 0 0,0 0 15,0 0-15,0 0 0,-11 7 16,-1 1-16,12-8 16,0 0-16,-12 9 0,1 1 15,1-1-15,-2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5-02T02:45:33.85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7695 11579 0,'0'0'0,"0"0"0,0 0 16,0 0-16,0 0 16,0 0-16,0 0 0,14 3 15,-2-2-15,10 2 0,-2-2 16,0 4-16,-2-4 16,-2 3-16,-1 0 0,2-2 15,-4 0-15,5 0 16,-3-2-16,5 2 0,0-2 15,0 2-15,2-2 0,0-2 16,-1 0-16,1 0 16,0 0-1,2 0-15,-3-2 0,2 1 0,-1 1 0,4-3 16,-1 0-16,1-1 16,-1-3-16,-1 4 0,-1-3 15,3 2-15,-1 0 16,0 2-16,1-1 0,2 0 15,-2-1-15,3 1 0,-2-1 16,4 0-16,-1-2 0,1 3 16,0-4-16,1 2 15,-2 2-15,1 1 0,0 1 16,0 0-16,1 2 0,2 1 16,-3 0-16,8 6 15,-1-1-15,4 5 0,-1 1 16,0 2-16,1 0 15,-5 2-15,-2-4 0,0 0 16,-2 1-16,3-1 0,0-3 16,1-1-16,-2-1 0,1-2 15,-1 0-15,1-2 16,0-2-16,-1 0 0,0-2 16,4 2-16,-1 0 15,2 0-15,-4-2 0,1 2 16,-2 0-16,2 2 15,0 0-15,0 1 0,-2 2 16,2 1-16,-2-3 0,2 4 16,0-4-16,0 2 0,-1-2 15,1 3 1,0-2-16,1 0 0,0-2 0,2-2 16,-1 0-16,1-2 0,-1 0 15,2 0-15,-1 0 16,1 0-16,-1-1 0,2 0 15,0 1-15,-2 2 0,2 0 16,0 2-16,-1-2 16,4 3-16,-3-3 0,2 1 15,-2-1-15,1 2 16,1 0-16,-1 0 0,-3-2 16,0 2-16,-1-2 0,-2 0 15,1 0 1,3 2-16,-2-2 0,4 2 0,-2 0 15,3 0-15,-1-2 0,-2 1 16,-2 2-16,-1 1 16,3-1-16,0 2 0,-2-2 15,2 6-15,0-4 0,-1 2 16,-1-2-16,0 0 16,-2-2-16,2 1 0,0-2 15,1-2-15,-1 0 16,-8-2-16,-2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5-02T01:06:27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11988 14768 0,'0'0'0,"0"9"16,0 1-16,5 10 0,-3-2 15,3 1-15,-1 1 16,0-1-16,-2 2 0,1 0 16,1 0-16,3-1 15,-1 0-15,-1-2 0,1-3 16,1 0-16,-1 1 0,-6-16 15,0 0-15,6 16 16,0-2-16,-6-14 0,0 0 16,7 14-16,-1-1 0,-6-13 15,0 0-15,0 0 16,0 0-16,0 0 0,0 0 16,8 8-16,0 0 0,1-8 15,1 0-15,0-8 16,0 0-16,1-8 0,1 1 15,1-9-15,2-2 0,0-3 16,-1 0-16,7-12 16,1 0-16,4-7 0,0-1 15,-1 8-15,0-3 0,-5 13 16,-1-1-16,-3 11 16,0-1-16,-7 11 0,0-3 15,2 6-15,-2 0 0,0 1 16,-1-3-16,0 2 15,-2-1-15</inkml:trace>
  <inkml:trace contextRef="#ctx0" brushRef="#br0" timeOffset="3153.67">11634 17806 0,'0'-14'0,"2"63"0,0-29 0,0-1 16,0 1-16,0 0 15,0 0-15,0-2 0,-1-3 16,4-1-16,-3 0 0,2-1 16,0-1-16,-1-3 15,-1-1-15,2-2 0,-2 0 16,2-2-16,-2 0 0,2 0 15,-2-2-15,2-1 0,-2-1 16,0 3-16,0-3 16,0 0-16,-1 0 0,1 3 15,0-3-15,0 0 16,0-3-16,0 0 0,0 0 16,3-1-16,-4 0 0,3 0 15,-2-2-15,2-1 16,0-1-16,1-2 0,1 0 15,3-1-15,-4-4 0,3 3 16,-1-5-16,4-2 16,-2-3-16,3-2 0,0 0 15,1-3-15,2-2 16,0-2-16,0-3 0,3-9 16,2-1-16,2-3 0,-1 0 15,1 1-15,-1-2 16,-2 9-16,-1-3 0,1 11 15,-4 0-15,1 8 0,0-4 16,-7 12-16,1-1 16,-4 4-16,0 1 0</inkml:trace>
  <inkml:trace contextRef="#ctx0" brushRef="#br0" timeOffset="10494.07">14894 15569 0,'0'0'0,"0"0"0,0 0 16,-10 1-16,-2 1 0,-7 1 15,0-2-15,1 1 16,0 1-16,2-1 0,1-2 15,0 0-15,2-2 0,-1-3 16,-1-1-16,2-3 16,0-3-16,2-1 0,-1-4 15,0 4-15,0-3 0,3-2 16,-1 0-16,3-3 16,-2 0-16,2-3 15,0 1-15,1-5 0,-2 0 0,4 1 16,0-3-16,0 3 15,0-1-15,3 1 0,-1-2 16,4 1-16,-2-1 16,3 1-16,1-2 0,0 5 15,0-3-15,6 5 0,-2-2 16,4 1-16,-2-2 16,4 5-16,-3-1 0,7 5 15,-3-3-15,1 4 16,-1 1-16,3 1 0,-2 0 15,5 2-15,-1 0 0,2 4 16,-1-2-16,5 5 16,-2-1-16,3 2 15,1 1-15,1 0 0,-2-1 0,2 4 16,-1 0-16,1 2 16,1 0-16,5 1 0,-1-3 15,8 3-15,0-1 0,5 3 16,-2-4-16,-2 3 15,0-2-15,-2 2 0,-1-3 16,-3 3-16,0-2 0,3 0 16,1-2-16,4 2 15,-2 0-15,3 0 0,2 0 16,-1-2-16,-2 0 0,2 0 16,-2 0-16,3 0 15,1 0-15,1 0 0,-1-2 16,2 2-16,-2-2 15,4 4-15,0 0 0,3-2 16,0 0-16,0 0 0,-1-2 16,2 2-16,-1-2 0,0 4 15,-2-2-15,3 2 16,1-2-16,-1 0 0,-1-2 16,3 2-16,-2-2 0,-1 0 15,1 0-15,1 0 16,-1-2-16,-1 1 0,0-1 15,4 2-15,-2-2 0,1 0 16,1 0-16,-2 2 16,1-2-16,-2 0 0,0 0 15,-1 0-15,1 0 0,0-2 16,0 0 0,2 1-16,-2-1 0,4 2 0,-2 0 15,-2 1-15,2 0 0,-5 3 16,-1-2-16,2 0 15,-1 0-15,3 2 0,-2 0 16,0 0-16,0 0 0,0-2 16,0 0-16,1 0 15,-1-2-15,1 4 0,-4 0 16,1 0-16,0-2 16,0 2-16,0 0 0,0 2 15,-3-2-15,2 2 16,-1 0-16,-3 0 0,1 0 15,2 0-15,-5-2 0,5 0 16,-1-2 0,4 2-16,-3 0 0,-3 0 0,1-2 15,-2 0-15,-1-2 0,-1 2 16,-2 0-16,2 2 16,-1 0-16,0 2 0,0 0 15,-3 0-15,-3 0 0,-1 0 16,0 0-16,-2 0 15,0-2-15,0 0 0,0 0 16,0 0-16,-1 0 0,1 0 16,-1 0-16,-1 0 15,-1 0-15,-1 0 0,1 0 16,-7 0-16,0 0 0,1 2 16,-3-2-16,3 4 15,-3-3-15,2 1 16,1 1-16,0 1 0,-2 0 0,-1 2 15,-2-2-15,3 3 16,-3-1-16,0 2 0,1 0 16,-2 2-16,0 0 0,0-1 15,0 1-15,-3 2 16,0-2-16,0 4 16,0 0-16,-2-1 0,1-1 0,-1 3 15,-1-1-15,-1 2 16,0-3-16,-1 4 0,-1-4 15,2 3-15,-4 0 16,0 2-16,2-4 0,-4 7 16,1-4-16,-1 4 0,-2 0 15,-1 1 1,0-3-16,0 3 0,-2-3 0,-1 3 16,-1-1-16,0 1 0,0-2 15,0 1-15,-1-1 0,-1 2 16,0-3-16,0 2 15,-2-1-15,0 0 0,-1-2 16,5-18-16,0 0 16,-7 19-16,1 1 0,-1-1 15,-3-2-15,0-2 0,-1-1 16,-2 0-16,0-3 16,1 1-16,-2 0 0,0 0 15,-2-2-15,-1 1 0,-1-1 16,-2 1-1,1-2-15,0 3 0,-3-3 16,-1 3-16,-1-1 0,0 1 0,-2 1 16,-1-1-16,1-2 15,-4-1-15,1 1 0,0-2 16,-4-1-16,2 2 0,0-2 16,-4-1-16,-1 0 15,-8 0-15,-3 0 0,-1 0 16,-3-1-16,3 1 0,-2-1 15,5-1-15,-2-1 16,1 3-16,-2-1 0,-2 0 16,0-1-16,1 0 15,1-2-15,-3 2 0,0 0 16,1-1-16,-3 0 0,-4-1 16,0-2-16,-4 0 15,1 0-15,-2 0 0,0 0 16,3 1-16,0-1 0,5 2 15,-1-2-15,-2 0 16,-2-2-16,0 2 0,0 0 16,1-1-16,-4-1 0,0-1 15,-2 2-15,0-1 16,0-1-16,0 3 0,-4-1 16,4 1-16,0-3 15,1 3-15,-2 0 0,3 0 16,-4 0-16,1 0 0,1 0 15,-2 0-15,-2 0 0,4 0 16,-2 0-16,0 0 16,1 0-16,1-1 0,0-1 15,-1 0-15,-2 0 0,1-2 16,-1 1-16,3-4 16,-2 1-16,3 0 15,-1-1-15,1 1 0,-1 0 16,1 2-16,0-2 0,1 0 15,-3 0-15,2 0 0,1-1 16,0-2-16,2 2 16,1-1-16,-1 0 0,-2 0 15,2 0-15,1 0 16,-1 1-16,8-1 0,-1 0 16,-1 0-16,-2 0 0,1 0 15,1 1-15,-1 3 16,-3-3-16,4 3 0,-3 1 15,3-1-15,-4-2 0,5 2 16,0 0-16,3 0 16,-4 0-16,5 0 0,1-2 15,4 3-15,2-4 0,-2 3 16,-1 1-16,4-1 16,0-2-16,6 2 0,-3-2 15,5 3-15,-2-2 0,2-1 16,0-1-16,7 1 0,1-2 15</inkml:trace>
  <inkml:trace contextRef="#ctx0" brushRef="#br0" timeOffset="13430.69">14626 17674 0,'3'-13'0,"-16"61"16,5-26-16,4-2 15,0-1-15,1 1 0,-1-2 16,3 0-16,-1-3 0,0 3 16,0-3-16,2 1 15,0 0-15,2 4 0,-2-3 16,5 3-16,-1-2 15,5 0-15,-1-1 0,2 2 16,-3 1-16,7 1 0,-2-2 16,4 0-16,-1-1 0,3-1 15,-3-1-15,5 2 16,-1 0-16,3-1 0,-3-1 16,6 0-16,-2-3 0,0 1 15,1 0-15,4 0 16,-3 0-16,3 0 0,0-3 15,2 3-15,-1 0 0,8 1 16,1-1-16,3 2 16,-2-3-16,3-1 0,-3 0 15,-2-6 1,0 0-16,2-2 0,1 0 0,1-1 16,-1 0-16,0 0 0,1-1 15,2 1-15,1 0 16,2 0-16,1-2 0,1 2 15,-3-2-15,2 5 0,0-2 16,0 2-16,-1-2 16,5 0-16,-5-3 0,3 2 15,-1-1-15,4-1 0,-3-1 16,2 3-16,-2-2 16,5 1-16,-4 0 0,5 1 15,-2 0 1,4-2-16,-3 1 0,1 0 0,-2-2 15,3 2-15,-4-2 0,1 2 16,0 0-16,3 1 16,-3-1-16,4 2 15,0-2-15,-1 0 0,-1-2 0,-2 2 16,2-2-16,1 0 16,-1 0-16,2 0 0,-3 0 15,3 0-15,-2-2 0,2 2 16,-1-2-16,2 2 15,-2 0-15,3 4 0,-1 0 16,0 0-16,-1-1 0,1 6 16,0-3-16,1 0 15,-3-3-15,0 3 16,0-2-16,3 4 0,-1-2 16,0 2-16,-3-1 0,-1 0 15,-1-2-15,3 1 0,-3 0 16,-1 2-16,1-2 0,1 2 15,-4-2-15,1 0 16,0-3-16,0 3 0,0-2 16,0 0-16,-3 0 0,-1 0 15,1 0-15,-1-2 16,-3 0-16,2 0 0,-1-2 16,1 0-16,-2 0 0,2 0 15,-2 0-15,2 0 16,-3 0-16,-1 0 0,2 0 15,-3 0 1,0-2-16,-1 0 0,-1-2 0,-2 2 16,-1-2-16,3 3 0,-2-4 15,0 1-15,0 0 16,2 0-16,-1-2 0,1 3 16,-2-3-16,-2 2 15,0-2-15,1 0 0,-3 0 16,3 0-16,-1 0 0,0 3 15,-2-3-15,0 0 16,-2 0-16,4 0 0,-4 0 16,0 2-16,-2-2 0,-3 1 15,-1-4-15,1 4 16,-1-1-16,4-3 0,-5 0 16,2 1-1,-2-1-15,1 0 0,1-5 0,-2 3 16,2-2-16,-2 2 0,0-1 15,0 1-15,-4-3 0,4 2 16,-2-1-16,-1 1 16,-2-3-16,1 3 0,-1-2 15,2 0-15,-1-2 0,-3 2 16,1 1-16,-3-1 16,1-2-16,-3 3 0,2-4 15,-4 2-15,-2 0 0,2-2 16,-2 0-16,-3 1 15,0-2-15,0 1 0,-2-1 16,-4 0-16,0-1 0,-2 2 16,0-4-16,-3 4 15,0-1-15,-3 1 0,-1-1 16,-2 0-16,0 0 0,-2 0 16,-3 2-16,1-3 15,-3 2-15,0-1 0,-1 0 16,-3 2-16,-3-2 0,3 5 15,-4-3-15,-1 3 16,-1-3-16,-1 2 0,0 1 16,-9-5-16,-1 0 0,-3 2 15,2-1 1,-4 3-16,1 0 0,0 2 0,0-1 16,-2 3-16,0-1 15,1 5-15,2-1 0,-2 5 16,2-2-16,-4 4 0,1-1 15,-1-2-15,2 1 16,-3 1-16,0-3 0,-1 0 16,0 0-16,-1 2 0,-2-2 15,0 0-15,0-2 16,-4 4-16,-1-1 0,-2 0 16,0-1-16,3 2 0,-2-2 15,1 3 1,2-2-16,-1 0 0,-1-1 0,0-2 15,-1 0-15,3 1 0,-3-1 16,2 1-16,-2-3 16,0 2-16,0-1 0,1-2 15,-3 2-15,2 1 16,0-2-16,0 2 0,-2 1 16,1-1-16,-4-1 0,0 2 15,-3-1-15,4 0 16,0 0-16,3 2 0,-1-2 15,2 0-15,1 0 0,-1 2 16,-3 0-16,4-1 16,-3-1-16,4 2 15,0 0-15,-1 1 0,-1 0 0,0-1 16,-3-1-16,2-1 16,-1 3-16,0 3 0,1-2 15,1 4-15,-1 0 0,2-1 16,1-1-16,0 3 15,-1-3-15,0 3 0,0-3 16,3 0-16,-2 0 0,2 1 16,0 2-16,0-2 15,1-1-15,-4 0 0,-1-1 16,5 1-16,-3 0 16,4 1-16,-2 1 0,3 0 15,0 0-15,0-1 0,2 2 16,-1 1-16,0-2 15,1 2-15,-1-2 0,3 1 16,-3-1-16,2 2 0,-3 0 16,4 0-16,-1 0 15,2 1-15,-1-2 0,1 3 16,0-2-16,1 2 16,-2 0-16,3-1 0,-1 1 15,5 1-15,-1-1 0,1 1 16,-2-1-16,6 2 0,0-2 15,-2 1-15,0 2 16,2 0 0,-3-1-16,3 2 0,0 0 0,2-1 15,0 0-15,1 0 0,0-1 16,1 2-16,-2-2 0,4 4 16,-1-3-16,7 1 15,-1-3-15,3 2 0,-4-1 16,4 2-16,-1-1 0,3 1 15,-3 0-15,4 4 16,-1 0-16,3 4 0,1-3 16,3 5-16,-1-2 0,1 5 15,-3-2-15,6 1 0,-4 0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5-02T02:42:12.01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23353 7468 0,'0'0'0,"0"0"0,0 0 0,0 0 16,0 0-16,5 10 15,-4 0-15,5 10 0,-2-2 16,0 1-16,-2-1 0,-1 2 16,1-3-16,0 2 15,0-3-15,-2 0 16,0-2-16,2-2 0,-2-3 0,2-3 15,1-2-15,6-4 16,-1-1-16,10-8 0,-1 0 16,8-10-16,1 2 0,5-4 15,-1-1-15,7-5 16,0-3-16,1-1 0,-3-1 16,-8 7-16,-1-3 0,-8 6 15,-3-2-15,-15 24 16,0 0-16,10-15 0,0-2 15,-6 3-15,-1-1 0,-1 6 16,-2-2-16</inkml:trace>
  <inkml:trace contextRef="#ctx0" brushRef="#br0" timeOffset="834.4">18085 7531 0,'0'0'0,"5"-10"0,-1-1 16,9-13-16,1 0 0,11-6 15,-2 0-15,10-10 0,1-1 16,8-10-16,-1-1 0,-1 2 16,0 2-16,-8 9 15,-2 0-15,-12 15 0,2-1 16,-10 10-16,-3-1 16,-7 16-16,0 0 0,2-13 15,-2-4-15,-2 7 0,0 1 16</inkml:trace>
  <inkml:trace contextRef="#ctx0" brushRef="#br0" timeOffset="1235.15">18864 5999 0,'0'0'0,"0"0"16,0 0-16,-1 4 15,-4 0-15,-6 6 0,2 0 16,-3 4-16,0-3 0,1 7 16,11-18-16,-14 18 0,2 5 0,-2 1 15,3 6-15,-1-3 16,4 3-16,-2-2 0,7 2 15,-1-2-15,4-1 16,0-2-16,6-3 0,-3-2 16,12-5-16,-4-1 0,9-4 15,-3-2-15,8-7 16,-1 2-16,4-7 16,0 0-16,0-2 15,0-2-15,1-2 0,-2 0 0,-1 1 16,-1-2-16,-4 0 0,-2-1 15,-7 3-15,0-1 0</inkml:trace>
  <inkml:trace contextRef="#ctx0" brushRef="#br0" timeOffset="1392.07">19185 6376 0,'0'0'0,"0"0"0,0 0 15,0 0-15,0 0 0,0 0 16,0 0-16,0 12 15,0-2-15,0 6 0,0-1 16,2-5-16,0 0 16,0-9-16,-2 2 0,0-7 15,-2 0-15</inkml:trace>
  <inkml:trace contextRef="#ctx0" brushRef="#br0" timeOffset="1568.03">19203 6213 0,'0'0'0,"0"0"0,0 0 15,0 0-15,0 0 0,0 12 16,0-2-16,4 5 0,-2 1 16,3-8-16,-1 0 0</inkml:trace>
  <inkml:trace contextRef="#ctx0" brushRef="#br0" timeOffset="2485.98">19455 6239 0,'0'0'0,"-9"11"0,-3 2 0,-2 2 16,-2 0-16,7 3 15,-2-1-15,4-4 0,1-1 16,4 0-16,0-2 0,4-3 15,0-1-15,4 0 16,-2-2-16,4-2 16,-2-2-16,3-4 0,2 0 0,-2 0 15,1-2-15,-3 2 0,2-2 16,-2 4-16,-1-2 16,0 3-16,-3-1 0,2 2 15,-1 0-15,0 2 16,-2-2-16,2 1 0,-2-1 15,2 4-15,-2-2 0,2-2 16,0 0-16,2-4 16,0-1-16,1-5 0,1-2 15,2-4-15,0 1 16,3-9-16,1-1 0,-1-5 16,0 1-16,0-3 0,-1 0 15,3-13-15,0 1 16,0-2-16,1-1 0,-16 47 15,0 0-15,12-38 0,-1 1 16,-11 37-16,0 0 0,11-20 16,-4 1-16,-1 17 15,-2 0-15,-2 10 0,0-2 16,0 8-16,-2-1 0,0 7 16,-2-1-16,0 11 15,0-3-15,0 3 0,-2-2 16,2-1-16,-1 1 15,1-3-15,0 0 0,2-5 16,-2 0-16,2-4 0,0 0 16,2-6-16,0-3 15,3-1-15,-1-3 0,6-6 16,0-1-16,3-3 0,1-2 16,3-1-16,-1 1 15,3-1-15,1-2 0,0 5 16,-3-3-16,-1 9 0,0-3 15,-3 7-15,-4-2 16,-3 8-16,-2-2 0,-3 7 16,-1-1-16,-1 3 0,-3 0 15,2 1 1,-2 0-16,4-17 0,0 0 0,0 0 16,0 0-16,4 14 0,0-3 15,5-9-15,1-2 0,2-10 16,0 1-16,1-1 15,1-2-15,4 4 16,-2 0-16,-16 8 0,0 0 16,11-2-16,-2 0 0,-9 2 15,0 0-15,6 4 16,1-2-16,-7-2 0,0 0 16,0 0-16,0 0 0,0 0 15,0 0-15,5 4 16,1 0-16,2-6 0,-1-3 15,3-2-15,-5-2 0</inkml:trace>
  <inkml:trace contextRef="#ctx0" brushRef="#br0" timeOffset="2769.7">20314 5522 0,'0'0'16,"0"13"-16,0 2 0,0 13 15,-2-4-15,0 10 16,0-2-16,0 9 0,0-3 16,2 4-16,-2-3 0,2 1 15,-2-3-15,2-1 0,0-2 16,0-2-16,0-3 15,0-29-15,0 0 0,0 24 16,0 0 0,2-5-16,-2-1 0,2-8 0,0 0 0</inkml:trace>
  <inkml:trace contextRef="#ctx0" brushRef="#br0" timeOffset="3086.81">20545 5553 0,'0'0'0,"0"0"16,0 0-16,0 0 0,0 0 15,0 0-15,0 0 16,0 0-16,0 0 0,0 0 16,0 0-16,0 12 15,0 1-15,0 11 0,0 2 16,0 7-16,0-2 0,0 9 15,0-2-15,2-1 16,0 1-16,1-2 0,1 0 16,0-3-16,-2 1 0,2-3 15,0-2 1,-3-5-16,1-2 0,-2-22 0,0 0 16,0 0-16,0 0 0,0 0 15,0 0-15,0 15 16,-2-2-16,1-4 0,-3-1 15</inkml:trace>
  <inkml:trace contextRef="#ctx0" brushRef="#br0" timeOffset="3304.23">20467 5881 0,'0'0'0,"0"0"16,0 0-16,14-2 15,-2-2-15,11-3 0,-2-1 16,6-2-16,-2 0 0,0 0 16,0-2-16,5 1 15,-3-1-15,3-1 0,-3 1 16,1-4-16,-2-2 0,-5 2 16,-1-1-1</inkml:trace>
  <inkml:trace contextRef="#ctx0" brushRef="#br0" timeOffset="3819.9">20919 5671 0,'0'0'0,"0"0"16,0 0-16,0 2 0,0 0 16,0 4-16,0 1 0,2 2 15,1 1-15,3 3 16,-2-1-16,7-2 0,1 0 16,1-5-16,3 1 15,-3-2-15,0 1 0,1-5 16,0 0-16,0 0 0,-1-2 15,1-2-15,-3-1 0,1 0 16,0-4-16,-2 1 16,-1 0-16,1-5 0,0 0 15,-1-1-15,0-2 16,-9 16-16,0 0 0,0 0 16,0 0-16,0 0 0,0 0 15,7-12-15,1-2 16,-6 13-16,1-4 0,-6 11 15,1 0-15,-4 10 0,1-2 16,-1 10-16,-3-2 16,0 13-16,0-2 0,-4 16 15,0 0-15,-3 12 16,1-2-16,-3 8 0,-1-3 16,-1-1-16,0-2 0,1-5 15,-2-2-15,3-7 16,1 0-16,3-5 0,-1-3 15,-1-4-15,-1-1 0,-1-7 16,1-1-16,3-11 0,1 2 16,-2-7-16,2-2 15,13-8-15,0 0 0,-16 5 16,-2-1-16,2-7 0,1 2 16,3-6-16,0-4 15,5 4-15,-1-3 0</inkml:trace>
  <inkml:trace contextRef="#ctx0" brushRef="#br0" timeOffset="11461.32">18105 9795 0,'0'0'0,"0"0"0,0 0 16,0 0-16,0 0 0,0 13 15,0-1-15,0 11 16,0 1-16,0-3 0,0-1 16,0 0-16,0-3 15,0 1-15,0-2 0,2-3 16,0 2-16,0-4 0,-1 1 15,1-2-15,0-2 0,0-1 16,1-1-16,1 0 16,-2-2-16,0 1 0,-1-3 15,1-2-15,0 0 16,4-5-16,0-1 0,6-4 16,-3-1-16,5 0 15,-2-4-15,3-3 0,2 1 16,3-5-16,-1 1 0,3-2 15,-4 0-15,4 0 0,-2-2 16,-1 3-16,1-2 0,0 4 16,-3-1-16,2 4 15,-4 1-15,1 0 0,-1 0 16,1 4-16,-3-1 0,-13 13 16,0 0-16,18-11 15,-3 0-15,5-3 0,0-2 16,-3 0-16,1 1 0</inkml:trace>
  <inkml:trace contextRef="#ctx0" brushRef="#br0" timeOffset="17017.72">12066 9482 0,'0'0'0,"0"0"0,0 0 15,-8 5-15,-1-4 0,-7 11 16,-2-1-16,3 9 0,-1-2 16,1 1-16,-3 1 0,3 2 15,-3-3-15,18-19 16,0 0-16,-11 21 16,-4 1-16,15-22 0,0 0 0,-7 16 15,-1-1-15,8-11 16,-2 1-16,8-10 15,-2-1-15,2-3 0,-3-1 0,8-4 16,-4 1-16,8 1 16,0 0-16,2 2 0,-1 0 15,-3 4-15,-1 0 16,-4 5-16,-3-2 0,-3 3 16,-2 0-16,-2 6 15,1-2-15,-5 6 0,-2 1 16,0 2-16,0 1 0,1 4 15,-3-3-15,4 6 16,-2 0-16,8-21 0,0 0 16,-2 12-16,0 1 0,2-5 15,0-2-15</inkml:trace>
  <inkml:trace contextRef="#ctx0" brushRef="#br0" timeOffset="17842.19">17445 9610 0,'0'0'0,"-11"9"0,2 1 15,-5 4-15,1-1 0,1 3 16,0-2-16,0 0 16,-3 0-16,6 0 0,-1-3 15,5-1-15,-4 1 0,5-9 16,1 1-16,1-3 15,0 0-15</inkml:trace>
  <inkml:trace contextRef="#ctx0" brushRef="#br0" timeOffset="18001.6">17507 9655 0,'0'0'0,"0"0"16,0 0-16,-8 13 0,0 0 15,-1 3-15,-4 2 0,0 4 16,-1-2-16,1-1 0,0 0 16</inkml:trace>
  <inkml:trace contextRef="#ctx0" brushRef="#br0" timeOffset="45435.56">3056 9338 0,'0'0'0,"0"0"0,0 0 15,0 0-15,0 0 0,-9 12 16,1-2-16,-5 8 0,-3-1 15,0 7-15,1-3 16,0 7-16,-3-1 0,2 3 16,-1-3-16,-2 7 0,0-3 15,5-2-15,-1-1 16,15-28-16,0 0 16,-11 16-16,0 0 0,3-8 0,-1-3 15</inkml:trace>
  <inkml:trace contextRef="#ctx0" brushRef="#br0" timeOffset="45706.01">3132 9433 0,'0'0'0,"0"0"0,0 0 15,0 0-15,0 0 0,-7 12 16,-2-2-16,-3 9 16,0 0-16,-3 5 0,1-1 15,2 3-15,0-2 0,6-1 16,-4 1-16,9-3 16,-1-1-16,2-20 0,0 0 15,0 0-15,0 0 0,6 16 16,-3-3-16</inkml:trace>
  <inkml:trace contextRef="#ctx0" brushRef="#br0" timeOffset="46730.04">10801 9757 0,'11'-6'15,"-53"29"-15,21-11 0,8 4 0,-3 0 16,1 2-16,-3-3 0,3 5 16,-3-3-16,2 3 0,-2-3 15,2 3-15,-1-2 16,17-18-16,0 0 0,-9 11 16,-2 0-16,11-7 15,-1-3-15,4-2 0,-1-3 16,3-1-16,-1-1 0</inkml:trace>
  <inkml:trace contextRef="#ctx0" brushRef="#br0" timeOffset="46913.54">10920 9740 0,'0'0'0,"0"0"0,0 0 16,0 0-16,0 0 0,-2 3 15,-1-2-15,-8 6 0,0-2 16,-7 8-16,-1-2 15,-1 9-15,0-2 16,1 3-16,-2 0 0,0 1 16,2 0-16,19-22 0,0 0 15,-18 21-15,-1 1 16,3-4-16,1 0 0</inkml:trace>
  <inkml:trace contextRef="#ctx0" brushRef="#br0" timeOffset="59379.46">11079 12632 0,'0'0'16,"0"0"-16,0 0 0,0 0 15,0 0-15,0 0 0,0 0 16,0 0-16,0 0 0,0 0 16,0 0-16,0 0 15,0 0-15,0 0 0,0 0 16,0 0-16,0 0 0,0 0 16,0 0-16,0 0 15,0 0-15,0 0 0,0 0 16,0 0-16,0 0 15,10 2-15,-1 0 0,7 2 16,0 0-16,-1 0 0,-1 0 16,2 0-16,-1-1 15,2-1-15,-1 1 16,-1-3-16,-2 0 0,1 0 0,-2-3 16,2 0-16,-3-1 0,2 0 15,-2 0-15,2 1 16,1-4-16,1 1 0,2-1 15,0-1-15,2 0 16,0 4-16,-2-2 0,-17 6 16,0 0-16,20-3 15,-3 2-15,-17 1 0,0 0 16,20 1-16,0 2 0,-1 1 16,1-2-16,2 2 15,-4-2-15,3 0 0,-1-2 16,-1 0-16,1-2 0,-1 2 15,1-2 1,0 0-16,-3-2 0,-17 4 0,0 0 16,21 0-16,-1-1 0,1 1 15,0 0-15,-1 3 16,-3-1-16,-17-2 0,0 0 16,20 4-16,-2-2 0,-18-2 15,0 0-15,24 1 16,-2 2-16,-22-3 0,0 0 15,23-3-15,0 0 0,-1-1 16,1 0-16,0 0 16,-2-2-16,-21 6 0,0 0 15,22-4-15,-2 0 0,-1 3 16,0-3-16,-19 4 16,0 0-16,22 0 0,-3 0 15,3 0-15,-1 0 16,-2 0-16,-1-3 0,-1 1 15,1-1-15,0-2 0,-1 1 16,-17 4-16,0 0 0,16-3 16,-3-3-16</inkml:trace>
  <inkml:trace contextRef="#ctx0" brushRef="#br0" timeOffset="71659.77">6423 13573 0,'0'0'0,"0"0"0,0 0 0,0 0 15,0 0-15,0 0 0,0 0 16,0 0-16,0 0 0,0 0 15,0 0-15,0 0 16,0 0-16,0 0 0,0 0 16,0 0-16,0 0 0,0 0 15,0 0-15,0 0 16,0 0-16,0 0 0,0 0 16,10 0-16,-1-2 0,11 0 15,-2 1-15,-1-1 16,2-3-16,-4 1 15,1 0-15,3 2 16,-1-1-16,4 1 0,-3 0 0,-1 0 16,-1 0-16,3 2 15,-2-2-15,0 2 0,3-2 16,1 2-16,-1 0 0,2 0 16,1 0-16,2 0 15,-4-2-15,4 2 0,-2 0 16,2 0-16,-2 0 0,2 0 15,2 0-15,-1 0 0,0 0 16,1 0-16,-1 0 16,0 0-16,-2 0 0,0 2 15,0-2-15,-1 0 16,0 0-16,-1 0 0,-2 0 16,1 2-1,1 0-15,-23-2 0,0 0 0,0 0 16,0 0-16,19 2 0,0 0 15,-19-2-15,0 0 0,0 0 16,0 0-16,0 0 16,0 0-16,17 4 0,-1-2 15,-16-2-15,0 0 0,10 3 16,-2-1-16</inkml:trace>
  <inkml:trace contextRef="#ctx0" brushRef="#br0" timeOffset="73401.74">10244 14100 0,'0'0'0,"0"0"0,0 0 15,0 0-15,0 0 0,0 0 16,0 0-16,0 0 16,0 0-16,0 0 0,0 0 15,0 0-15,0 0 16,0 0-16,0 0 0,11 3 16,-1-1-16,10 6 0,-2-2 15,1 2-15,0-2 0,2 0 16,-2 0-16,1-3 15,-3 1-15,3-2 0,0 1 16,-1 0-16,1 0 0,1-2 16,-2 1-16,4 1 15,-3-1-15,1-1 0,-2-1 16,3 3-16,-1-3 0,5 1 16,-3 1-16,3 0 15,-3 0-15,3 0 0,-2-2 16,1 2-16,-1-2 0,3 2 15,-2-2-15,2 2 16,-1-2-16,2 2 0,0-2 16,-1 2-16,0-2 15,3 1-15,-3 2 0,2-1 16,0-2-16,1 0 0,-3 0 16,1 0-16,-1 0 15,1 0-15,-1 0 0,2 0 16,2 0-16,-2 0 0,-1 0 15,1 0-15,-3 0 16,2 0-16,-1 0 0,1 1 16,0-1-16,-1 0 15,1 0-15,-1 2 0,1-2 16,-4 2-16,2 0 0,-1 0 16,2 0-16,-4 3 15,-2-3-15,-21-2 0,0 0 16,0 0-16,0 0 0,24 3 15,-2-1-15,-22-2 16,0 0-16,21 3 0,-2-2 16,-5 2-16,0 0 0,-9 0 15,-1-2-15</inkml:trace>
  <inkml:trace contextRef="#ctx0" brushRef="#br0" timeOffset="75458.68">11844 13636 0,'0'0'0,"0"0"0,0 0 0,0 0 15,0 0-15,0 0 16,0 0-16,8-8 0,-1 0 16,6-4-16,-2-1 0,2 1 15,1-2-15,2 2 16,-2-1-16,1 1 0,-1 0 16,1 2-16,1 0 15,1-3-15,-1 1 0,2-1 16,0 2-16,-18 11 0,0 0 15,20-9-15,-1-1 0,3 1 16,-2 0-16,-3 1 16,1-1-16,-18 9 15,0 0-15,17-7 0,1-1 16,-3 5-16,-1-1 0,-14 4 16,0 0-16,0 0 0,0 0 15,10 0-15,-2-2 16,-3 2-16,-1 0 0</inkml:trace>
  <inkml:trace contextRef="#ctx0" brushRef="#br0" timeOffset="104370.66">9760 15475 0,'0'0'0,"-8"3"16,-2 0-16,-3 6 0,-2 0 16,3-1-16,1 3 15,0-4-15,2 1 0,1 0 16,1 0-16,-4 0 0,2 0 16,-1-1-16,-2-1 15,1 3-15,0-3 0,11-6 16,0 0-16,-15 7 15,2-1-15,13-6 0,0 0 16,-18 4-16,1-1 0,-3 2 16,-1-4-16,4-1 15,-2 0-15,1-1 0,-1-4 16,3-1-16,-1 1 0,2-3 16,0-2-16,1 1 15,-1-1-15,3-1 0,0-4 16,3-1-16,-4 0 0,3-1 15,1-3-15,0 1 16,2-3-16,1-1 0,-2-1 16,3 1-16,-2-3 0,3 2 15,-1-1-15,3 1 16,-2 0-16,6-3 0,-2 2 16,4 1-16,-3 0 0,1 1 15,0-1-15,2 3 16,1-1-16,0 2 0,1-1 15,2 2-15,-1-1 0,4 2 16,-2-2-16,2 1 16,3-1-16,1 3 0,-1-4 15,1 4-15,-1-1 16,3 0-16,1 1 0,4 2 16,-3-3-16,3 4 0,-1 0 15,3 2-15,-2-2 0,2 3 16,-1-1-16,2 4 15,0-1-15,1 0 0,-1 2 16,1 1-16,-1-3 0,-1 7 16,0-1-16,1 1 15,1 0-15,1 2 16,-2 0-16,0 4 0,-1-2 16,1 4-16,-4 0 0,2 3 15,1 0-15,-3 2 16,0 1-16,-1 4 0,-2-1 15,-1 3-15,-1-1 0,0 3 16,-2-2-16,0 2 16,0-1-16,-5 3 0,1-2 15,-3 1-15,2-2 0,-3 3 16,-3 1-16,-1-3 16,-2 1-16,0 0 0,-2 0 15,0 1-15,-1 0 0,-3 2 16,-1-3-16,-2 3 15,-1-3-15,-2 5 0,1-1 16,-2 1-16,-4-3 0,-1 3 16,0-3-16,2 1 15,1-2 1,-1-3-16,-1-1 0,1 2 0,-1-3 0,1 0 16,1-2-16,1-1 15,0-1-15,3-2 0,-2-4 16,3-1-16,0-2 15,-1-2-15,-1-1 0,-2 2 16,-1-3-16</inkml:trace>
  <inkml:trace contextRef="#ctx0" brushRef="#br0" timeOffset="114747.76">20346 12583 0,'0'0'0,"17"4"16,-1-2-16,14 0 15,-1 0-15,6 2 0,0-1 16,17 0-16,-4 1 0,5-2 31,-2 0-31,4-1 0,-2-1 0,-2 3 16,-1-3-16,1 0 0,1 0 16,-3 0-16,0 0 0,-5-3 15,1 0-15,-5-3 0,-1-3 16,5 2-16,-4-1 15,7 2-15,-5 0 0,4 3 16,-2-3-16,2-2 0,1 0 16,-1 1-16,1-4 0,-2 5 15,-2 0-15,-1 3 16,-2-2-16,-2 2 0,1-4 16,2 6-16,1-2 15,-3-2-15,-2 0 0,-4 2 16,0-2-16,-3-2 0,0 2 15,-30 5-15,0 0 16,22-5-16,-2 0 0</inkml:trace>
  <inkml:trace contextRef="#ctx0" brushRef="#br0" timeOffset="128678.89">17153 12530 0,'0'0'0,"0"0"0,0 0 0,0 0 16,0 0-16,-2 8 0,-3 0 16,-1 6-16,0-1 15,-4-1-15,1-3 0,-1 0 16,0-1-16,0-3 15,1 2-15,-1 0 0,-2-1 16,1 4-16,-3-2 0,-1 3 16,-3 0-16,-8 6 0,1-2 15,-6 6-15,0-4 16,-15 13-16,-2-3 0,-12 12 16,-2-1-16,0 5 0,0 0 15,6 0-15,2 1 16,7-1-16,-2-2 0,7-1 15,-1-3-15,4 0 0,-2-1 16,0 3-16,1 0 16,-1 4-16,0-1 0,1 4 15,-4-4-15,2 2 16,-5-1-16,6-3 0,1-1 16,2-1-16,1-2 0,-3-1 15,2 0-15,-2 3 16,-1-3-16,1 3 0,-3-3 15,0 3-15,1 1 16,-5-1-16,-2 1 0,1 3 16,-1-3-16,3 2 0,-2 0 15,1 0-15,-2-1 0,4 1 16,-2 1-16,8-3 16,-2-2-16,5-1 0,-1-3 15,4 1-15,0-2 0,-4 0 16,-3 0-16,2 1 15,-1 0-15,1 2 0,-1 0 16,-3 4-16,-1-1 0,2 4 16,-2-3-16,2 1 15,-3-4-15,3 4 0,-2 0 16,2 1-16,0-2 0,0 2 16,-3-1-16,5 4 15,0-3-15,4-3 0,-1 1 16,4-1-16,-1-3 15,4-3-15,0-3 0,-1 1 16,-1-1-16,2-1 0,-3 0 16,0-1-16,1-1 15,0-1-15,0 0 0,1 4 16,-1-5-16,1 2 16,-1 0-16,1 0 0,-1 0 15,2-1-15,1 2 0,-2-2 16,0-1-16,4-1 0,-1 1 15,0-3-15,-1 0 16,3 1-16,-3 1 0,5-2 16,-3 0-16,2 1 15,-1-3-15,6 3 0,-3-3 16,2 2-16,1-4 0,0 3 16,-3-1-16,3 3 15,-1 0-15,-1-1 0,2 0 16,1-1-16,-2 0 0,3-1 15,-1 1-15,3-1 16,-3-2-16,5 2 0,-3-1 16,1 0-16,-1-2 0,2-1 15,-3 0-15,17-15 16,0 0-16,-13 18 0,-1-2 16,1 0-16,0 0 15,13-16-15,0 0 0,-13 15 16,0-1-16,13-14 0,0 0 15,0 0-15,0 0 0,0 0 16,0 0-16,-10 14 16,-2 0-16,12-14 0,0 0 15,0 0-15,0 0 16,-13 12-16,-1 0 0,1-5 0,-2 0 16</inkml:trace>
  <inkml:trace contextRef="#ctx0" brushRef="#br0" timeOffset="129312.53">12296 16773 0,'0'0'0,"-2"12"0,-1-3 15,-3 14-15,0-4 16,3 0-16,-3-1 0,1 2 16,-1-2-16,2-1 15,-2-2-15,4 0 0,-2-4 16,2-1-16,1 1 0,1-4 16,-3 1-16,1-1 15,0-1-15,2 0 0,-2 0 16,2-2-16,0 0 0,0 0 15,-2 0 1,4 0-16,-2 0 0,0-4 0,0 0 16,4 4-16,-2-3 0,2 2 15,0-2-15,2 1 16,-2-2-16,4 3 0,1-3 16,0 0-16,-1-3 0,4 1 15,-3 1-15,5-2 16,-2 2-16,3-1 0,-1 0 15,3 0-15,1 0 16,1 0-16,1-1 0,2 3 16,-2-3-16,1 3 0,-1 0 15,1 3-15,-1-3 16,2 1-16,-3-1 0,-19 0 16,0 0-16,19 4 15,1-2-15</inkml:trace>
  <inkml:trace contextRef="#ctx0" brushRef="#br0" timeOffset="139089.2">18446 16867 0,'0'0'0,"0"0"0,0 0 15,0 0-15,0 0 16,0 0-16,0 0 0,0 0 16,0 0-16,0 0 0,0 0 15,10 0-15,-2 0 16,9 0-16,1 0 0,-1 0 16,-1 0-16,0 0 0,0 0 15,-3 0-15,1 0 16,-1 0-16,0 0 0,0 0 15,2-2-15,-2 0 0,0 0 16,0 0-16,-2 0 16,0 2-16,-2-2 0,-9 2 15,0 0-15,9-3 16,-1 0-16,-8 3 0,0 0 16,0 0-16,0 0 0,5-4 15,-2 0-15,-3 3 16,-1-3-16,-1 4 0,-1-2 15,-1 4-15,0-2 0,-1 1 16,-1-1-16,-2 4 16,0-2-16,0 2 0,-1 0 15,0 2-15,0 0 0,1 1 16,-1 0-16,-1 1 16,1 0-16,1 1 0,-2 0 15,4 0-15,-1-1 0,1 4 16,0-3-16,2 1 15,0 0-15,0 2 0,0 0 16,2 0-16,0-2 0,2 1 16,0 1-16,2 0 15,-2 0-15,2-1 0,0-1 16,2 4-16,0-2 16,0 1-16,0 1 0,0 0 15,-2-2-15,4 1 0,-3 2 16,-3-15-16,0 0 0,4 12 15,0 1-15,-4-13 16,0 0-16,0 0 0,0 0 16,2 15-16,1-1 0,-3-14 15,0 0-15,0 14 16,0-2-16,0-12 0,0 0 16,0 0-16,0 0 0,-5 11 15,1-1-15,4-10 16,0 0-16,0 0 0,0 0 15,0 0-15,0 0 16,-6 10-16,1-2 0,5-8 16,0 0-16,0 0 0,0 0 15,0 0-15,0 0 16,-2 6-16,-2-2 0,4-4 16,0 0-16,4 0 0,-2-2 15,5 0-15,-1-1 16,4-1-16,0-2 0,2 3 15,-1-3-15,2 0 0,-1 0 16,1 3-16,1-3 16,-14 6-16,0 0 0,16-6 15,-3-1-15,3 4 0,-1-3 16,-15 6-16,0 0 16,16-4-16,-3-2 0,0-1 15,-2-2-15,-3 2 0,0-1 16</inkml:trace>
  <inkml:trace contextRef="#ctx0" brushRef="#br0" timeOffset="139505.53">19082 16598 0,'0'0'0,"0"0"0,0 0 16,0 9-16,-2-1 0,-5 8 16,2 0-16,-4 7 15,0 0-15,-4 4 16,2-2-16,2 7 0,-2-3 0,0 10 15,0 1-15,-4 15 16,0 0-16,1 13 16,-1-1-16,3 0 0,0-1 0,7-10 15,-4-3-15,7-14 16,-2-1-16,6-13 0,-2 0 16,0-25-16,0 0 0,0 0 15,0 0-15,6 14 16,-1 0-16,2-8 0,1-2 15,-3-6-15,1 0 16,-1-6-16,-3 0 0,0 0 16,-2-2-16</inkml:trace>
  <inkml:trace contextRef="#ctx0" brushRef="#br0" timeOffset="140190.08">19493 16796 0,'0'0'0,"0"0"0,0 0 16,0 0-16,0 0 15,0 0-15,0 0 0,-6 8 16,-2 0-16,-6 4 16,1-2-16,-2 1 0,0 1 15,3 0-15,-1 0 0,0-2 16,-2 0-16,2 0 16,-1-1-16,3 1 0,-4-3 15,4 4-15,0-4 0,11-7 16,0 0-16,-11 8 15,1-1-15,10-7 0,0 0 16,-8 13-16,0-3 0,8-10 16,0 0-16,-6 13 15,0-1-15,6-12 0,0 0 16,0 14-16,-1 0 0,4-1 16,-1 1-16,2 0 15,0-2-15,2 0 0,0-1 16,3 2-16,-2-2 0,2 1 15,-2-1-15,3 1 16,-1-2-16,-9-10 0,0 0 16,11 14-16,-2 0 15,0 2-15,2-3 0,-4 2 16,1 0-16,-8-15 0,0 0 16,4 15-16,1 0 15,-5-3-15,-3 3 0,-1-2 16,0 0-16,-2 0 0,1-1 15,-1-1-15,-2 2 16,-2-3-16,1 1 0,9-11 16,0 0-16,0 0 0,0 0 15,-13 9-15,2 0 16,-2-5-16,-1-2 0,1-4 16,-1-2-16,5-1 0,-3 1 15</inkml:trace>
  <inkml:trace contextRef="#ctx0" brushRef="#br0" timeOffset="140774.41">19640 16418 0,'0'0'0,"0"0"0,0 0 0,0 0 16,0 0-16,0 0 15,0 0-15,0 0 0,0 0 16,11 7-16,0-1 0,4 4 16,1-2-16,2 2 15,-2-1-15,1 1 0,1 0 16,1 0-16,-1-1 0,0 6 16,-1-4-16,-1 5 15,-1-3-15,1 5 0,-1-2 16,1 3-16,-2 2 15,-1 0-15,-4 1 0,-1 5 16,-3-2-16,-1 5 0,1-1 16,-5 3-1,0-2-15,-5 5 0,0-2 0,-5 6 16,1 1-16,-6-1 0,-1-2 16,0-1-16,-1-3 0,-1-3 15,0-2-15,-1-1 16,0-4-16,2-5 0,-1-1 15,1-3-15,2 0 16,-1-4-16,1 0 0,-4-7 16,0 1-16,1-2 0,1-2 15</inkml:trace>
  <inkml:trace contextRef="#ctx0" brushRef="#br0" timeOffset="141408.12">18732 16434 0,'0'0'0,"0"0"16,0 0-16,-10 4 15,-1 1-15,-7 4 0,-2 0 16,3 2-16,-2-1 16,4 2-16,-3 0 0,1 4 15,-1-1-15,1 3 0,-3-3 16,1 5-16,0-3 0,-1 6 16,0-4-16,3 2 15,-2 2-15,2-3 0,-3 3 16,4-2-16,-1-1 0,3 1 15,1 1-15,1-1 16,0 1-16,2 2 0,-1 0 16,1-1-16,0-2 15,5 3-15,-1-1 0,1 1 16,0 0-16,3 1 16,0-1-16,2 3 15,0 1-15,2 1 0,0-1 0,3 1 16,0-1-16,2-1 15,1-2-15,1 1 0,0 0 16,0-1-16,-1 1 0,4-2 16,0-1-16,-1-1 15,1-1-15,-2-3 0,-1-2 0</inkml:trace>
  <inkml:trace contextRef="#ctx0" brushRef="#br0" timeOffset="147780.5">11563 16184 0,'0'0'0,"0"0"15,0 0-15,0 0 0,0 0 16,0 0-16,0 0 15,0 0-15,0 0 0,0 0 16,0 0-16,12 0 16,-3 0-16,11 0 0,-1 0 15,-2 0-15,-1-3 0,-1 2 16,1-1-16,-1 0 16,0-2-16,0 0 0,1-1 15,-1 4-15,1-1 0,-1-1 16,-1 0-16,-14 3 15,0 0-15,19-2 0,0-1 16,2 0-16,1 1 0,-1 2 16,1 0-16,-3 2 15,-1-2-15,-1 3 0,1-3 16,-1 1-16,-1 1 16,3 0-16,-2 0 0,3-1 15,-3 2-15,5-1 0,-2-1 16,0 2-16,0-1 0,0-1 15,-1 2-15,5-3 16,-2 0-16,2 0 16,-3 0-16,2-3 0,-1 2 15,-1-4-15,1-1 0,-6 1 16,-1-1-16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5-02T03:57:07.40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4852 11198 0,'0'0'0,"0"0"15,0 0-15</inkml:trace>
  <inkml:trace contextRef="#ctx0" brushRef="#br0" timeOffset="851.86">2728 11226 0,'12'4'0,"-60"-16"16,19 6-16,0 8 0,-2-2 16,-3 4-16,0 0 15,-5 4-15,-4-2 0,0 1 16,0 1-16,-1 2 16,-2-2-16,-1 2 0,-1-2 15,-2 1-15,0-5 16,-3 7-16,53-11 0,-53 7 15,11 1-15,-1-3 0</inkml:trace>
  <inkml:trace contextRef="#ctx0" brushRef="#br0" timeOffset="2052.81">9756 10664 0,'0'0'0,"46"-4"16,-46 4-16,48-6 0,37-13 16,-4-1-16,52-17 0,-3-2 15,53-11-15,-3 1 0,12 5 16,-2-2-16,15-1 16,-2 0-16,11-3 15,-3 1-15,21 2 16,-1-2-16,23-27 0,2-1 15,11-21-15,3-2 0,14 40 16,0 0-16,18 58 0,0-1 16,18 23-16,-3 3 0,15 5 15,-2 0 1,8 13-16,-1 1 0,-4 12 0,-1-1 0,-15 23 16,2-3-16,-28 16 15,0 1-15,-98-21 0,-1 0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5-02T03:43:17.09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23921 11436 0,'0'0'0,"0"0"16,0 0-16,-6-1 0,0-4 15,-4 1-15,1 0 16,5 2-16,-1-1 15,2 0-15,1 1 0,4 4 16,1-2-16,2 8 0,-1 0 16,3 3-16,1-4 0,2 3 15,0-1-15,-1 0 16,0 2-16,0-1 0,0-2 16,-3-2-16,0 0 0,0-1 15,0-1-15,-1 0 16,-1-1-16</inkml:trace>
  <inkml:trace contextRef="#ctx0" brushRef="#br0" timeOffset="303.84">24107 11336 0,'0'0'0,"0"0"16,0 0-16,0 0 15,0 0-15,0 0 16,0 0-16,-1 10 0,-3-2 16,-5 7-16,2 1 0,-3 0 15,1-3-15,0 1 16,0 0-16,3-2 0,1 0 16,1-5-16,-3 1 0,3 0 15,-1 0-15,1-2 0,-2 0 16,-2-1-16,0 2 15,2-4-15,-1 1 0,1-4 16,-2-2-16,4-2 0,-3 0 16</inkml:trace>
  <inkml:trace contextRef="#ctx0" brushRef="#br0" timeOffset="537.89">24296 11361 0,'0'0'0,"5"12"16,-1 0-16,7 6 15,-2-1-15,2-2 16,0-2-16,-2 0 0,1 2 0,2-2 16,-2-1-16,0-1 15,0 1-15,-2-1 0,-1-4 16,-1-3-16,1-1 0,-2-3 15,1 0-15,0-3 0,-3-1 16</inkml:trace>
  <inkml:trace contextRef="#ctx0" brushRef="#br0" timeOffset="726.95">24579 11318 0,'0'0'0,"0"0"0,0 0 16,-11 12-16,-1 0 0,-3 7 16,-3-1-16,1 4 15,-1-1-15,-1 1 0,-1 0 0,0 1 16,1-1-16,1-3 16,-3 0-1</inkml:trace>
  <inkml:trace contextRef="#ctx0" brushRef="#br0" timeOffset="1355.75">23784 11876 0,'0'0'0,"0"0"0,0 0 16,12 7-16,-2 1 0,4 5 16,-1-2-16,0 3 0,0-2 15,0 2-15,1-1 16,-3-1-16,1 0 0,-2-2 16,0 0-16,-5-3 15,-1 0-15,1 0 0,-1-3 16,-2-1-16,-1-2 0,-1-2 15,-1-4-15,-1-4 16,0 2-16,0-3 0,-1-5 16,3 3-16,-2-2 0,2 3 15,0-2-15,0 4 16,-2 0-16,2 0 0,-2 0 16,0 3-16,-1 0 0,-1 4 15,-2-1-15,-4 10 16,0-3-16,-1 8 0,-1-3 15,-1 5-15,-2 0 0,2 3 16,0 1-16,2 0 16,0-3-16,4-1 0,-2-3 15,5-4-15,0-1 0,6-6 16,-2-2-16,8-6 16,0-2-16,2-1 0,-1 0 15</inkml:trace>
  <inkml:trace contextRef="#ctx0" brushRef="#br0" timeOffset="1556.04">24082 11807 0,'0'0'0,"4"4"0,-2-1 16,1 0-1,2 1-15,-1 4 0,-2-2 0,3 5 0,1 0 16,4-2-16,0-1 0,-1 0 16,-1-1-16,2 0 15,-2-1-15,2 0 0,1 0 16,0-1-16,-1-1 0,2-1 15,-3-3-15,1-5 16,0 1-16,0 1 0,-3-3 16</inkml:trace>
  <inkml:trace contextRef="#ctx0" brushRef="#br0" timeOffset="1722.21">24383 11789 0,'0'0'0,"0"0"0,0 0 15,0 0-15,0 0 0,0 10 16,-3 1-16,1 8 16,0 0-16,0 2 0,-1-4 15,1 1-15,0-1 16,-5 1-16,-1-2 0,3-4 16,-4-3-16</inkml:trace>
  <inkml:trace contextRef="#ctx0" brushRef="#br0" timeOffset="2039.36">23731 12302 0,'0'0'0,"0"0"0,0 0 15,0 0-15,0 0 0,0 0 16,0 0-16,8 5 16,0-3-16,6 8 0,-2-1 15,-3 0-15,2 0 0,-4-4 16,1-1-16,-3-4 15,-1 0-15,1-1 0,-3-2 16</inkml:trace>
  <inkml:trace contextRef="#ctx0" brushRef="#br0" timeOffset="2239.33">23943 12224 0,'0'0'0,"0"0"0,0 0 16,0 0-16,0 0 0,-7 8 15,0-3-15,-5 9 16,0-3-16,-1 6 0,-1-4 16,2 4-16,-1-4 15,1 2-15,-1-1 0,-2 2 16,2 0-16,6-7 0,-4 2 16,7-7-16,1-1 0</inkml:trace>
  <inkml:trace contextRef="#ctx0" brushRef="#br0" timeOffset="2456.5">24213 12279 0,'0'0'0,"0"0"0,0 0 15,0 12 1,-2-3-16,-1 10 0,-1-2 0,0 1 15,-1-3-15,-1 1 16,-3-3-16,6-4 0,-3-2 16,-1-1-16,2 0 0,-4-2 15,0-2-15,-1-1 0,-2-1 16</inkml:trace>
  <inkml:trace contextRef="#ctx0" brushRef="#br0" timeOffset="2679.33">24021 12350 0,'0'0'0,"0"0"0,0 0 15,0 0-15,0 0 0,0 0 16,0 0-16,13 10 16,-4-3-16,6 5 0,1-1 15,1 0-15,-1-3 0,1-1 16,1-1-16,2-2 15,-2-2-15,2-4 16,0 0-16,-3-4 0,1 0 0,-5-1 16,1-1-16</inkml:trace>
  <inkml:trace contextRef="#ctx0" brushRef="#br0" timeOffset="3058.24">23929 12742 0,'0'0'0,"0"0"0,0 0 0,0 0 16,0 0-16,-6 8 16,0 0-16,-4 6 0,0-3 15,1 2-15,-1-4 16,2-2-16,-1 2 0,-1 0 15,-2-1-15,-1 0 0,-3-1 16,4-2-16,-2 2 0</inkml:trace>
  <inkml:trace contextRef="#ctx0" brushRef="#br0" timeOffset="3229.54">23759 12805 0,'0'0'0,"0"0"0,0 0 15,0 0-15,0 0 0,0 0 16,0 0-16,4 10 16,-2-2-16,9 7 0,2 0 15,4-10-15,-1-1 0,-1-8 16,-1 0-16,1-4 16,1 0-16,-2 0 0,-1-1 15</inkml:trace>
  <inkml:trace contextRef="#ctx0" brushRef="#br0" timeOffset="3390.63">24211 12701 0,'0'0'0,"4"2"0,-2 0 0,1 4 16,-1-2-16,-4 4 15,-1-2-15,-1 6 0,-1-1 16,-5 3-16,1-1 16,-3 1-16,-1-2 0,5-2 15,-2 0-15,1-5 0,-4 2 16,2-2-16,0-1 0</inkml:trace>
  <inkml:trace contextRef="#ctx0" brushRef="#br0" timeOffset="3564.19">24166 12694 0,'0'0'0,"0"0"16,0 0-16,0 0 0,0 0 15,5 11-15,-3-4 0,7 8 16,2-1-16,-4-5 16,1-1-16,-5-2 0,-1 0 15</inkml:trace>
  <inkml:trace contextRef="#ctx0" brushRef="#br0" timeOffset="4175.03">23061 13164 0,'0'0'0,"0"0"0,0 0 16,11 0-16,1 0 0,9 0 16,2 0-16,2 0 15,1-2-15,3-2 0,0 0 16,8 1-16,-2-3 0,15-2 16,-3 0-16,4 0 15,-1-1-15,6 4 0,-1-2 16,3 3-16,1 0 0,0 2 15,-2-2-15,-1 2 16,2-2-16,-7 4 0,0-2 16,-3 2-16,1 0 0,-5 2 15,-4-2-15,0 2 16,-3 0-16,-2 0 0,-1-2 16,-34 0-16,0 0 0,29 2 15,1-2-15,-30 0 16,0 0-16,23 0 0,-1-2 15,-9 0-15,0-2 0,-6 0 16,-1 0-16</inkml:trace>
  <inkml:trace contextRef="#ctx0" brushRef="#br0" timeOffset="5159.16">23027 13582 0,'0'0'0,"0"0"16,0 0-16,14-3 0,-2-1 16,13-2-16,-2 0 0,2 2 15,-3-2-15,-4 3 16,0-1-16,-4 2 0,0 0 15,-3 2-15,0 0 16,-4 6-16,-1-3 0,-4 7 16,0-2-1,-6 6-15,0 0 0,-2 2 0,-2-3 0,-2 3 16,1-3-16,-3 5 16,-2 0-16,0 1 0,-1-1 15,2-2-15,-1 0 16,0-1-16,-1-1 0,4-2 15,-1 0-15,4-4 0,-1-3 16,1 2-16,0-4 16,2 1-16,0 0 0,2-2 15,-1 0-15,3-2 0,-3 0 16,3 0-16,0-2 16,4 0-16,-2-2 0,5 0 15,-1-2-15,3 2 0,-1-1 16,5-1-16,0 0 15,2 3-15,1-5 0,1 3 16,2-1-16,0 2 0,1-1 16,-1 0-16,1 1 15,-3 4-15,2 0 0,-6 3 16,1-2-16,-12-1 16,0 0-16,12 5 0,0-3 15,-12-2-15,0 0 0,0 0 16,0 0-16,7 3 0,1-1 15,-4-2-15,-2-2 16</inkml:trace>
  <inkml:trace contextRef="#ctx0" brushRef="#br0" timeOffset="5658.93">23579 13337 0,'0'0'0,"0"0"0,0 0 16,0 0-16,0 0 15,0 0-15,0 0 0,-6 8 16,-2 0-16,-4 8 0,1-3 16,-2 9-16,-1-3 15,2 8-15,1-2 0,1 4 16,0 1-16,4-1 0,-1 1 15,5-3-15,-2 1 0,4-3 16,0-1-16,4-5 16,0 2-16,-4-21 0,0 0 15,9 14-15,-1 3 0,4-7 16,-3-3-16,-9-7 16,0 0-16,10 2 0,0 0 15,-10-2-15,0 0 16,6-4-16,1-2 0,-4-1 15,-1-1-15,-2-1 0,0 2 16,0 7-16,0 0 16,-4-10-16,0 0 0,4 10 15,0 0-15,-6-7 0,-2-1 16,-2 2-16,1-3 0,9 9 16,0 0-16,-10-1 15,-2-3-15,2 4 0,1-2 16,9 2-16,0 0 15,-11-4-15,0 0 0</inkml:trace>
  <inkml:trace contextRef="#ctx0" brushRef="#br0" timeOffset="6060.41">23794 13418 0,'0'0'0,"0"0"16,0 0-1,0 0-15,0 0 0,-5 11 0,-2 0 16,-2 6-16,-3-1 0,2 2 16,-1-1-16,2 1 0,-1-2 15,4-1-15,0-1 16,4-2-16,-1 0 0,3-5 15,0 2-15,3-2 16,-1 0-16,4-2 0,0-1 16,6-2-16,-3-2 0,7 0 15,-5-2-15,2-2 16,1 0-16,0 0 0,0-2 16,-1 3-16,1-3 0,-1 3 15,1 0-15,-2-1 16,-3 0-1,1 0-15,-2 0 0,0 2 0,-1-2 0,-1 0 16,-1 0-16,-3-1 16,0-2-16,-2 1 0,0-1 15</inkml:trace>
  <inkml:trace contextRef="#ctx0" brushRef="#br0" timeOffset="6377.45">23892 13323 0,'0'0'0,"0"0"16,0 0-16,0 0 15,0 0-15,0 0 0,0 0 16,0 0-16,0 0 0,0 12 16,-2-2-16,0 13 15,0-3-15,0 2 0,-1 0 16,-2 3-16,1-2 15,2 4-15,0-2 0,2 0 16,-2 1 0,2-1-16,-2 1 0,2-26 0,0 0 15,0 25-15,-1 1 0,1-26 16,0 0-16,0 0 16,0 0-16,1 17 0,1 2 15,0-12-15,0-1 0</inkml:trace>
  <inkml:trace contextRef="#ctx0" brushRef="#br0" timeOffset="6573.13">24029 13709 0,'0'0'0,"0"0"0,0 0 16,0 0-16,0 0 0,0 0 15,0 0-15,0 0 0,0 0 16,0 10-16,0-1 16,-2 3-16,-2-1 15,1-7-15,-1 1 0</inkml:trace>
  <inkml:trace contextRef="#ctx0" brushRef="#br0" timeOffset="7438.53">24392 13418 0,'0'0'0,"0"0"16,0 0-16,0 0 15,0 0-15,0 0 0,0 0 16,-2-6-16,-2-2 0,-4-6 16,-3-1-16,4 2 15,-2 1-15,3 3 0,-1 0 16,2 0-16,-3 2 0,2-1 15,-1 0-15,0 2 16,0-1-16,1 2 0,0 0 16,1 1-16,-2-1 15,3 2-15,-2-1 0,3 4 16,-3 0 0,2 4-16,-1 0 0,4 4 0,-3-3 15,4 5-15,-2-2 0,2 7 16,0-4-16,2 4 15,-2 0-15,2 0 0,-2 0 16,3 3-16,-1 0 0,5 6 16,-3-2-16,1-1 15,-1 0-15,2 1 0,1-1 16,-4 1-16,1-2 0,-2-1 16,0 1-16,-2-20 15,0 0-15,2 19 0,-2 1 16,0-20-16,0 0 0,0 18 15,-2-2-15,2-16 16,0 0-16,-4 14 0,0-3 16,4-11-16,0 0 0,-6 6 15,-2-2-15,8-4 16,0 0-16,-7 2 0,-1-2 16,-1-2-16,0 0 0,1-1 15,1-4-15,2 2 16,-1-4-16,3 0 0,-1-1 15,2-2-15,0 0 0,4 0 16,-2-1-16,4-1 16,-2 0-16,3 1 0,2-3 15,2 0-15,-1 0 0,6-1 16,-1-3-16,4 2 16,-2-2-16,1 5 0,-1-1 15,1 3-15,-1 0 0,1 2 16,-2-1-16,0 6 15,-2-2-15,-5 4 0,1-2 16,-1 5-16,-2-3 0,-1 4 16,0-2-16,-4 2 15,0-2-15</inkml:trace>
  <inkml:trace contextRef="#ctx0" brushRef="#br0" timeOffset="7944.4">24490 13347 0,'0'0'0,"0"0"0,0 0 0,0 0 15,0 0-15,0 12 16,-2 0-16,-2 11 15,0-1-15,0-1 0,1-1 16,1-1-16,0 2 0,0-4 16,-1 1-16,6-2 0,-1-1 15,3-1-15,1-2 16,0-3-16,-1 1 0,6-4 16,-2 0-16,1-4 15,-2-2-15,0 0 0,-1-2 16,-1 0-16,0-2 0,0-2 15,0-1-15,-2-1 16,0 0-16,-1-2 0,1-2 16,-2 0-16,0-1 0,-2 0 15,0-2-15,-2 5 16,-2-6-16,0 5 0,1-1 16,-3 2-16,0-1 0,-2 3 15,0-2-15,1 4 16,-3-2-16,2 4 0,-2-2 15,1 5-15,-2-2 0,2 3 16,-2 0-16,2 0 16,0-2-16,1 0 0,1 0 15,0 0-15,1-2 0</inkml:trace>
  <inkml:trace contextRef="#ctx0" brushRef="#br0" timeOffset="8378.68">24745 13356 0,'0'0'0,"0"0"0,0 0 0,0 0 16,0 0-16,0 9 15,0 1-15,0 12 0,0-3 16,0 2-16,0-1 15,0-1-15,0 1 0,0-2 16,0 0-16,0-2 0,0-1 16,2-1-16,0-2 0,3-3 15,-1 0-15,6-3 16,0-3-16,1-1 0,1-2 16,1-4-16,-4 1 0,1-4 15,0 1-15,0-1 16,-3-2-16,2-2 15,-2-1-15,1-1 0,-2-1 16,-3 0-16,2 0 0,-5 1 16,0-3-16,-5 2 0,2-1 15,-3 2-15,0 2 16,1 1-16,-4-1 0,0 2 16,-1 2-16,-4 2 15,-1 0-15,-2 3 0,2-2 0</inkml:trace>
  <inkml:trace contextRef="#ctx0" brushRef="#br0" timeOffset="-16947.95">7240 9083 0,'0'0'0,"0"0"0,0 0 0,0 0 15,0 0-15,0 0 0,0 0 16,0 0-16,0 0 16,11 0-16,-2 0 0,8 0 15,-1 0-15,-4 0 0,0 0 16,-1 0-16,-1 0 15,-2 0-15,0 0 0,1 0 16,1 0-16,1 0 16,-1 0-16,2 0 0,-3 0 15,1 0-15,0 0 0,0 0 16,-1 0-16,2 0 16,-2 0-16,2 0 0,0 0 15,-11 0-15,0 0 0,11 2 16,0-2-16,-11 0 15,0 0-15,13 0 16,-2 0-16,2-2 0,0 0 0,-13 2 16,0 0-16,12-1 15,-2-2-15,-10 3 0,0 0 16,14-2-16,-1 1 16,-13 1-16,0 0 0,16-3 15,-3 1-15,-13 2 0,0 0 16,0 0-16,0 0 0,14-1 15,0-4-15,-14 5 16,0 0-16,14-2 0,-1 1 16,-13 1-16,0 0 0,0 0 15,0 0-15,18-3 16,-3 2 0,-15 1-16,0 0 0,0 0 0,0 0 0,22 0 15,-2-3-15,-20 3 16,0 0-16,21 0 0,1-1 15,0 1-15,-1 0 16,-21 0-16,0 0 0,22 0 16,-3-2-16,-19 2 0,0 0 15,24 0-15,-1-3 16,-23 3-16,0 0 0,25-2 16,-1 0-16,1 1 15,-5-1-15,-20 2 0,0 0 16,24-2-16,0 1 0,-24 1 15,0 0-15,23 0 16,0-3-16,-23 3 16,0 0-16,25 0 0,1-2 0,-26 2 15,0 0-15,25 2 16,2-2-16,-27 0 0,0 0 16,26 0-16,-2 0 0,2 3 15,-3-3-15,-23 0 16,0 0-16,24 1 0,-3-1 15,0 2-15,1 0 0,-2-1 16,0-1-16,-20 0 16,0 0-16,22 2 0,-3-2 15,-19 0-15,0 0 0,23 2 16,-1-2-16,2 3 16,-4-3-16,-20 0 0,0 0 15,24 2 1,-1-2-16,-23 0 0,0 0 0,25 0 15,-2 0-15,3 0 0,-3 0 16,1 0-16,-3 0 0,-21 0 16,0 0-16,23 0 15,1 0-15,2 1 0,-2-1 16,-1 0-16,-1 0 16,-1 0-16,-2 0 0,3 0 15,-2 0-15,1 0 0,-2-1 16,2 1-16,-2 0 0,1 0 15,-2 0-15,3 1 16,-1-1-16,0 0 0,-3 0 16,2 0-16,0 0 15,1 0 1,-1-1-16,2 1 0,-1-2 0,0 2 16,-1 0-16,0 0 0,0-3 15,1 3-15,0-2 0,1 0 16,-1 1-16,1 1 15,-3 0-15,4 0 0,-2-2 16,-1 0-16,1 1 0,2-2 16,-4 1-16,2 2 0,0-2 15,1 2-15,2-2 16,-1 2-16,-4-3 0,4 3 16,-2-1-16,1 1 15,1-2-15,-1-1 0,0 2 16,4 1-16,-4 0 15,3 0-15,-3 0 0,3 0 16,-3-2-16,1 2 0,-1 0 16,2 0-16,-1 0 0,0 2 15,0-2-15,0 0 16,-2 0-16,2 1 0,0 2 16,1-1-16,-2-2 0,3 0 15,-2 0-15,2 1 16,-3-1-16,3 0 0,-3 0 15,2 3-15,1-3 16,-1 0-16,1 0 0,0 2 16,-1-2-16,3 2 0,-2-2 15,1 2-15,-1-2 0,-2 0 16,2 0-16,2 0 16,-3-2-16,3 2 0,-1 0 15,1 0-15,-2-2 16,1 2-16,-2-2 0,2-1 15,-1 2-15,1 1 0,-2 0 16,0 0-16,0-2 0,1 2 16,0 0-16,-2 0 15,2-3-15,0 3 0,0 0 16,-1 0-16,1 0 0,-1 0 16,1-1-1,2 1-15,-2 0 0,3 0 0,-1 0 16,1 0-16,-2 0 15,3 1-15,-4 2 0,3-1 16,-1-1-16,0 2 0,-1-3 16,4 2-16,-4-2 0,0 2 15,-2-2-15,1 2 16,0-2-16,1 3 0,-2-3 16,2 1-16,0-1 15,-1 0-15,-2-1 0,4 1 16,-1 0-16,1 0 15,-1 0-15,1 1 0,-1-1 16,3 0-16,-1 0 0,1 0 16,-1 0-1,1 2-15,-3-2 0,4 0 0,0 0 16,-1 0-16,0 0 0,1 2 16,-2-1-16,3 1 15,-3 0-15,2 1 0,0-3 16,-2 0-16,1 0 0,-4 0 15,2 0-15,1 2 16,-1-2-16,-1 1 0,2-1 16,-2 3-16,-2-3 0,2 1 15,-1 2-15,2-2 16,-4-1-16,4 0 0,-1 0 16,0 2-16,-1-2 0,-2 0 15,2 0-15,0 2 16,-1 1-1,3-2-15,-4-1 0,3 0 0,-1-1 0,1 1 16,0 0-16,0 0 16,1-3-16,-1 6 0,-1-3 15,2 0-15,-3 0 0,5 0 16,-3 0-16,1 1 16,-1-1-16,1 2 0,-2-2 15,4 0-15,-2 0 0,0 0 16,-1 0-16,1 0 15,-1 0-15,0 0 0,1 0 16,-1 0-16,0 0 16,-1 0-16,0 0 0,3 3 15,-1-2-15,-2 1 0,-2-2 16,4 3-16,-3-2 0,4 1 16,-1-2-16,-1 2 15,-2-2-15,2 2 0,-1-2 16,1 5-16,-2-4 15,1 0-15,0 2 0,0-1 16,0-2-16,0 1 0,2 2 16,-26-3-16,0 0 15,29 2-15,-2 0 0,3 1 16,0-3-16,-1 2 0,1 0 16,-1 0-16,0-2 15,1 0-15,-3 0 0,2 0 16,-3-2-16,3 2 0,1 0 15,-1 0-15,0-2 16,1 2-16,-2 0 0,1 0 16,1 0-16,1 2 0,-2-2 15,0 2-15,1-2 16,4 3-16,-3-3 0,12 2 16,-2-1-16,5 3 15,2-2-15,-3 2 0,1-1 16,-6 0-16,-1-1 0,-2 0 15,0 0-15,0 2 16,-2-2 0,1-1-16,1 1 0,1 1 0,0-2 0,-1 3 15,0 1-15,0-3 16,1-1-16,-1 1 0,0-2 16,-2 3-16,-2-1 0,2-2 15,-1 0-15,2 0 16,-3 0-16,1 1 0,-3-1 15,2 0-15,0 0 0,-2 0 16,1-1-16,-6-1 16,-3-1-16,0 1 0,1 1 15,1-1-15,1 0 0,1-1 16,0-1-16,2 0 16,-2 1-16,2-2 0,-2 2 15,3-3 1,-3 0-16,4 2 0,0-1 0,0 0 15,-2-1-15,2 1 0,-1-1 16,1 1-16,-2 3 16,5-3-16,-3 1 0,10 1 15,-1-3-15,2 1 0,0 1 16,1 0-16,0 0 0,-1 0 16,-2 1-16,-2-2 15,-1 2-15,-2-1 0,1 0 16,-1 0-16,-2-2 15,3 1-15,-3 0 0,0-1 16,-2 0 0,2 0-16,-1-1 0,1 1 0,-1-1 15,-1 6-15,0-3 0,-3 2 16,-1-2-16,-1 2 16,-1-1-16,6 0 0,-4 0 15,2 3-15,1-3 0,-3 1 16,-1-2-16,2 2 15,-1 1-15,-27 1 0,0 0 16,31-2-16,-4 0 0,2 2 16,-1-2-16,-28 2 15,0 0-15,29 0 0,0 0 16,-29 0-16,0 0 16,30 0-16,0-3 0,-30 3 15,0 0-15,0 0 0,0 0 16,0 0-16,0 0 0,26-2 15,-4 0-15,-22 2 16,0 0-16,24-1 0,-2-1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5-02T01:07:18.6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7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64706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1" timeString="2022-05-02T01:11:11.152"/>
    </inkml:context>
  </inkml:definitions>
  <inkml:trace contextRef="#ctx0" brushRef="#br0">2470 6914 0,'0'0'0,"0"0"0,0 0 16,0 0-16,0 0 0,0 0 15,0 0-15,0 0 0,0 0 16,0 0-16,0 0 0,0 0 16,0 0-16,13 0 15,-3-1-15,10-3 0,-1 1 16,-1-2-16,-1 1 0,1 0 15,0 0-15,2 0 16,0-2-16,0 2 16,-1-3-16,0 5 0,-4-3 15,5 1-15,-2 1 0,-1 1 16,2-2-16,-1 2 0,0 0 16,-1 2-16,1 0 15,2 2-15,-2 0 0,0 4 16,-3-3-16,3 4 15,-3-4-15,3 5 0,0-2 16,1 2-16,0 0 0,3 1 16,-3-5-16,2 4 15,-1 0-15,3 0 0,-1-2 16,3 0-16,-3 0 0,4-1 16,-2 0-16,3-2 15,0 0-15,0 0 0,-1 0 16,2-2-16,0-1 0,1 0 15,-2-1-15,2-2 16,2 0-16,-2 3 0,0-1 16,2-1-16,-3 0 0,1 1 15,1-1-15,-1 2 16,1-3-16,1 3 0,-1-1 16,1 1-16,0-2 0,2 0 15,1 0-15,9 1 16,0-4-16,4 1 0,0-2 15,-5 3-15,-2-2 16,0 3-16,-3-1 0,3-2 16,0 2-16,0 0 0,-3 2 15,0 1-15,-2 0 0,3 0 16,-3-2-16,2 2 16,0 0-16,-2 2 0,0-2 15,1 0-15,1 0 0,-3 0 16,1 0-16,5 0 15,-3 0-15,0 0 0,0 0 16,2 0-16,-2-2 16,3 2-16,0-1 0,0 2 15,0-1-15,1 2 0,-1-2 16,0 0-16,-1 0 16,-1 0-16,-2 0 0,3 0 15,-1-2 1,1 4-16,-1-2 0,0 0 0,2 0 15,1 1-15,-2-1 0,2 3 16,-1-3-16,1 0 16,0 0-16,0 0 0,-2-3 15,1 3-15,-1 0 0,0 0 16,0-1-16,2-2 0,-1-2 16,1 3-16,-2 0 15,2 2-15,-2-2 0,4 2 16,-1-2-16,2 0 15,2 0-15,-6-1 0,1 2 16,-2 1-16,-4-2 0,0 2 16,0-2-16,2 4 15,0-2-15,1 2 16,1-2-16,0 1 0,-1-1 0,-3 0 16,1 0-16,-1 3 15,-2-3-15,0 0 0,-2 0 16,2 2-16,-2 0 15,0 2-15,-2-2 0,-4 0 16,1-2-16,-4 2 0,-1 1 16,4-2-16,-1-1 0,4 2 15,0-2-15,-6 0 16,2-2-16</inkml:trace>
  <inkml:trace contextRef="#ctx0" brushRef="#br0" timeOffset="4831.04">8143 6535 0,'-11'6'0,"42"-32"16,-16 13-16,2-3 0,1 1 15,0 0-15,-2-3 0,1 3 16,1 2-16,-18 13 15,0 0-15,13-14 0,1-2 16,-4 4-16,0 1 0</inkml:trace>
  <inkml:trace contextRef="#ctx0" brushRef="#br0" timeOffset="5121.05">8670 5718 0,'0'0'0,"0"0"0,0 0 15,14-2-15,-3-1 0,16-10 16,1 1-16,7-10 0,-2-1 15,9 0-15,-1-5 16,3 3-16,-4 0 16,-9 3-16,-1-1 0,-15 5 0,2 0 15</inkml:trace>
  <inkml:trace contextRef="#ctx0" brushRef="#br0" timeOffset="5305.15">8852 5917 0,'-16'3'0,"70"-24"16,-33 7-16,0-3 0,1-1 16,0 0-16,-3 1 0,-1-1 15,-1 0-15,-3 0 16,-3-1-16,-5 2 0,-2-3 15</inkml:trace>
  <inkml:trace contextRef="#ctx0" brushRef="#br0" timeOffset="5638.83">8744 5828 0,'0'0'0,"2"12"0,0-2 16,2 10-16,-1-2 0,2 3 16,-1-2-16,0 7 15,0-2-15,3 3 0,-1 1 16,2-1-16,0 1 0,-1-1 16,1-1-1,4 1-15,-2-1 0,4-3 0,0 1 16,6-4-16,-1-3 15,5-3-15,-1-2 0,7-6 16,-3 0-16,4-9 0,-1 1 16,2-5-16,-1-4 15,4-2-15,0-2 0,-2-5 16,0-2-16,-8 2 0,-2 1 16</inkml:trace>
  <inkml:trace contextRef="#ctx0" brushRef="#br0" timeOffset="6824.05">9457 5915 0,'0'0'0,"0"0"0,0 0 16,0 0-16,0 0 0,4 10 16,-2-3-16,4 14 0,-2-3 15,0 3-15,-2-2 16,2 1-16,-1-1 0,1-1 15,-1-1-15,2-3 16,-3-2-16,0-2 0,-2-2 16,2-4-16,-2 1 0,1-5 15,-1 3-15,0-6 16,0 3-16,0-7 0,0-1 16,4-8-16,0-1 0,5-1 15,0 0-15,0 3 0,1-3 16,4 4-16,-3-1 15,6 2-15,-4 1 0,3 5 16,-3 0-16,0 7 16,1-3-16,-2 7 0,-2 0 15,-2 5-15,-3-1 0,1 9 16,-1-4-16,-5-13 16,0 0-16,8 13 0,0 2 15,3-6-15,2-1 0,2-4 16,1-3-16,10-2 15,2-3-15,-1 0 0,-1 0 16,-26 4-16,0 0 0,21-6 16,2 1-16,-8-5 15,1 0-15,-6-2 0,-1 1 16,-3-2-16,1-1 0,-4 3 16,-1-1-16,-2 0 15,-2 1-15,0 1 0,1 1 16,1 9-16,0 0 0,0 0 15,0 0-15,-5-8 16,1-1-16,-2 9 0,1-2 16,1 6-16,-2 0 0,6 4 15,-2-2-15,2 4 16,0-2-16,4 1 0,-2 0 16,4 0-16,-3 0 15,5-4-15,1-2 0,0 0 16,0-1-16,4-4 15,-2-1-15,0 0 0,2-2 0,-2-2 16,-1 2-16,-10 5 16,0 0-16,0 0 0,0 0 15,12-6-15,-1-1 16,1 5-16,-2 1 0,0 4 16,-2-1-16,0 9 15,-2-4-15,2 9 0,-1-1 16,2 11-16,-2 0 0,1 5 15,-1 0-15,2 5 16,-1-2-16,3 13 0,-1-3 16,3 8-16,2-1 0,-4-1 15,0 0-15,-2-5 16,-2-1 0,-1-11-16,-2-1 0,-2-5 0,-2-1 0,0-26 15,0 0-15,-4 13 16,-2 0-16,-1-4 0,-4-2 15,2-2-15,-2-4 0,-2-1 16,0 0-16,-1-1 16,1-1-16,-3-3 0,0 0 15,0-1-15,1-2 0,-3-2 16,-2 0-16,2-2 16,-1 0-16,19 12 0,0 0 15,-14-13-15,1 0 0,10-12 16,-1 0-16,15-10 15,-2-3-15,19-15 0,-3 0 16,19-12-16,-2 1 0,15-1 16,-2-2-16,5 14 15,-2-2-15,-1 11 0,-2 1 16,-6 12-16,-2-2 0,-6 13 16,-2-2-16,-8 11 15,1-2-15,-5 5 0,-1 1 16,-6 3-16,-1 0 0,-19 4 15,0 0-15,18-2 16,-3 0-16</inkml:trace>
  <inkml:trace contextRef="#ctx0" brushRef="#br0" timeOffset="18618.35">11481 6195 0,'0'0'0,"0"0"16,0 0-16,0 0 15,0 0-15,11-6 0,2 1 16,7-6-16,0 3 16,4-3-16,-3 2 0,4 2 15,0-2-15,2 3 0,1-2 16,1 4-16,-1 0 15,3 2-15,-2 0 0,3 2 16,-2 0-16,3 4 0,-2-2 16,9 4-16,-1 0 15,8 2-15,-5 1 0,4 0 16,-2-2-16,0 4 16,-1-4-16,0 6 0,0 1 0,0 3 15,-3-2-15,1 4 16,-2-1-16,-2 4 0,-2-2 15,-2 1-15,1 1 16,0 3-16,-3-1 0,-2 3 16,1 0-16,-4 0 15,0 0-15,-3 1 0,1-3 16,-4 0-16,0-2 0,-4 0 16,-1-4-16,-4-1 15,2-1-15,-2 1 0,-1-2 16,-10-16-16,0 0 0,12 16 15,-3-1-15,-9-15 16,0 0-16,0 0 0,0 0 16,14 6-16,-2 0 0,-1-8 15,1-2-15</inkml:trace>
  <inkml:trace contextRef="#ctx0" brushRef="#br0" timeOffset="19018.08">13249 6386 0,'0'0'0,"0"0"16,0 0-16,0 0 0,0 0 15,3 8-15,0 0 0,5 7 16,-3-1-16,3 4 15,0-1-15,0 1 0,-2-2 16,-2 2-16,-1-1 16,1 4-16,-2-4 0,0 0 15,0 1-15,1 0 0,-3-3 16,-3 1-16,1 0 16,2-16-16,0 0 0,-6 10 15,1 0-15,-3-3 0,-2-1 16,-2-1-16,1-4 15,-3 1-15,0-2 0,0-2 16,-1 1-16,-1-4 16,1 1-16,-5 2 0,1 1 0,-13 4 15,1-1-15,3 3 16,-1-2-16,9-1 0,-2 0 16</inkml:trace>
  <inkml:trace contextRef="#ctx0" brushRef="#br0" timeOffset="20719.54">9749 7725 0,'-15'3'0,"64"-14"16,-28 4-16,5-1 15,-1 1-15,1-4 0,-1 2 16,2 3-16,-3-2 0,8 1 15,-1 0-15,3 1 16,-1 0-16,8 0 16,0-1-16,9 4 0,-1-5 15,5 6-15,1-1 0,2 1 16,-2-2 0,4 2-16,0 0 0,-1 4 0,0 0 15,2 2-15,-3-2 0,3 1 16,-1 1-16,6 3 15,-2-2-15,1 2 0,1-1 16,1-3-16,2 1 0,1 0 16,-1-2-16,2 1 15,0 1-15,2 5 0,-1-4 16,3 4-16,-4-4 0,-2 4 16,1-2-16,-3 3 15,-2-2-15,2 0 0,-1 0 16,7-1-16,-1 2 0,6-2 15,-2 1-15,-2-3 16,-2 0-16,2-1 16,-3-1-16,7 1 0,-3-2 0,-1 1 15,-3-2-15,5 4 16,-2-3-16,3 1 0,-2-1 16,-1-2-16,-2 0 0,-3 0 15,1 0-15,-1 2 16,-1-2-16,4 0 0,-3 0 15,2 0-15,2 0 0,-2 2 16,-2-2-16,1 5 16,0-4-16,-6 4 0,-1-4 15,1 1-15,0 0 0,1 0 16,-1-2-16,0 1 16,-3-1-16,-1 3 15,1-1-15,-2-2 0,-2 0 16,6 1-16,-4-1 0,6 3 15,-1-3-15,-2 0 0,-2 0 16,-2 1-16,0-1 16,-4 3-16,-1-3 0,3 2 15,-1-2-15,-1 2 16,-1-2-16,1 0 0,1-2 16,-1 4-16,-1-2 0,1 1 15,-1 2-15,-2-1 0,1-2 16,-2 1-16,0-1 15,-1 0-15,-4 0 0,5 3 16,-2-2-16,3 1 16,-4-2-16,1 0 0,0 0 15,2 0-15,1 0 0,-2 3 16,0-3-16,0 0 16,0 0-16,3-3 0,-1 1 15,3 2-15,-1 0 0,0-1 16,1-2-16,2 2 0,-1-4 15,-2 4-15,1-1 16,0 0-16,0-1 0,2 2 16,-2-3-16,0 2 15,0-2-15,2 2 0,-3 0 16,3 2-16,-2-2 0,4-1 16,0-1-16,-1 4 15,0-3-15,3 3 0,-1 0 16,3-2-16,0 0 0,1 0 15,-1 0-15,0 2 16,-2-1-16,-3 2 0,1-1 16,-3 2-16,-2-2 0,5 2 15,1-2-15,0 2 16,-1-2-16,2 0 0,0 0 16,2 0-16,-3-2 0,8 0 15,0 0-15,0 1 16,-2-1-16,3 0 15,-2-3-15,-1 4 0,2-4 0,-3 5 16,-1 0-16,-3 2 16,-1-2-16,-3 0 0,0 0 15,1 0-15,-3 0 16,-5 3-16,1-3 0,-6 3 16,-2 0-16,-1-1 0,-3 0 15,-4 1-15,0-1 0,-5 5 16,-2-3-16,-4 1 15,-3-1-15,3 2 0,-4-2 16,-18-4-16,0 0 16,18 1-16,0 2 0</inkml:trace>
  <inkml:trace contextRef="#ctx0" brushRef="#br0" timeOffset="34120.18">2726 9605 0,'0'0'0,"0"0"15,0 0-15,0 0 0,0 0 16,13 8-16,-5 0 0,11 2 15,-5-1-15,2 0 0,-2-2 16,4 1-16,0 0 16,-1-2-16,1 0 15,1 0-15,1 0 0,4-1 16,-3 0-16,4-1 0,1 0 16,1-3-16,1 2 0,3-2 15,-1 2-15,1-1 16,1-2-16,1 0 0,0 0 15,7 0-15,3 0 0,1-2 16,2-1-16,4 2 16,-1-2-16,3 2 0,-4-3 15,0 0-15,-4-2 16,4 2-16,-3-2 0,2 0 16,-2-2-16,5 3 0,-3-2 15,1 3-15,-1 0 0,-4 4 16,1-1-16,-1 4 15,-2-1-15,-1 2 0,2-1 16,-4 2-16,-1-1 16,2 2-16,-3 0 0,4 0 15,-3 0-15,4-3 0,-5 1 16,3 3-16,-1-3 0,-2 2 16,1-2-16,2-1 15,-4 1-15,3 0 0,-1-3 16,2 2-16,0-2 15,-2-1-15,0 0 0,0 0 16,-1-1-16,4-2 0,-2 0 16,-3 1-16,0-2 15,2 2-15,1-2 0,0 1 16,-3-1-16,1 1 0,-1 0 16,3 1-16,-3-2 15,0-1-15,-1 1 0,-1 3 16,-1-3-16,3 0 15,-2-2-15,0 2 0,1-2 16,2 2-16,-3 0 0,0 0 16,0-1-16,0-1 15,-1 0-15,1 0 0,1 0 16,2 1-16,-1-4 0,1 3 16,-1-2-16,1 0 15,-3 1-15,0 4 0,-1-4 16,-3 3-16,-2 0 0,-5 2 15,0-3-15,-2 5 16,0 0-16,-20 0 0,0 0 16,20 5-16,2-1 0,-22-4 15,0 0-15,24 4 16,-3 0-16</inkml:trace>
  <inkml:trace contextRef="#ctx0" brushRef="#br0" timeOffset="45728.75">17089 10587 0,'0'0'0,"0"0"0,0 0 0,0 0 16,0 0-16,0 0 0,0 0 16,-9 2-16,-2 1 15,-6-1-15,-3 0 0,5 1 16,-3-1-16,3 2 16,-3 1-16,3-3 0,-4 1 15,3 4-15,-1-1 0,1-1 16,-1 1-16,17-6 15,0 0-15,-18 7 0,1-1 16,-5 2-16,1-1 0,0-1 16,-1 0-16,22-6 15,0 0-15,-25 2 0,2 3 16,0-4-16,-1-1 0,3 0 16,-3 0-16,24 0 15,0 0-15,-23-1 0,0-4 16,1 3-16,-2-4 0,3 0 15,-1-3-15,2 2 16,1-1-16,3-2 0,-1 0 16,1-1-16,1 0 15,-1 2-15,1-3 0,0 0 16,2 0-16,0-2 0,1 1 16,0-4-16,1 3 15,1-3-15,-2 1 0,4 1 16,-1-3-16,1 1 0,0-1 15,2 0-15,-1 1 16,3-1-16,-2 2 0,2-4 16,0 1-16,0 0 0,0-2 15,2 2-15,-1-3 16,4 1-16,-1-3 0,4 3 16,0-3-16,2 0 15,-3 1-15,6 0 0,-3-1 16,1-2-16,1 1 0,4 2 15,-3-3-15,6 2 0,-4-2 16,2 3-16,1-2 16,3 1-16,-3-2 0,5 3 15,-1-2-15,3 0 16,-2 3-16,5-3 0,-2 2 16,9-5-16,0-1 0,5 2 15,-3-3-15,-2 8 16,1 0-16,-3 9 0,0-3 15,0 4-15,2-1 0,-4 5 16,-1 0-16,1 2 16,-2-1-16,4 2 0,-2 1 15,4 2-15,-2-1 16,4 3-16,-2-2 0,11 4 16,-3-1-16,2 3 0,1-1 15,-3 3-15,0-1 0,-3 5 16,-1-2-16,2 3 15,-2 0-15,0 2 0,-2 0 16,-1 8-16,-3-3 0,-2 2 16,2 2-16,-7 4 15,0-1-15,0 6 0,0-4 16,-5 4-16,-1 0 0,-3 7 16,-2-1-16,0 4 15,-2 1-15,-5 4 0,0 0 16,-4 1-16,-2-2 0,-2 3 15,-2-2-15,-1 2 16,-2-1-16,-2 1 0,-2 0 16,-3-3-16,-1 0 0,-1-2 15,-2-1-15,1-3 16,-1 1-16,-2-3 0,1-2 16,-3-2-16,0-1 0,2-4 15,0-3-15,0-1 16,-2-1-16,24-23 0,0 0 15,-20 20-15,-4 0 0,6-9 16,0 1-16,4-8 16,-1-2-16,4-4 0,2 0 15</inkml:trace>
  <inkml:trace contextRef="#ctx0" brushRef="#br0" timeOffset="46179.1">16943 8790 0,'0'0'0,"0"0"0,0 0 0,0 12 16,-2 0-16,0 11 0,-1 0 15,1-1-15,0 0 16,2 2-16,-2-3 0,2 1 16,-2-3-16,2 2 15,0-2-15,0-19 0,0 0 16,-1 13-16,-3 1 0</inkml:trace>
  <inkml:trace contextRef="#ctx0" brushRef="#br0" timeOffset="46846.17">17101 9161 0,'0'0'0,"0"0"16,0 0-16,0 0 0,0 0 15,0 0-15,0 0 0,-8 5 16,-1-3-16,-8 4 16,0-3-16,1 1 0,-1-2 15,-1 0-15,1 0 16,-1 0-16,0 1 0,0-3 15,-1 0-15,2 0 0,-3-3 16,2-1-16,-1-2 16,3-2-16,1-2 0,2-3 15,0 0-15,6-3 16,-4-3-16,5 0 0,-1-2 16,1-2-16,1-2 0,2 0 15,-1-1-15,4 1 0,-2-3 16,4 2-16,0 0 15,4-3-15,0 3 0,2-3 16,-1 2-16,4 2 0,-2-3 16,4 5-16,2-1 15,2 4-15,0-2 0,3 6 16,-3-3-16,5 7 16,0-1-16,0 5 0,-2 0 15,1 6-15,0-2 16,3 5-16,-3 2 0,0 5 15,-1-2-15,0 5 0,-1 0 16,2 4-16,-3 1 0,-3 3 16,-1 0-16,-3 4 15,1-1-15,-4 4 0,0 0 16,-3 7-16,-1-3 0,-4 4 16,-2 0-16,-3 10 15,-3-1-15,-8 8 0,-1-2 16,-5-1-16,0-3 0,5-4 15,-3 1-15,-2-5 16,-2-1-16,5-6 0,-2-2 16</inkml:trace>
  <inkml:trace contextRef="#ctx0" brushRef="#br0" timeOffset="48935.39">19109 10457 0,'0'0'0,"0"0"0,0 0 16,0 0-16,0 0 0,0 0 15,0 0-15,0 0 16,0 0-16,0 0 0,0 0 15,10 0-15,-3 0 16,13 0-16,-3 0 0,3 0 16,-2 0-16,1 1 15,1 1-15,-1 1 0,2 2 0,0 1 16,-2-2-16,3 1 16,-2-1-16,3 5 15,0-2-15,1 2 0,-1 2 16,1-4-16,-2 2 0,5 0 15,-1-1-15,1 2 0,1 0 16,5 0-16,-2 0 16,12 1-16,-1-1 0,3 2 15,-2 0-15,1-1 0,0-1 16,3 2-16,0-2 16,-2-1-16,-1 1 0,5 0 15,-5-2-15,3 2 16,-2-2-16,3 0 0,-2-1 15,2 4-15,-2-3 16,1 0-16,2 2 0,-1-4 16,-1 1-16,1 0 0,2-1 15,-1 0-15,0 0 0,0 0 16,-1 0-16,4-1 16,-4 0-16,4 2 0,-3-1 15,2 0-15,-2-2 0,2 2 16,-3-2-16,4-1 15,-2 0-15,3 1 0,-2 0 16,3-2-16,-2-2 0,-1 2 16,-1 0-16,-1-2 15,-2 0-15,3 0 0,-1 0 16,1 0-16,-3-2 0,0 0 16,-2-2-16,2 2 15,-2 0-15,0 2 0,-2 0 16,0 0-16,-2 0 0,1 0 15,-3 0-15,-4 0 16,1-2-16,-3-1 0,-2 2 16,1 1-16,-2-2 0,-8 4 15,2-2-15,-2 0 16,-4 0-16,6 0 0,-2 0 16,-2 1-16,-1-1 15,-19 0-15,0 0 0,22 5 16,-2-3-16,-20-2 0,0 0 15,21 4-15,-1-2 16,-20-2-16,0 0 0,22 2 16,-3 0-16,-19-2 0,0 0 15,0 0-15,0 0 16,0 0-16,0 0 0,18 1 16,-1-1-16,-17 0 15,0 0-15,0 0 0,0 0 16,0 0-16,0 0 0,16-1 15,-3-3-15</inkml:trace>
  <inkml:trace contextRef="#ctx0" brushRef="#br0" timeOffset="51639.64">3071 11379 0,'0'0'0,"0"0"0,0 0 0,11 0 15,-1-1-15,10-4 16,0 1-16,2 0 0,-1 0 16,6 1-16,-1-1 0,5-2 15,0 0-15,-1 0 16,0-2-16,-1 4 0,-2-2 15,5 2-15,-3 1 0,6-1 16,2 0-16,7-3 16,-1 2-16,8 1 0,-3-2 15,0 4-15,-3-2 0,0 2 16,-2-2-16,-1 1 16,3-2-1,-3 1-15,2-2 0,-3 2 0,0-1 0,-1 1 16,-1-3-16,-1 2 15,-1-3-15,0 0 0,0 0 16,0 0-16,-2-1 0,2-5 16,-1 0-16,1 0 15,0-1-15,-3-1 0,-1-2 16,-4 0-16,-2-1 16,-1 1-16,-2-2 0,-6 7 15,1-2-15,-5 0 0,-1 0 16,-3 1-16,-2-2 15,-2 0-15,-3 1 0,-3 1 16,-2 1-16,-1 1 0,-1-3 16,-2 2-16,1-1 15,-6 1-15,2-1 0,-5-2 16,-3-2-16,2 3 0,-1-2 16,-4 2-16,0 0 0,-4 0 15,-2 1-15,3-1 16,0 2-16,-3 2 15,0-2-15,-1 1 0,-3 1 16,1 0-16,-2-1 0,0 3 16,-2-1-16,-11 1 15,0-3-15,-4 1 0,-3 1 16,1 7-16,0-3 16,1 5-16,0-4 0,2 8 15,-1-3-15,5 2 0,-1-1 16,4 1-16,1 0 0,1 2 15,-2-3-15,0 2 16,0-2-16,1 4 0,-4-4 16,6 4-16,-1-3 0,4 1 15,-2-2-15,3-1 16,-4 0-16,2 0 0,-2-1 16,2 1-16,-2-3 0,4 3 15,-4-2-15,7 2 16,-4-2-16,4 2 0,2 0 15,8 0-15,-1 0 0,2 0 16,-1-3-16,20 3 16,0 0-16,0 0 15,0 0-15,-16-3 0,1-4 0,1 0 16,1-2-16,0 0 16,0 1-16</inkml:trace>
  <inkml:trace contextRef="#ctx0" brushRef="#br0" timeOffset="53836.85">19176 10417 0,'0'0'0,"0"0"15,0 0-15,0 0 0,0 0 16,0 0-16,0 0 16,0 0-16,0 0 0,0 0 15,0 0-15,0 0 0,0 0 16,0 0-16,0 0 15,-6-6-15,-1 0 0,0-3 16,-3-4-16,3 5 0,-2-2 16,3 3-16,1-3 15,-1 0-15,-2 0 0,2 0 16,-2-1-16,3-2 0,-1 0 16,-1-1-16,0-2 15,2 1-15,-1-1 0,4 1 16,-1-3-16,1-4 15,0 1-15,2 0 0,0-2 16,2 2-16,0-3 0,0 4 16,-1-3-16,3 1 15,-2 0-15,2 1 0,1-1 16,0 3-16,0-3 0,1 5 16,-1-2-16,1 2 15,0-1-15,4 5 0,-2-3 16,1 5-16,2-2 0,0 2 15,-2-1-15,4 3 16,-2-1-16,5 2 0,-3-2 16,7 2-16,-1-2 0,5 4 15,-1-2-15,-1 4 16,2-2-16,1 3 16,1-3-16,3 3 0,-1 0 15,3 0-15,-1 0 0,3 1 16,0-2-16,14 2 0,-2-1 15,11-2-15,-2 1 0,4 0 16,1-2-16,3 2 16,-4-1-16,3 2 0,-2 0 15,-2 1-15,0 0 0,-5 0 16,0 1-16,3-2 16,-2-1-16,2 2 0,3 0 15,1 0-15,-1 0 16,3 2-16,-2-2 0,4 2 15,-1 0-15,4-2 0,-4-1 16,4 2 0,2-1-16,0 0 0,-1 1 0,-1 1 15,-1-2-15,-1 2 16,1 0-16,0 0 0,-3 0 16,2 2-16,-3-2 0,2 3 15,-3-1-15,2-1 0,0 2 16,0 1-16,-1 0 15,0 2-15,-3 0 0,-1 1 16,-2 1-16,-5 1 0,-2-4 16,-3 4-16,0-4 15,-2 3-15,-1-1 0,-5 4 16,-2-4-16,-6 2 16,-1-2-16,-9-1 0,-2 0 15,-1 1 1,-3 2-16,-13-9 0,0 0 0,14 6 15,-3 0-15,-11-6 0,0 0 16,10 6-16,0-2 0</inkml:trace>
  <inkml:trace contextRef="#ctx0" brushRef="#br0" timeOffset="54846.25">20512 8872 0,'0'0'0,"0"0"0,0 0 0,0 0 16,0 0-16,0 0 0,0 0 16,0 0-16,0 0 15,0 0-15,0 0 0,12-1 16,-2-3-16,12-3 15,-3-1-15,3-2 0,-2-1 16,-1 5-16,1 0 0,-3 5 16,-1-3-16,-3 4 15,1 0-15,-4 4 0,-3-3 16,0 5-16,-2-1 0,-1 2 16,-2-1-16,-2 4 15,0 0-15,-4 2 0,1 0 16,-4 1-16,1 0 0,-3 0 15,-1 1-15,-2 0 16,1 1-16,-1-1 0,0-2 16,3-1-16,-2 1 15,5-5-15,-1 0 0,1-1 16,-1-2-16,0-1 0,1 2 16,3-3-16,-3-2 0,2 1 15,0 2-15,3-2 16,-4-1-16,5 0 15,0 0-15,5 0 0,-2-1 0,5-2 16,-1 0-16,8-2 16,-2 0-16,3-1 0,-1 0 15,5 0-15,-1 0 0,3 1 16,-3-1-16,0 1 16,0 0-16,-19 5 0,0 0 15,0 0-15,0 0 0,0 0 16,0 0-16,13 0 15,2-2-15,-15 2 0,0 0 16,0 0-16,0 0 16,7 0-16,-1-3 0</inkml:trace>
  <inkml:trace contextRef="#ctx0" brushRef="#br0" timeOffset="55772.31">20969 9195 0,'0'0'0,"0"0"0,0 0 0,0 0 16,0 0-16,0 0 15,0 0-15,0 0 0,0 0 16,0 0-16,0 0 0,-10 0 16,0 0-16,-9 2 15,-1 0-15,-2 2 0,1-1 16,2 2-16,-3-1 0,3-2 15,-3-1-15,-3 2 16,2-2-16,2-1 0,-1-1 16,1 1-16,-2-3 0,1 0 15,-2-2 1,3-5-16,0 3 0,0-3 0,-1-2 16,3 2-16,-2-1 0,1 1 15,1-2-15,3-2 16,-1 0-16,1 1 0,-1-3 15,3 1-15,-2-1 16,1-2-16,0 1 0,3-3 16,0 0-16,7-2 0,-1 1 15,4-1-15,-1-2 16,8 1-16,-3-3 0,7 1 16,-1-2-16,6-1 0,-1 1 15,6 1-15,-2-1 16,7 3-16,-2 1 0,7-3 15,-1-2-15,1 5 0,-1 0 16,2 7-16,-2-2 16,-1 8-16,-1-1 0,-2 4 15,-3 2-15,0 5 0,1-3 16,2 6-16,-4-2 0,5 5 16,-3-1-16,-1 6 15,-2-1-15,1 5 0,-3-1 16,1 8-16,-3-3 15,-1 7-15,-2-2 0,0 3 16,-1 0-16,0 5 0,-3-3 16,0 3-16,-2-1 15,-1 3-15,-1-3 16,-4 10-16,-2 0 0,-2 3 0,-1-1 16,-5 0-16,0 1 15,-4-7-15,-1 0 0,8-5 16,-3-3-16,3-5 0,-2-3 15,2 0-15,-3-5 16,3 2-16,-4 0 0,6-4 16,-3 0-16,4-5 15,1 1-15,1-2 0,-3 0 16,1-3-16,-1 0 0,-1-2 16,0 0-16</inkml:trace>
  <inkml:trace contextRef="#ctx0" brushRef="#br0" timeOffset="67200.1">5053 13976 0,'0'0'0,"0"0"0,0 0 0,0 0 0,0 0 15,0 0-15,0 0 0,0 0 16,0 0-16,-9 0 15,-1 0-15,-9 1 0,-1 1 16,5 1-16,-3-2 16,5 2-16,-2-1 0,1 0 15,-2-2-15,2 1 0,0 2 16,1 0-16,0 0 0,-2-2 16,0 1-16,15-2 15,0 0-15,-19 2 0,1-2 16,18 0-16,0 0 15,-22 0-15,-2 0 16,24 0-16,0 0 0,-29 0 0,-1 0 16,5 0-16,-2 0 0,27 0 15,0 0-15,-23 0 16,-1-2-16,0 0 0,0 1 16,3 1-16,-3-3 15,5 2-15,-3-4 0,3 4 16,-1-3-16,3 0 15,-2-1-15,1 1 0,2 1 16,-1-1-16,2-2 0,2 0 16,-1 0-16,2 1 0,0-4 15,12 9-15,0 0 16,-11-9-16,-2-1 0,2-2 16,0 0-16,11 12 15,0 0-15,-13-14 0,2-1 16,-1-3-16,-3-1 0,15 19 15,0 0-15,-7-19 16,-3-4-16,4 3 0,0-3 16,6 23-16,0 0 0,-2-21 15,-2-3-15,6 1 0,-2-3 16,2 5-16,0-2 16,2 4-16,0-1 15,4 1-15,-2 0 0,3 1 16,-1-2-16,5 2 0,-3 0 15,2 2-15,-1 1 16,3 1-16,0-2 0,-1 5 16,2-3-16,-1 2 0,0 0 15,3 3-15,1-3 0,-1 2 16,1 0-16,2 2 16,-2 0-16,3 3 0,-3-1 15,4 2-15,-1-3 0,0 4 16,-1-3-16,2 3 15,0-4-15,-2 5 0,3-2 16,-1 2-16,-3 0 0,4 1 16,-1-1-16,1 0 15,1 0-15,-1 2 16,1-3-16,0 3 0,-1-1 0,1 1 16,-2 0-16,3 0 15,-2 0-15,2 0 16,1 0-16,-3 1 0,2-1 15,0 3-15,-2-3 0,1 2 16,0-2-16,0 2 16,0-2-16,1 2 0,-1-2 0,2 0 15,-3 0-15,-23 0 16,0 0-16,26 3 0,-1-1 16,1 2-16,0 1 15,-3 2-15,-2-1 0,0 3 16,3-2-16,-8 2 15,2 1-15,-1 2 0,-1 0 16,-1 2-16,0-2 0,-3 1 16,-1-1-16,-1 4 15,-1-3-15,2 1 0,-4 1 16,1-2-16,-3-2 0,1 3 16,-1 0-16,-1 3 15,-3-3-15,1 3 0,0 0 16,-2 5-16,0-3 0,-2 3 15,-1-3-15,-1-1 16,-1-1-16,1 2 0,0-1 16,-1 0-16,-3-2 0,0 0 15,0-1-15,1-3 16,-3 2-16,0-2 0,0 0 16,1 0-16,-4-1 0,2-1 15,-3 2-15,-1 2 16,-3 0-16,1 0 0,-3-3 15,2 3-15,-2-3 0,2 1 16,0 0-16,-1-2 16,0-1-16,0 0 15,-1-1-15,3-1 0,-3-1 16,0-2-16,0 1 0,0-4 16,1 1-16,1 0 15,0-2-15,4 0 16,-5 0-16,6 0 0,0 0 0,0-2 15,0 0-15,1 1 0,-1-4 16</inkml:trace>
  <inkml:trace contextRef="#ctx0" brushRef="#br0" timeOffset="167267.18">5205 13347 0,'0'0'0,"0"0"0,0 0 15,0 0-15,0 0 0,0 0 16,0 0-16,0 0 0,0 0 15,0 0-15,0 0 16,0 0-16,0 0 0,0 0 16,0 0-16,8-8 15,-2 1-15,4-7 0,0-1 16,4-4-16,-2 0 0,2-5 16,-1 1-16,5-3 15,-1-2-15,5-1 16,-3 0-16,6-9 0,1 0 0,5-4 15,-1-3-15,4-2 16,-1-1-16,3-3 0,0 0 16,3-2-16,1 0 0,1 0 15,-2 1-15,6-3 16,-2 1-16,5-1 0,-1-2 16,1 5-16,-1-4 15,1 5-15,-1 0 0,-5 6 16,0-2-16,-1 7 0,-1 1 15,-7 11-15,0-1 0,-8 7 16,-1-2-16,-24 24 16,0 0-16,22-15 0,-3-1 15,-19 16-15,0 0 16,10-6-16,-1 0 0,-5 6 16,0-1-16</inkml:trace>
  <inkml:trace contextRef="#ctx0" brushRef="#br0" timeOffset="167981.08">5459 13339 0,'0'0'0,"0"0"0,0 0 16,0 0-16,0 0 0,0 0 15,0 0-15,0 0 16,0 0-16,10-6 0,-2 1 16,5-7-16,1-1 0,3 0 15,-1-2-15,4-5 16,-3 0-16,7-6 0,-3 1 16,11-11-16,-2-1 15,3-8-15,-2 0 0,4-4 16,-2-1-1,8-6-15,2 1 0,-1 4 0,-1-2 16,0 4-16,0-2 0,1 2 16,-1 0-16,2 1 0,-3-1 15,4 2-15,0-2 16,-3 4-16,0 0 0,-4 9 16,0-1-16,-8 7 15,1 1-15,-8 7 0,0 1 16,-22 21-16,0 0 0,15-10 15,-1 1-15,-14 9 0,0 0 16,0 0-16,0 0 16,6-3-16,-1-1 0,-5 4 15,-2 0-15</inkml:trace>
  <inkml:trace contextRef="#ctx0" brushRef="#br0" timeOffset="168769.04">6938 11625 0,'0'0'16,"0"0"-16,0 0 0,0 0 0,0 0 0,0 0 15,0 0-15,0 0 16,0 0-16,11 8 0,-3 0 16,5 5-16,-1 1 0,3 1 15,1 1-15,1 2 16,1-2-16,2 3 0,-3 0 15,3-3-15,-3 2 0,1 0 16,-1 0-16,0 0 16,-1-3-16,1 2 0,-1 0 15,-16-17-15,0 0 16,14 15-16,-3 1 0,-11-16 16,0 0-16,0 0 0,0 0 15,0 0-15,0 0 16,12 10-16,0-2 0,-12-8 15,0 0-15,7-2 0,2-2 16,-6-4-16,1 0 16,0-1-16,-2-3 0,0-2 15,0-3-15,0 0 16,-2-3-16,1-5 0,-1-2 16,3 1-16,-3-1 0,2 0 15,0-4-15,0 4 16,0 0-16,0-1 0,0 0 15,1 3-15,1-2 0,0 3 16,0-2-16,-4 26 16,0 0-16,6-19 0,-2-3 15,-4 22-15,0 0 0,4-13 16,0-3-16,-2 8 16,0-2-16</inkml:trace>
  <inkml:trace contextRef="#ctx0" brushRef="#br0" timeOffset="169435.91">7799 11609 0,'0'0'0,"0"0"0,0 0 0,0 0 15,0 0-15,0 0 16,0 0-16,-5-2 0,-4-2 16,-5-5-16,1 1 15,3-2-15,0-1 0,2 4 16,1-2-16,1 6 0,-2-2 15,2 0-15,0-1 16,1 4-16,-3 0 0,1 4 16,2-2-16,-1 8 15,0-2-15,3 7 0,-1 1 16,2 4-16,-3 0 0,7 3 16,-2 1-16,5 0 15,-1-3-15,-1-1 0,1 0 16,4-2-16,-3-3 0,4-5 15,-3 1-15,1-4 0,-1-1 16,2-2-16,-2 0 16,2-6-16,-1 0 0,2-4 15,-4 1-15,1-4 16,0 0-16,-1-2 0,-1 1 16,1-3-16,-3-1 0,1 5 15,-1-3-15,0 4 16,0-2-16,0 8 0,0-5 15,3 3-15,-3 0 0,1 6 16,2-2-16,-1 5 16,0 2-16,1 4 0,1 0 15,2 0-15,-2 1 16,2 0-16,-1-2 0,3 0 16,-2 0-16,4-3 0,-3 1 15,1-1-15,0-4 0,-1-2 16,0-2-16,-2-4 0,-1 2 15</inkml:trace>
  <inkml:trace contextRef="#ctx0" brushRef="#br0" timeOffset="169919.84">7983 10918 0,'-6'-16'0,"26"75"0,-11-31 15,0 1-15,1-1 16,2 5-16,-1 0 15,5 12-15,-3-2 0,5 11 16,-3-1-16,2 0 0,-1-2 16,-1-2-16,-2-2 0,-1-8 15,-2-2-15,2-3 16,-3-3-16,2-4 0,-1-3 16,-10-24-16,0 0 0,6 15 15,-2-4-15,-2-7 0,-2 0 16</inkml:trace>
  <inkml:trace contextRef="#ctx0" brushRef="#br0" timeOffset="170370.27">8331 11381 0,'0'0'0,"0"0"0,0 0 0,0 0 16,0 0-16,0 0 15,0 0-15,4 15 0,-2-2 16,7 16-16,-1-1 0,2-5 16,-1 0-16,1-2 15,-2-2-15,-8-19 0,0 0 16,12 17-16,-1 1 16,1-8-16,1 0 0,-4-6 15,0-3-15,-4-2 0,1-3 16,2-4-16,-2-1 15,0-3-15,-2-2 0,-1-2 16,1-2-16,0-1 0,0-3 16,0 4-16,-2-1 15,2 3-15,-2 0 0,0 7 16,-2-3-16,2 4 0,-2 0 16,2 3-16,-2-2 15,3 7-15,-1-2 0,2 6 16,-2 1-16,7 2 0,-4 1 15,3 4-15,-1-3 16,4 5-16,-2-1 0,1-2 16,0 1-16,-10-12 15,0 0-15,8 9 0,-1 1 0</inkml:trace>
  <inkml:trace contextRef="#ctx0" brushRef="#br0" timeOffset="171003.67">8764 11399 0,'0'0'16,"0"0"-16,0 0 0,0 0 15,0 0-15,0 0 16,0 0-16,0 0 0,0 0 15,11 0-15,-1 0 0,10 0 16,0 0-16,-2-2 16,1-2-16,1-6 0,-1 0 15,-3-5-15,-3-1 0,-1 0 16,0-1-16,-1-1 16,0-2-16,-4 0 0,-1 0 15,-6 20-15,0 0 0,2-17 16,0-3-16,-6 2 15,-2-1-15,1 4 0,-4-1 16,0 5-16,-3 2 0,0 9 16,1-2-16,-1 4 15,0 0-15,1 4 0,-3 0 16,0 4-16,-1-3 16,4 5-16,-2 0 0,2 6 15,2 0-15,3 1 0,-1 1 16,2 1-16,1 1 15,4 2-15,0-3 0,4 1 16,1 0-16,0-1 16,1 1-16,3-2 0,-1 1 15,4-4-15,-1 1 0,5-4 16,-5-1-16,3-1 0,-2 0 16,3-4-16,-1-2 15,-1-3-15,1 2 0,0-5 16,0-2-16,3-2 15,-1-2-15,3-4 0,-1 0 16,-1 0-16,2 1 0,-1 1 16,-3-1-16,1-2 15,-3-1-15,-13 12 0,0 0 16,8-9-16,-2-1 0</inkml:trace>
  <inkml:trace contextRef="#ctx0" brushRef="#br0" timeOffset="171120.41">9290 11407 0,'0'0'0</inkml:trace>
  <inkml:trace contextRef="#ctx1" brushRef="#br0">7285 17586 0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5-02T01:16:54.03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20614 6009 0,'0'0'0,"0"0"15,0 0 1,0 0-16,0 0 0,0 0 16,0 0-16,-11 0 0,-3 0 0,-11 0 15,-4 0-15,0 0 16,0 0-16,-1 0 0,-1 0 15,2 0-15,-2 0 0,-3 0 16,1 0-16,-6 0 16,-3 0-16,3 0 0,-1 0 15,1 0-15,0-2 16,2-2-16,0-2 0,4-2 16,-3 1-16,7-5 15,-2 0-15,2-2 16,-1 0-16,5-1 0,-1-3 0,6 5 15,-1-3-15,1 2 16,0 0-16,1-4 0,-1 0 16,3-1-16,-1 0 0,5-3 15,-3 0-15,4 0 16,0 1-16,5-1 0,-1 1 16,6-3-16,0 1 0,8-3 15,-2 1-15,5-3 16,2 0-16,6 1 0,-1-1 15,6-1-15,0-1 0,13-1 16,-2-2-16,14-3 16,-5 2-16,7 2 0,-1 0 15,8 7-15,-1 0 0,4 3 16,-2-2-16,2 6 16,-3 1-16,1 5 0,-3-2 15,0 6-15,-1 1 0,3 2 16,1 1-16,-1 4 15,-1 0-15,-2 7 0,-3-4 16,0 7-16,-2-1 0,-3 8 16,-2-4-16,0 7 15,-5-2-15,-3 7 0,0-1 16,-5 4-16,-1-4 16,-9 6-16,0-2 15,-14 3-15,0-1 0,-12 1 0,0 0 16,-10 3-16,-2 0 15,-16 11-15,1 0 0,-13 10 16,-3 0-16,-11 4 0,2-2 16,1-9-16,0 0 0,17-17 15,2-1-15</inkml:trace>
  <inkml:trace contextRef="#ctx0" brushRef="#br0" timeOffset="1333.2">20722 5797 0,'0'0'0,"0"0"0,0 0 16,0 0-16,0 0 0,0 0 15,0 0-15,11 3 0,1 0 16,13 7-16,-4-3 16,2 5-16,1-2 0,-3 0 15,1-1-15,1 3 0,1-1 16,0 1-16,2-1 15,2 4-15,0 1 0,1 2 16,0-1-16,10 7 16,-2 0-16,8 5 0,-3 1 15,2-1-15,-2 0 0,5 3 16,1-3-16,-1 1 16,-1 0-16,2 3 0,-1-2 15,2 6-15,-1-1 0,5 3 16,-2 0-16,0 0 15,1 1-15,-1 4 0,-1-3 16,2 4-16,-3 0 0,-1 4 16,1 0-16,1 2 15,-1 0-15,2 2 0,-1-1 16,-2 1-16,-2 1 0,2 6 16,-2-1-16,1 0 15,2 2-15,-5 3 0,-1-1 16,0 2-16,0-1 0,-1 3 15,-1 0-15,-4 2 16,-2-3-16,2 4 0,1-2 16,1 4-16,-2 0 15,0 4-15,1 1 0,-5-1 16,1-1-16,-3 1 0,0 1 16,-1 0-16,-3-1 0,-2 3 15,0 0-15,-1-1 16,1 0-16,-7 1 0,2 1 15,-2 3-15,-1-1 16,1-1-16,-1-1 0,1 1 16,-3 0-16,-2 1 0,-2-2 15,-3 3-15,0-2 16,-6 1-16,0-1 0,-4 1 16,-2-3-16,2 0 15,-1-2-15,-2 3 0,-1-3 16,-3-4-16,-2 2 15,2 3-15,-1-3 0,-4 2 0,-1-2 16,-5-1-16,1-1 16,-3-2-16,1-2 0,0-1 15,-2 1-15,3-2 16,-1-2-16,2-5 0,-3 2 16,-2-5-16,2-1 0,-2-1 15,0 0-15,1-3 16,-4-3-16,3 2 0,-4-2 15,5-2-15,-3 0 0,0-4 16,2 0-16,2-7 16,-1-1-16,6-3 0,-2-1 15,1-4-15,1 0 0,0-9 16,0 3 0,3-3-16,-1-3 0,1 0 0,1 1 15,-3 0-15,1-2 0,-3-1 16,3-1-16,-1-1 15,1 2-15,-1-4 0,1 1 16,1 0-16,1 1 0,-2-4 16,2 1-16,2-3 15,-3 1-15,14-6 0,0 0 16,-10 7-16,-2-1 16,-1-1-16,-2 1 0,15-6 15,0 0-15,-14 7 0,1-4 16,13-3-16,0 0 0,-12 5 15,-2 1-15,14-6 16,0 0-16,-14 7 16,1-3-16,13-4 0,0 0 0,0 0 15,0 0-15,0 0 16,0 0-16,-11 4 0,-4-1 16,15-3-16,0 0 15,0 0-15,0 0 0,-13 3 16,-1-3-16,3 0 0,-4 0 15</inkml:trace>
  <inkml:trace contextRef="#ctx0" brushRef="#br0" timeOffset="1884.68">22642 12719 0,'0'0'0,"0"0"0,0 0 16,0 0-16,0 0 16,0 0-16,0 0 0,-1 8 15,-3-1-15,-4 11 0,-1-3 16,-3 1-16,0-2 15,3 0 1,-4 0-16,2-1 0,-1 2 0,2-2 16,-1 1-16,2-3 0,0-1 15,3-2-15,1 0 0,1-2 16,-1 0-16,1 0 16,-1-2-16,3 0 0,-2 0 15,2-3-15,0 2 0,2 0 16,-2 0-16,2-3 15,0 0-15,0 0 0,0 0 16,0 3-16,0-1 0,4 2 16,-2-2-16,6 4 15,-1-2-15,4 1 0,-2 0 16,2 2-16,2-4 16,2 3-16,-1-1 0,3 3 15,1-2-15,4 6 0,-3-2 16,2 2-16,2-3 0,-4 3 15,1-2-15,0 3 16,-3-2-16,1 5 0,-1-5 16,1 3-16,-1-3 0,-17-11 15,0 0-15,16 15 16,-3-4-16</inkml:trace>
  <inkml:trace contextRef="#ctx0" brushRef="#br0" timeOffset="4353.07">14160 6598 0,'0'0'16,"-9"0"-16,-2 0 0,-6 0 0,-2 0 16,-1 2-16,1 0 0,-3 4 15,0-3-15,-2 9 16,-2-1-16,2 0 0,-2 0 15,0-2-15,2 1 16,-5 0-16,-1-1 0,1 1 16,0-2-16,-2 1 0,2-2 15,-4-1-15,0 0 16,-3-3-16,-1-1 0,1-2 16,-1-2-16,6-3 15,0-1-15,9-4 0,-2 0 16,6-3-16,-2-1 15,2-1-15,0-3 0,4-2 0,-2-1 16,5-2-16,-1 0 16,2-2-16,1-3 0,2 0 15,0 0-15,5-5 16,0 2-16,4-1 0,0 1 16,5-2-16,2 0 0,4-5 15,1-2-15,5 2 16,1-2-16,5 1 0,2 0 15,1 7-15,0-1 0,3 7 16,-2-5-16,6 8 16,-1-3-16,8 6 0,-3 0 15,4 6-15,0-1 0,1 5 16,1-2 0,-1 6-16,1-1 0,0 3 0,-1-2 15,1 4-15,-3-1 0,2 9 16,-2-1-16,1 6 15,-4 0-15,-4 3 0,-2 0 16,-4 6-16,-1-2 0,-9 7 16,-2 1-16,-8 2 15,-2-1-15,-7 4 0,-2-1 16,-12 9-16,3 0 0,-16 13 16,-3 1-16,-10 16 15,-2-1-15,5-1 0,-2 0 16,13-16-16,-1-2 15,10-16-15,-3 1 0,10-16 16,-2-3 0</inkml:trace>
  <inkml:trace contextRef="#ctx0" brushRef="#br0" timeOffset="5955.09">14063 6499 0,'0'0'0,"0"0"0,0 0 15,0 0-15,0 0 16,0 0-16,0 0 0,7 8 15,-1 0-15,5 9 16,-2-3-16,4-1 16,0 1-16,0 1 0,-2-1 0,5 2 15,-2 0-15,4 3 16,-2 1-16,1 1 0,1-1 16,3 4-16,-1 0 0,4-1 15,-1 1-15,10 6 16,0-1-16,5 6 0,-1-2 15,0-1-15,-2 1 0,1-1 16,0-4 0,1 4-16,-2 0 0,2 2 0,-2-2 15,3 4-15,-2-3 0,0 3 16,-1-1-16,4 2 16,1 1-16,3 3 0,-2 0 15,4 4-15,0 0 0,0 2 16,-1 0-16,1 1 15,-2-3-15,2 2 0,0-2 16,1 2-16,-3-1 0,3 1 16,-1 0-16,0 4 15,1-2-15,-3 4 0,0 0 16,2 1-16,-3 0 0,4 3 16,-3 0-16,2 3 15,-2-2-15,1-1 0,-1 0 16,0 4-16,-2-2 0,2-1 15,-1 2-15,-1 0 16,0-1-16,0 2 0,0-2 16,1 2-16,1 0 0,0-1 15,-1-2-15,2 3 16,-2 0-16,1-1 0,-4 1 16,-1 0-16,-1-2 0,3 1 15,0 2-15,-2-1 16,-1 0-16,5 0 0,-3-3 15,0 6-15,-2-4 16,3 1-16,-1 0 0,-1 0 16,1 0-16,2-2 15,-2 0-15,-1 0 0,0-1 16,-1 2-16,-1-3 0,-1-1 16,0-1-16,4 3 0,-1-2 15,1 1-15,-2-2 16,0 2-16,1 0 0,1-2 15,-2 0-15,0 0 0,-1-2 16,1 1-16,0-3 16,0 1-16,0-1 0,0-1 15,0 2 1,0 2-16,0-1 0,-4-1 0,0 2 16,0 1-16,1-2 0,1 2 15,1-2-15,-1 0 16,0-2-16,0 2 0,1-2 15,-3 1-15,-2-4 0,0-1 16,-1 1-16,1-1 16,1 0-16,-1-4 0,0 0 15,1-1-15,-1-3 0,2-1 16,1-3-16,0 3 16,-3-6-16,2 1 0,0 0 15,0 1-15,-1-2 0,1-3 16,-1 1-16,-1 0 15,0-4-15,1 1 0,-1-3 16,0-2-16,-1-1 0,-2 3 16,-1-2-16,2 0 15,1-1-15,-1 1 0,0-1 16,1 3-16,0-2 0,1-1 16,-1-1-16,3-1 15,-2 0-15,2-2 0,-2-1 16,3 1-16,-3-1 0,2 1 15,-1-5-15,1 2 16,-2-2-16,3 2 16,-1-3-16,0 1 0,-2 0 15,3 0-15,-3-1 0,5 3 16,-2-1-16,-1-2 0,0 1 16,-2 1-16,-2-1 0,3 0 15,-2 0-15,-1-1 16,1 0-16,-6-4 0,0 1 15,-1 1-15,1-4 16,0 2-16,-2 2 0,5-1 16,-3-1-16,-1 1 0,-2-2 15,1 2-15,0-2 16,-2 2-16,0-1 0,-20-7 16,0 0-16,20 8 15,0 0-15,-20-8 0,0 0 16,0 0-16,0 0 0,20 10 15,0-3-15,-20-7 16,0 0-16,0 0 0,0 0 16,0 0-16,0 0 0,15 9 15,1-1-15,-16-8 16,0 0-16,0 0 0,0 0 16,0 0-16,0 0 0,9 0 15,-1-2-15,-6-6 0,0-2 16,-4 1-16,0-2 15</inkml:trace>
  <inkml:trace contextRef="#ctx0" brushRef="#br0" timeOffset="6505.54">20943 13826 0,'0'0'0,"0"0"0,0 0 0,0 0 16,0 0-16,0 0 15,0 0-15,0 0 0,0 0 16,0 0-16,0 0 0,0 0 16,0 0-16,0 0 15,0 0-15,4 10 0,-2-2 16,8 9-16,0-2 0,2-1 15,0-3-15,0 3 16,0-3-16,-1 1 0,1 0 16,0-2-16,-3 0 0,1-1 15,-2 2 1,-8-11-16,0 0 0,8 10 0,-1-1 16,-7-9-16,0 0 15,0 0-15,0 0 0,0 0 16,0 0-16,8 14 0,0-1 15,-6-2-15,0 0 16,-2 2-16,-2-4 0,-1 1 16,-4 0-16,-1-1 0,-1 1 15,-2 1-15,0 0 16,-2-1-16,-1-1 0,-3 6 16,-3-4-16,-1 3 0,0-3 15,-1 1-15,1 1 16,2-1-16,-1 1 0,20-13 15,0 0 1,-18 9-16,-1 1 0,19-10 0,0 0 16,-20 10-16,-2-2 0,5 0 15,-3-2-15</inkml:trace>
  <inkml:trace contextRef="#ctx0" brushRef="#br0" timeOffset="11393.25">8375 14241 0,'0'0'0,"0"0"15,0 0-15,0 0 0,0 0 16,0 0-16,0 0 0,4 10 15,-2 0-15,4 7 16,-2 1-16,4-2 0,-2-1 16,3-1-16,0-2 15,-1-2-15,-2-1 0,-1 0 16,1-2-16,3 0 0,-2 2 16,1-1-16,-1-1 0,4 1 15,-4-2-15,5-1 16,-2-2-16,-1 0 0,1-2 15,2-1-15,-2 0 16,4-1-16,-3-2 0,-11 3 16,0 0-16,15-3 0,0-2 15,2 1-15,0-2 16,4 2-16,-2 1 0,-19 3 16,0 0-16,20 0 15,0 0-15,-1 3 0,1 1 16,-3 5-16,1-3 0,-18-6 15,0 0-15,18 6 0,-1 0 16,4-3-16,-3-1 16,2-4-16,0 0 0,1-2 15,-1-2-15,0 1 0,-3-4 16,1 4-16,-3-3 16,3 2-16,-1-2 0,4 3 15,-3 0-15,1 5 16,0-2-16,1 2 0,-3 0 15,3 0-15,-3-2 0,3 0 16,-2-1-16,-1-2 16,0 1-16,0-2 0,-1 1 15,1-1-15,-1-1 0,-16 7 16,0 0-16,19-3 16,1-1-16,2 4 0,-3 0 15,-1 2-15,0 0 0,-3 1 16,0 2-16,-4 1 15,1-2-15,-12-4 0,0 0 16,14 6-16,-1-3 0,-13-3 16,0 0-16,16 4 15,-3-2-15,2 1 0,-4-3 16</inkml:trace>
  <inkml:trace contextRef="#ctx0" brushRef="#br0" timeOffset="13095.15">11127 15209 0,'3'-9'0,"-19"24"0,5-17 16,0-7-16,2-1 0,3 7 15,-1 0-15,0 1 16,-1-2-16,3 0 0,-3-2 16,6 6-16,-2-2 15,4 6-15,-2-2 0,4 6 16,0-3-16,0 3 16,0 0-16,2 2 0,0 0 15,0 1-15,-1-3 0,1 2 16,0 1-16,3-2 15,-2 1-15,3-2 16,-3 0-16,6 0 0,-4-1 0,3 1 16,-3 0-16,4-2 15,-2 0-15,-1 0 0,-2 0 16,2 1-16,-2-1 0,-1 3 16,1-2-16,-2-1 15,1-1-15,-1 2 0,-2-3 16,-2 2-16,0-2 0,0-2 15,-2-1-15,2 3 16,0-2-16,0 0 0,-3 0 16,3 1-16,-1-2 15,-2-1-15,-1 0 0,4-1 16,-2-2-16,0-1 16,2 4-16,-4-6 0,1 0 0,-3-1 15,2 1-15,0-2 0,2 0 16,-2 1-16,0 14 0,0-1 15,2 12-15,-1-1 0</inkml:trace>
  <inkml:trace contextRef="#ctx0" brushRef="#br0" timeOffset="13800.74">11774 15191 0,'0'0'0,"5"0"0,-3 0 0,4 3 16,-6-3-16,5 1 0,1 4 16,0-4-16,-2 2 0,-2-3 15,2 1 1,-2-1-16,-2 0 0,0-1 0,-2-2 16,-2 2-16,-1 1 0,2 0 15,1 1-15,0 2 0</inkml:trace>
  <inkml:trace contextRef="#ctx0" brushRef="#br0" timeOffset="28077.07">5148 11328 0,'0'0'0,"0"0"0,0 0 15,13 0-15,-4 0 0,13 0 16,-1 0-16,0 0 0,2 0 16,-1-2-16,-3-1 15,5-6-15,-3 2 0,2-4 16,-1 0-16,1 1 16,1 1-16,2-2 0,-1 2 15,3 1-15,-1-2 0,0 4 16,-1-2-16,-1 4 15,0 0-15,2 2 0,-2 0 16,1 4-16,-1-2 16,3 4-16,-4-2 0,2 2 15,-1-2-15,4-2 16,-4 0-16,3 0 16,-3-2-16,2 0 0,0-2 0,-2-2 15,1 1-15,1 0 0,2-1 16,-2 3-16,-2-4 0,2 6 15,1-3-15,-3 6 16,1-2-16,-3 3 0,-1 2 16,0 3-16,0-3 15,-2 5-15,2-2 0,0-2 16,0 1-16,-1-1 0,0 1 16,4-2-16,-4-1 15,4 0-15,-1 0 0,1 1 16,-1-1-16,-1-1 15,0 1-15,1 1 0,1 0 16,-3-1-16,2 0 16,1 3-16,1-3 0,0 1 15,-4-1-15,6-2 0,-3-1 16,4-1-16,-4-1 0,3-3 16,-1-3-16,4-2 15,-1-1-15,1-2 0,-1 0 16,7-2-16,0-1 0,0 5 15,-1-2-15,-4 12 16,-2-2-16,-6 8 0,-1-2 16,-1 7-16,-1-5 0,2 9 15,-1-4-15,2 3 16,-3-2-16,2 1 0,2 0 16,-1-4-16,-2-1 0,6-3 15,-3 1-15,5-1 16,-3-4-16,0 2 0,2-3 15,0 0-15,-1-3 0,0 0 16,-1-1-16,1 2 16,-1-1-16,-1 2 0,0-3 15,2 1-15,-1-2 16,-1 1-16,0 1 0,1 1 16,-1-2-16,-1 2 0,2-1 15,-1 1-15,-2 0 16,2 2-16,-1 0 0,-5 0 15,-3 0-15</inkml:trace>
  <inkml:trace contextRef="#ctx0" brushRef="#br0" timeOffset="33384.2">8110 9710 0,'0'0'0,"0"0"0,0 0 0,0 0 16,0 0-16,0 0 16,0 0-16,0-3 0,-1-1 15,-1 2-15,0-2 0,0 4 16,0 0-16,2 0 15,-2-1-15,2 1 0,-2 0 16,2 0-16,0 0 0,12-2 16,-2 0-16,11 0 15,1 0-15,-3 0 0,0 0 16,4 2-16,-3-2 16,4 2-1,-4 0-15,4 0 0,-2-1 0,2 2 16,0 1-16,3 2 0,0 0 15,0 0-15,1 0 0,1-3 16,-2-1-16,5 2 16,-1 1-16,3-2 0,-1 2 15,10-1-15,-2-2 0,6 2 16,-2-2-16,0 1 16,-2-1-16,0 4 0,0-1 15,3 0-15,-3 0 0,2-2 16,-2-1-16,-1 2 15,3 0-15,-3 0 0,-1 0 16,3 1-16,-2 0 0,4 1 16,-1-2-16,0 0 15,-2 0-15,-1 1 0,3-2 16,-1 3-16,0-3 0,0 2 16,2-1-16,3 0 15,-2-2-15,-1 2 0,0-2 16,-1 2-16,-1-2 0,2 1 15,-1-1-15,4 0 16,-1 0-16,-2 2 0,2-2 16,0 3-16,0-2 0,-2 1 15,0-2-15,0 0 16,1 0-16,-1 0 16,-1 0-16,0 0 0,-2 0 15,2 4-15,-1-2 0,-1 2 16,-1-2-16,2-1 15,-2 2-15,1 1 0,-3-2 16,-1 1-16,-2-2 0,3 1 16,-2 0-16,2-1 15,-1-1-15,3 2 0,-2-2 16,3 0-16,-4-2 0,-1 4 16,1-2-16,5 3 15,-4-1-15,9-2 0,-5 0 16,2-2-16,-4-1 0,2 1 15,-3-1-15,-2 1 16,-2-2 0,-2 4-16,-2-2 0,8 0 0,-5 0 15,3-2-15,-2 0 0,3 2 16,-1 0-16,4 2 0,1-2 16,-2 0-16,1-1 0,2 0 15,-1 0-15,1 1 16,-1-2-16,0-1 0,-2 0 15,-2 1-15,2-2 0,-5 2 16,-2-2-16,2 4 16,0-2-16,-1 2 0,-1-2 15,0 3-15,0-4 0,0 4 16,-1-3-16,0 0 16,-1 0-16,1-1 0,-3 1 15,-5 1-15,0-1 16,-2 0-16,-2 0 0,4 0 15,-4 0-15,2-2 0,-2 0 16,2 0-16,-2 0 0,0 0 16,-1-1-16,-2-2 15,-1-4-15,1 1 0,-1 1 16,1-3-16,-2-2 16,1 0-16,-3 1 0,0-3 15,-2 0-15,-1 2 16,-2-1-16,-1 1 0,1-2 15,-5 1-15,-1-1 0,0 3 16,-2-3-16,-2 0 0,0 0 16,-4 5-16,-2-4 15,1 6-15,-3-3 0,2 5 16,-1-4-16,-1 4 0,0-3 16,-2 1-16,1-1 15,-4 2-15,2 0 0,0 1 16,-3-4-16,-3 2 15,-1-1-15,2 2 0,-1-2 16,-3 6-16,1-5 0,-2 5 16,-1 0-16,0 2 15,-2-2-15,0 3 0,-1-3 16,-3 1-16,-1 2 0,1 0 16,-2-1-16,2 3 15,-3-1-15,-3 2 0,1 0 16,-10 0-1,-1 0-15,-3 2 0,-2-2 0,3 0 16,-5 0-16,5-2 0,-1-3 16,1 5-16,-2-2 0,1 2 15,0 0-15,0 4 16,0-1-16,2 0 0,-3 1 16,6-1-16,-4-2 0,0-1 15,-2 0-15,2 0 16,-4 0-16,1-1 0,0-2 15,2 3-15,0-1 0,-2-2 16,1 2-16,-2-1 16,1-1-1,-1-1-15,-3 1 0,-5 1 0,1 1 0,1 1 16,0-3-16,4 1 16,-1 0-16,3 0 0,-3-1 15,-3 6-15,1-3 16,3 2-16,-3-2 0,1 0 15,-1 0-15,1 4 0,-2-1 16,0-2-16,-1 1 0,2-2 16,-3 0-16,5 0 15,-2-2-15,2 2 0,-3-1 16,4 1-16,-1 0 16,0 0-16,-3-3 0,4 1 15,-3 0-15,4 0 0,-2-1 16,2 3-16,-2-1 15,1-1-15,-2-1 0,3 2 16,-2-3-16,5 4 0,-4-2 16,4 2-16,-1 0 15,1 0-15,0 0 0,-2 0 16,0 0-16,-1 0 16,0 0-16,0 2 0,0-2 0,3 0 15,0 0-15,2 0 16,-1 0-16,5 0 15,-3 0-15,4 0 0,-4 0 16,5 0-16,-3-2 0,2 2 16,0-1-16,6 1 15,-1-3-15,5 3 0,0-2 16,5 2-16,-1 0 0,3 2 16,-2-2-16,0 3 15,1-3-15,0 3 0,-1-1 16,-1 1-16,-1 2 0,28-5 15,0 0-15,-25 8 16,-3 0-16,5 4 0,-3-1 16,5 3-16,-1-2 0,5 4 15,-1-2-15,5 3 16,-4-2-16,6 3 0,0 0 16,2 1-16,0 1 15,1 1-15,1 1 0,0 2 16,1-2-16,2 1 0,0-1 15,2 1-15,-2-1 16,4-1-16,0 2 0,0-3 16,0 3-16,4-2 0,0 1 15,4 0-15,-2-3 0,4 0 16,-2 1-16,3 0 16,2-2-16,-2 0 0,0-3 15,2-1-15,-4-2 0,7-2 16,-3-3-16,5-3 15,-3 0-15,5-2 0,-3-1 16,6-2-16,-1-1 16,3 0-16,0-2 0,0 1 15,-1-1-15,-4-1 0,-1 1 16</inkml:trace>
  <inkml:trace contextRef="#ctx0" brushRef="#br0" timeOffset="34933.26">9685 9773 0,'13'0'0,"-64"0"16,29 0-16,-2 0 0,0 0 15,1 0-15,-2 0 0,0 3 16,-4 0-16,4 2 0,-3-1 16,-1 0-16,0-2 15,-3-1-15,-1 2 0,-5-1 16,2 0-16,2-2 0,-2 0 16,5 0-16,-2-2 15,3-3-15,1 2 0,6-3 16,-1-1-16,1-5 0,-1 1 15,7-5-15,-3 1 16,5 0-16,-3-1 0,4-2 16,0-2-16,2-1 15,0-3-15,4 1 0,-1-3 0,5 1 16,-1-1-16,5 2 16,-3-5-16,9 2 0,0-3 15,5 3-15,0-3 16,4 3-16,-2-2 0,8 1 15,-1-2-15,9 0 0,0-1 16,6 2-16,-2-1 16,2 7-16,0-1 0,-2 8 15,0-1-15,5 6 16,-3 0-16,1 5 0,2-1 16,3 2-16,-1 2 0,-2 3 15,-1 0-15,3 6 16,-2-3-16,-3 7 0,-2 0 15,2 4-15,0-2 0,1 3 16,-3 2-16,-4 2 16,1 0-16,-5 1 0,1-1 15,-8 1-15,-3 1 0,-4 0 16,0 0-16,-4 7 16,2-2-16,-7 5 0,-2-2 15,-4 6-15,-1-1 0,-3 10 16,-2-3-16,-5 6 15,-1-3-15,-3-4 0,-3-1 16,7-5-16,-3-3 16,3-7-16,-3-1 0,5-7 15,-1-3-15,2-5 0,0 0 16,5-6-16,0 0 16,3-6-16,0 1 0,-3-10 15,0 2-15,-3-3 0,1 0 16</inkml:trace>
  <inkml:trace contextRef="#ctx0" brushRef="#br0" timeOffset="35389.78">9601 9348 0,'-11'8'0,"51"-40"16,-21 18-16,7-7 15,-3 1-15,6-3 0,-2-1 16,14-9-16,-2 0 0,15-7 15,0-1-15,5-2 0,-2-2 16,3 5-16,2-1 16,-8 7-16,0-1 0,-4 2 15,-3-1-15,2-1 16,-1 1-16,3 4 0,0-4 16,-7 4-16,1-1 0,-2 5 15,-1-2-15,-8 10 16,-3-4-16,-8 8 0,0-1 15,-23 15-15,0 0 0,13-6 16,2 1-16,-15 5 16,0 0-16,11 0 0,-1-3 15,-2 1-15,-2-3 0,-1 2 16,-1-2-16</inkml:trace>
  <inkml:trace contextRef="#ctx0" brushRef="#br0" timeOffset="35918.41">11238 8156 0,'0'0'0,"0"0"0,0 0 16,0 0-16,0 0 0,4 11 15,-2-3-15,10 13 16,-3-3-16,3 0 0,0 0 16,-2 1-16,-1-3 15,1 3-15,-2 2 0,1-1 16,2-1-16,-2 0 0,1 1 15,-1-2-15,2-2 0,-11-16 16,0 0-16,0 0 16,0 0-16,0 0 0,0 0 15,11 13-15,-2 0 0,3-11 16,-3-1-16,-3-7 16,1-1-16,-2-4 15,-1-5-15,0 1 0,0-3 16,1-3-16,1-2 0,-1-1 15,-2-2-15,1 2 16,0-1-16,0 2 0,-2-3 16,0 5-16,-1-1 0,1 3 15,0-1-15,3 4 0,-3 1 16,-2 15-16,0 0 16,4-13-16,-1 1 0</inkml:trace>
  <inkml:trace contextRef="#ctx0" brushRef="#br0" timeOffset="36520.92">11825 8082 0,'0'0'0,"0"0"16,0 0-16,0 0 0,0 0 0,0 0 16,0 0-16,-7 0 15,-3-3-15,-8 1 0,0 0 16,5 4-16,-3-2 0,5 12 15,-3-2-15,6 10 16,-2 0-16,7 0 0,-3 2 16,4 0-16,0 0 15,4-3-15,0-1 0,4-5 16,-3 1-16,1-4 0,0-2 16,5-4-16,-4-2 15,7-4-15,-3 0 0,3-4 16,-2-2-16,-1-2 0,2-1 15,-2-3-15,1-2 16,0-1-16,-1-2 0,-1 4 16,0 2-16,-3 3 0,-1-1 15,0 6-15,-2-3 16,1 4-16,-1-2 0,0 6 16,-2 0-16,2 4 0,0 0 15,3 4-15,-1-1 16,1 4-16,1-1 0,1 2 15,-1-3-15,3 1 16,-4 0-16,3-3 0,-2 1 16,4 0-16,-2-2 0,3-2 15,1 0-15,-1-8 0,-1 0 16,-2-4-16,-2-2 0</inkml:trace>
  <inkml:trace contextRef="#ctx0" brushRef="#br0" timeOffset="36851.88">12048 7500 0,'0'0'0,"0"0"16,0 0-16,0 13 15,0 0-15,0 13 0,0-3 16,0 8-16,0-2 0,3 7 16,0-1-16,5 11 15,-1-4-15,3 2 0,0-3 16,0 0-16,-1 0 0,2-3 16,-2-1-1,0-3-15,2-3 0,-2-1 0,-1-2 16,-1-6-16,2 0 0,-9-22 15,0 0-15,4 16 16,-1-1-16</inkml:trace>
  <inkml:trace contextRef="#ctx0" brushRef="#br0" timeOffset="37285.84">12344 7948 0,'0'0'0,"0"0"16,0 0-16,0 11 0,0-1 15,1 13-15,1-5 16,0 4-16,0-3 0,4 4 16,-1-4-16,4-4 0,-1 2 15,1-6-15,1-1 16,-4-4-16,-2 0 0,2-6 15,-1 0-15,4-4 0,-4 0 16,5-6 0,-3-1-16,2-5 0,-2 0 0,0-4 15,-1-1-15,-2 3 16,-2 0-16,2 4 0,-2 1 16,0 6-16,-2-2 0,2 3 15,0 0-15,0 4 0,-2 0 16,3 6-16,-1-2 15,2 6-15,0-2 0,1 5 16,-2-4-16,5 2 16,-2 1-16,-6-10 0,0 0 15,9 13-15,2-4 0,0-2 16,-2 0-16,0-5 0,-2-1 16</inkml:trace>
  <inkml:trace contextRef="#ctx0" brushRef="#br0" timeOffset="37808.32">12767 7974 0,'0'0'0,"0"0"0,0 0 0,0 0 0,0 0 16,10 1-16,-1 1 0,11 0 15,0 0-15,1-2 16,-1-2-16,1-3 0,1-4 16,-2-3-16,0-1 0,-7-3 15,0 0-15,-2 3 16,-2-3-16,-1 0 0,-2 0 16,-4 1-16,0-1 0,-4 4 15,0 1-15,-2 2 16,-2 0-16,-2 3 0,-1 1 15,-2 2-15,2 0 16,-2 4-16,-4-1 0,2 8 16,-1-3-1,1 7-15,-2-2 0,1 8 0,-2-1 16,9 6-16,-3-4 0,7 3 16,-1-3-16,4 1 0,0 0 15,5-1-15,-1-1 16,4-1-16,-1-1 0,6-2 15,-4 0-15,5-5 0,-1 2 16,0-6-16,-1-1 16,3-1-16,1-3 0,1-5 15,1 2-15,4-4 0,-3 1 16,1 1-16,0-4 16,-20 9-16,0 0 15,0 0-15,0 0 0,17-3 0,-1-1 16</inkml:trace>
  <inkml:trace contextRef="#ctx0" brushRef="#br0" timeOffset="42457.61">4139 14141 0,'0'0'0,"0"0"0,0 0 16,0 0-16,0 0 15,0 0-15,0 0 0,0 0 16,0 0-16,10 2 0,-3 0 16,9 0-16,1-1 15,0 2-15,-5-2 0,6 1 16,-3-2-16,2 0 16,-3 0-16,4 0 0,-3-2 15,3 1-15,-1-2 0,3 0 16,1-1-16,0-1 15,-1-1-15,1 1 0,0-1 16,5 0-16,-3-2 0,1 3 16,-3-4-16,1 6 15,0-3-15,4 1 0,-4-1 16,6 3-16,-3-1 0,5 0 16,-3 0-16,4 2 15,0 0-15,0 2 0,-2-2 16,4 2-16,0 0 0,8 2 15,2 0-15,-3 0 16,1-2-16,2 2 0,0 0 16,3 2-16,-3-2 15,-1 3-15,-2-5 0,-1 6 16,1-1-16,1 1 0,0-3 16,1 2-16,0-1 0,4 1 15,-1 1-15,1 1 16,0-2-16,0 2 15,2-1-15,-3-3 0,0 1 0,1 0 16,0-3-16,1 3 16,0-2-16,0 2 0,-2 1 15,2 1-15,1 0 16,0-1-16,-1-1 0,-1 0 16,3 0-16,-5 2 15,0-3-15,0 1 0,3 0 16,1-2-16,-1 1 0,1-3 15,0 0-15,0 0 16,-2 0-16,1 0 0,-2-3 16,3 1-16,-2-2 0,2 2 15,-2 0-15,1 2 16,1-1-16,-1-1 0,-1-1 16,3 2-16,-1-1 15,-1 0-15,-3-2 0,6-2 16,-4 1-16,2-1 0,0 0 15,-2 1-15,1-1 0,2 2 16,-1-1-16,-2-1 16,1-1-16,0 4 15,-1-1-15,0 0 0,0 0 0,-2 2 16,1 0-16,1 2 16,-1-2-16,2 0 0,0 0 15,0 2-15,-1-2 0,0 0 16,-1-2-16,0 3 15,-1-4-15,1 4 0,-1-3 16,5 0-16,0-1 0,-3 1 16,1 2-16,1-3 15,2 1-15,-3 0 16,-2-2-16,-2 2 0,0-1 16,2 1-16,-2 1 0,5-3 15,-4 1-15,3 3 0,-1 0 16,-1 2-16,-1-2 15,4 1-15,-2-2 16,2 1-16,-1-2 0,0 2 0,-3 0 16,2 0-16,-3 0 15,3 2-15,-2 0 0,3 2 16,-1-2-16,3 4 0,-3-2 16,0 2-16,-2-2 15,3 1-15,-3-3 0,3 0 16,0 0-16,1 0 0,-2-3 15,2 6-15,-4-3 16,3 1-16,-1 1 0,-1 2 16,-1-3-16,2 2 0,-2-2 15,3 1-15,-5-2 16,4 4-16,-4-3 16,1 1-16,1 0 0,-1 0 15,-1-2-15,2 0 0,-2-2 16,1 2-16,-2-2 15,-5 2-15,1-2 0,3 2 16,-2-1-16,1 1 0,-2 0 16,2 1-16,-2 1 0,-2 0 15,1 0-15,-3 0 16,-2 0-16,2-1 0,1-1 16,-5 2-16,1 0 0,-4 0 15,-1-2-15,1 2 16,-3 0-16,2-2 15,-1 0-15,-4-2 0,-4 0 0</inkml:trace>
  <inkml:trace contextRef="#ctx0" brushRef="#br0" timeOffset="44193.34">13873 15168 0,'0'0'0,"0"0"16,0 0-16,0 0 0,0 0 16,0 0-16,0 0 0,11 0 15,-1 0-15,11 0 16,-1 0-16,-1 0 0,0 0 15,3 0-15,-3 0 0,4 2 16,1 0-16,-1 2 16,0 1-16,3-2 0,-1 1 15,6-1-15,-4 1 0,2 1 16,-1-1 0,3-3-16,0 1 0,4 0 0,-1 0 15,7 0-15,-2-2 0,2 2 16,-2-2-16,1 3 15,0-3-15,-2 0 0,1 0 16,2 0-16,0 0 0,3 0 16,-2 0-16,4 0 15,-1 0-15,-1 3 0,-2-1 16,4 0-16,-4 0 16,2 0-16,-1-2 0,2 2 15,-2 0-15,2 2 0,-2-3 16,3 4-16,-1-4 15,1 4-15,2-3 0,-2 1 16,2-1 0,2 0-16,-1 0 0,1-2 0,-1 0 15,0 2-15,-3-2 0,4 3 16,0-3-16,-2 1 0,1 1 16,-1 0-16,0-2 15,1 0-15,-2-2 0,2 2 16,-1 0-16,4-2 0,-1 1 15,3-2-15,1 1 16,1-2-16,-1 0 0,-3 1 16,1-2-16,1 2 0,-4-1 15,1 0-15,-2 0 16,-2 2-16,-1 0 0,2-2 16,1 1-16,1 0 15,2-1-15,3 2 0,-2 0 16,-1 0-16,2-2 0,-1 0 15,-1 1-15,1 0 16,1 1-16,-1 1 0,-3-1 16,1 0-16,1-1 0,-2 0 15,1 1-15,0 2 16,1-2-16,-3 2 0,-1-2 16,-1 2-16,-1 0 0,5-2 15,-2 0-15,1 2 16,-1 0-16,0 0 0,-1 0 15,1 0-15,-3-2 16,2 2-16,-1-2 16,2 4-16,-1-2 0,1 0 15,1-2-15,-1 2 0,0-2 16,-3 2-16,2 0 0,-1 0 16,0 0-16,-1 0 0,2 0 15,1 0-15,-2 0 16,0 0-16,0 0 0,1 2 15,-4-2-15,4 0 0,-2 0 16,3 0-16,-1 0 0,1 0 16,-3-2-16,1 0 15,1 0-15,-1 2 0,-1-2 16,3 2-16,-1 0 16,-1 0-16,0-2 0,3 0 15,0 0-15,-1 2 0,-2 0 16,2 0-16,-2 0 0,1 2 15,-2 0-15,1 0 16,-2-2-16,2 0 0,0 0 16,1 0-16,-4 0 15,3 0-15,-2-2 0,-1 2 16,-1 0-16,-1 0 16,2 0-16,-2 0 0,-2 0 15,0 0-15,-3 0 0,0 2 16,0-2-16,1 0 0,-3 0 15,-2 0-15,1 0 16,-1 0-16,-2-2 0,1 2 16,-3-2-16,-5 4 15,-3-2-15,-1 2 0,-2 0 16,1-2-16,-1-2 0,-18 2 16,0 0-16,0 0 15,0 0-15,13-2 0,-1-2 16,-6 1-16,-1-1 0</inkml:trace>
  <inkml:trace contextRef="#ctx0" brushRef="#br0" timeOffset="45327.13">12992 13959 0,'0'0'0,"0"0"0,0 0 0,0 0 16,0 0-16,0 0 16,0 0-16,0 0 0,0 0 15,0 0-15,0 0 0,0 11 16,0-2-16,4 12 16,-2-2-16,7 1 0,2-3 15,0 0-15,2 1 0,0 2 16,-2-1-16,5 8 15,-1-2-15,4 4 0,-3 1 16,5 9-16,1 0 16,3 8-16,1 1 0,0 3 15,2 0-15,-5-1 0,2 2 16,-3-4-16,-3 0 16,2-3-16,-1-2 0,-1-3 15,1-1-15,-3-1 0,1-1 16,-3-6-16,1 1 15,-2-3-15,-1-1 0,-6-4 16,1-4-16,0 1 0,0-4 16,-8-17-16,0 0 15,0 0-15,0 0 0,0 0 16,0 0-16,6 16 16,-1-2-16,-5-14 0,0 0 15,-2 7-15,1-1 0,-3-3 16,0-3-1</inkml:trace>
  <inkml:trace contextRef="#ctx0" brushRef="#br0" timeOffset="45860.02">13288 15160 0,'0'0'0,"0"0"0,0 0 0,0 0 15,0 0-15,0 0 16,0 0-16,0 0 0,0 0 16,12 4-16,-1-2 0,14 6 15,-4-1-15,3 0 16,-3-1-16,1 1 0,-1 1 15,-2 1-15,1-2 16,0 4-16,-3-4 0,2 1 16,-2-1-16,-1 1 0,-1 0 15,1 0-15,-1-2 16,-15-6-16,0 0 0,16 6 16,0-3-16,-16-3 15,0 0-15,0 0 0,0 0 16,16 0-16,-3 0 0,-3-5 15,0-1-15,-1-4 0,0-1 16,-2-3-16,1-1 16,1-8-16,3-1 0,-3 1 15,1-2-15,0-1 16,-2 0-16,-1 5 0,-1-3 16,-6 24-16,0 0 0,0 0 15,0 0-15,10-18 16,-2-1-16,-8 19 0,0 0 15,9-14-15,0 0 0,-9 14 16,0 0 0,4-6-16,-3-1 0</inkml:trace>
  <inkml:trace contextRef="#ctx0" brushRef="#br0" timeOffset="46811.86">13230 15060 0,'11'0'0,"-55"2"0,20 0 16,4 0-16,1 0 0,-1 0 16,-1-1-16,4 1 15,0 1-15,0 1 0,-3-2 16,2 2-16,-1-1 0,-1 2 16,0-4-16,20-1 15,0 0-15,-21 6 0,-2-2 16,23-4-16,0 0 0,-23 4 15,2 0-15,21-4 16,0 0-16,-18 0 0,0 0 16,18 0-1,0 0-15,0 0 0,0 0 0,0 0 16,0 0-16,-13 0 0,-2 0 16,15 0-16,0 0 15,-13-2-15,0 0 0,3 0 16,0-1-16</inkml:trace>
  <inkml:trace contextRef="#ctx0" brushRef="#br0" timeOffset="47295.69">12892 14897 0,'7'-10'0,"-34"45"0,16-19 16,-1-2-16,0 0 0,1-1 15,-1 1-15,2 0 16,-1-2-16,-2 0 0,2-2 15,3-3-15,-2 1 0,3-2 16,-1 0-16,0 2 16,0-2-16,8-6 0,0 0 15,0 0-15,0 0 0,-6 7 16,-1 1-16,7-8 16,0 0-16,-4 10 0,-3-2 15,7 4-15,-2-2 0,4 2 16,0-3-16,-2-9 15,0 0-15,9 14 0,-4-2 16,5 1-16,-3 1 16,4 2-16,-2-2 0,5 3 15,0 1-15,-1-2 0,-1 0 16,1-1-16,2 0 0,-15-15 16,0 0-16,13 19 15,-1-4-15</inkml:trace>
  <inkml:trace contextRef="#ctx0" brushRef="#br0" timeOffset="64551.59">21876 18421 0,'0'0'0,"-7"3"15,-3 2-15,-4 0 16,-2 1-16,0 5 0,-1-4 15,1 1-15,-1 0 0,-3 1 16,0-1-16,1 0 16,-2-1-16,-3 2 0,-1-3 15,-3 2-15,1-3 0,-3-1 16,-1 2-16,-2-3 16,-2-1-16,-9 0 0,-1-2 15,-2-2-15,-1-2 0,0-3 16,1-1-16,3 1 15,2-3-15,-3-4 0,0-2 16,-1-1-16,1-1 0,0-1 16,0-1-16,5-2 15,-3 1-15,4-3 0,-1 1 16,2-1-16,1-1 0,1-1 16,-1-2-16,6 0 15,0 1-15,5 2 0,-1-3 16,3 1-16,2 0 0,4-5 15,1 0-15,3-4 16,-1-3-16,5-6 0,-2 2 16,7-5-16,-4-4 0,12 2 15,-3-1-15,8-3 16,-3-1-16,7 0 0,0-2 16,3 8-16,1-2 0,7 4 15,0-2-15,4 5 16,0 1-16,5 4 0,-1-2 15,6 5-15,-2 0 16,4 6 0,-3-2-16,7 1 0,0-1 0,6 4 15,1-2-15,0 6 0,-1-2 16,2 7-16,0-1 0,2 7 16,0-3-16,2 6 15,0 0-15,0 6 0,-2-1 16,0 6-16,0 1 0,-2 7 15,-2-4-15,-5 7 16,2 0-16,-3 3 0,-2 1 16,-2 8-16,0-1 0,-4 11 15,-1-3-15,-4 12 16,-1-2-16,-3 14 0,-4 0 16,-2 17-16,0-4 0,-7 9 15,-1 0 1,-4 1-16,-1-2 0,-5 1 0,-2 0 15,-2-7-15,-2-1 0,-5-8 16,1-1-16,-4-9 16,1 1-16,-3-11 0,-1 0 15,1-7-15,0-3 0,0-7 16,-1-1-16,-1-12 16,1 2-16,-7-9 0,-1-1 15,-1-1-15,0 0 0</inkml:trace>
  <inkml:trace contextRef="#ctx0" brushRef="#br0" timeOffset="65029.48">21966 17417 0,'-13'6'0,"58"-32"0,-28 13 15,5-1-15,0-2 16,4-1-16,-3-3 16,7-2-16,-3 1 0,10-7 15,-2-1-15,9-5 0,-1-1 16,1-1-16,0 1 0,2 3 16,0-2-16,-1 2 0,-2 0 15,-2 2-15,-2 0 16,0 4-16,-4 1 0,0 1 15,-2-1-15,-2 3 16,-2-2-16,0 7 0,-2-1 16,-6 5-16,-1-1 0,-4 2 15,-1 0-15,-8 2 0,2-2 16,-5 4-16,-2 1 16</inkml:trace>
  <inkml:trace contextRef="#ctx0" brushRef="#br0" timeOffset="65363.74">23267 16231 0,'0'0'0,"3"18"15,-1 0-15,4 12 0,0 2 16,3 0-16,0-2 0,2 8 16,2-2-16,1-1 15,-3-1-15,3 0 0,-1 0 16,2-5-16,-2-1 15,-13-28-15,0 0 0,12 14 16,-3 0-16,-3-13 0,-2-1 16,-4-5-16,0-1 0</inkml:trace>
  <inkml:trace contextRef="#ctx0" brushRef="#br0" timeOffset="65600.94">23435 16032 0,'0'0'15,"6"24"-15,-3-2 0,10 13 0,-4 1 16,7-1-16,-2-2 0,2 0 16,-1 1-16,4-2 0,-2-4 15,1-2-15,-1-2 16,-1-6-16,-1-3 0,-15-15 15,0 0-15,10 10 16,-2-3-16,-4-2 0,-2-3 0</inkml:trace>
  <inkml:trace contextRef="#ctx0" brushRef="#br0" timeOffset="66081.32">23740 15868 0,'0'0'0,"0"0"0,0 0 0,0 0 16,0 0-16,5 13 16,-3 1-16,9 15 0,-2-1 15,4 0-15,0-2 16,2 2-16,-1 0 0,5 3 15,-1-2-15,5 6 0,0 1 16,3-4-16,-1-1 0,0-12 16,-4-1-16,-2-9 15,-1 0-15,-1-7 0,1 1 16,-3-8-16,2-1 16,-6-6-16,-1 0 0,-2-2 15,-1-4-15,-1-8 0,-2-2 16,-2-4-16,-2 2 15,-2-4-15,0-2 0,-7-10 16,-1-2-16,-6-4 0,-1-2 16,-5 9-16,-1 0 15,-1 13-15,-1 1 0,0 14 16,-4-1-16,8 13 16,-3 0-16,3 9 0,-2-3 15,1 12-15,0-2 0,-1 7 16,0-2-16,3 0 0,0-3 15</inkml:trace>
  <inkml:trace contextRef="#ctx0" brushRef="#br0" timeOffset="69601.07">23149 4988 0,'0'0'0,"0"0"0,0 0 0,0 0 16,0 0-16,8 10 15,0-3-15,4 9 0,-3-2 16,5 4-16,-2-3 0,1 3 16,-1-1-16,2 5 15,-3 0-15,5 1 0,-3 0 16,5 4-16,-1-2 0,0 5 15,-1-2-15,5 10 16,-1 0-16,2 7 0,-1-2 16,-3 1-16,-3 0 0,-1 3 15,-1 0-15,-2 4 16,-4-1-16,-1 0 0,-1 0 16,0 3-16,0-2 0,-3 6 15,-2 0-15,-5 4 16,1-1-16,1 4 0,-4-1 15,-1-4-15,0 0 16,-2-7-16,1 2 0,-1-4 16,-2-1-16,3 0 0,-4-2 15,4-5-15,-2-1 0,0-3 16,0-1-16,1-4 16,-2-2-16,5-3 0,-1 0 15,8-28-15,0 0 0,-6 20 16,0-1-16,-2-4 15,1-1-15,-5 0 0,-3-2 16,2 1-16,-1-5 0</inkml:trace>
  <inkml:trace contextRef="#ctx0" brushRef="#br0" timeOffset="70435.65">23291 4862 0,'0'0'0,"13"2"0,-4 0 16,10 4-16,-2 0 0,3 3 15,0-1-15,-3 4 16,1 1-16,-3-1 0,1 3 15,1 2-15,1-1 0,-1 8 16,-1-3-16,0 7 16,-2-2-16,1 5 0,0-2 15,2 12-15,1-1 0,-2 8 16,-3 0-16,-4 1 16,2 0-16,-4 2 0,-1 0 15,0 6-15,-3-2 0,-1 5 16,-2-3-16,-2 2 15,1-2-15,-3 0 0,-2 0 16,-1 1-16,-2-3 0,1-1 16,-1-1-16,0 2 15,-2-1-15,2-1 0,-1-3 16,-2 0-16,-1-3 0,0-2 16,2-2-16,0 1 15,-3-3-15,-1 3 0,1-3 16,1 0-16,-3-2 15,4-2-15,-1-2 0,5-3 16,-2-3-16,5-7 0,-3-2 16,1-2-16,0-2 0,7-16 15,0 0-15,0 0 16,0 0-16,0 0 0,0 0 16,-8 13-16,-2-1 0,0-7 15,1 0-15,1-5 16,0 0-16</inkml:trace>
  <inkml:trace contextRef="#ctx0" brushRef="#br0" timeOffset="70819.33">23274 6833 0,'0'0'0,"0"0"0,0 0 16,0 0-16,0 0 16,0 0-16,0 0 0,0 13 15,0 1-15,0 12 16,0 1-16,0-1 0,-2-2 16,0 3-16,1-4 15,-1-1-15,0-3 0,4-3 0,0 0 16,5-5-16,-1 1 15,8-4-15,-3-3 0,5-5 16,-1 0-16,2-5 16,1-2-16,3-1 0,0-5 15,3 0-15,-2-2 0,-1 2 16,-2 0-16,1-2 16,1 2-16,-21 13 0,0 0 15,19-14-15,-1 1 0,-3 0 16,-1 0-16</inkml:trace>
  <inkml:trace contextRef="#ctx0" brushRef="#br0" timeOffset="71436.86">23717 4870 0,'0'0'0,"0"0"0,0 0 16,-6-6-16,1 1 16,-5-5-16,-2-3 0,2 6 0,1-1 15,-2 1-15,0 0 16,-3 2-16,-1-4 0,-7 7 15,0 0-15,-6 6 0,-2-2 16,2 5-16,1-4 0,5 3 16,-2-3-16,6 4 15,-2-2-15,5 5 16,-2 1-16,4 1 0,-4-1 16,4 4-16,-1 0 0,0 5 15,0 1-15,-1 4 0,-1-2 16,-1 9-16,-1-3 0,-2 13 15,-1-2-15,2 10 16,0-1-16,4 1 0,-1-4 16,10-5-16,0 1 0,8-9 15,0-1-15,6-4 16,0-2-16,5-5 16,0 0-16,3-1 0,-2-3 15,-1-1-15,0 0 0</inkml:trace>
  <inkml:trace contextRef="#ctx0" brushRef="#br0" timeOffset="121637.36">18914 7391 0,'0'0'0,"0"0"15,0 0-15,11-1 16,-2-4-16,11 2 0,-1-1 15,-1 2-15,-1-2 16,-1 6-16,-1-2 0,-2 11 16,-2 1-16,-6 6 15,-2-2-15,-3 7 0,0 1 16,-5 4-16,-2-3 0,-2 7 16,-4-1-16,-4 9 0,-1-2 15,1 2-15,-2-3 16,2-8-16,0 1 0,17-30 15,0 0 1,0 0-16,0 0 0,-5 16 0,-4-2 16,14-13-16,-3 2 0,7-7 15,-1-2-15,6-2 0,-1-1 16,5-3-16,-3-1 16,9 1-16,-2-1 0,1 1 15,-1 1-15,-22 11 16,0 0-16,22-6 0,-3-2 15,-19 8-15,0 0 0,20-3 16,-2 0-16,-18 3 16,0 0-16,15-2 0,-1 0 15,-5-2-15,-1 0 0</inkml:trace>
  <inkml:trace contextRef="#ctx0" brushRef="#br0" timeOffset="122054.79">19342 7462 0,'0'0'0,"0"0"16,0 0-16,-2 12 0,-2-1 0,-1 10 16,-1-1-16,-1 6 15,2-1-15,3 4 0,-2-1 16,2 1-16,0-2 15,2 1-15,0-3 0,6-1 16,-2-3-16,-4-21 0,0 0 16,14 16-16,-3 1 0,7-12 15,-1-2-15,-1-6 16,-1-1-16,0-6 0,-2-1 16,1-4-16,-3 0 0,-1-3 15,-3-2-15,0 1 16,-1 0-16,-4-1 0,-2-2 15,-2 4-15,-2-1 16,0 5-16,-3-2 0,2 5 16,-3-1-16,1 2 0,-2-2 15,3 4-15,-1-1 16,-1 2-16,1 0 0,0-1 16,0 1-16,1-2 0,0-1 15,2 1-15,-2-4 0</inkml:trace>
  <inkml:trace contextRef="#ctx0" brushRef="#br0" timeOffset="122408.63">19577 7445 0,'0'0'0,"0"0"0,0 0 0,0 15 16,0-1-16,0 12 15,0 0-15,2 0 16,0-1-16,2 0 0,0-2 15,5-1-15,2 0 0,2-7 16,-1-1-16,1-4 16,2 0-16,3-6 0,0-1 15,4-4-15,-2-1 0,2-6 16,0-2-16,0-5 16,0-2-16,0-4 0,-3-1 15,-1-3-15,-1-1 0,-2-3 16,-2-1-16,-2-4 15,-4-2-15,-5 4 0,0-1 16,-10 11-16,-2-2 0,-3 13 16,-4-2-16,1 6 15,-2 1-15,0 3 0,-2 1 16,3 2-16,-3 0 0,7 0 16,-3 0-16</inkml:trace>
  <inkml:trace contextRef="#ctx0" brushRef="#br0" timeOffset="123204.92">18282 8665 0,'-16'7'0,"71"-36"15,-32 16-15,1 1 16,-3 0-16,2 2 0,0-2 16,0 2-16,-2 0 0,-1 0 15,-3 1-15,-4-1 16,-2 0-16</inkml:trace>
  <inkml:trace contextRef="#ctx0" brushRef="#br0" timeOffset="129878.37">19305 8146 0,'0'0'0,"0"0"0,0 0 16,0 16-16,-2-3 0,0 20 16,0-3-16,1 10 0,-3-3 15,-1 15-15,1-4 0,2 0 16,-1-1-16,4-7 15,-1 0-15,6-9 0,-1 1 16,2-14-16,1-3 0,-2-13 16,-3 0-16,1-7 15,1-4-15</inkml:trace>
  <inkml:trace contextRef="#ctx0" brushRef="#br0" timeOffset="130061.69">19624 8146 0,'0'0'0,"-2"18"15,0-1-15,-4 11 0,1-1 0,-1 1 16,-1-3-16,5 1 0,-1-1 16,3-3-16,0-1 15,3-5-15,1 0 0,-1-7 16,-1-2-16</inkml:trace>
  <inkml:trace contextRef="#ctx0" brushRef="#br0" timeOffset="130412.04">19869 8082 0,'0'0'0,"0"0"0,0 0 0,0 15 15,0 1-15,0 11 16,0 0-16,3-2 0,-1 0 16,9-4-16,-4 1 0,3-7 15,0-1-15,3-4 16,-2-2-16,1-6 16,0 0-16,2-6 0,-3 0 0,2-6 15,0 1-15,2-6 16,-1-4-16,-1-4 0,-1-1 15,-2-2-15,-1-1 0,-5 2 16,1-1-16,-8 4 16,1-1-16,-5 7 0,-3 0 15,-8 9-15,-1-2 0,-8 9 16,-1 0-16,1 4 16,0-1-16</inkml:trace>
  <inkml:trace contextRef="#ctx0" brushRef="#br0" timeOffset="130896.01">18854 9093 0,'-16'0'0,"77"-1"16,-33-4-16,5-5 15,-2 1-15,10-7 0,0-2 16,10-5-16,-1-1 16,10-6-16,2-1 0,8-8 15,0-1-15,7-5 0,-1-3 16,8-5-16,1 1 0,7-1 16,-1-1-16,-6 4 0,-1 1 15,-7 5-15,-3 1 16,-15 11-16,0-3 0,-6 8 15,-3-1-15,-8 9 16,0 0-16,-9 3 0,0 0 16,-6 4-16,-1 0 0,-26 12 15,0 0-15,0 0 0,0 0 16,11-8-16,2 0 16</inkml:trace>
  <inkml:trace contextRef="#ctx0" brushRef="#br0" timeOffset="131563.9">20310 8837 0,'0'0'0,"0"0"0,0 0 16,-2-7-16,-2-4 0,-2-4 15,0-2-15,1-3 0,-3 0 16,0 2-16,0 2 15,2 1-15,1 2 0,-1 3 16,-2-2-16,0 6 0,0-1 16,-2 4-16,1-1 15,-1 6-15,0-2 0,0 4 16,-1 0-16,0 3 0,0 2 16,4 0-16,-2-1 0,4 4 15,0-2-15,3 1 16,0-3-16,4 2 0,-2-2 15,5 0-15,-1 0 16,8-4-16,-5 1 0,4-3 16,2 1-16,2-2 0,-1-1 15,3 0-15,1 0 16,4 0-16,-3 0 0,-1 2 16,-1-2-16,1 6 0,-3-1 15,0 5-15,-2-3 16,-2 6-16,-2-1 0,-1 4 15,-3 0-15,4 8 16,-3-1-16,1 0 0,-1 1 16,2-3-16,-2 1 0,-6-22 15,0 0-15,7 19 16,-1 2-16,5-8 0,-4-1 16,3-9-16,-3-2 15,4-7-15,-4-1 0,-1-2 16,-1 0-16</inkml:trace>
  <inkml:trace contextRef="#ctx0" brushRef="#br0" timeOffset="131930.39">20718 8602 0,'0'0'0,"0"0"16,0 0-16,0 0 0,0 0 15,0 0-15,0 0 0,-6 9 16,0 0-16,-4 8 15,1-1-15,1 6 0,0-2 16,6 5-16,-2-2 0,6-1 16,-2 0-16,4-5 15,-1 1-15,6-7 0,-1 1 16,3-4-16,-1-1 0,2-6 16,-1-1-16,5-5 15,-3-2-15,4-2 0,-2-4 16,5-3-16,-2-5 0,-3 1 15,2-3-15,-6 0 16,-2-3-16,-2 3 0,-1-2 16,-4 5-16,-2-4 0,-8 5 15,-1-2-15,-2 8 16,-3-1-16,-3 8 0,-3 0 16,-6 8-16,0-2 0,0 4 15,-2 0-15</inkml:trace>
  <inkml:trace contextRef="#ctx0" brushRef="#br0" timeOffset="162746.37">24839 13423 0,'0'0'0,"17"-3"0,0-1 0,12-8 16,-2 0-16,3-3 16,-2-1-16,13-4 15,-4-1-15,3-1 0,0-1 16,-1 3-16,-1-2 0,2 5 16,-2-3-16,-1 3 0,-2-1 15,-4 2-15,0-1 16,0 1-16,-4 2 0,-27 14 15,0 0-15,0 0 0,0 0 16,22-8-16,-3 0 0,-3 4 16,-1-2-16,-3 2 15,-2-2-15</inkml:trace>
  <inkml:trace contextRef="#ctx0" brushRef="#br0" timeOffset="163832.99">25311 12049 0,'0'0'0,"0"0"0,0 0 0,0-12 16,-2 0-16,-3-4 15,-1-5-15,-2 7 16,-2 1-16,3 3 0,-2 0 0,5 4 16,1-3-16,3 6 15,-2-3-15,4 3 0,-2-1 16,3 2-16,-1-2 0,5 4 16,-1 0-16,-1 4 15,1-2-15,1 3 0,2-1 16,0 3-16,1 0 15,4 1-15,-3 0 0,4 2 16,-4-1-16,2 3 16,-1 0-16,4 5 0,-2-3 15,-1 4-15,0 0 0,0-3 16,-1 1-16,0-1 0,-1-1 16,-1 0-1,0-3-15,-10-11 0,0 0 0,0 0 16,0 0-16,0 0 0,0 0 15,6 11-15,-2-1 16,0 0-16,-3-3 0,1-1 16,0 0-16,-2-2 15,-2 0-15,0-2 0,1 0 16,-1 1-16,-2-3 16,2 0-16,0-3 0,0 1 15,2 2-15,-4-2 0,3 2 16,-1-3-16,0 3 0,2 0 0,-3-1 15,1 1-15,0 0 16,2 1-16,0-1 0,2 3 16,-2-3-16,2 2 0,1 0 15,-1 3-15,0 0 16,3 1-16,-1 0 0,2 3 16,-3 1-16,6 3 0,-3-2 15,1 4-15,1 1 0,0 10 16,-2 0-16,0 6 0,-3 0 15,1 7-15,-2-2 0</inkml:trace>
  <inkml:trace contextRef="#ctx0" brushRef="#br0" timeOffset="164950.93">22862 8733 0,'0'0'0,"0"0"0,0 0 15,10 4-15,0-2 0,9 10 16,-2 0-16,-1 8 15,-3-2-15,3 3 0,-1-1 16,3 7-16,-3-2 0,1 9 16,0-2-16,2 14 15,-3 0-15,3 12 0,-1 0 16,-4 11-16,-2-3 16,-2 5-16,-4-2 0,-1 3 15,-2-1-15,-2 1 16,-2-1-16,-3-2 15,-4 0-15,3-1 0,-1-1 0,-3 2 16,-3 0-16,2-3 16,-3 2-16,-2-2 0,0-1 0,-3-2 15,0-1-15,-5-3 16,1-2-16,-2-2 0,-1 1 16,0-5-16,-2-2 15,3-4-15,0 0 0,0-3 16,-1-5-16,2-6 0,1-2 15,4-5-15,-2-3 16,6-6-16,-1-3 0,3-1 16,-2-1-16,15-10 0,0 0 15,-13 7-15,-3-1 16,16-6-16,0 0 0,0 0 16,0 0-16,0 0 15,0 0-15,-9 5 0,-3-4 16,6-1-16,-2-1 0,4-4 15,-1 2-15</inkml:trace>
  <inkml:trace contextRef="#ctx0" brushRef="#br0" timeOffset="165463.78">22382 8799 0,'0'0'0,"12"2"15,-2-1-15,9 3 16,1 1-16,7-2 0,-2 1 16,6-3-16,-1 2 15,3-1-15,0-1 0,5 1 16,0-2-16,-3 3 16,-2-3-16,-3 0 0,-1 0 15,-29 0-15,0 0 0,0 0 16,0 0-16,18 0 15,-1-3-15,-7 1 0,-2-1 0</inkml:trace>
  <inkml:trace contextRef="#ctx0" brushRef="#br0" timeOffset="165680.64">22364 8996 0,'0'0'0,"0"0"15,0 0-15,18 0 0,-2 0 16,15 0-16,-2 0 16,12 0-16,-4-1 15,14-4-15,-1 0 0,2 2 16,-2-3-16,-1 5 0,0-2 16,-4 3-16,1 0 0,-7 6 15,0-1-15,-12 2 0,-1-1 16</inkml:trace>
  <inkml:trace contextRef="#ctx0" brushRef="#br0" timeOffset="166198.05">22077 11218 0,'-16'0'0,"76"0"0,-30-2 15,3 0-15,-2 0 16,12 0-16,-5 0 0,1 2 16,-1-2-16,-1 0 0,0 0 15,-3-2-15,-1-2 16,-33 6-16,0 0 16,31-3-16,-2-3 0,-29 6 15,0 0-15,15-4 0,-2 0 16,-9 0-16,-2-2 0</inkml:trace>
  <inkml:trace contextRef="#ctx0" brushRef="#br0" timeOffset="166414.01">22178 11222 0,'-17'3'0,"85"-14"16,-34 5-16,9-4 0,-2 1 15,8-4-15,-2 2 0,7 1 16,-4 1-16,3 0 16,0 2-16,-13 5 0,-2-2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5-02T01:23:51.49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23548 15005 0,'0'0'16,"0"0"-16,0 0 15,-9 0-15,-1 0 0,-5 0 0,-3 0 16,4 0-16,-2 0 15,7 2-15,-4 0 0,6 2 16,-3-1-16,3 6 16,-3-2-16,6 4 0,0-2 15,4 1-15,-2-2 0,2-1 16,0 2-16,4-1 16,-2-2-16,3-1 0,-1 1 15,3-2-15,-2-3 0,3-1 16,-2 0-16,2-1 15,0-3-15,-1-2 0,1 1 16,0-6 0,0 2-16,-2-3 0,-1 0 0,1-1 15,-2-4-15,1 2 0,-4-1 16,1 2-16,-2-1 0,-2 4 16,1-1-16,-4 3 15,1 0-15,-2 3 0,1 0 16,-1 6-16,-2-2 0,0 6 15,0 0-15,1 8 16,-1-4-16,2 9 0,-2-2 16,2 9-16,-1-3 0,5 4 15,-3-2-15,8-1 16,-3-1-16,6-3 0,-1 0 16,5-5-16,-3 1 15,4-8 1,-2 0-16,3-4 0,0 0 0,1-6 15,-1 0-15,0-4 0,0-2 16,2-1-16,-2-2 0,2-7 16,-3 1-16,-1-1 0,-2-1 15,-4 2-15,-2-3 16,-2 4-16,-2-2 0,-4 5 16,0-3-16,-6 6 0,1-1 15,-3 5-15,-1 1 16,-1 4-16,-2-1 0,1 8 15,0-1-15,1 6 0,-2-2 16,3 7 0,-3-2-16,5 4 0,-1-1 15,4 5-15,1-1 0,7 3 0,-2-2 16,6 4-16,0-2 16,6 1-16,-3-1 0,6-1 15,-2-2-15,6-3 16,-1 0-16,2-4 0,0-1 15,1-3-15,-1 0 0,1-3 16,1-4-16,-1-2 16,-2-2-16,-4-1 0,2-2 15,-4-3-15,-1-3 0,-2-1 16,0-4-16,-4-2 16,-2-1-16,-2-5 0,0-1 15,-4 3 1,-2-3-16,-4 5 0,1-4 0,-5 7 0,-2-1 15,-2 6-15,-2-1 16,-1 6-16,-2 0 0,0 6 16,-3 0-16,5 9 15,-1 0-15,5 9 0,-4-3 16,3 9-16,2 0 0,2 5 16,0 0-16,6 4 15,-1-2-15,3-2 0,0 1 16,8-28-16,0 0 0,-10 23 15,1-1-15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5-02T01:21:15.31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21396 12607 0,'0'0'0,"0"0"0,0 0 16,0 0-16,0 0 16,0 0-16,0 0 0,0 0 15,0 0-15,0 0 16,0 0-16,0 0 0,0 0 15,2 4-15,0-3 0,0 7 16,1-1-16,0-2 16,-1-1-16,2 0 0,1 0 15,-3-2-15,0 0 0,-1 0 16,-1-2-16,2 2 16,-2-2-16,2 2 0,-2-2 15,0 0-15,0 0 0,0 0 16,0 0-16,2 0 15,0-2-15,2 0 0,-2 0 16,0 2-16,-1-2 0,3 0 16,-1 1-16,1-2 15,-2 1-15,3 2 0,-1-2 16,2 0-16,0 0 0,2 2 16,-2-2-16,1 2 15,-1 0-15,3 0 0,-4 0 16,1 2-16,0 0 0,1 2 15,0 1-15,0-2 16,-1 1-16,1 4 16,-1-2-16,1 2 0,-3-1 15,1 3-15,-1 1 0,0-3 16,-2 3-16,1 0 0,-1 0 16,1 2-16,-3-1 15,0 1-15,0-1 0,0 2 16,-3 0-16,3 1 15,-2-1-15,2-14 16,0 0-16,-1 17 0,-1-4 0,-2 3 16,0-3-16,4-13 15,0 0-15,-4 15 0,-1-2 16,5-13-16,0 0 0,-6 16 16,-1-3-16,7-13 0,0 0 15,-5 14-15,-1 0 16,6-14-16,0 0 0,-8 13 15,0-1-15,8-12 16,0 0-16,0 0 0,0 0 16,-8 12-16,-1 0 0,9-12 15,0 0-15,0 0 16,0 0-16,0 0 16,0 0-16,-9 10 0,-2-3 0,11-7 15,0 0-15,0 0 16,0 0-16,0 0 0,0 0 15,-9 8-15,-3 1 0,12-9 16,0 0-16,0 0 16,0 0-16,0 0 0,0 0 15,-10 7-15,0-1 0,10-6 16,0 0-16,-9 6 16,-1 0-16,10-6 0,0 0 15,-12 7-15,1 1 0,0 0 16,-1 1-16,12-9 15,0 0-15,0 0 0,0 0 16,0 0-16,0 0 0,-12 7 16,1-1-16,11-6 15,0 0-15,0 0 0,0 0 16,0 0-16,0 0 0,-10 6 16,-2 0-16,12-6 15,0 0-15,0 0 0,0 0 16,0 0-16,0 0 15,-8 4-15,-1-1 0,9-3 16,0 0-16,0 0 0,0 0 16,0 0-1,0 0-15,-6 5 0,-2-3 0,8-2 16,0 0-16,0 0 0,0 0 16,0 0-16,0 0 15,-4 4-15,0-2 0,4-2 16,0 0-16,0 0 15,0 0-15,0 2 0,0-1 16,0-1-16,0 0 0,6 2 16,-3 0-16,-3-2 15,0 0-15,11 2 0,-4 1 16,-7-3-16,0 0 0,16 1 16,-2-1-16,-14 0 15,0 0-15,17 0 16,-1 0-16,7 0 0,-3 0 0,2 2 15,-2-2-15,-20 0 0,0 0 16,21 2-16,1 0 16,-22-2-16,0 0 0,23 2 15,-1 0-15,-1 0 16,0 0-16,-21-2 0,0 0 16,21 4-16,-2-1 0,-19-3 15,0 0-15,0 0 16,0 0-16,18 7 0,-1-3 15,-17-4-15,0 0 0,0 0 16,0 0-16,0 0 16,0 0-16,16 4 15,-1 0-15,-15-4 0,0 0 16,7 0-16,-1 0 0,-4-2 16,-2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5-02T01:21:44.26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20751 5953 0,'0'0'0,"0"0"15,0 0-15,-7 0 0,-4 0 16,-8 0-16,-1 0 16,-3 0-16,0 0 0,-4 0 15,-3 0-15,-3 0 0,-4 0 16,-5 0-16,-3 0 16,6 0-16,0 0 0,1 0 15,1 0-15,2 0 16,-3-3-16,3-3 0,0 0 15,3-6 1,1 1-16,3-1 0,1-2 0,5 0 0,1-1 16,2 0-16,0-2 15,3 0-15,-3-3 0,4 1 16,-2-3-16,6-2 16,-2-2-16,2 1 0,2-1 15,3 1-15,1 0 0,5-3 16,-2-1-16,6 1 0,-3 2 15,9-3-15,-3-1 16,10 1-16,-2-1 0,10-5 16,2-1-16,10 0 15,-1-2-15,10 6 16,-4-1-16,10 5 0,0-1 0,1 8 16,0-2-16,7 3 15,-3-1-15,5 7 0,1-2 16,0 6-16,-3 0 0,1 4 15,0 1-15,2 2 16,-1-1-16,1 8 0,-2-1 16,-2 4-16,-1 0 0,-5 8 15,-2-3-15,-1 4 16,-2 1-16,-3 5 16,-1-3-16,-9 4 0,0 2 0,-8 2 15,1-1-15,-7 3 16,-1 0-16,-4 5 15,-1-2-15,-12 3 0,1 3 16,-11 6-16,-4-3 0,-14 8 16,3 0-16,-16 6 0,-1-2 15,-11 8-15,-4-2 0,1 0 16,0 0-16,3-4 16,-2 0-16,10-10 0,-2-2 15,11-7-15,-2-1 16,9-9-16,1-3 0,25-23 15,0 0-15,-24 19 0,1-1 16,8-7-16,0-4 16</inkml:trace>
  <inkml:trace contextRef="#ctx0" brushRef="#br0" timeOffset="1482.95">21316 5907 0,'0'0'0,"0"0"16,0 0-16,0 0 0,0 0 15,0 0-15,0 0 0,0 0 16,0 0-16,0 0 16,0 0-16,0 0 0,0 0 15,0 0-15,0 0 0,0 0 16,0 0-16,0 0 15,0 0-15,14 2 0,-3 0 16,15 2-16,-3-1 16,6 4-16,-5-4 0,2 7 15,-1-4-15,-1 3 0,0-2 16,-2 4-16,0 0 0,4 1 16,0-1-16,2 2 15,-4 2-15,4 2 0,-3 1 16,6 2-16,-1-1 0,8 9 15,-4 0-15,8 6 16,-3 2-16,2 2 0,0-1 16,-1 4-16,-1 1 15,-4 1-15,1-1 0,-3 3 16,1 1-16,-3 3 0,-2-1 16,1 4-16,-3 0 15,2 2-15,-2-1 0,2 6 16,-1 0-16,-2 2 0,-2 0 15,-1 2-15,0-2 16,-1 2-16,0-1 0,-2 5 16,0-2-16,1 4 0,-4 0 15,-1 5-15,-1-1 16,-1 2-16,-2-1 0,2 0 16,-3 1-16,-1 2 15,0-2-15,1 3 0,1-2 16,-2 4-16,0-2 15,-5 4-15,-1 1 0,3 1 16,-2-1-16,-1-1 0,0-1 16,-2 2-16,-2-4 0,0 6 15,0-2-15,0-1 16,0 1-16,-2-1 0,0-1 16,0-1-16,-2 1 0,3 1 15,-3-1-15,-3 4 16,1-3-16,-3 2 0,-3 1 15,0-2-15,-1-4 0,1 4 16,-1-3-16,-3 6 16,0-3-16,0-2 0,-1 2 15,1-1-15,-1 1 0,0-2 16,2-1-16,-1-2 16,-1-2-16,3-1 0,-1-2 15,2-4-15,0 0 0,-1-3 16,1 2-16,-2-6 15,2-1-15,2-1 0,-3-4 16,4-3-16,-3-2 0,2-4 16,-1 0-16,2-4 15,0-1-15,3-1 0,-4-2 16,4-1-16,-3-3 16,3-4-16,-4 1 15,4-6-15,-1-1 0,3-5 16,-4-2-16,3-1 0,1-2 15,5-15-15,0 0 0,-8 16 16,0 0-16,8-16 0,0 0 16,0 0-16,0 0 15,-8 16-15,1 0 0,7-16 16,0 0-16,0 0 0,0 0 16,0 0-16,0 0 15,-10 11-15,0-1 0,2-6 16,-1-1-16,-1-3 0,3-3 15</inkml:trace>
  <inkml:trace contextRef="#ctx0" brushRef="#br0" timeOffset="1950.96">22153 12632 0,'0'0'0,"0"0"16,0 0-16,0 0 0,0 0 0,0 0 15,0 0-15,0 0 16,0 0-16,0 0 0,0 0 16,4 11-16,-2-2 0,4 12 15,-2 0-15,-1 4 16,-1-2-16,2 1 0,0-3 15,1-1-15,-3 0 0,1-3 16,-1-1-16,2 0 16,-2-3-16,-2-13 0,0 0 15,0 0-15,0 0 0,0 0 16,0 0-16,6 9 16,-1-3-16,4-5 15,-2-1-15,1-5 0,-1-4 16,4-2-16,-1-1 0,4-3 15,-2-4-15,3-4 0,1-1 16,1 1-16,-1-2 0,2 3 16,-1-2-16,1 4 15,-3 1-15,3 3 0,-3-2 16,2 5-16,-2-1 0,-2 0 16,-2 0-16,-3 3 15,-3-3-15</inkml:trace>
  <inkml:trace contextRef="#ctx0" brushRef="#br0" timeOffset="10024.44">13674 6623 0,'0'0'0,"-9"0"15,-4-1 1,-5-1-16,-2 0 0,1 0 0,-3 1 15,-2 1-15,0-4 0,-6 8 16,1-4-16,-4 5 16,-2-2-16,-7 12 0,-5-1 15,6 4-15,-1-3 0,2-1 16,0-2-16,2-5 16,-2-1-16,5-2 0,-2-3 15,2-2-15,-2-3 0,3-2 16,-1-1-16,4-5 15,0-2-15,1-1 0,1-2 16,4 0-16,-4-1 0,7 0 16,1-1-16,4 1 15,-1-2 1,5-5-16,-4 3 0,8-3 0,-2-3 0,4 1 16,1-3-16,6 3 15,-2-3-15,6-1 0,-2-1 16,9-1-16,-4-1 15,11-7-15,-3 1 0,13-5 16,-1 1-16,6 3 0,1-3 16,5 5-16,1 0 0,2 5 15,-1-1-15,7 5 16,-3 1-16,4 6 0,-3-3 16,2 8-16,-1 0 15,0 8-15,-3 1 0,6 5 16,0 1-16,-6 6 0,2 1 15,-4 5 1,-1 1-16,-2 8 0,-3-1 0,-4 4 16,-1 1-16,-4 3 0,1-2 15,-8 9-15,3-3 16,-10 8-16,0-1 0,-9 5 16,-1-1-16,-6 5 15,-1 0-15,-4 9 0,-2 0 16,-3 3-16,-3-2 0,1 1 15,-3 0-15,5-4 16,-3-2-16,7-3 0,-1-2 16,5-11-16,0-3 0,3-12 15,0-1-15</inkml:trace>
  <inkml:trace contextRef="#ctx0" brushRef="#br0" timeOffset="11403.25">13628 6528 0,'0'0'16,"0"0"-16,0 0 0,9 4 15,-1-2-15,12 7 0,-1-2 16,0 6-16,1-1 15,1 1-15,0-3 0,1 7 16,-1-3-16,4 4 0,1 0 16,1 3-16,-1 2 0,7 8 15,-1-3-15,5 13 16,0-4-16,2 6 16,-2-1-16,4 7 0,-1 0 15,1 3-15,0 0 0,2-1 16,-2 0-16,4 2 15,1-3-15,0 3 0,0-1 16,5 1-16,-2-2 0,6 6 16,0-3-16,4 5 0,-3-4 15,3 7-15,-1-1 0,2 3 16,-2-1-16,-3 3 16,0-4-16,2 3 15,-2-2-15,3 4 0,0-3 16,1 5-16,-1-2 0,3 6 15,0-3-15,-2 5 16,0-1-16,0 3 0,3-2 16,1 7-16,-4 0 0,6 3 15,-3-2-15,3-5 0,-2 1 16,-1-2-16,1-1 16,1 0-16,-1-1 0,2 3 15,-3-5-15,3 1 16,-2-2-16,1 0 0,0 0 15,0-2-15,1-1 0,-5-7 16,1 0-16,0-2 16,-3 1-16,4 2 0,-2-2 15,3 1-15,-1 0 0,1-3 16,0 0-16,-3-1 16,2 2-16,-2 0 0,-1-1 15,0 0-15,0 0 0,-2 0 16,0-2-16,1 0 15,-5-3-15,4 0 0,0-1 16,-1-1-16,-3-2 0,1 3 16,-2-1-16,4-2 15,-3-1-15,1 0 0,-1-2 16,1 0-16,-1 1 0,-3-1 16,1-2-16,1 0 15,-4 0-15,0 0 0,-2-1 16,3 1-16,-1-2 15,1 0-15,-1 1 0,-1-1 16,-1-2-16,1 0 0,-1 1 16,2-2-16,-1 1 0,2-3 15,-2 0-15,0-1 16,-2 1-16,-1-3 0,-4 1 16,6-2-16,-4 0 0,2 2 15,-1-4-15,-2 4 16,0-3-16,2 2 0,-2-5 15,1 2-15,-1-1 0,1-2 16,-4 2-16,-1-3 16,0-2-16,1 0 0,0-1 15,-3-1-15,0-1 16,0 1-16,-2-3 16,1 1-16,-3-2 0,-4 1 15,1-1-15,-1 1 0,1-1 16,-1 0-16,2 0 0,-3-3 15,0 1-15,-5-5 16,-1 0-16,-3 0 0,1-1 16,-1-1-16,1 1 0,-1 0 15,-1-2-15,-16-10 16,0 0-16,17 12 0,-3-1 16,-14-11-16,0 0 0,0 0 15,0 0-15,0 0 16,0 0-16,11 11 0,-1-2 15,-10-9-15,0 0 16,0 0-16,0 0 0,0 0 16,0 0-16,6 4 0,-2 0 15,-4-2-15,0-2 0</inkml:trace>
  <inkml:trace contextRef="#ctx0" brushRef="#br0" timeOffset="11976.78">21171 13561 0,'0'-10'0,"4"52"0,-2-22 15,7 6-15,2-2 0,1 0 16,-1-1-16,1 1 0,-2-3 16,1 2-16,0-3 15,-2 3-15,1-4 0,0 2 16,-1-3-16,-1 3 0,0-3 15,-8-18-15,0 0 16,6 18-16,-2 0 0,-2 0 16,0 0-1,-4-3-15,0 1 0,-5-5 0,0 2 16,-1-4-16,1 1 0,-6-1 16,2 0-16,-5 0 0,1 0 15,-5 0-15,-1 1 16,0-2-16,0 1 0,0-2 15,-1 1-15,2-1 16,-2 1-16,22-8 0,0 0 16,-18 6-16,-2 0 0,20-6 15,0 0-15,0 0 16,0 0-16,-19 4 0,-3-2 16,8-2-16,-2 0 0,6-8 15,0 1-15,2-5 0,-1 0 16</inkml:trace>
  <inkml:trace contextRef="#ctx0" brushRef="#br0" timeOffset="13544.66">23148 7521 0,'0'0'0,"-17"5"0,0-2 0,-13 7 15,-1 0-15,2 1 16,-3 1-16,-3 0 0,-2 0 15,-5-2-15,-1 0 16,-4-2-16,-2-3 0,-1 0 16,-2-1-16,2-4 0,-3 0 15,0-3-15,-3 2 16,6-8-16,-3 3 0,6-7 16,-3 0-16,9-3 0,-2-1 15,5-4-15,-4-1 16,6-5-16,-1-1 0,4-3 15,0 0-15,5-3 16,1-1-16,5 0 0,-1-2 16,5-4-16,1 1 0,6-2 15,0-1-15,9 1 16,0-2-16,8-1 0,-2-1 16,9-2-16,1 2 0,10 1 15,-1 0-15,8 1 0,2 0 16,11-3-16,1-1 15,10 5-15,-2 0 16,4 7-16,-2 1 0,6 8 16,0-3-16,1 8 0,1-1 15,0 7-15,0 1 0,-1 9 16,-1-2-16,0 9 16,-2 2-16,-4 7 0,3-3 15,-9 11-15,-1-2 0,-4 7 16,-2 1-16,-6 4 15,-1-1-15,-2 6 0,-5 0 16,-4 6-16,-3 1 0,-5 3 16,-1 1-16,-6 3 15,-1 0-15,-8 2 0,0 0 16,-8 2-16,1 0 0,-11 5 31,0-2-31,-6-3 0,0 0 0,2 0 0,-2-1 16,-2-3-16,1-2 0,-1-4 15,1 0-15,3-5 16,-2-2-16,3-8 0,-2 2 16,1-2-16,-1-3 0,6-5 15,-1-2-15,10-9 16,-2-1-16</inkml:trace>
  <inkml:trace contextRef="#ctx0" brushRef="#br0" timeOffset="14692.57">23062 7209 0,'0'0'0,"0"0"0,0 0 16,0 0-16,0 0 0,10 0 15,0 0-15,13 0 0,0 0 16,8 3-16,-2-2 16,6 1-16,0 1 15,11 0-15,-3 1 0,3 6 0,-4-3 16,3 10-16,0-4 16,-2 4-16,1 0 0,-5 2 15,-1 1-15,2 3 16,0 0-16,-5 7 0,0 0 15,0 5-15,-2-2 0,3 8 16,-2-1-16,-1 7 16,0-2-16,0 6 0,-2-1 15,1 3-15,0 0 0,-3 6 16,0-2-16,-3 3 16,0-1-16,-2 4 0,2-2 15,-1 5-15,2-3 0,-4 6 16,0-3-1,-1 8-15,0-1 0,-9 1 0,1 0 16,-1 2-16,-2-2 0,4 4 16,-4 2-16,-2 5 15,-2-5-15,-3 8 0,0-3 16,-2 7-16,-2-4 0,-2 6 16,0-2-16,-2 1 15,-2-2-15,3 2 0,-4 0 16,-3 2-16,1 0 0,-5 8 15,1-1-15,0-3 16,0 0-16,-3-1 0,-1 1 16,-3-2-16,1 2 15,1-1-15,-3-2 0,4 1 16,-2-2 0,2 2-16,-1-3 0,1-2 0,-1 1 0,-2-8 15,1-3-15,-3 3 16,0 1-16,-2 2 0,1-1 15,1 1-15,-1 0 0,0-1 16,-3-3-16,3-4 16,-3 1-16,3-6 0,-4-3 15,4 2-15,0-4 16,-5 0-16,1 2 0,-4-4 16,-1 1-16,3-3 0,-1-1 15,1-4-15,-1 0 16,1-4-16,-2-2 0,3-4 15,2 0-15,-3-4 16,2-2-16,0-1 16,-3-3-16,3-2 0,-2-2 0,-3 3 15,0-2-15,1-2 16,0 2-16,1-3 0,1-1 16,0-3-16,-2 0 0,4-3 15,0 0-15,4-5 16,-3 1-16,3-2 0,-1 1 15,3-2-15,-2 0 0,5-6 16,1 1-16,0-1 16,0-1-16,1 2 0,-1-3 15,0 3-15,-1-2 0,2 2 16,-4-3-16,3 1 16,-1 0-16,3-1 0,-3 1 15,0 0 1,3 0-16,15-14 0,0 0 0,-13 13 15,-3-1-15,16-12 0,0 0 16,0 0-16,0 0 0,0 0 16,0 0-16,-11 11 15,-2 2-15,13-13 0,0 0 16,0 0-16,0 0 0,-5 2 16,-3 0-16,6-4 15,-1 0-15</inkml:trace>
  <inkml:trace contextRef="#ctx0" brushRef="#br0" timeOffset="15203.33">22657 14781 0,'0'0'0,"0"0"0,0 0 16,0 0-16,0 0 0,0 0 16,0 0-16,0 0 0,0 0 15,-6 14 1,-1-2-16,-2 10 0,-2-1 16,-2 6-16,2 0 0,0 0 0,-2 0 15,4 1-15,-2-1 16,2-3-16,0-1 0,1-1 15,-1-3-15,9-19 16,0 0-16,0 0 0,0 0 0,0 0 16,0 0-16,-5 15 15,-1 2-15,6-17 16,0 0-16,0 0 0,0 0 0,0 11 16,-2-1-16,2-10 15,0 0-15,6 4 16,0 0-16,6-2 0,-3 0 15,7-2 1,0 0-16,3-2 0,-2 0 0,9 2 16,-2-2-16,2 2 0,0 0 15,-2 0-15,2 0 0,-1 2 16,-1 0-16,1 2 16,-2-2-16,1 2 0,0 0 15,-4 2-15,-1-2 0</inkml:trace>
  <inkml:trace contextRef="#ctx0" brushRef="#br0" timeOffset="23371.74">9069 12954 0,'-8'10'0,"27"-55"0,-13 20 15,3-1-15,-9 26 16,9-28-16,4 0 0,1 1 0,1 0 16,1-2-16,5-9 15,1-1-15,9-10 0,0-2 16,3-4-16,-3-3 0,-7 11 15,-2-2-15</inkml:trace>
  <inkml:trace contextRef="#ctx0" brushRef="#br0" timeOffset="24578.8">7109 12748 0,'0'0'0,"0"0"0,0 0 0,0 0 15,0 0-15,0 0 16,0 0-16,0 0 0,0 0 16,0 0-16,0 0 0,0 0 15,0 0-15,0 0 16,0 0-16,11-14 0,2-1 16,8-17-16,1 1 15,6-10-15,-1-1 0,10-11 16,-2 0-16,5 0 0,-3-1 15,0 8-15,0-1 16,-6 14-16,1-3 0,-32 36 16,0 0-16,23-23 0,1-1 15,-24 24-15,0 0 16,0 0-16,0 0 0,0 0 16,0 0-16,13-13 0,0-2 15,-11 9-15,0-1 16</inkml:trace>
  <inkml:trace contextRef="#ctx0" brushRef="#br0" timeOffset="26125.58">7701 11776 0,'0'0'0,"9"-2"16,2-1-16,6-6 0,1-1 15,2-1 1,-2-4-16,2 5 0,-2-5 0,2 3 15,0-1-15,-20 13 0,0 0 16,17-12-16,1 0 16,-18 12-16,0 0 0,0 0 15,0 0-15,0 0 0,0 0 16,11-8-16,2-1 0,-8 7 16,-1 1-16,-4 2 15,0 1-15,-4 4 16,1-3-16,-1 5 0,-3-2 15,5 4-15,0 0 0,2 1 16,-1-1-16,4 5 16,-1-4-16,3 3 0,-1-1 0,3 3 15,1 0-15,1 4 16,0-1-16,0 2 0,-1-1 16,0-1-16,0 2 15,-2 1-15,-2-1 0,-4-21 16,0 0-16,2 24 0,-2-3 15,-2 2-15,1-1 16,1-22-16,0 0 0,-5 20 16,-1 0-16,6-20 0,0 0 15,0 0-15,0 0 16,0 0-16,0 0 16,-4 15-16,0 1 0,4-9 15,0 0-15,4-3 0,0-2 16,4-2-16,0-2 0,5-2 15,-2-3-15,2 2 16,1-1-16,-1 0 0,2 0 16,-15 6-16,0 0 0,15-4 15,1 1-15,-1 0 16,1-2-16,-1 2 0,1-1 16,-2-2-16,-2-1 0,-2-1 15,0-1-15,-2-5 16,0 2-16,-3-4 0,1 0 15,-6 16-15,0 0 0,8-20 16,-2-1-16,-6 21 16,0 0-16,0 0 0,0 0 15,0 0-15,0 0 0,8-15 16,-2-3-16,-1 12 16,-1-2-16,3 12 0,-4-2 15,5 8-15,-2-1 0,-1 5 16,2 0-16,1 1 15,-3-1-15,-5-14 0,0 0 16,6 16-16,0 1 16,-6-17-16,0 0 0,0 0 15,0 0-15,0 0 0,0 0 16,3 12-16,0 0 16,-1-8-16,0-1 0,-2-8 15,-2 2-15,2-6 0,-2 1 16,2-3-16,0-1 15,2-2-15,0-2 0,4-2 16,-3 0-16,-3 18 0,0 0 16,10-16-16,-2-5 15,6 10-15,-3-1 0,6 8 16,-4 1-16,0 8 16,-4 0-16,2 6 0,0-2 15,-2 4-15,-1-1 0,-8-12 16,0 0-16,10 15 15,-2-1-15,-8-14 0,0 0 16,9 16-16,0-3 0,-2-7 16,-1-2-16,-2-8 15,-1 0-15,-1-8 0,0 1 16,0-5-16,-2-2 0,2-1 16,1-3-16,-3 22 15,0 0-15,0 0 0,0 0 16,0 0-16,0 0 0,6-16 15,-3-2-15,3 9 16,0-1-16,1 10 0,2-2 16,0 9-16,1-2 0,5 4 15,-4 2-15,3 0 16,-2 1-16,1 1 0,1 2 16,-14-15-16,0 0 0,13 15 15,2-1-15,-15-14 16,0 0-16,0 0 0,0 0 15,11 11-15,-2 0 0,-2-9 16,-3 0-16,0-8 16,-3 0-16,1-4 0,-2-1 15,0-4-15,0 2 0,0-3 16,0 0-16,2 3 16,-2-4-16,0 17 0,0 0 15,4-13-15,-2-3 16,-2 16-16,0 0 0,0 0 15,0 0-15,4-18 0,0 1 16</inkml:trace>
  <inkml:trace contextRef="#ctx0" brushRef="#br0" timeOffset="26964.43">8932 11844 0,'-9'-8'0,"42"32"16,-20-15-16,3-4 0,-3-1 15,2-2-15,-4-2 0,-2-2 16,2-2-16,-4-1 16,1-2-16,2-1 0,-5-2 15,1 1-15,-2-3 0,-1 0 16,-1 0-16,0 2 15,0-1-15,-4 1 16,0 1-16,-1 0 0,-1 2 0,-2 5 16,0-3-16,-1 10 15,1-3-15,2 5 0,-1-1 16,1 6-16,0 0 0,2 2 16,0 2-16,4 2 15,0-4-15,4 4 0,-2 0 16,3-2-16,-1-2 15,3-3-15,-1-1 0,-1-2 16,1-1-16,1 0 0,-2-3 16,1-2-16,-1 0 0,2-4 15,-4 0-15,3-4 16,-2-2-16,2-4 0,-2 0 16,1-3-1,-1-1-15,0-4 0,0-2 0,-6 22 16,0 0-16,8-19 0,-2-1 15,-6 20-15,0 0 16,9-16-16,0-1 0,0 7 16,0 0-16,2 8 0,-4 0 15,3 6-15,-3 0 16,3 2-16,-4 0 0,-6-6 16,0 0-16,7 8 15,-1 0-15,-6-8 0,0 0 16,0 0-16,0 0 0,6 8 15,0-1-15,0-5 16,-1 1-16,3-8 0,-1 0 16,0-2-16,-1-2 0,1-1 15,-1-2-15,-6 12 16,0 0-16,11-12 0,-4-2 16,3 5-16,0-1 0,1 6 15,-1-2-15,2 9 16,-2-2-16,1 8 0,-1-2 15,2 5-15,-2-1 0,-10-11 16,0 0-16,14 15 16,-2-2-16,-12-13 0,0 0 15,19 12-15,1-2 0,-1-3 16,1-1-16,-1-9 16,-1-2-16,-5-10 0,-1-1 15,-6-11-15,-2-3 0,-2 2 16,0-1-16</inkml:trace>
  <inkml:trace contextRef="#ctx0" brushRef="#br0" timeOffset="27235.85">9546 11108 0,'0'0'0,"0"12"0,0-1 16,4 16-16,-2 0 0,12 10 15,-1-2-15,11 15 16,-1-3-16,7 11 16,-1-1-16,1-2 0,-3 0 15,-3-11-15,-1-2 0,-5-10 16,-3-3-16,-15-29 16,0 0-16,10 24 0,-2 0 15,-8-24-15,0 0 0,0 0 16,0 0-16,-2 8 15,-1-1-15,-2-7 0,-3 0 0</inkml:trace>
  <inkml:trace contextRef="#ctx0" brushRef="#br0" timeOffset="27810.67">9599 11615 0,'-14'2'16,"61"-16"-16,-25 4 0,2-1 15,0-2-15,3 4 0,-4-3 16,3 5-16,-4-4 16,4 5-16,0-1 0,-26 7 15,0 0-15,23-8 16,-2 0-16,-21 8 0,0 0 15,18-7-15,1-2 0,-8 11 16,1-2-16,-12 0 16,0 0-16,0 0 0,0 0 15,6 7-15,0 0 0,-2 3 16,-2-3-16,1 8 16,-1-4-16,4 5 0,1 0 15,0 2-15,1 3 0,-8-21 16,0 0-16,11 17 15,1-2-15,-12-15 0,0 0 16,12 9-16,0-1 0,-3-7 16,-1 2-16,0-6 15,-2 0-15,-2-5 0,0 1 16,-2-4-16,-1 0 16,-1 11-16,0 0 0,-3-14 15,-1 0-15,-5 3 0,2-2 16,-3 5-16,1 1 0,-1 4 15,0 0-15,1 5 16,-2-1-16,6 6 0,-1-4 16,6-3-16,0 0 0,0 2 15,0 0-15,6-4 16,-3-1-16,3-3 0,1 0 16</inkml:trace>
  <inkml:trace contextRef="#ctx0" brushRef="#br0" timeOffset="28260.2">10207 11420 0,'0'0'0,"0"0"15,0 0-15,0 0 0,0 0 0,0 0 16,0 0-16,2 0 16,0 0-16,2 2 0,0 0 15,1 4-15,-1-1 16,8 8-16,-2 0 0,3 5 16,-1 0-16,1-1 15,2 2-15,-2 0 0,1 0 16,-14-19-16,0 0 0,13 22 15,0-3-15,-13-19 16,0 0-16,0 0 0,0 0 16,0 0-16,0 0 0,10 21 15,0-4-15,-10-17 16,0 0-16,3 8 0,1-1 16,-4-8-16,-2-3 0,0-4 15,-1 0-15,1-3 16,0-1-16,2-4 0,-2-2 15,6-4-15,-2 1 0,3-1 16,1-1-16,2 0 16,0 2-16,1 7 0,2-5 15,0 6-15,0 0 16,4 4-16,-4 0 0,3 6 16,-2-1-16,-1 4 0,-1 0 15,2 4-15,-3 0 0,2 2 16,-1 0-16,-10-6 15,0 0-15,0 0 0,0 0 16,0 0-16,0 0 0,9 6 16,0-2-16</inkml:trace>
  <inkml:trace contextRef="#ctx0" brushRef="#br0" timeOffset="28761.28">10690 11309 0,'0'0'0,"0"0"15,0 0-15,0 0 0,0 0 16,0 2-16,0-1 0,4 4 15,-2-2-15,9 5 16,-4 0-16,4 2 0,0-1 16,2 4-16,-1-2 15,3 3-15,-2-2 0,5 0 16,-2-1-16,-16-11 0,0 0 16,21 8-16,-1-2 15,1-4-15,-2-2 0,-1-6 16,-1-2-16,1-5 0,-3-1 15,2-4-15,-2-2 16,0 1-16,-2-1 0,-13 20 16,0 0-16,0 0 15,0 0-15,0 0 0,0 0 16,12-15-16,-2-3 0,-5 8 16,-1 0-16,-2 8 15,-2 0-15,-2 9 16,-2 2-16,0 9 0,-1-1 0,-3 15 15,-2-3-15,0 10 16,1-1-16,-3 15 0,-2 0 16,-5 16-16,2-3 0,-4 7 15,-1-1-15,3-5 16,-3-2-16,4-8 0,1 0 16,3-8-16,1 0 0,3-5 15,0-3-15,2-4 16,-2 1-16,4-7 0,0-1 15,6-30-15,0 0 0,-6 19 16,-2-1-16,1-7 0,-2 1 16</inkml:trace>
  <inkml:trace contextRef="#ctx0" brushRef="#br0" timeOffset="36568.01">9502 14375 0,'0'0'0,"0"0"0,0 0 0,0 0 16,0 0-16,0 0 0,0 0 15,0 0-15,0 0 16,0 0-16,0 0 0,0 0 16,0 0-16,0 0 15,0 0-15,11 0 0,0 0 16,7 0-16,0-3 0,-3 1 15,0 1-15,-2-2 16,0 2-16,1 1 0,-2-2 16,2 2-1,-3-2-15,5 2 0,-3 0 0,5 0 16,-5 0-16,-2 4 0,1-3 16,0 5-16,-3 0 0,3-2 15,-2 0-15,-10-4 16,0 0-16,11 6 0,2-3 15,-13-3-15,0 0 0,13 7 16,-1-3-16,3-2 16,-1 0-16,2 0 0,0-2 15,0 0-15,0-2 0,-3-2 16,1 0-16,1-3 16,0 2-16,0-3 0,1 1 15,3-3-15,-1 0 16,-18 10-1,0 0-15,19-10 0,0-2 0,1 3 0,0-1 16,0 4-16,-2-1 16,-1 7-16,1-1 0,-18 1 15,0 0-15,17 3 0,1 2 16,-18-5-16,0 0 16,17 10-16,1-1 0,0 4 15,-3-1-15,-15-12 16,0 0-16,18 11 0,0-2 15,-18-9-15,0 0 0,22 9 16,-2-2-16,0-3 16,0-1-16,-1 0 0,-1-3 15,0-3-15,-1 2 0,-17 1 16,0 0-16,20-4 16,-3-2-16,-17 6 0,0 0 15,23-3-15,-2-3 0,3 3 16,-3 1-16,-1 4 15,0-2-15,-3 6 0,-1 0 16,1 5-16,-1 0 0,-3 2 16,1 0-16,-14-13 15,0 0-15,14 15 0,1-1 16,-2 0-16,0-3 0,-13-11 16,0 0-16,16 11 15,-1-4-15,3-1 0,0-2 16,-1-2-16,1-2 0,-1 0 31,-1 0-31,-1-2 0,3 0 0,-5 0 0,1 0 16,-14 2-16,0 0 15,15 0-15,-1 0 0,1 2 16,0 0-16,-2 4 0,-2-3 16,-11-3-16,0 0 0,16 8 15,-3-1-15,-13-7 16,0 0-16,18 8 0,-2-2 15,3-3-15,0 1 16,-19-4-16,0 0 0,19 2 16,-1 1-16,-18-3 15,0 0-15,20 0 0,-1 0 16,3 3-16,0-2 0,-4 6 16,0-1-1,-4 1-15,-2-2 0</inkml:trace>
  <inkml:trace contextRef="#ctx0" brushRef="#br0" timeOffset="43626.56">9820 15365 0,'0'0'0,"0"0"0,0 0 16,0 0-16,0 0 15,10 3-15,-2-1 0,9 9 16,-1-4-16,0 4 15,-2-2-15,-1-1 0,-1-2 16,2-1-16,0 0 16,-2 0-16,-1-1 15,4 1-15,-4-4 0,2 6 0,1-4 16,3 1-16,-1 0 0,6 1 16,-3 1-16,1 0 15,1-2-15,0 3 0,0-4 16,3 3-16,-3-2 15,4 3-15,-1-1 0,3 0 16,-1 0-16,0 0 0,-1 0 16,2 0-16,-1-1 15,1 0-15,-1-1 0,1-1 16,-2 0-16,1-2 0,0 1 16,-2 1-16,-1-2 15,0 1-15,-1 1 0,1 0 16,1 0-1,-1 0-15,-1 0 0,-22-3 0,0 0 0,24 6 16,-2-3-16</inkml:trace>
  <inkml:trace contextRef="#ctx0" brushRef="#br0" timeOffset="50549.53">23239 9085 0,'0'0'15,"0"0"-15,0 0 0,0 0 16,0 0-16,0 0 0,0 0 16,12 0-16,-1 0 15,13-2-15,-1-1 0,6-3 16,-2 0-16,-1 1 15,-2-1-15,2 2 16,-1 1-16,1-2 0,-3 2 16,-23 3-16,0 0 0,24-4 15,-2 0-15,-22 4 0,0 0 16,22-2-16,-1 0 0,-21 2 16,0 0-16,21 0 15,-1 0-15,-20 0 0,0 0 16,0 0-16,0 0 0,0 0 15,0 0-15,15 7 16,1-4-16,-16-3 0,0 0 16,0 0-16,0 0 0,12 10 15,-2 0-15,-2 1 16,-3 1-16,1 2 0,0-1 16,0 2-1,-2 0-15,-2 5 0,0-3 16,0 11-16,-2-3 0,0 7 0,0-4 15,0 6-15,-2 0 16,0 12-16,0-1 0,0 11 16,0 1-16,0 5 0,-1-4 15,2 4-15,-3 2 0,-2-4 16,0 1-16,-1 0 16,-2-2-16,6-2 0,-3 0 15,4-1-15,0-4 16,2 1-16,-2 1 0,-2 2 15,1-1-15,-1-2 16,-3 1-16,5-6 0,-1 0 0,3-5 16,-2-2-1,0-1-15,0-1 0,0-4 16,-2 0-16,0-5 0,1 0 16,3-30-16,0 0 0,-3 23 15,1-1-15,2-22 16,0 0-16,0 0 0,0 0 15,0 0-15,0 0 0,-4 17 16,-2 1-16,6-18 16,0 0-16,-9 10 0,-3 0 15,0-6-15,1-2 0,-1-1 16,-1-1-16,-4 0 16,1-1-16,-4 1 0,1-2 15,-4-1-15,-3 2 0,1-1 16,-1-2-16,1 1 15,-2 0-15,3 1 0,-2-2 16,3 2-16,-1-2 0,24 4 16,0 0-16,-21-4 15,-1-2-15,2 1 0,0-2 16,0 1-16,-3-2 0</inkml:trace>
  <inkml:trace contextRef="#ctx0" brushRef="#br0" timeOffset="57038.74">2626 10597 0,'0'0'0,"0"0"15,0 0-15,0 0 0,0 0 16,0 0-16,0 0 0,0 0 16,0 0-16,12 4 15,-3-2-15,9 5 16,-1-5-16,2 3 0,-4-4 0,3 3 16,-3-3-16,3 4 15,0-4-15,1 3 0,1-2 16,-1 2-16,-1 0 15,3-1-15,-1 2 0,1-4 16,-2-1-16,4 0 0,0-1 16,1 1-16,0 0 15,3 0-15,-2-2 0,3 2 16,0-3-16,-1 3 0,0 0 16,3 0-16,-1 0 15,2 0-15,1-2 0,1 4 16,2-2-16,4 0 15,3 0-15,0 0 0,3 0 16,-1 0-16,-1-2 0,0 2 16,-2 0-16,2 0 0,-3-1 15,0 1-15,-4 0 16,7 0-16,-1-2 0,1 2 16,0-2-16,2 2 15,-2-2-15,2 2 0,1-2 16,-2 2-16,2-2 0,-4 2 15,2 0-15,-1 2 16,0-2-16,2 0 0,-2 0 16,3 2-16,-3-2 15,3 2-15,-1 0 0,0-2 16,1 0-16,1 0 0,-2-2 16,3 0-16,0-2 0,2 1 15,-2 1-15,-3-1 16,-2 1-16,2 1 0,1-3 15,-2 4-15,-1-1 0,-2 1 16,1-2-16,-1 4 16,-2-2-16,2 1 0,0 3 15,-1-3-15,-1 1 16,1 1-16,-2-3 0,1 1 16,1-1-16,0 1 15,-3 2-15,3-3 0,-1 0 16,1 0-16,-2 0 0,0 0 15,1-3-15,1 3 0,-1 0 16,0 0-16,-1-1 0,1 0 16,-2-2-16,0 1 15,-2 1-15,3-3 16,-3 3-16,2-1 0,-2-1 16,2 3-16,-2-1 0,2 1 15,-4 0-15,2 1 0,0-1 16,0 0-16,-2 0 15,3 3-15,-3-3 0,3 0 16,-3 0-16,4-3 16,-2 2-16,3 0 0,-3-2 15,3-1-15,-3 0 16,0 1-16,-2-1 0,1-1 16,-1-1-16,-2 3 0,0-1 15,-5 1-15,-2 0 0,-2 1 16,0-2-16,3 2 15,-4-2-15,2 2 0,1-2 16,-24 4-16,0 0 0,22-4 16,-4 0-16,4 1 15,0-1-15,-2-1 0,0 0 16,-20 5-16,0 0 0,18-7 16,-1 0-16,-17 7 15,0 0-15,0 0 0,0 0 16,16-10-16,-1 1 0,-15 9 15,0 0 1,10-14-16,0-2 0,-3 0 0,-1-1 16,-1 1-16,-2 0 15,-3 2-15,0-1 0,-1 1 16,-1 0-16,-1 2 0,1-5 16,0 0-16,0 1 0,-2-4 15,-1-1-15,-1 3 16,0-5-16,0 2 0,-2-1 15,1 3-15,-3-2 16,0 2-16,-2-2 0,1 3 16,-1-1-16,-1 3 0,-1-2 15,-1 2-15,-1 1 16,-1 2-16,-1 0 0,-2 3 16,1-1-16,-1 0 0,0 2 15,-2 3-15,-1 1 0,1-2 16,0 2-16,-2-2 15,0 1-15,-1 5 0,-1-4 16,0 4-16,-1-3 16,-2 2-16,0 1 0,-1-2 15,1 1-15,-2 2 0,-2-1 16,-8-3-16,-1 3 16,-3 1-16,0-3 0,-3 3 15,-4 0-15,4 0 16,0-1-16,3 1 15,-2 0-15,-1 4 0,2-3 16,-2 4-16,2-3 0,0 2 16,1-2-16,0 1 0,0-2 15,-2 3-15,0-2 0,0 2 16,-2-1-16,4 1 16,-2-1-16,-1 0 0,0-1 15,-1 5-15,0-4 0,2 3 16,-3 0-16,6-1 15,-3 0-15,-1-1 0,-1-2 16,-1 3-16,-1-1 16,-2 2-16,-1-2 0,0 0 15,-3 0-15,3 2 0,2-2 16,0 2 0,-1-2-16,1 1 0,1-1 0,2 1 15,-2-4-15,5 2 0,-2-2 16,1-1-16,-2 0 15,1 2-15,-2-2 0,1 2 16,-2 0-16,4-2 0,-1 0 16,0 0-16,1 0 15,1 2-15,-1-2 0,-2 2 16,2-2-16,1 0 0,-1-2 16,0 0-16,-1-2 15,3 2-15,-3-2 0,5 3 16,-3-4-16,2 4 0,0-4 15,-1 4-15,4-4 16,-1 4 0,1-3-16,4 2 0,0-1 0,1 2 0,0-1 15,2 0-15,-1-1 16,1 3-16,1 0 0,1 1 16,-2-1-16,0 2 15,1 0-15,2 4 0,-2-2 16,3 2-16,0-3 0,6 2 15,0-1-15,3-1 16,2 1-16,-3 4 0,1-1 16,2 0-16,-3 1 0,2 0 15,1 0-15,1 2 16,-1-1-16,3 3 0,0-1 16,2 1-16,0 1 0,1 0 15,-1 2 1,2 0-16,1-1 0,3 1 15,-2 0-15,2 3 0,-1-2 0,3 3 16,-2-1-16,4 2 16,-2 0-16,2 2 0,1-3 15,1 2-15,-2-1 0,4 2 16,-2-3-16,2 3 16,-2-3-16,4 2 0,0-2 15,2 1-15,-1-1 16,3-1-16,-2-2 0,3 0 15,0-3-15,3-2 16,-1 0-16,1-3 0,-2-2 16,5 0-16,1-3 0,3 1 15,-1-2-15,3-2 0,1 0 16</inkml:trace>
  <inkml:trace contextRef="#ctx0" brushRef="#br0" timeOffset="62478.1">4107 11197 0,'-2'-12'0,"9"57"15,-5-26-15,4-1 16,-3-2-16,5-3 0,0 0 16,-2-5-16,0-1 0,1-1 15,1-2-15,3-2 16,-1-1-16,1-1 0,-1-1 15,4-4-15,-2 2 16,1-2-16,0-4 0,4 0 16,-1 0-16,3-4 0,0-1 15,2 2-15,-1-2 16,5 2-16,-4-1 0,0 3 16,1 0-16,-2 6 0,-1-1 15,1 5-15,-2 0 16,2 5-16,-2 1 0,-1 6 15,2 1-15,-2 1 0,1 2 16,0 2-16,-3-2 16,3-2-16,-1 0 0,4-5 15,-5 1-15,4-6 16,0-1-16,2-3 0,-1-1 16,3-5-16,0 0 0,0-4 15,0 1-15,3-4 16,-1 2-16,-1-1 0,2-2 15,-4 4-15,0-2 0,1 4 16,0-1-16,-2 5 16,0-2-16,0 8 0,0-2 15,-4 6-15,1-1 0,-2 1 16,1 2-16,-3 2 16,2 1-16,1 0 0,-3-1 15,3 0-15,-3-3 0,5 0 16,-2-1-16,2-3 15,2 1-15,-2-4 0,0 0 16,2 0-16,-4-1 16,4-4-16,0 2 0,-1-1 15,1-3-15,-22 7 0,0 0 16,23-2-16,0-5 16,1 3-16,0 0 0,0-2 15,-2 0-15,-2 1 0,2-4 16,0 1-16,-1-1 15,1-1-15,0 0 0,0 0 16,-3-1 0,1 3-16,-1-2 0,-1 7 0,-1 0 15,-1 5-15,-2-1 0,-3 8 16,-1-3-16,0 7 16,-1-1-16,4 3 0,-1 1 15,3 3-15,-1-2 0,-14-17 16,0 0-16,14 13 0,-1-2 15</inkml:trace>
  <inkml:trace contextRef="#ctx0" brushRef="#br0" timeOffset="64012.78">9714 11106 0,'0'0'16,"0"0"-16,0 0 0,0 0 16,0 0-16,0 0 15,0 0-15,9 4 0,-1-2 16,10 4-16,-1-2 0,0 0 16,-1-2-16,2 0 15,-1-1-15,2-1 0,-1 0 16,1-1-16,-1-3 0,3 0 15,-4-3-15,3 2 16,-1-1-16,1 0 0,0-1 16,-1 1-16,0 0 0,-19 6 15,0 0-15,24-3 16,-3 0-16,3 1 0,0-1 16,-4 6-16,-1-1 0,-19-2 15,0 0-15,18 7 16,-1-1-16,3 2 0,-2 0 15,-3 2-15,1-2 16,-1 2-16,1-3 0,0 3 16,-2-2-16,2-2 15,0 1-15,-1-2 0,1-2 16,-1 2-16,1-3 0,-3-2 16,0-2-16,4 0 0,-4-1 15,5 0-15,-3-1 16,8-3-16,-4 0 0,3 1 15,-3-1-15,-19 7 0,0 0 16,24-6-16,-2 0 16,0 2-16,0 0 0,0 2 15,-2-3-15,3 5 16,-3-1-16,-1 2 0,1 2 0,-2 1 16,-1-2-16,3 2 15,-3-1-15,1 3 16,0-1-16,1 0 0,1-1 0,-20-4 15,0 0-15,24 4 16,-1-2-16,2-1 16,1 2-16,1-3 0,-1-3 15,-1 2-15,0-1 0,1 0 16,0 0-16,-2 2 16,-1-2-16,2 2 0,-2 0 15,1 2-15,0-2 0,-4 6 16,3-2-16,-1 3 0,0-2 15,-1 1-15,-2 0 16,3-2-16,-3-1 0,5-1 16,-3 1-16,6-3 15,-2-3-15,2 1 0,-2-1 16,3-1-16,-1-2 0,3 0 16,-3 1-16,3-1 15,-2 1-15,-2 3 0,2-2 16,1 4-16,-2-2 15,1 4-15,-1 0 0,2 2 16,-2-3-16,1 3 0,-4-1 16,3 1-16,1 0 15,-1-1-15,1 2 0,2 0 16,-3 0-16,3 1 0,-3-1 16,3 3-16,-3 0 15,-1 2-15,3-2 0,-2-1 16,-1 1-16,1 2 0,-1-2 15,1 2-15,-2 0 0,-25-10 16,0 0-16,23 7 16,2 2-16</inkml:trace>
  <inkml:trace contextRef="#ctx0" brushRef="#br0" timeOffset="78161.25">2707 8003 0,'0'0'0,"-8"-2"0,-2-2 15,-5-4-15,2 0 0,3 1 16,-2-4-16,6 6 15,-6-1-15,7 0 0,-2 0 16,-1 2-16,-1 0 0,2-1 16,-1 2-16,4 1 15,-2 0-15,3 0 0,-2 1 16,5 1-16,-2-3 0,4 3 16,-2 0-16,5 3 15,-4-3-15,3 1 0,0 1 16,5 2-16,-5-1 0,4 2 15,1-1-15,0 2 16,0-2-16,6 2 0,-1 0 16,3-1-16,-2 1 0,10 2 15,-4-2-15,5 0 16,-2-2-16,5 2 0,-5-1 16,4 1-16,-1-1 15,5-2-15,-2 1 0,4 1 16,-4-1-16,14 1 0,1-1 15,5 0-15,1-1 0,0 1 16,-3 1-16,1-4 16,-3 1-16,1 0 0,1-2 15,0 0-15,-2-2 0,1 2 16,-2-2-16,1 1 16,3-1-16,-1-1 0,1 2 15,-3-2-15,3 0 16,-5 1-16,1 0 0,0 2 15,-2-2-15,5 2 0,-3-2 16,1 0-16,0 0 16,0 2-16,0-1 0,1-2 15,0 2-15,-1 1 0,3-3 16,-1 3-16,1-2 16,-1 0-16,1-2 0,2 3 15,-5-4-15,1 5 16,-2 0-16,1 0 0,-4-2 15,1 2-15,1-2 0,-2 4 16,3 0-16,-3 3 16,-1-2-16,0 3 0,0-2 15,1 2-15,-1-2 0,-2 0 16,0 0-16,2 0 16,0 0-16,1-1 0,-1 1 15,-2 0-15,0 1 0,0-1 16,1-1-16,-1 3 15,0 0-15,-2 0 0,1 0 16,-2-3-16,0 1 0,3 1 16,1-1-16,1-2 15,-1-2-15,1 0 0,-2 0 16,-2 0-16,-1-2 0,3-1 16,0 0-16,0 0 15,0-1-15,-1 3 0,2-1 16,-1 0-1,-1-2-15,1-2 0,-2 0 0,4 2 16,-2-1-16,1 1 0,-1-3 16,4 1-16,-2-1 0,4 1 15,-1 0-15,-1 0 16,-3 1-16,-1-2 0,1 0 16,-5 0-16,1 0 0,1 3 15,-2-2-15,1 3 16,-3 3-16,0-3 0,-1 1 15,-1 2-15,0-2 16,-3 2-16,-1-2 0,-2 2 16,-2 0-16,3 0 15,1-2-15,0 2 0,-1 0 16,0 0-16,-1 0 0,5 0 16,-1 0-16,3 0 15,-2-1-15,1-2 0,0 1 16,2 0-16,0-2 0,9 2 15,-1-1-15,2 1 16,-1-2-16,-4 2 0,1-2 16,-3 3-16,-2-4 0,-1 3 15,-2-3-15,3 4 16,-3-1-16,1 2 0,-1-3 16,-5 3-16,-2 0 15,2 0-15,-1 0 0,3 0 16,-1 0-16,5 0 0,-2 0 15,1 0-15,0 0 0,-2 0 16,1 0-16,1 0 16,-1 0-16,3 0 0,-1-3 15,8 3-15,-1-2 0,1 2 16,-1-2-16,0 4 16,-2-2-16,1 0 0,-1 0 15,0 2-15,-1-2 0,-1 0 16,1 0-16,-3 0 15,0-2-15,-2 2 0,1-2 16,-4 4-16,-4-2 0,3 0 16,-1 0-1,1 0-15,1 0 0,-1 2 16,2-2-16,-4 3 0,-2-3 0,2 0 16,1 0-16,-26 0 15,0 0-15,31 3 0,-2-3 16,5 0-16,-2 0 0,5 0 15,1-3-15,0 3 16,-1 0-16,-3-5 16,-1 0-16,-3-2 0,-1 1 15,-5 1-15,-4-2 0,2 0 16,0-1-16,0-2 16,-1 0-16,-1 0 0,-2-2 0,-3 3 15,1-2-15,-16 11 16,0 0-1,12-16-15,-3-1 0,0 0 0,-4-1 16,-1 2-16,-2-1 0,-2 1 16,-2-1-16,-2 1 0,1-2 15,-4 0-15,1 0 16,-1 1-16,-1 0 0,-2-2 16,0 2-16,-1 0 0,-3-3 15,1 4-15,-4-2 16,0 2-16,-1 1 0,-2 0 15,-1-2-15,-3 6 16,1-3-16,-3 3 0,2-4 16,-4 6-16,0-3 0,-2 4 15,-1-2-15,0 2 16,0 1 0,-2-2-16,-2 2 0,-12 0 0,3 0 0,-7 3 15,-2-2-15,0 4 16,-2-1-16,2 3 0,-2 0 15,4 2-15,0-2 0,0 1 16,1-1-16,0 2 16,-1-2-16,4 2 0,-2-2 15,-1 2-15,-4-2 0,-1 0 16,-1-2-16,-2 2 16,2 0-16,-1 4 0,-1-2 15,2 2-15,-1-2 0,-2 0 16,1-2-16,-2 0 15,1 0-15,-2 5 0,-3-5 16,3 6-16,-1 1 0,-1-2 16,0-3-16,1 1 15,-1-2-15,0 3 0,0 0 16,1-1-16,-2 3 16,-1-5-16,-2-1 0,-1 4 15,-4 0-15,2 3 0,-1 0 16,-1-1-16,2-1 15,2 1-15,-1 1 0,4-4 16,-2 1-16,2 0 0,-1-2 16,1-1-16,-2-1 15,5 3-15,-3-3 0,0 0 16,-2 0-16,1 2 0,0-2 16,-2 1-16,0-1 15,-3 5-15,0-4 0,2 4 16,-3-1-16,2-3 15,2-1-15,1 0 0,0 0 16,-2 2-16,1-2 0,3 3 16,-1-2-16,3-1 15,0-1-15,0-2 0,1 1 16,0 1-16,-1-3 0,2-1 16,-2-1-16,0 0 15,1 0-15,1 1 0,-1-1 16,0 2-16,2-2 0,3 1 15,-3-3-15,7 1 16,1 2-16,-3-3 0,0 0 16,2 0-16,2 1 0,0 1 15,-1-2-15,6 3 16,-3-4-16,4 1 0,-3-1 16,0 0-16,1 0 0,2 5 15,-2-2-15,0 2 16,-1-3-16,5 7 0,-2-5 15,1 5-15,-1-1 0,1 2 16,1 1 0,2 1-16,0 3 0,3-3 0,-1 1 15,8 4-15,-1-2 0,6 2 16,-3-1-16,7 3 16,-5-1-16,4 1 15,-1 2-15,1 1 0,0-2 16,1 4-16,-2 1 0,5 4 15,0 0-15,2 1 0,-4 1 16,6 3-16,-3-1 0,3 3 16,2 1-16,4 1 15,-4-1-15,7 1 0,-5-1 16,4-1-16,-4 1 16,8-1-16,0 1 0,0-2 15,1-3 1,4-1-16,1-1 0,0-1 0,0-2 15,3-3-15,-1 0 0,2-4 16,1-1-16,1-8 16,-1 0-16,2-4 0,0-2 15,0 0-15,-2-2 0</inkml:trace>
  <inkml:trace contextRef="#ctx0" brushRef="#br0" timeOffset="79427.92">2888 7753 0,'0'0'0,"0"0"16,0 0-16,0 0 15,0 0-15,0 0 0,0 0 16,0 0-16,0 0 0,-7 0 15,-4 0-15,-7 0 16,-3 0-16,2 0 16,-2 0-16,-3 1 0,0 3 0,-1-1 15,-1 1-15,-3 3 16,2 2-16,-3 3 0,1-2 16,0 2-16,-1-3 15,1 5-15,-2 0 0,-9 3 16,0 0-16,-6 5 0,-3-3 15,0 6-15,-2-3 16,0 5-16,1 0 0,-3 4 16,0-1-16,2 7 0,-2 1 15,0 1-15,3 0 16,4 3-16,-4-1 0,5 4 16,1-2-16,-1 4 15,-1-1-15,-1 4 0,-1 0 16,0 7-16,0-1 0,7 6 15,-3-1-15,2-1 0,1 1 16,5 1-16,-5 0 0,8-1 16,-2 1-16,1 2 15,-1 0-15,3 5 16,-4-2-16,4 2 0,-1-1 16,2 7-16,0-1 0,1 5 15,1 0-15,2 5 16,-3-1-16,6-3 0,-1 1 15,3 1-15,0-3 0,6 1 16,-1-1-16,8-2 16,-4 0-16,4-5 0,-3 0 15,4 5-15,1 0 0,2 3 16,-1 1-16,0 4 16,1-3-16,7 3 0,-2 1 15,2 0-15,-2-1 0,3-1 16,2 1-16,5-1 15,-3-2-15,5 0 0,-1 1 16,-1-2-16,1 0 16,4 1-16,0-2 0,2 8 15,-2-4 1,3 4-16,-2 0 0,3 3 0,2-1 16,0-3-16,-1-1 0,4 0 15,-2-1-15,4-1 0,-3-2 16,4-3-16,-3 0 15,5-5-15,-1 1 0,1-1 16,0 1-16,1 0 0,0-3 16,-1 1-16,1-2 15,3 0-15,-1-2 0,1-3 16,-1-1-16,1 0 0,2-2 16,-2-1-16,0-1 15,1 2-15,3-2 0,-1 2 16,0 0-16,-1-2 15,-2-3-15,1-3 0,-3 1 16,3-2-16,-1-3 0,0-2 16,1-1-16,-3-3 15,-1-2-15,1 1 0,0-1 16,1 0-16,-3-2 0,-2 2 16,0-2-16,-3-3 15,0-1-15,0-1 0,-4-1 16,1-4-16,0-1 0,-4-4 15,-2-2-15,0-4 16,0-2-16,-3-2 0,3 0 16,-1-1-16,-4 0 0,-10-15 15,0 0-15,14 17 16,-2-2-16,3 1 0,-3-2 16,-12-14-16,0 0 0,11 16 15,4-3-15,-15-13 16,0 0-16,9 20 0,0 0 15,-9-20-15,0 0 16,9 22-16,-2-3 0,-7-19 16,0 0-16,0 0 0,0 0 15,3 16-15,1 0 16,-8-8-16,0 0 0,-2-5 16,-3-1-16</inkml:trace>
  <inkml:trace contextRef="#ctx0" brushRef="#br0" timeOffset="79951.36">2079 16588 0,'0'0'0,"0"0"0,0 0 15,0 0-15,0 0 0,8 0 16,2 0-16,10 0 16,-4 0-16,4 0 0,-2 0 15,2 0-15,-1 0 0,4 0 16,-5 0-16,5 0 16,-2 0-16,-21 0 0,0 0 15,23 0-15,1 0 0,-24 0 16,0 0-16,24 0 15,0-2-15,-6-1 16,2-4-16,-9-2 0,2-2 0,-7 4 16,-1-2-16,-2-2 15,-1 0-15,-2 0 0,-2 0 16,0-3-16,-1 0 0,0 2 16,-2-1-16,-1 1 15,-2-1-15,8 13 0,0 0 16,-5-12-16,-3-3 0,8 15 15,0 0-15,-4-11 16,-2-2-16,6 13 0,0 0 16,-3-17-16,1 1 15,4 1-15,-2-2 0,7 3 16,-1-4-16,3-2 0,2 1 16,1-1-16,-4 0 0,5 3 15,-7-1-15</inkml:trace>
  <inkml:trace contextRef="#ctx0" brushRef="#br0" timeOffset="80681.92">3056 15875 0,'0'0'0,"0"0"0,0 0 16,0 0-16,0 0 16,-6 9-16,-3 0 0,-3 4 15,1-1-15,-1 0 16,-2-1-16,1 2 0,-2-2 15,1 1-15,-2-1 0,0 2 16,0-3-16,0 1 16,0-5-16,-1 6 0,-1-2 15,1 3-15,-1 2 0,-2 2 16,1-1-16,1 2 16,0-1-16,0 5 0,-2-3 15,0 5-15,0-1 0,3 3 16,-3 0-16,4 7 15,-1-2-15,-3 14 0,-2 1 16,4 9-16,-2-2 0,5 2 16,-4 0-16,5-2 15,0 0-15,5-4 0,-4-2 16,8-2 0,-3-2-16,4 3 0,1-3 0,3 2 15,-2 1-15,4 0 0,-2-1 16,2 1-16,-1-3 15,3-4-15,0-1 0,2-5 16,0-1-16,0-5 0,0 0 16,3-3-16,0-2 15,0-1-15,0 1 0,6 1 16,-5-2-16,3 3 16,2 0-16,0-2 0,0 0 15,-1-3-15,0 1 0,2-3 16,-1-1-16,0 0 15,0-1-15,-15-15 16,0 0-16,17 12 0,-1 1 0,-16-13 16,0 0-16,20 9 15,-2 1-15,-18-10 0,0 0 16,14 2-16,-3-2 0,-4-5 16,-3 1-16</inkml:trace>
  <inkml:trace contextRef="#ctx0" brushRef="#br0" timeOffset="93809.76">14515 16347 0,'0'0'0,"0"0"15,0 0-15,0 0 16,0 0-16,0 0 15,0 0-15,0 0 0,0 0 16,0 0-16,0 0 0,0 0 16,0 0-16,-2-9 0,-2 2 15,-3-11-15,-3 0 0,-2 3 16,-1-1-16,3 1 16,-2-3-16,1 0 0,-4 0 15,4 1-15,-2-1 0,-4 1 16,1-1-16,-1 0 15,-3 0-15,1 2 16,-3-1-16,0 4 0,2-2 16,-4 4-16,0-2 0,-2 0 15,-2 2-15,1-1 16,1 0-16,-7 2 0,2-2 16,-6 2-16,-1-2 0,0 5 15,-1-3-15,1 2 16,-1-2-16,1 5 0,-3-4 15,4 5-15,-2-1 0,2 1 16,0-1-16,-1 4 16,-1-2-16,0 1 0,-3 1 15,2-1-15,-1 0 0,1 0 16,1-2-16,0 2 16,-2 1-16,2 2 0,-3-1 15,1 2-15,-2 0 0,0 2 16,-2-2-16,3 1 15,0-1-15,0 2 0,0 1 16,1 1-16,-4 0 0,7 4 16,-3-3-16,3 2 15,-1 0-15,1 0 0,0 0 16,0 0-16,1 1 0,2 4 16,0-3-16,1 2 15,-1-2-15,2 1 0,-3-1 16,3 5-16,-2-4 0,1 3 15,-1-2 1,4 3-16,-2-3 16,3 1-16,1 0 0,1 1 0,-2 0 0,8-2 15,0-1-15,2 0 16,-2-1-16,1 3 0,-2 0 16,3-1-16,1 1 15,-1-2-15,-1-1 0,2 2 16,-1-4-16,5 3 0,-3-2 15,2 0-15,-1-1 16,1 2-16,1-1 0,15-10 16,0 0-16,-16 11 15,-1-1-15,17-10 0,0 0 16,-14 14-16,1-1 0,13-13 16,0 0-16,-16 12 15,3-2-15,13-10 0,0 0 16,0 0-16,0 0 0,0 0 15,0 0-15,-13 9 16,-3 0-16,16-9 0,0 0 16,0 0-16,0 0 0,0 0 15,0 0-15,-13 4 16,-2 0-16,4-4 0,-1-3 16</inkml:trace>
  <inkml:trace contextRef="#ctx0" brushRef="#br0" timeOffset="94459.71">11436 16311 0,'3'-14'0,"-16"61"0,8-26 0,-1-2 16,-4-1-16,3-2 15,-1-1-15,4-1 0,-1-2 16,1-1-16,-1-1 15,3-2 1,-1 0-16,-1 0 0,-2 0 0,2-1 0,-1-1 16,5-6-16,0 0 15,-5 8-15,-1 0 0,6-8 16,0 0-16,0 0 0,0 0 16,0 0-16,0 0 15,-3 8-15,-1-1 0,4-7 16,0 0-16,0 0 15,0 0-15,0 0 0,0 0 16,-2 9-16,-2-2 0,6-1 16,-2-1-16,0-5 15,0 0-15,6 3 0,-3-1 16,8 2-16,-4-2 0,5 0 16,0-2-1,3 2-15,-2-2 0,6-2 0,-3 0 16,7 0-16,-1 0 0,0 0 15,-4 0-15,4 0 16,0 1-16,-22 1 0,0 0 16,24 0-16,-4 0 0,5 0 15,-3 0-15,-22 0 16,0 0-16,21 1 0,-2 1 16,-19-2-16,0 0 15,0 0-15,0 0 0,18 2 0,-2 0 16</inkml:trace>
  <inkml:trace contextRef="#ctx0" brushRef="#br0" timeOffset="108873.36">12255 13913 0,'0'0'0,"0"0"0,0 0 16,0 0-16,0 0 0,0 0 15,0 0-15,4 10 16,-2-1-16,9 9 0,-4 0 16,1-3-16,-1 2 0,0-4 15,-1 0-15,-1 0 16,1-2-16,-2-1 0,-2 1 16,1-2-16,-1 1 0,3-3 15,-3 1-15,0-2 16,0 1-16,0-6 0,0-1 15,-1-6-15,1 0 0,0-7 16,0-1-16,0-6 16,0-1-16,5-7 0,-4-1 15,3-1-15,-2 1 0,1-1 16,-1 1-16,2 1 16,-1 1-16,-2 7 0,1-1 15,-4 21-15,0 0 0,0 0 16,0 0-16,6-15 15,0 0-15,4 7 0,-2-1 16,-1 3-16,1 0 16</inkml:trace>
  <inkml:trace contextRef="#ctx0" brushRef="#br0" timeOffset="110325.86">22237 17236 0,'0'0'16,"0"0"-16,0 0 0,0 0 16,0 0-16,0 12 0,0-2 15,2 12-15,0-1 0,1 3 16,2-3-16,4 3 16,-4-1-16,5 1 0,0-3 15,-2-1-15,-1 0 0,1 0 16,0-1-16,0-1 15,-2-2-15,-6-16 0,0 0 16,7 15-16,0 0 0,-7-15 31,0 0-31,0 0 0,0 0 0,0 0 16,0 0-16,7 13 0,-1-3 16,0-6-16,-1-3 0,2-1 15,-3-1-15,1-5 16,-1 0-16,2-4 0,-2-1 15,2 0-15,0 0 0,0-1 16,-1-2-16,1 2 16,0 1-16,0 0 0,0-1 15,2 3-15,-1-1 0,-7 10 16,0 0-16,7-7 16,-2-4-16,-2 4 0,-1-3 0</inkml:trace>
  <inkml:trace contextRef="#ctx0" brushRef="#br0" timeOffset="112394.03">14049 17493 0,'8'3'0,"-39"-18"0,15 6 16,3-2-16,-1-1 0,2 0 15,-3 0-15,2 0 16,-1-2-16,0 1 0,-2-1 16,1 3-16,-3-4 0,1 4 15,-1-4-15,1 7 16,-3-5-16,-1 4 0,0-1 16,-2 0-16,1-2 0,-1 2 15,-2-2-15,1 3 16,-1-1-16,-1-1 0,1 0 15,-4 3-15,1-2 0,1 2 16,-3-2-16,1 3 16,0-1-16,-1 2 15,-1 1-15,-1 1 0,-1-3 16,-7 5-16,1-1 0,-1 3 16,-3-2-16,6 4 0,0-1 15,2 1-15,-1 0 16,-1 0-16,-4 0 0,6 5 15,-2-4-15,4 1 0,-2 0 16,0 2-16,-2-2 16,4 4-16,-2-1 0,0-1 15,0 0-15,2 4 0,-3-2 16,3 2-16,-1 0 16,1 1-16,0-1 0,0 2 15,-1-1 1,2 1-16,1-1 0,0 0 0,0 0 15,0 0-15,-1 1 0,2 1 16,-1-1-16,3 4 16,1-2-16,3-1 0,2-1 15,0 0-15,0 0 16,1 2-16,-3-1 0,4 0 16,-1-1-16,-1 3 0,1-2 15,2 1-15,-1 0 0,0-2 16,1-1-16,1 1 15,0 0-15,2 0 0,0-1 16,16-11-16,0 0 0,-15 13 16,-1-2-16,16-11 15,0 0 1,-15 12-16,-2-2 0,17-10 0,0 0 0,0 0 16,0 0-16,-13 11 15,-3 2-15,16-13 0,0 0 16,0 0-16,0 0 0,0 0 15,0 0-15,-11 9 16,-2-1-16,0-2 0,0-3 16,1 0-16,0-3 0</inkml:trace>
  <inkml:trace contextRef="#ctx0" brushRef="#br0" timeOffset="113011.74">11507 17438 0,'0'0'0,"0"13"16,-2-3-16,-2 9 0,-1 0 16,1-1-16,-1 0 0,-3-2 15,1-3-15,-2-2 16,2 2 0,3-3-16,-2-2 0,2-1 0,1 0 0,-2 3 15,-1-3-15,2 3 16,1-2-16,-1-1 0,-2-1 15,6-6-15,0 0 0,0 0 16,0 0-16,0 0 0,0 0 16,-2 9-16,-4-1 15,5-3-15,-1 1 0,2-6 16,0 0-16,2 6 16,-1-2-16,7-1 0,-4 1 15,3 1-15,1-3 0,2 0 16,0 0-16,1 0 15,0-1-15,2 2 0,0-2 16,5 1-16,-2-2 0,5 3 16,1-3-16,-1 1 15,-2-1-15,4 4 0,-1 0 16,-1 0-16,0-2 0,1 2 16,-3 0-16,1-1 15,0 0-15,-20-3 0,0 0 16,21 4-16,-2-3 15,-19-1-15,0 0 0,17 4 16,-3-1-16,-9-1 0,-1-2 16</inkml:trace>
  <inkml:trace contextRef="#ctx0" brushRef="#br0" timeOffset="121670.59">24523 17549 0,'0'0'0,"0"0"16,0 0-16,0 0 15,0 0-15,0 0 0,0 0 16,-8 2-16,1 0 0,-8 1 16,2 2-16,6 0 15,-2-1-15,5 6 0,-1-2 16,5 2-16,0 0 15,1-1-15,-1 0 0,4-2 16,0 1-16,3-2 0,-4 0 16,5-4-16,-2-1 0,-1-1 15,2-1-15,-1-5 16,-1 0-16,1-1 0,0-3 16,0-1-16,-2 0 15,-2-1-15,0-2 0,-2 2 16,0-1-16,-2 1 0,0 0 15,-4 2-15,0-1 16,-2 2-16,1 0 0,-1 3 16,0 0-16,-2 3 0,-1 2 15,0 2 1,2 2-16,1 3 0,0-3 0,2 6 16,-1-1-16,3 3 0,0 1 15,4-1-15,0 2 16,2-2-16,0 1 0,3 0 15,1-2-15,3-2 16,-4 0-16,5-3 0,-1 1 16,4-2-16,-4 0 0,2-4 15,2 0-15,-4-1 16,0-3-16,2-2 0,-2 1 16,-1-2-16,0-1 0,-2-2 15,0 0-15,-4-2 16,0-1-16,-4-1 0,0 0 15,-2 0-15,-2-1 16,-2 1-16,0 0 0,-1 2 16,-4 1-16,2 2 0,-2 0 15,-1 3-15,1 0 0,-2 4 16,2 0-16,1 6 16,0-2-16,3 10 0,-1-3 15,4 9-15,0-2 0,4 12 16,0-3-16,4 6 15,0-1-15,4 2 0,0 3 16,8 6-16,-1 0 0,7 1 16,0-3-16,2-8 15,2-1-15,-2-11 16,0-1-16,-4-12 0,1 0 16,-2-8-16,1 0 0,-1-4 15,0-2-15,-1-4 0,-1-1 16,-2-5-16,-1-2 0,0-3 15,-2-1-15,-2-2 16,-1-1-16,-3-2 0,0-1 16,-4 3-16,-2-3 15,-2 3-15,-2-3 0,-1 5 16,-4-2-16,-2 3 0,-3 0 16,-3 6-16,-1-1 15,-1 7-15,0-2 0,-1 8 16,-3-2-16,2 8 0,-2-2 15,2 9-15,-3-4 16,2 7-16,-1-2 0,4 4 31,-1 0-31,3 3 0,0-2 0,5 5 0,-1-2 16,6 4-16,-2-2 0,7 3 16,1-1-16,5 1 15,-1 0-15,9 0 0,-2 0 16,6 1-16,0-3 0,5 1 15,0-2-15,2-2 16,0 0-16,5-5 0,-1 1 16,1-4-16,-4-2 0,-2-6 15,-2 0-15,-4-4 0,-3 0 16</inkml:trace>
  <inkml:trace contextRef="#ctx0" brushRef="#br0" timeOffset="167749.79">2418 10674 0,'0'0'0,"0"0"15,0 0-15,0 0 0,0 0 0,0 0 16,0 0-16,0 0 0,0 0 16,0 0-16,0 0 0,0 0 15,0 0-15,0 0 16,0 0-16,0 0 0,0 0 15,0 0-15,0 0 0,11 0 16,-1 0-16,14 0 16,-2 0-16,0 0 0,-1 0 15,-1 0-15,-1 0 16,2 0-16,0 0 0,0 0 16,0 0-16,2 0 0,-2 0 15,2 0-15,1-1 16,3-2-16,-1 1 15,-1 1-15,1-4 0,-4 3 0,3-2 16,2 0-16,-1 1 16,3-2-16,-1 2 0,5-1 15,-2-3-15,8 5 0,-1-3 16,1 0-16,0-1 16,0 4-16,-1-3 0,4 5 15,-4-2-15,3 2 16,-3 0-16,2 0 0,1-2 15,-3 2-15,1 0 0,4 2 16,-1 0-16,4 0 16,-1-2-16,-1 3 0,-2-2 15,6 0-15,-3-1 0,2 0 16,-2-1-16,4 1 0,-3 0 16,6 0-16,-2-1 15,3 1-15,-2-3 0,3 1 16,-2 0-16,1 2 15,0 0-15,3 0 0,-2 0 16,1 0-16,0 0 0,1 2 16,-4-2-16,0 2 0,0 1 15,-1-2-15,0-1 16,4 1-16,-1-1 0,3 3 16,1-1-16,-4-1 15,2 3-15,-2-4 0,0 0 16,1 0-16,0 0 15,1 1-15,-1-1 0,-1 0 16,-1 0-16,0 0 0,-1 0 16,1 2-16,-2-2 0,5 0 15,-4 0-15,3 0 16,1 0-16,-3-2 0,-1 1 16,1-3-16,-1 3 15,3-1-15,-3-1 0,-1 2 16,0-3-16,-2 0 0,0 0 15,-2 1-15,0-4 16,0 4-16,-1-2 0,-2 4 16,0-3-16,0 4 0,0 0 15,-3 0-15,0 0 0,-4 0 16,-1-2-16,-2 2 16,-3 0-16,4 2 0,-2-2 15,0 0-15,-2 0 16,2 0-16,1 0 0,-1-2 15,1-3-15,-9 2 0,1-1 16</inkml:trace>
  <inkml:trace contextRef="#ctx0" brushRef="#br0" timeOffset="-161643.3">18964 8129 0,'0'0'0,"0"0"15,0 0-15,0 0 0,0 0 16,0 0-16,0 0 0,0 0 16,0 0-16,-6 0 15,-3 0-15,-4 3 0,-3-1 16,3 12-16,0 0 0,-3 7 15,1-1-15,-1 5 16,3-2-16,1 5 0,-1 0 16,3 2-16,0-3 0,10-27 15,0 0-15,-4 26 16,0-1-16,8-3 0,-2-1 16,7-9-16,2 0 0,4-8 15,-1 0-15,4-4 16,-2-2-16,10-4 0,-2 0 15,4-2-15,-1-2 0,2 1 16,-1-3-16,1 1 16,1 0-16,-30 11 0,0 0 15,28-9-15,-3-1 16,-25 10-16,0 0 0,0 0 16,0 0-16,0 0 15,0 0-15,21-11 0,-1 1 16,-9-3-16,2 0 0,-8-2 15,1 2-15</inkml:trace>
  <inkml:trace contextRef="#ctx0" brushRef="#br0" timeOffset="-161325.8">18999 8082 0,'0'0'0,"0"0"0,0 0 15,0 13-15,0-1 0,2 13 16,-1 1-16,3 5 16,0-1-16,1 5 0,-1 0 15,-1 10-15,1 1 0,4-2 16,-3-2-16,4-1 15,-2 1-15,1-7 0,-1-1 16,1-3-16,0-2 0,-3-7 16,1-1-16,-6-21 15,0 0-15,8 11 0,0-1 16,0-7-16,-3-1 0</inkml:trace>
  <inkml:trace contextRef="#ctx0" brushRef="#br0" timeOffset="-160872.49">19379 8193 0,'0'0'0,"0"0"0,0 0 16,0 0-16,0 0 0,0 0 15,0 0-15,-2 10 16,-2 1-16,-2 11 0,-1 0 15,1 4-15,-2-3 16,8 1-16,0-1 0,3 0 16,2-1-16,3 0 0,-3-1 15,5-5-15,0 0 0,-10-16 16,0 0-16,15 10 16,0 0-16,4-7 0,0 0 15,-2-7-15,0-2 16,-5-5-16,0 0 0,-4-3 15,-3 2-15,-1-4 0,0 3 16,-4-3-16,0-1 16,-4-1-16,0-2 0,-3 4 15,-1 1-15,-4 3 16,0 0-16,-1 7 0,0-3 0,2 4 16,-3 0-16,2 2 15,-2 0-15,6 2 16,-1 0-16,3 0 0,0-2 15,4 0-15,0-2 0,0 0 16,0 0-16</inkml:trace>
  <inkml:trace contextRef="#ctx0" brushRef="#br0" timeOffset="-160512.56">19733 8183 0,'0'0'0,"0"0"0,0 0 16,-2 14-16,-2 0 0,2 9 16,-3 1-16,8 2 15,-1-3-15,4 1 0,-1-3 16,3-1-16,-2-2 0,4-2 16,-1-1-16,-9-15 15,0 0-15,18 8 0,-1 0 16,3-8-16,-3 0 0,1-5 15,-3-1-15,1-3 16,0 0-16,-1-6 0,-2-1 16,-1 1-16,-2-2 0,-5-3 31,1-1-31,-6 2 0,0-2 0,-4 1 0,-1-2 16,-3 8-16,-1-5 15,-6 7-15,1-1 0,-6 7 16,0 0-16,-2 8 0,-4 0 15,5 1-15,-3 2 0</inkml:trace>
  <inkml:trace contextRef="#ctx0" brushRef="#br0" timeOffset="-159545.79">19073 8913 0,'-14'1'0,"68"-13"16,-31 7-16,-1 1 15,-3-2-15,-4 4 0,2-1 16,-6 8-16,-1-4 16,-6 15-16,0-2 0,-6 8 15,-2-1-15,-2 5 16,-2-2-16,-1 3 16,-1-2-16,0 1 0,0-1 0,10-25 15,0 0-15,-5 22 16,-4-2-16,12-5 0,-3-1 15,6-7-15,-1-4 0,5-3 16,0-2-16,3-4 0,1 0 16,2-1-16,-1-3 15,8-3-15,-4 2 0,2 1 16,-1-1-16,0 2 16,-1-2-16,-3-1 0,-1 0 15,-3 2-15,0-2 0</inkml:trace>
  <inkml:trace contextRef="#ctx0" brushRef="#br0" timeOffset="-158726.74">19769 8867 0,'0'0'0,"0"0"0,0 0 0,0 0 15,0 0 1,-5-9-16,-3-4 0,-4-2 0,1-3 16,-4 2-16,2 1 15,1 1-15,-1-2 0,2 4 16,-3-1-16,3 6 0,-1-4 16,2 4-16,0 1 0,3 3 15,-2-1-15,4 4 16,-3-2-16,2 4 0,1-2 15,0 6-15,-1-2 16,4 4-16,1 0 0,1 4 16,0-1-16,1 5 0,1-2 15,4 3-15,-1 0 16,2 6-16,-1-2 0,0 5 16,-1 0-16,2 1 15,-3-2-15,0 2 0,-3-1 16,1 2-16,0-2 0,-2-1 15,0-1-15,0-1 0,-2 0 16,0 0-16,-1-2 16,-3-3-16,-3-3 0,9-15 15,0 0-15,-7 12 0,-3-1 16,10-11-16,0 0 16,-7 5-16,-2-3 0,4-7 15,-3-1-15,6-3 16,-2-1-16,6-5 0,0-1 15,4-4-15,0 0 0,8-5 16,-3-2-16,7 2 0,-3-3 31,5 1-31,-1 2 0,3 1 0,-1 2 0,4 4 16,-2-2-16,-1 8 16,-1-2-16,-2 6 0,-1-2 15,-1 10-15,-1-1 0,-3 8 16,0 0-16,-4 2 15,1 1-15,3 2 0,-2-2 16,2 2-16,-4-3 0,4 1 16,0-2-16,0-2 15,1-1-15,3-5 0,-1 0 16,5-5-16,-1-3 0,2-6 16,-2 1-16,3-4 15,-3 0-15,-5 0 0,1-3 16,-16 20-16,0 0 0,10-22 15,-1 1-15,-4 1 16,-3-1-16,-4 5 0,-3-2 16,-1 6-16,-1 1 0</inkml:trace>
  <inkml:trace contextRef="#ctx0" brushRef="#br0" timeOffset="-158226.91">19426 9510 0,'-16'3'0,"75"-23"0,-31 6 16,-1-2-16,1-1 0,3-3 15,0 1-15,17-7 16,-1-1-16,13-8 0,-1-1 16,9-1-16,-1 1 15,4 0-15,-3-2 0,3 2 16,-1-1-16,-3 2 0,-1 0 16,-10 5-16,0 0 15,-3 7-15,-1-2 0,-13 7 16,0-2-16,-6 4 15,-2 2-15,-31 14 0,0 0 16,0 0-16,0 0 0,0 0 16,0 0-16,29-16 0,0-1 15</inkml:trace>
  <inkml:trace contextRef="#ctx0" brushRef="#br0" timeOffset="-157706.89">21211 8678 0,'0'0'0,"-2"17"0,0 1 16,0 8-16,0 2 0,2-1 15,-2-2-15,2 5 0,-3-1 16,3 1-16,-1 0 15,1-1-15,0 0 0,1-1 16,-1 0-16,0-28 16,0 0-16,0 0 0,0 0 15,0 0-15,0 0 0,5 17 16,-3-1-16</inkml:trace>
  <inkml:trace contextRef="#ctx0" brushRef="#br0" timeOffset="-157304.09">21428 8678 0,'0'0'0,"0"0"16,0 0-16,12 0 15,-2-2-15,7 1 0,1-3 16,-3 4-16,-1 0 0,0 5 15,-2-1-15,-5 6 0,-1 0 16,-4 6-16,-2-3 16,-4 7-16,-2 1 15,-2 1-15,0 3 0,8-25 16,0 0-16,-7 23 0,-3 0 16,10-23-16,0 0 0,0 0 15,0 0-15,-1 19 16,-4 1-16,11-8 0,-2 0 15,6-9-15,-3 1 0,7-6 16,0 0-16,2-1 16,-1-1-16,3-2 0,0 0 15,4 0-15,-1-1 16,-21 7-16,0 0 0,17-10 16,-1-2-16,-4 0 0,-2 1 15</inkml:trace>
  <inkml:trace contextRef="#ctx0" brushRef="#br0" timeOffset="-156941.7">21906 8607 0,'0'0'0,"0"0"16,0 0-16,0 0 15,0 0-15,-2 11 0,-2-4 16,-2 15-16,1-2 0,1 3 15,-2 1-15,2-1 16,0 0-16,4-5 0,0 3 16,4-6-16,0-2 15,4-3-15,-1-2 0,8-6 16,-2 0-16,2-6 0,-1-1 16,-1-5-16,2-1 15,0-4-15,1 0 0,-3-4 16,1-2-16,-3-1 15,-2-1-15,-2 1 0,-3 0 16,-4 1-16,0 0 0,-7 5 16,-1-2-16,-8 6 15,0 1-15,-6 6 0,2 2 16,-8 4-16,-1-1 0,1 7 16,1-4-16</inkml:trace>
  <inkml:trace contextRef="#ctx0" brushRef="#br0" timeOffset="-135537.9">21168 9315 0,'0'0'0,"0"0"0,0 0 15,0 0-15,0 0 0,0 0 16,0 0-16,12 0 16,1-2-16,9-1 0,-3-1 15,4-5-15,-1 1 0,1-3 16,1-3-16,-1 1 15,0 0-15,5 1 0,0-1 16,2-1-16,-1 0 0,10-2 16,-3-2-16,6 2 15,-2-3-15,2 3 0,0 1 16,-1 1-16,-1 0 0,3 0 16,-4 1-16,-1 1 15,1 0-15,-1 1 0,0-1 16,-1 0-16,-2 1 0,0 0 15,-2 0-15,-2 1 16,-2-2-16,-4 4 0,-3 0 16,-22 8-16,0 0 0,0 0 15,0 0-15,17-7 16,-1-1-16,-16 8 0,0 0 16,16-10-16,-3-2 15,-13 12-15,0 0 0,10-14 16,-2-2-16,-4 1 15,-2-2-15,-2 0 0,-2 0 16,0-3-16,0 0 0,-3 1 16,2-3-16,-1 1 0,-2-1 15,0 0-15,-1-2 16,0 1-16,0-1 0,-1 1 16,-2 0-16,0-2 0,-1 2 15,-3 3-15,1-5 16,-5 6-16,3-3 0,-3 4 15,1-1-15,-1 1 0,1-2 16,-1 4-16,-1-1 0,0 3 16,-1 0-16,0 2 15,-2 1-15,0 1 0,1 1 16,-2 3 0,-3 0-16,1 3 0,-3 0 15,1 3-15,-2 0 0,-2 6 16,0-3-16,0 7 0,0-2 15,-8 8-15,-2-2 0,-5 5 16,2 0-16,4 1 16,-1 2-16,4 0 0,-2-1 15,5 0-15,0 0 0,5 0 16,-2-1-16,4-1 16,-2 1-16,3-2 0,-2-1 15,6-1-15,1-1 0,2-3 16,-1 2-16,1 2 15,-1 0-15,2-1 0,-1 0 16,2 0 0,0 0-16,1-3 0,1 2 0,15-14 15,0 0-15,-14 14 0,1 0 16,13-14-16,0 0 0,0 0 16,0 0-16,-9 18 15,0-3-15,5 1 0,0-1 16,4-1-16,-2-2 0,2-12 15,0 0-15,2 14 16,0-2-16,6 1 0,-3 2 16,6-2-16,-4 1 0,4 1 15,0-1-15,2 3 16,1 1-16,1 2 0,3-2 16,-1 1-16,-1-1 0,-1 3 15,1-1 1,-3 2-16,1-2 0,-1 1 0,1 1 15,0-1-15,-3 1 16,3-2-16,-2 0 0,-1-2 16,0 2-16,0-2 0,0 0 15,-1-3-15,-1-1 0,-1 0 16,0-1-16,0-4 16,-3 0-16,1-1 0,-2-2 15,1-2-15,-3 1 0</inkml:trace>
  <inkml:trace contextRef="#ctx0" brushRef="#br0" timeOffset="-116419.04">24303 7289 0,'11'9'0,"-51"-39"15,23 16-15,-5 2 0,0 1 16,0 1-16,-3 1 0,1-2 15,-1 1-15,-1 3 16,2-3-16,-4 2 0,1 1 16,-2 0-16,-2 1 0,2 0 15,0 0-15,-1 0 16,1-1-16,0-1 16,-1 1-16,1 0 0,-3 1 15,8-1-15,24 7 0,-24-7 0</inkml:trace>
  <inkml:trace contextRef="#ctx0" brushRef="#br0" timeOffset="-115583.76">21417 1735 0,'0'0'0,"0"0"0,0 0 0,0 0 16,0 0-16,0 14 0,0-3 15,0 12-15,0 2 16,0-3-16,0-1 0,0 3 16,-3-3-16,1 1 0,0-2 15,0-1-15,-1 1 16,3-20-16,0 0 0,-5 18 15,1-1-15,4-17 0,0 0 16,2 20-16,-2-3 16,12-6-16,-1 0 0,0-7 15,-2-1-15</inkml:trace>
  <inkml:trace contextRef="#ctx0" brushRef="#br0" timeOffset="-115183.77">22044 1866 0,'0'0'16,"0"0"-16,0 0 0,0 0 0,0 0 15,0 0-15,0 0 0,-11 5 16,-1-4-16,-7 7 15,-2-1-15,3 2 0,-1-2 16,4 5-16,2-1 0,6-2 16,-4 1-16,9 0 0,-1-3 15,3 1-15,0-1 16,3-2-16,-1 1 0,2 2 16,0-2-16,1 0 15,-2 0-15,3 0 0,-2-2 16,0 2-16,-3-3 0,-1 6 15,-1-3-15,-3 1 16,0 1-16,-5 2 0,-2 0 16,0-1-16,-2 1 0,13-10 15,0 0-15,0 0 16,0 0-16,-7 8 0,-1-2 16,5-3-16,-1-2 0</inkml:trace>
  <inkml:trace contextRef="#ctx0" brushRef="#br0" timeOffset="-114933.72">22027 1977 0,'0'0'0,"0"0"16,0 0-16,0 0 0,0 0 15,0 0-15,0 0 0,14 0 16,0 0-16,14 0 15,-1-2-15,1-3 16,-3 2-16,-4-2 0,1 0 16,-6 1-16,-1-1 0,-3-2 15,0 1-15,-4 1 0,-2-4 16,0 0-16,-2-3 0,0 2 16,0-2-16</inkml:trace>
  <inkml:trace contextRef="#ctx0" brushRef="#br0" timeOffset="-114683.33">22190 1796 0,'0'0'0,"0"0"0,0 0 0,0 0 16,0 0-16,0 13 0,-1-1 16,-4 16-16,-1-2 0,0 2 15,-1 0 1,3 1-16,0-1 0,3 3 0,-2-5 15,1 0-15,0-1 16,2-25-16,0 0 0,0 29 16,-2-5-16,2-24 15,0 0-15,0 28 0,0 0 16,2-9-16,0 0 0,4-7 16,-2-2-16</inkml:trace>
  <inkml:trace contextRef="#ctx0" brushRef="#br0" timeOffset="-114383.5">24784 6141 0,'0'0'0,"0"0"16,0 0-16,13 0 0,0 0 15,6 0-15,1 0 0,-2 0 16,-3-3-16,1 3 16,-3-3-16,-1 1 0,0-2 15,-1 0-15,-1-3 0,-2 4 16,0-3-16,-1 0 15,-1 0-15,1 0 0,-7 6 0,3-6 16</inkml:trace>
  <inkml:trace contextRef="#ctx0" brushRef="#br0" timeOffset="-113832.75">23988 1884 0,'0'0'0,"0"0"15,0 0-15,0 0 0,0 0 16,0 10-16,0-2 16,0 9-16,0 2 0,0-2 15,0-2-15,0 1 0,0 0 16,0-3-16,0-1 15,0 0-15,0 0 0,0-4 16,0 0-16,0-2 16,0-1-16,0 0 0,0-4 15,-2-2-15,-1-1 0,-1-4 16,0 0-16</inkml:trace>
  <inkml:trace contextRef="#ctx0" brushRef="#br0" timeOffset="-112948.69">23291 1662 0,'0'0'0,"0"0"0,0 0 0,0 0 16,0 0-16,0 0 15,0 0-15,0 0 0,0 0 16,11-2-16,-2-1 0,14-2 16,-4 2-1,4 0-15,1-1 0,2 2 0,-3 1 16,0-1-16,1-1 15,-3 8-15,1-4 0,-4 8 16,0-3-16,-5 7 0,0-1 16,-4 4-1,-1-3-15,-5 5 0,-1 0 0,-4 5 16,0 0-16,-3 1 0,-3 3 16,-4 0-16,1 0 15,-5 0-15,0 1 0,0 1 16,-2-5-16,2-1 0,1 1 15,15-24-15,0 0 16,0 0-16,0 0 0,0 0 16,0 0-16,-14 20 15,1 0-15,13-20 0,0 0 16,-6 13-16,-1-1 0,12-6 16,-1-2-16,7-4 0,-1 0 15,10-4-15,-2 1 16,10-6-16,-2 1 0,4 2 15,-3-2-15,1 3 16,-3-3-16,1 4 0,-1-2 16,-1 4-16,-2-2 0,-1 1 15,-2 2-15,1 2 16,-2-1-16,-3 0 0,1 0 16</inkml:trace>
  <inkml:trace contextRef="#ctx0" brushRef="#br0" timeOffset="-112381.16">24074 1957 0,'0'0'0,"0"0"15,0 0-15,0 0 0,0 0 16,0 0-16,0 0 0,0 11 16,0 1-16,0 10 15,0-3-15,0-1 0,0-2 16,0-2-16,0 0 15,0-5-15,0 1 0,0-2 16,0-2-16,0-2 0,0 1 16,0-5-16,0 0 0,0-5 15,0 1-15,0-5 16,0 1-16,0-3 0,0 1 16,0 1-16,0-1 0,2 2 15,0-1-15,0 3 16,0 0-16,4 0 15,-3 1-15,6 0 0,-3 0 16,1 4-16,-1-1 0,-1 4 16,2-1-16,1 4 15,-3 0-15,3 0 0,-1 1 16,-2 3-16,-1 0 0,1-1 16,-1 3-16,-1-1 15,-1-3-15,0 3 0,0 0 16,1 0-16,-1 1 0,0-6 15,0-1-15,-1-4 0,1 0 16</inkml:trace>
  <inkml:trace contextRef="#ctx0" brushRef="#br0" timeOffset="-111663.09">24509 1960 0,'0'0'0,"0"0"0,0 0 0,0 0 16,0 0-16,0 0 16,0 0-16,0 0 0,0 0 15,0 0-15,0 0 0,0 0 16,0 0-16,0 0 16,0 0-16,0 0 0,0 0 15,0 0-15,0 0 0,-7 4 16,-4-1-16,-4 10 15,-3-3-15,7 6 0,-3-2 16,6-1-16,1 2 16,3-3-16,-2 1 0,6-3 15,-2-1-15,4 1 0,-2-2 16,4 1-16,-2-3 0,4-3 16,-1 0-16,3-3 15,0 0-15,2-3 0,-3-3 16,4-2-16,-4 0 0,1-4 15,-1 1-15,2-3 16,-3 0-16,-1-2 0,-1 1 16,0-5-16,0-2 0,0-3 15,-2-1-15,0 1 16,0-3-16,0 3 0,-2-1 16,0 6-16,-2-4 15,2 1-15,-2 0 0,2 23 16,0 0-16,0 0 0,0 0 15,0 0-15,0 0 0,-2-18 16,0 1-16,2 17 16,0 0-16,-4-8 0,-2-2 15,2 11-15,0 2 0,1 7 16,-1 0-16,0 5 16,-1 0-16,2 10 0,-3-5 15,0 12-15,1-2 0,3 3 16,-2 1-16,4 7 15,0 1-15,6-5 16,-3 0-16,5-6 0,-2-1 16,2-11-16,0-1 0,1-4 15,-1 0-15,4-7 0,-3-1 16,6-4-16,-4 1 16,6-8-16,0-1 0,1-3 15,-3-2-15</inkml:trace>
  <inkml:trace contextRef="#ctx0" brushRef="#br0" timeOffset="-110429.42">20871 2827 0,'0'0'0,"0"0"0,0 0 16,0 0-16,0 0 0,0 0 15,0 0-15,0 0 16,0 0-16,15-2 0,1-2 15,17-4-15,1-2 16,14-5-16,-4-1 0,17-3 16,-3-1-16,17-1 0,0-4 15,9 2-15,0-2 0,0 2 16,0-2-16,-9 9 16,-1-5-16,-10 8 0,-3-3 15,-11 7-15,1-4 16,-9 5-16,-2 0 0,-7 4 15,-2-2-15,-9 3 0,0-2 16,-22 5-16,0 0 16,20-2-16,0-1 0,-20 3 15,0 0-15,0 0 16,0 0-16,16-5 0,-1-1 16,-4 4-16,-4-3 0</inkml:trace>
  <inkml:trace contextRef="#ctx0" brushRef="#br0" timeOffset="-109527.82">23424 7266 0,'0'0'0,"0"0"16,0 0-16,-2 10 0,-2-3 15,-1 8-15,2-2 16,1-3-16,-2 0 0,2-5 16,0 2-16,0-3 15,0-2-15,2 0 0,0-2 16,0 0-16,-2-2 0,2 2 15,0-2 1,0 0-16,0-3 0,0 1 0,0-1 16,2 1-16,-2-2 0,4 2 15,0-2-15,0 2 16,-1 0-16,1 2 0,1-6 16,-1 4-16,-1 1 15,3 0-15,-6 3 0,4-5 0,2 3 16,0-2-16,0 2 0,-2 0 15,1 2-15,-1-2 16,2 0-16,-2 0 0,2 2 16,-2-2-16,2 2 15,-3-1-15,1 1 0,0-2 16,3-1-16,-2 2 0,1 1 16,-2-3-16,4 1 15,-1-1-15,-1 0 0,-1 0 16,1 0-16,0 2 0,2 1 15,-2-2-15,-1 2 0,1 0 16,2 2-16,-2-2 0,0 1 16,0-1-16,1 3 15,1-1-15,2 2 0,-2-2 16,1 1-16,2 0 16,0 1-16,-2-1 15,-9-3-15,0 0 0,15 4 16,-4 0-16,5 2 0,-2-1 15,0 4-15,0-4 0,-1 4 16,1-4-16,-1 5 16,2-2-16,0 0 0,-1-1 15,1 6-15,1-4 0,1 1 16,-1 0-16,-1 2 16,-1 0-16,3-1 0,-3-1 15,-1 2-15,1-2 0,1 1 16,0 1-16,-2 1 0,-2-2 15,5 1-15,-3-1 16,2 1-16,-2-2 16,1 2-16,-3-2 0,4 2 15,-3-3-15,-1 1 0,2-2 16,-4-1-16,0 0 0,-9-7 16,0 0-16,13 8 15,-2-3-15,0 4 0,0-2 16,-2-1-16,1 0 0</inkml:trace>
  <inkml:trace contextRef="#ctx0" brushRef="#br0" timeOffset="-108576.69">21043 3454 0,'0'0'0,"0"0"16,0 0-16,0 0 0,0 0 15,0 0-15,0 0 0,15 0 16,-4-3-16,14 0 16,-1-1-16,0-4 0,-4 0 15,-2-1-15,-1 3 16,-3-1-16,-3 0 0,-3 3 15,0 0-15,-2 0 0,-2 1 16,-1 0-16,-1 0 0,0 3 16,0 0-16,-2 0 15,0 0-15,0 0 0,-2-1 16,0-1-16,0 0 0</inkml:trace>
  <inkml:trace contextRef="#ctx0" brushRef="#br0" timeOffset="-108056.72">21701 3078 0,'0'0'0,"0"0"16,0 0-16,0 0 16,0 0-16,0 0 0,0 0 15,0 0-15,0 0 16,-2 12-16,-2 0 0,-6 13 16,0 1-16,-1-2 0,-2-1 15,2-1-15,-1-1 16,2 2-16,-2-2 0,3-1 15,0-2-15,9-18 16,0 0-16,0 0 0,0 0 16,-6 21-16,1-3 0,5-18 15,0 0-15,7 13 16,-1 1-16,10-10 0,0 0 16,4-4-16,-1-3 0,6-2 15,1-1-15,1-2 16,-1 0-16,-26 8 0,0 0 15,29-7-15,-1-4 0,-28 11 16,0 0-16,0 0 16,0 0-16,0 0 0,0 0 15,28-5-15,-3-1 0,-25 6 16,0 0-16,18-9 16,0-1-16,-7 1 0,-2-1 15</inkml:trace>
  <inkml:trace contextRef="#ctx0" brushRef="#br0" timeOffset="-107726.29">21854 3045 0,'0'0'0,"0"0"0,0 0 16,0 16-16,0 0 0,0 10 15,0 2-15,2 3 16,0-5-16,-1 5 0,1-2 16,2 1-16,-2 0 0,4 5 15,-3-3-15,6 6 16,-1-3-16,-3-6 0,1 0 15,-1-5-15,-2-2 16,1-4-16,0-1 0,0-4 16,0 0-16,-1-8 0,1 0 15</inkml:trace>
  <inkml:trace contextRef="#ctx0" brushRef="#br0" timeOffset="-107259.2">22204 3125 0,'0'0'0,"0"0"15,0 0-15,0 0 0,0 0 16,0 0-16,0 0 16,-2 8-16,-2 0 15,-4 13-15,0-2 0,0 4 16,1-2-16,3 4 0,0-2 15,2 3-15,1-4 0,2 3 16,1-2-16,4-1 16,0-2-16,3-3 0,0-1 15,-9-16-15,0 0 0,15 11 16,1 0-16,3-8 16,2-1-16,-4-4 0,1-1 15,-2-3-15,-3-3 0,-4 2 16,2-3-16,-6 0 15,1-1-15,-2-2 0,0 0 16,-3-1-16,1 0 0,-2 1 16,-2-3-16,-3 2 15,-1-1-15,-1 3 0,-2-3 16,0 4-16,-1-1 0,0 3 16,-2-1-16,3 3 15,-3 1-15,0 1 0,0 0 16,2 0-16,-2 1 0,5 0 15,-4 0-15</inkml:trace>
  <inkml:trace contextRef="#ctx0" brushRef="#br0" timeOffset="-106792.17">25140 7397 0,'-15'0'0,"72"0"0,-32 0 0,-2 0 16,2 0-16,-4 0 15,1 0-15,-5 0 0,1 0 16,1 0-16,-1 0 16,-18 0-16,0 0 0,20 0 15,-3 0-15,-17 0 0,0 0 16,20 0-16,0 0 15,-20 0-15,0 0 0,19 0 16,-1-1-16,-18 1 0,0 0 16,17-5-16,1 2 15,-18 3-15,0 0 0,16-4 16,-2-2-16,-14 6 0,0 0 16,11-7-16,-1-4 0</inkml:trace>
  <inkml:trace contextRef="#ctx0" brushRef="#br0" timeOffset="-106141">23307 2564 0,'0'0'0,"0"0"0,0 0 0,0 0 16,0 0-16,0 0 16,0 0-16,0 0 0,0 0 15,0 0-15,0 0 0,0 0 16,0 0-16,13 0 15,-1 0-15,15-2 0,-2-3 16,13-2-16,-1-1 16,16-3-16,-2-4 0,13-2 15,0-2-15,12-2 0,-2 0 16,-1 1-16,-1 1 0,-2 1 16,-2 0-16,1 5 15,-3-3-15,-6 4 16,1 0-16,-2 3 0,0-4 15,-5 6-15,0-3 0,-7 4 16,-2 0-16,-7 2 16,2 1-16,-6 0 0,-1 0 15,-7 0-15,-2 2 0,-24 1 16,0 0-16,20 0 0,-2 0 16,-18 0-16,0 0 15,10 1-15,-1 2 0,-9-1 16,0-1-16,-2-1 0,-2-1 15</inkml:trace>
  <inkml:trace contextRef="#ctx0" brushRef="#br0" timeOffset="-104973.43">23767 2998 0,'0'0'0,"0"0"16,0 0-16,0 0 16,0 0-16,0 0 0,0 0 15,0 0-15,0 0 0,0 0 16,0 0-16,0 13 16,-2-1-16,-2 14 0,1-1 15,-2 4-15,-1 1 0,1 3 16,0-3-16,1-1 15,-2 1-15,2-5 0,-2 2 16,2-6-16,0 0 16,4-21-16,0 0 15,-3 24-15,3-24 0,-4 22 0,4-22 16,0 0-16,0 0 0,0 0 16,0 0-16,0 0 0,-2 21 15,0 1-15,2-22 0,0 0 16,0 0-16,0 0 15,0 0-15,0 0 0,2 16 16,0-3-16,3-11 0,-1 0 16,2-4-16,-2-1 0</inkml:trace>
  <inkml:trace contextRef="#ctx0" brushRef="#br0" timeOffset="-104339.35">24062 3039 0,'0'0'0,"0"0"16,0 0-16,0 0 0,0 0 16,0 0-1,0 0-15,12-1 0,0-4 0,11 0 0,-1 2 16,-1 1-16,2 1 15,-3 4-15,-4 0 0,-1 4 16,-2-1-16,-4 6 16,0-3-16,-7 6 0,0-2 15,-4 3-15,-2-1 0,-5 1 16,2 0-16,-6 6 16,-2-1-16,0 3 0,-1-2 15,0-3-15,-2 0 16,5 0-16,-3-2 0,16-17 15,0 0 1,0 0-16,0 0 0,0 0 0,0 0 0,-10 14 16,-1-1-16,8-8 15,1 0-15,9-2 0,-3-3 16,5-3-16,1-1 0,4 1 16,-3 0-16,7-2 15,-2-2-15,-16 7 0,0 0 16,22-3-16,0-1 0,-22 4 15,0 0-15,21-4 16,0 0-16,-1 0 0,-3 0 16,-3-2-16,0-1 0,-5-1 15,0-1-15</inkml:trace>
  <inkml:trace contextRef="#ctx0" brushRef="#br0" timeOffset="-103684.09">24562 3013 0,'0'0'16,"0"0"-16,0 0 0,0 0 16,0 0-16,0 0 0,0 0 15,-2 12-15,-2 1 0,-2 11 16,0 1-16,3 0 15,-3 0-15,2 4 0,0-4 16,1-2-16,2 1 0,2-2 16,2-2-16,3 1 15,-2-4-15,3-1 0,1-1 16,8-2-16,-3-4 16,8-3-16,-1 1 0,-1-4 15,-1-1-15,1-2 16,-1 0-16,0-2 0,-1 0 15,1-2-15,-3-2 0,3 0 16,-3 1-16,2-6 16,-4 2-16,1-1 0,-2-3 15,-1 2-15,1-3 0,-2 2 16,-1-3-16,0 1 0,-2-2 16,1 1-16,0 0 15,-2 0-15,-2-1 0,0 4 16,-1-5-16,1 5 0,-2-1 15,0-2-15,-2 2 16,0-1-16,-2-1 16,0 1-16,0-1 0,-1 0 0,-3 2 15,0 1-15,0-2 16,-2 2-16,0-2 0,-1 4 16,-3-5-16,-2 3 15,0-1-15,-1 3 0,-1 0 16,1 2-16,-4-2 0,2 4 15,-1 0-15,1 3 16,-3-1-16,4 2 0,-1-1 16,3 3-16,-1 0 0,2 0 15,2 0-15,0 3 16,-2-1-16,4 2 0,-3-2 16,1-1-16,2 1 0</inkml:trace>
  <inkml:trace contextRef="#ctx0" brushRef="#br0" timeOffset="-93173.5">18971 8796 0,'0'0'0,"0"0"16,0 0-16,0 0 16,0 0-16,0 0 0,0 0 15,-7-6-15,-3 0 0,-6-2 16,1-1-16,1 3 15,1-2-15,2 2 0,0 1 16,3-2-16,-2 1 0,-1 1 16,0 0-16,-1-1 15,-1-3-15,-2 0 0,2 2 16,2-1-16,-3-1 0,0 1 16,0-2-16,1 0 15,-3 0-15,-1-2 0,-1-2 16,1 3-16,-4-3 0,5 2 15,1-2-15,-1 1 16,1-3-16,0 0 0,0 1 16,4-2-16,-3 1 0,6-4 15,-1 1 1,2-2-16,0-1 0,3 1 0,0 0 16,2-3-16,-2 1 0,6 0 15,-2-4-15,4 2 16,0 0-16,1 0 0,1-2 15,5 1-15,-4 0 0,4-1 16,2 0-16,4 1 16,1-1-16,3-1 0,-2 2 15,11-9-15,0-1 0,5 1 16,0-4-16,3 9 16,-3-4-16,0 8 15,1 1-15,-1 5 0,0-2 16,0 6-16,1 1 0,-1 2 15,-1-3-15,3 4 0,-2-2 16,3 4-16,0 0 0,1 2 16,1 1-16,1 1 15,-2 0-15,2 4 0,-1-2 16,3 4-16,-2-1 16,2 2-16,-2 1 0,1 2 15,3 0-15,-1 2 0,0-2 16,-2 3-16,1-1 15,-2 4-15,-3-3 0,-3 4 16,0-2-16,-2 1 0,-1 1 16,0 2-16,-3 1 15,0 4-15,1-2 0,-5 0 16,1 1-16,-7-2 0,-1 1 16,-2 2-16,0-2 15,0 1-15,-3 1 0,0 1 16,0-1-16,-4 2 15,2-1-15,-4 1 0,-1-1 16,-3 3-16,1 0 0,-2 0 16,0 0-16,-2-1 0,0-1 15,-4 1-15,-1-1 16,-3 1-16,1-1 0,-4 2 16,0-2-16,-5 0 15,-1 2-15,-3 0 0,-1-3 16,0 3-16,-3 0 0,3-1 15,0-1-15,-3-1 16,-1 1-16,1 1 0,0-5 16,2 2-16,-5 0 0,2 0 15,-1-2-15,1 1 16,0-1-16,0-1 0,-3 1 16,1 0-16,-2-2 15,0 1-15,0 2 0,-6 0 16,0 0-16,0 1 0,-1-2 15,2 0-15,-1-1 0,4 1 16,-3-2-16,5-1 16,-2 1-1,1 0-15,0-2 0,6-1 0,-2 0 0,1-2 16,-1 0-16,-1 1 16,-1-2-16,2 3 0,-1-1 15,0-1-15,0 2 0,1-2 16,-1 0-16,3 1 15,-2-1-15,1-2 0,-1 2 16,5-4-16,-3 1 16,7-1-16,-3 2 0,5-1 15,-1-3-15,4 3 16,-2-3-16,5 3 0,-1-5 16,0-1-16,-2 0 15,2 0-15,0 0 0</inkml:trace>
  <inkml:trace contextRef="#ctx0" brushRef="#br0" timeOffset="-63998.73">21092 3880 0,'0'0'0,"0"0"16,0 0-16,0 0 0,0 0 15,0 0-15,0 0 16,0 0-16,0 0 0,0 0 15,0 0-15,0 0 0,0 0 16,0 0-16,0 0 16,12 0-16,-2 0 0,11 0 15,-1-3-15,2 0 16,-1-2-16,3 2 0,0 0 16,1-2-16,1 1 0,1 0 15,0 0-15,2 0 16,1-2-16,0 0 15,-1 1-15,2 1 0,-2 0 0,6 0 16,-2 0-16,12-2 16,-2 1-16,6-2 0,-3 1 15,1 1-15,-1-1 0,1 2 16,-3 0-16,4 0 16,-3-2-16,2 2 0,0-2 15,2 2-15,-3-1 0,3-2 16,-4 1-16,-3 3 15,1-1-15,-1 0 0,-1-2 16,-8 4-16,0-3 16,-3 4-16,-1-3 0,-5 2 15,-4 1-15,-20 1 0,0 0 16,19 0 0,-1 0-16,-18 0 0,0 0 0,0 0 15,0 0-15,0 0 0,0 0 16,17 1-16,1 1 0,-2-2 15,0-2-15,-7-2 16,0 0-16</inkml:trace>
  <inkml:trace contextRef="#ctx0" brushRef="#br0" timeOffset="-51002.24">21153 4019 0,'0'0'0,"0"0"0,0 0 15,0 0-15,0 0 0,0 0 16,0 0-1,0 0-15,0 0 0,-8-2 0,-2-2 16,-5-1-16,-1-1 16,4 0-16,1-2 0,3 0 15,-2 0-15,3 2 0,-4 0 16,6 0-16,-3 1 16,0-3-16,1 1 0,-2-3 15,0 3-15,1-3 0,-2 1 16,1-1-16,2-2 15,-1 0-15,0 1 0,0-1 16,-1-2-16,-2 0 0,2-1 16,-1-5-16,1 0 15,-1 2-15,0-1 0,1-2 16,-2 3 0,2-2-16,-1 0 0,2-2 0,-2 1 15,3 0-15,-4-1 0,4 3 16,-1-4-16,3 2 15,-3-1-15,2 0 0,1-1 16,3 2-16,-2 0 0,2 1 16,0-1-16,0-1 15,0 3-15,2 1 0,-1-5 16,1 23-16,0 0 0,0-19 16,0-3-16,0 22 15,0 0-15,3-22 0,-1-1 16,2 1-16,0 0 0,1 5 15,3-2-15,1 2 16,-1 0-16,3 4 16,0-3-16,2 1 0,-1 2 0,3 1 15,0-2-15,2 2 16,1 1-16,2-1 0,0 0 16,4 0-16,1 1 15,1 1-15,0-2 0,1 1 16,0 3-16,5-2 0,-1-2 15,13-2-15,-1-1 0,8 1 16,-1-3-16,5 2 16,-1 0-16,-6 3 0,1-3 15,-6 6-15,-1-1 0,-1 2 16,0-2-16,-4 5 16,-2-4-16,2 6 0,-1-3 15,-1 2-15,0-2 16,0 5-16,1-3 0,-3 4 15,1 0-15,-2 4 0,-1-4 16,-6 3-16,0 0 16,-2 0-16,1-1 0,3 1 15,-4 0-15,0 0 0,1 1 16,-1 2-16,-1 1 16,1 0-16,-2 1 0,3 2 15,-3-2-15,2 2 16,-2-1-16,-1 4 0,-3-3 15,1 3-15,-1 1 0,1 0 16,-1 1-16,1 4 0,-3-5 16,3 3-16,-2 1 15,0 1-15,1-1 0,-2 1 16,1 1-16,-3 3 0,0-2 16,0 4-16,-2-4 15,-1 2-15,0 1 0,-3 0 16,1-1-16,0 2 0,-2 0 15,-2-3-15,0 3 16,-1-2-16,1-1 0,-4-22 16,0 0-16,2 23 0,-2 2 15,0-25-15,0 0 16,-4 24-16,-1 0 0,-3-1 16,0-1-16,-2-3 15,-1 1-15,-4 0 0,0-1 16,-3-1-16,1 0 15,-1-2-15,1-1 0,1-3 16,1 0-16</inkml:trace>
  <inkml:trace contextRef="#ctx0" brushRef="#br0" timeOffset="-25977.04">23606 3793 0,'0'0'0,"0"0"16,0 0-16,0 0 16,0 0-16,0 0 0,0 0 15,0 0-15,0 0 0,0 0 16,0 0-16,0 0 15,0 0-15,12-2 0,-1-1 16,13-4-16,-1 1 0,3-1 16,-1-1-16,-1 3 15,0-4-15,-1 3 0,1 0 16,2 1-16,0-3 16,1 3-16,1-4 0,2 2 15,-1 0-15,3 3 0,-1-1 16,2-2-1,-2-1-15,10 1 0,1-1 0,3 0 16,-2 0-16,2 2 0,-2 0 16,-1 3-16,-2-3 0,2 1 15,-1-5-15,3 3 16,3-3-16,1 3 0,1-3 16,0 1-16,0 2 0,-3-2 15,-2 0-15,0 3 16,-2 1-16,-2 0 0,0-1 15,-7 3-15,-2-1 16,-5 0-16,2-2 0,-28 6 16,0 0-16,18-6 0,-3 1 15</inkml:trace>
  <inkml:trace contextRef="#ctx0" brushRef="#br0" timeOffset="8422.44">23577 4153 0,'0'0'0,"0"0"0,0 0 16,0 0-16,0 0 15,7 10-15,-1-2 0,8 8 16,-2-3-16,3 5 0,-1-2 16,1 3-16,1 1 0,-1-1 15,0 2-15,-2-3 16,1 3-16,0-2 0,-2 1 15,-12-20-15,0 0 0,14 18 16,-1-2-16,-13-16 16,0 0-16,14 15 0,-1-3 15,0-12-15,-4-2 0,-3-5 16,-2 1-16</inkml:trace>
  <inkml:trace contextRef="#ctx0" brushRef="#br0" timeOffset="8673.28">23859 4153 0,'0'0'0,"0"0"0,0 0 16,4 11-16,-1-1 16,7 9-16,-2 0 0,4 0 15,-1-1-15,1 2 0,-2-3 16,4 5-16,-1-3 15,1 3-15,1 0 0,0 2 16,1-3-16,-1 3 16,1-1-16,2 0 0,-3 1 15,3-2-15,-3 0 0,-1-7 16,-2 1-16</inkml:trace>
  <inkml:trace contextRef="#ctx0" brushRef="#br0" timeOffset="9824.72">24736 4986 0,'0'0'0,"0"0"15,0 0-15,0 0 16,0 0-16,-2-8 0,-1-2 15,-5-10-15,-1 1 0,-2 1 16,2 0-16,-1 3 16,0-1-16,-1-2 0,-1 0 15,-2 1-15,1-1 0,-3 3 16,0-1-16,1 2 16,2 0-16,-1 5 0,1-3 15,13 12-15,0 0 0,0 0 16,0 0-16,0 0 15,0 0-15,-14-4 0,0-1 16,5 9-16,-1-1 0,4 8 16,0-5-16,2 8 15,1 0-15,3 6 0,-2-3 16,4 10-16,-2-1 0,3 3 16,1 0-16,0 1 15,0 0-15,1 1 0,2 1 16,-3-1-16,0 0 0,-1 2 15,1-1-15,-2-2 16,0-1-16,-2-1 0,-2 0 16,0-3-16,-2 0 15,1-1-15,-3-2 0,6-22 16,0 0-16,-9 17 0,0 1 16,0-6-16,-2-1 15,2-5-15,-1 1 0,0-5 16,-2 0-16,3-2 0,-1 0 15,0-2-15,-2 0 16,1-3-16,2 0 0,9 5 16,0 0-16,-9-8 0,-2 0 15,5-3-15,1-2 0,7-3 16,-2-2-16,12-3 16,-3-2-16,10-2 0,0-3 15,12-5-15,-1-1 16,10 0-16,0-5 0,6 7 15,1-4-15,-6 9 16,-3 1-16,-8 10 0,-3 0 16,-7 8-16,-1 1 0,-6 4 15,-2 2-15,-3 2 16,0 2-16,-4 2 0,0-1 16,-2 6-16,-2 0 0,-2 5 15,0 0-15,-2 5 0,-1-1 16,-2 9-16,0-4 15,1 3-15,0-2 0,1-2 16,1 0-16,7 0 16,-2-2-16,-1-21 15,0 0-15,9 18 0,-1-3 0,3-4 16,1-5-16,-1-2 16,2-4-16,0-7 0,-2 1 15,2-5-15,-2-1 0,-1-2 16,0-2-16,-3-5 15,1-1-15,-4 0 0,1 1 16,-5 2-16,0-1 0,-2 2 16,-3 0-16,-1 4 15,1-1-15,-5 9 0,0-2 16,-5 5-16,-2-1 0,4 3 16,-3-1-16</inkml:trace>
  <inkml:trace contextRef="#ctx0" brushRef="#br0" timeOffset="10558.56">24976 5726 0,'0'0'0,"0"0"16,0 0-16,-10 0 0,-2 0 0,-11 2 16,0 1-16,-3-2 0,-1 1 15,-5 2-15,0-3 16,-3 4-16,0-2 0,-5 0 15,-4-1-15,3-4 0,-1-1 16,3-5-16,0 1 0,4-7 16,-2 1-16,4-4 15,2-1-15,3-4 0,-2-2 16,3-1-16,-2-3 16,1 1-16,-2-3 0,6 1 15,-1-3-15,4-1 0,-1-3 16,4-3-16,1 0 15,5-6-15,1 0 0,1 2 16,-2-1-16,8-1 16,0 0-16,8-1 0,-2 1 15,8 2-15,0-2 0,10-1 16,-1 2-16,8 0 0,-1-1 16,9 1-16,1 0 15,7 5-15,0-2 0,3 9 16,1-1-16,3 7 0,-3-1 15,4 6-15,-1 2 16,2 9-16,-3-1 0,-1 8 16,1-1-16,-2 8 15,-1 1-15,-1 4 0,-2 1 16,0 8-16,-3-2 0,3 9 16,-4-2-16,-2 9 15,-3-1-15,-2 8 0,-3-1 16,-2 7-16,-4 1 0,-8 6 15,1 2-15,-12 4 16,0 0-16,-12 4 0,-1 0 16,-11 11-16,0-1 0,-10 6 15,1-1-15,-8 4 16,0-3-16,8-17 0,-3-3 16</inkml:trace>
  <inkml:trace contextRef="#ctx0" brushRef="#br0" timeOffset="135867.35">6685 8938 0,'0'0'0,"0"0"16,0 0-16,0 0 0,0 0 15,0 0-15,0 0 0,0 0 16,0 0-16,0 0 16,0 0-16,0 11 0,-2 0 15,0 7-15,1 0 0,-1 0 16,0 0-1,4 2-15,-2-3 0,3 3 0,1 1 16,4-3-16,0 2 0,0 0 16,-1-1-16,1-1 15,2-1-15,-10-17 0,0 0 16,7 18-16,-1 0 0,-6-18 16,0 0-16,0 0 15,0 0-15,10 16 0,0-1 16,5-7-16,-1-2 0,1-8 15,-1 0-15,1-7 16,1 2-16,8-5 0,-3-1 16,3-1-1,0-2-15,0 3 0,-3-3 0,2 2 16,-1 0-16,-1 3 0,1-1 16,-1 4-16,0-2 15,1 5-15,1-4 0,2 5 16,-2 2-16,6-3 0,0-1 15,-1 1-15,-3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5-02T01:32:06.1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18238 8633 0,'0'0'0,"0"0"0,0 0 0,0 0 15,0 0-15,0 0 16,0 0-16,0 0 0,0 0 15,0 0-15,0 0 0,11 2 16,-4 0-16,10 4 16,-1-2-16,-2 3 0,0-1 15,-3 1-15,1-2 16,-4 1-16,0 1 0,1-4 16,0 1-16,0-1 0,-1 0 15,4 0-15,-3 0 0,4-1 16,1 0-16,-1 3 15,1-4-15,1-1 0,1 0 16,0 2-16,0-2 16,1 3-16,1-2 0,3 0 15,-2 2-15,3-1 0,1-1 16,-2 1-16,0-2 0,1 3 16,-3-2-16,3 1 15,-1 0-15,3 0 0,-1 1 16,0-2-16,0 1 15,1 0-15,-2 0 0,4 0 16,-2 0-16,-1-1 0,0 2 16,2 1-16,1-2 15,-26-2-15,0 0 0,32 2 16,-2 0-16,1 2 0,0-3 16,0 2-16,-2-2 15,1 4-15,0-3 0,-1-1 16,1 2-16,1-1 0,-2-1 15,1 1-15,-1-2 16,1 0-16,-1 0 0,3-2 16,-3 1-16,2-1 15,0-1-15,1 2 0,0-1 16,1-3-16,0 1 0,9-1 16,2-2-16,3-2 15,-1 1-15,-2 0 0,0 0 16,-2 1-16,2-3 0,-5 1 15,-2 2-15,0-1 0,-2 0 16,0-1-16,1 0 16,2-1-16,-3 2 0,2-3 15,-2 0-15,0-2 0,1 2 16,0-1-16,-1-2 16,2 2-16,-1-1 0,-1 0 15,1-2-15,2 2 16,-3-3-16,-2 2 0,0 0 15,0 3-15,0-2 16,0-2-16,0 2 0,-2-2 16,0-1-16,2 3 0,0-2 15,-2-1-15,0-2 0,0 0 16,-2 0-16,3 3 16,-3-3-16,1 0 0,-2 1 15,-3-1-15,1-1 0,-4 1 16,-4-2-16,4 3 15,-2-3-15,1 0 0,-1 0 16,2 1 0,-1-1-16,-1-1 0,0-1 0,1 1 15,-1-2-15,-1 0 0,0-1 16,1 3-16,-3-2 0,1 2 16,-2-4-16,-2 4 15,0-1-15,0 2 0,-3 1 16,-11 19-16,0 0 0,11-19 15,-2-1-15,-9 20 16,0 0-16,8-21 0,-3 2 16,-5 19-16,0 0 15,4-16-15,1-3 0,-5 19 16,0 0-16,0 0 16,0 0-16,0 0 0,0 0 15,0-14-15,0 0 16,0 14-16,0 0 0,0 0 0,0 0 15,0 0-15,0 0 16,-3-7-16,1-2 0,0 5 16,-2-3-16</inkml:trace>
  <inkml:trace contextRef="#ctx0" brushRef="#br0" timeOffset="1067.61">20187 8908 0,'0'0'0,"0"0"0,0 0 0,0 0 16,0 0-16,10 5 16,-3-4-16,10 7 0,-2-2 15,1 2-15,-3-1 0,-1 4 16,0-2-16,-1-3 15,-1 0-15,-2 2 0,-1-2 16,3 0-16,-1-1 16,-1 1-16,0-1 0,-1 0 15,2 1-15,-2 0 0,-1-2 16,-4 1-16,-2-2 0,-2 0 16,0 1-16</inkml:trace>
  <inkml:trace contextRef="#ctx0" brushRef="#br0" timeOffset="1417.74">20018 9230 0,'0'0'0,"0"0"0,0 0 15,0 0-15,0 0 0,0 0 16,0 0-16,11 3 16,2-2-16,10 3 0,-2 0 15,3 0-15,0 0 16,0-1-16,-1 2 0,0-1 16,-1-1-1,2 3-15,-1-2 0,-2 2 0,-1 1 16,-20-7-16,0 0 0,17 5 15,0 1-15,-17-6 16,0 0-16,17 8 0,-1-2 16,-16-6-16,0 0 0,17 2 15,1-2-15,0-9 16,-3-4-16,-2-2 0,-2-3 0</inkml:trace>
  <inkml:trace contextRef="#ctx0" brushRef="#br0" timeOffset="1835.93">20532 8822 0,'0'0'0,"0"0"0,0 0 15,0 0-15,0 0 0,0 0 16,0 0-16,7 8 15,-1-1-15,7 5 0,-3-1 16,1 0-16,1-1 16,0 2-16,-3-3 0,1 3 15,0 0-15,1 0 0,0-1 16,2 3-16,-1-1 0,3 6 16,0-3-16,-4 1 15,0-2-15,-2 3 0,-4-2 16,-3 4-16,0-3 15,-6 5-15,1-1 0,-10 7 16,2-2-16,-5 3 0,-1-1 16,-7 10-16,1-2 0,-3 3 15,0 1-15,26-40 16,0 0-16,-22 34 16,-1-1-16,23-33 0,0 0 15,0 0-15,0 0 0,-13 17 16,-3 0-16</inkml:trace>
  <inkml:trace contextRef="#ctx0" brushRef="#br0" timeOffset="2755.97">19890 10099 0,'-1'-20'0,"8"92"16,-5-36-16,2 14 0,-2 0 16,6 7-16,-1 0 0,4 7 15,0 0-15,0 4 16,0 2-16,3-4 0,0 0 16,-2-4-16,-3-4 0,1-1 15,0 0-15,0-10 0,-1-1 16,-1-11-1,0-2-15,0-7 0,-2-3 0,-6-23 16,0 0-16,0 14 16,0-2-16,-2-6 0,-2 0 0</inkml:trace>
  <inkml:trace contextRef="#ctx0" brushRef="#br0" timeOffset="3152.83">19841 10226 0,'0'0'0,"13"-7"0,-4-1 16,7-2-16,-1-2 0,5 2 15,-2 0-15,2 4 16,-2 0-16,1 4 0,-1-2 16,1 6-16,-1 0 0,-5 4 15,1 0-15,-4 5 16,-3-4-16,0 1 0,-3 0 16,-1 2-16,1-1 15,-4 1-15,0 0 0,-4-1 16,1 2-16,-1-1 0,-3-1 15,3-1-15,-1-2 0,1 0 16,-2-2-16,2 0 16,1 0-16,-2 0 0,1-2 15,0-1-15,1-1 0</inkml:trace>
  <inkml:trace contextRef="#ctx0" brushRef="#br0" timeOffset="3886.87">20234 9958 0,'0'0'0,"0"0"16,0 0-16,0 0 0,0 0 15,12 3-15,-1-1 0,11 3 16,-3 0-16,-1 8 16,-1-1-16,-2 7 0,-2-1 15,0 0-15,-4 0 0,-1 4 16,-1-3-16,0 3 16,-1-1-16,-6-21 0,0 0 15,3 23-15,1-5 0,-4-18 16,0 0-16,0 0 15,0 0-15,2 15 0,0-3 16,0-15-16,0 2 0,4-10 16,-2 2-16,4-7 15,-3-2-15,5-7 0,-2-3 16,4-1-16,-3-3 0,5 1 16,-2-3-16,6-2 15,-1-4-15,-17 40 0,0 0 16,19-32-16,-1-2 0,-18 34 15,0 0-15,17-18 16,-1-1-16,-7 16 0,1 1 16,-5 10-16,0-3 0,-1 8 15,0-4-15,-1 8 16,1-4-16,2 4 16,-1 1-16,4 4 0,-3-3 15,1 1-15,-1-3 0,4-1 16,-2-2-16,3-4 0,2 0 15,-4-8-15,0 1 0,3-6 16,-3-1-16,3-4 16,-2-2-16,-1-4 0,-1 1 15,-2-3-15,0 0 0,-2-4 16,0-1-16,-4 4 16,0-2-16,-4 6 0,0-4 15,4 17-15,0 0 16,-8-7-16,0-1 0,1 7 15,-3-3-15,2 6 0,0 0 16,8-2-16,0 0 16,-9 3-16,-3-1 0</inkml:trace>
  <inkml:trace contextRef="#ctx0" brushRef="#br0" timeOffset="5522.59">21073 9646 0,'0'0'0,"0"0"15,0 0-15,0 0 16,0 0-16,0 0 16,0 0-16,0 0 0,0 0 15,0 0-15,0 0 0,0 0 16,0 0-16,-2 10 15,-2-2-15,-4 14 0,1-2 16,0 2-16,0-1 0,5-1 16,-2-1-1,4 3-15,-2-3 0,4 0 0,0-5 16,4 2-16,-1-6 0,2-3 16,-1-2-16,1-7 15,-1 0-15,4-8 0,-2-2 16,1-5-16,-1-3 0,2-10 15,-2-3-15,3-13 16,1-1-16,-2-13 0,-1-1 16,-2-2-16,-1 0 0,-5 15 15,-1-2-15,-1 21 16,-3-3-16,4 32 0,0 0 16,0 0-16,0 0 0,0 0 15,0 0-15,-2-13 16,-3-2-1,5 15-15,0-1 0,3 11 0,-3-2 16,4 7-16,-2-1 0,1 8 16,1-2-16,5 10 0,-4 0 15,4 1-15,-1 1 0,1 2 16,-1-1-16,4 5 16,-1 2-16,3-3 0,0 1 15,-2-4-15,-1-2 0,1-7 16,0-4-16,-3-11 15,-1 0-15,0-10 0,0-2 16,-2-8-16,-1 0 16,-1-7-16,-2-1 0,2-7 15,-1-2-15,2 2 16,-1-1-16,2 5 16,0-3-16,-6 24 0,0 0 0,0 0 15,0 0-15,0 0 0,0 0 16,6-13-16,-1-3 15,-1 14-15,-1-2 0,1 10 16,-2-2-16,2 4 16,0-1-16,-1 3 0,2 0 15,-5-10-15,0 0 0,6 11 16,-1-4-16,5-1 0,0-1 16,0-3-16,-1-2 15,2-6-15,-2-1 0,-1-2 16,-1-4-16,2 0 15,-2-3-15,-7 16 0,0 0 16,0 0-16,0 0 0,0 0 16,0 0-16,8-14 15,-3 1-15,-1 10 0,1 1 16,1 7-16,-3-3 0,5 4 16,-2 1-16,6 1 15,-3-1-15,2-4 0,-1 1 16,2-6-16,-3-2 15,5-4-15,-2-2 0,2 0 16,-1-2-16,5-1 0,-1-3 16,-3 1-16,-1-3 15,7-11-15,-1-1 0,2 9 16,-3-2-16,-9 14 0,-1-3 16,-8 12-16,0 0 0,0-2 15,0-2-15,-4 8 16,-1 1-16,-3 8 0,0 0 15,0 8-15,-1-5 0,2 10 16,-2 0-16,7-1 16,-1 0-16,5-4 0,-2 0 15,0-21-15,0 0 16,7 18-16,2-3 0,5-5 16,-2-2-16,-1-3 15,1-2-15,-12-3 0,0 0 16,14 2-16,-3-2 0,-11 0 15,0 0-15,0 0 0,0 0 16,0 0-16,0 0 0,13 2 16,-2 0-16,-2 0 15,2-2-15,0-4 0,-1-1 16,2-10-16,-3 1 16,7-13-16,-2-1 0,3-6 15,0-4-15,3-21 0,-1-2 16,2-26-16,1 1 0,-1-12 15,1 0-15,-6 14 16,-3-3-16,-11 28 16,0 0-16,-6 15 0,0 0 15,2 12-15,-2 0 0,1 5 16,-4 2-16,7 25 16,0 0-16,0 0 0,0 0 15,-6-11-15,-1 0 0,1 11 16,-2 0-16,4 10 15,0-2-15,2 10 0,-2-1 16,4 15-16,0-3 0,2 9 16,-2-4-16,6 20 15,-2-1-15,2 13 0,0 1 16,3 0-16,1 0 0,4-6 16,-3 0-1,2-11-15,-2 1 0,-1-9 0,-2 0 16,1-13-16,-4 0 0,5-9 15,-2-2-15,2-4 16,-1-1-16,-9-13 0,0 0 16,13 4-16,-4-3 0,-2-3 15,1-3-15</inkml:trace>
  <inkml:trace contextRef="#ctx0" brushRef="#br0" timeOffset="5788.84">22051 9122 0,'-14'4'0,"63"-25"0,-27 5 0,6-5 16,-3-2-16,12-8 15,0 0-15,9-5 0,-1 2 16,2 2-16,-3-2 16,-3 11-16,2 0 0,-14 6 15,0 3-15,-14 1 16,2 1-16,-12 6 0,-1 0 0</inkml:trace>
  <inkml:trace contextRef="#ctx0" brushRef="#br0" timeOffset="6957.12">22141 10194 0,'0'0'0,"6"-15"16,-2-1-16,10-10 0,-3-1 16,5 6-16,-1-3 15,3 1-15,-2-1 0,6 4 16,-2-2-16,-20 22 15,0 0-15,21-15 0,1-1 16,-1 10-16,0-2 0,-3 8 16,0 0-16,-8 11 0,-1-3 15,-3 9-15,-1-1 16,-4 9-16,1-1 0,-4 5 16,1-1-1,-4 6-15,-1-2 0,-1 15 0,-3-2 16,-2 7-16,-1-3 0,-2 0 15,2-2-15,2-10 16,-3-1-16,2-11 0,0-1 16,12-24-16,0 0 0,-8 15 15,-1 1-15,9-16 16,0 0-16,0 0 0,0 0 16,-4 10-16,-2 0 0,6-9 15,0-1-15,6-3 16,-2-2-16,5-8 0,-1 2 15,8-4-15,-3 0 0,9-4 16,-2-3-16,3 3 16,-2-2-16,5 4 0,-1-1 15,0 4-15,-2 1 16,0 3-16,-1-3 0,-22 13 16,0 0-16,24-5 0,-3-2 15,-2 1-15,0-3 16,-5 4-16,0-3 0</inkml:trace>
  <inkml:trace contextRef="#ctx0" brushRef="#br0" timeOffset="7894.78">23055 9874 0,'0'0'0,"0"0"0,0 0 15,-2-9-15,-2-2 0,-6-7 16,0 0-16,-1 2 0,-3 0 16,2 1-16,-2 0 15,1-1-15,-1 4 0,-1-1 16,-3-1-16,18 14 15,0 0-15,-19-11 0,-2-1 16,21 12-16,0 0 0,-22-7 16,0-4-16,22 11 0,0 0 15,-18-2-15,-2 0 16,8 6-16,-2 0 0,10 6 16,-1-2-16,7 4 15,-2-3-15,3 7 0,1 0 16,5 2-16,-2 0 0,5 5 15,-2 1-15,3 2 16,1 1-16,-2 2 0,-1 0 16,1 3-16,-2-1 0,-1 13 15,3-2-15,-5 4 16,-1-1-16,-6-3 0,0-4 16,-4-6-16,-1-1 0,-1-11 15,-4 0-15,10-20 16,0 0-16,-11 11 0,0 0 15,-2-7-15,0-1 0,3-5 16,0 1-16,3-5 16,-3-1-16,2-4 0,0-3 15,3-2-15,-1-1 0,4-7 16,-3-1-16,10-1 16,-3-1-16,5 0 0,-1-4 15,8 5-15,-2-5 0,6 6 16,-3-3-16,5 8 15,-3-5-15,3 7 0,0-1 16,1 7-16,-1-2 0,0 9 16,-1-4-16,-1 9 15,-1 0-15,-1 9 0,-1-4 16,1 9-16,-3-2 0,2 6 16,-1-1-16,0 1 15,-1-1-15,3 0 0,-3-2 16,2-1-16,0-2 0,3-5 15,-1-1-15,2-6 16,-2-2-16,3-7 0,-1 0 16,0-9-1,1 2-15,-3-8 0,1 0 0,-5-3 16,1-3-16,-6 1 0,0-1 16,-5 1-16,0 0 15,-8 3-15,2-1 0,-9 4 16,-2 3-16,-5 6 0,-1-2 15,-7 10-15,-2 0 16,-4 8-16,2-2 0,-2 8 16,0-3-16,-9 10 15,-3-2-15,6 2 0,1 2 0</inkml:trace>
  <inkml:trace contextRef="#ctx0" brushRef="#br0" timeOffset="8574.96">21813 10234 0,'0'0'0,"-9"0"15,-1 0-15,-12 3 0,-1 0 16,-3 13-16,2-2 16,-2 10-16,1 3 0,-1 4 15,-2 0-15,7 3 0,-3-1 16,24-33-16,0 0 0,-14 30 15,1-3-15,11-9 16,-2-1-16,10-6 0,0-4 16,8-4-16,-3 2 15,2-5-15,1 0 0,3-2 16,1-1-16,7 2 0,-1-1 16,-3 2-16,0 0 15,-1 3-15,-1 2 0,-3 3 16,-1-1-16,-4 7 0,-4 0 15,-3 5-15,-2 0 16,-4 12-16,-2-3 0,-3 7 16,-4-2-16,-2 12 15,-1 1-15,-3-2 0,-1 2 16,18-46-16,0 0 0,0 0 16,0 0-16,-15 25 0,-3-1 15,6-20-15,0 0 0</inkml:trace>
  <inkml:trace contextRef="#ctx0" brushRef="#br0" timeOffset="8958.97">21588 10063 0,'0'0'0,"0"0"16,0 0-16,0 0 0,0 0 15,2 18-15,0 0 0,2 19 16,-1 0-16,8 16 16,-3-1-16,4 8 0,0-1 15,3 9-15,-1 0 0,0-4 16,-2 1-16,1-2 15,0 0-15,0-5 0,-2-4 16,-1-8-16,-2-3 0,-1-8 16,-1 1-16,-6-36 15,0 0-15,0 0 0,0 0 16,0 0-16,0 0 16,6 8-16,0 3 0,-4-25 15,0-2-15,-4-9 0,-1-3 16,1-1-16,-1-3 0</inkml:trace>
  <inkml:trace contextRef="#ctx0" brushRef="#br0" timeOffset="9275.68">21701 10094 0,'0'0'0,"0"0"16,0 0-16,0 0 0,0 0 15,0 11-15,0-3 0,1 16 16,1-1-16,2 7 16,0 0-16,3 10 0,2-4 15,4 14-15,-1 0 16,4 6-16,-3-1 16,1 6-16,-1 0 0,2 2 15,-1-3-15,-2-2 0,-1-4 16,-1-7-16,0-1 0,2-7 15,-3-2-15,1-5 16,0-3-16,-10-29 0,0 0 16,7 24-16,-1 0 0,-6-8 15,0 1-15,-4-7 16,1-1-16</inkml:trace>
  <inkml:trace contextRef="#ctx0" brushRef="#br0" timeOffset="25008.35">8656 10055 0,'0'0'0,"0"0"16,0 0-16,0 0 15,0 0-15,11-6 0,-4 0 16,6-2-16,0-3 0,-4 4 16,1-3-16,2 3 15,-3-1-15,5 1 0,-2-2 16,-1 4-16,2-1 16,-2-1-16,0 2 0,2 3 15,-4 1-15,0 1 16,0 0-16,1 5 0,-2 1 15,-1 4-15,0-1 0,-1 5 16,-1-1-16,3 0 16,-2-1-16,4-1 0,0 1 15,-10-12-15,0 0 0,13 8 16,1-2-16,6-4 0,-3 0 16,5-4-16,-1-2 15,0-2-15,2-2 0,-1-2 16,-2 2-16,4-3 0,-2-1 15,0 5-15,-2-2 16,2 5-16,-2-2 16,-1 6-16,0 0 0,-4 6 0,-1-2 15,-3 7-15,1-1 16,0 3-16,-2 0 0,6 5 16,-3-1-16,3-5 0,-3 3 15,3-7-15,-1 3 16,3-4-16,-3-2 0,6-5 15,-2-2-15,5-6 16,-2 0-16,5-5 0,-1-2 16,1 1-16,-1-5 15,3 5-15,-2-1 0,1 4 16,-1-4-16,-27 15 16,0 0-16,28-8 0,-3 0 0,1 7 15,-4-4-15,2 10 16,-1-1-16,-3 5 0,0 1 15,0 2-15,-3 0 0,3 2 16,0-2-16,-1-1 16,1-1-16,1-2 0,1-2 15,4-5-15,-3-1 0,3-4 16,0 1-16,0-5 16,1 0-16,1 0 0,-3 0 15,2 2-15,-2 0 0,0 5 16,-1-4-1,-1 8-15,1-1 0,0 5 0,-4 1 16,5 2-16,-1 1 16,-6-2-16,2 0 0</inkml:trace>
  <inkml:trace contextRef="#ctx0" brushRef="#br0" timeOffset="37374.4">21911 12451 0,'0'0'0,"9"0"0,-1 0 0,10 0 16,-1 0-16,-1 0 15,-3 0-15,3 0 0,-1 0 16,3 0-16,-2-1 0,2-1 16,-1 0-16,3 0 15,-2 0-15,1 2 0,1-3 16,-2 6-16,-1-3 16,1 4-16,-3 0 0,4 1 15,-2 1-15,1 5 0,-1-3 16,3 2-16,-2-3 15,-18-7-15,0 0 0,20 6 16,2-2-16,0-2 16,-1-2-16,2 0 0,0-2 15,1-1-15,-4 0 0,-20 3 16,0 0-16,26-4 16,-2-2-16,-1 6 0,1-1 15,-24 1-15,0 0 0,21 1 16,-1-1-16,-20 0 15,0 0-15,0 0 0,0 0 16,0 0-16,0 0 0,15 3 16,2 1-16</inkml:trace>
  <inkml:trace contextRef="#ctx0" brushRef="#br0" timeOffset="39841.69">2639 13198 0,'0'0'0,"0"0"0,0 0 0,0 0 16,0 0-16,0 0 16,0 0-16,0 0 0,0 0 15,0 0 1,0 0-16,0 0 0,0 0 0,0 0 16,0 0-16,0 0 0,0 0 15,11 0-15,-3 0 16,11 0-16,-1 0 0,-1 0 15,1 0-15,-1 0 16,-1 0-16,1 0 0,1 0 16,2 0-16,-3 0 0,5 2 15,0 0-15,1 1 0,-1 1 16,0 3-16,-1-3 16,2 4-16,1-1 0,1 1 15,1 0 1,-3-2-16,1-2 0,3 0 0,-3 0 15,0 0-15,-1-2 0,2 0 16,1-2-16,3 0 16,-1 0-16,2-4 0,-1 0 15,3 0-15,-3 0 0,0 0 16,0-2-16,2 2 16,2 0-16,-2 4 0,-2-2 15,3 0-15,-1 0 0,0 0 16,0 0-16,1 2 15,-1 0-15,2 2 0,1-2 16,2 4-16,1-2 0,2 4 16,-4-2-16,0 2 15,-2-2-15,-2 0 16,1 0-16,-3 0 0,-3-2 16,0 2-16,-3-3 0,4 3 15,-1-1-15,1 0 0,-1-1 16,0 4-16,-1-1 15,2 2-15,1-1 0,-1 1 16,-2-1-16,3 0 0,-3 0 16,0 0-16,2 0 15,-2 0-15,1-3 0,-1 3 16,1-3-16,-2-1 0,0 0 16,1-2-16,2 0 15,-2-2 1,-2-2-16,3-4 0,-3 0 0,3 0 0,-1 0 15,3-1-15,0-1 16,-1 0-16,0 0 0,0 2 16,1 0-16,-1 3 15,-1-1-15,-1 6 0,1-2 16,1 4-16,-1 0 0,1 5 16,-1 0-16,2 2 15,-3-2-15,-1 5 0,1-4 16,1 4-16,-1-2 0,1-2 15,-2 0-15,4 0 16,-1-2-16,0-1 0,3 0 16,-4-4-16,0-1 0,-1-1 15,-2-2 1,4 0-16,-1-1 0,1-2 0,-1-1 16,2 4-16,-2-3 0,0 3 15,2-3-15,-3 3 16,1 1-16,-1 2 0,1 0 15,-1 2-15,1 1 16,0 0-16,-3 0 0,5-2 16,-3-1-16,0 0 0,0-1 15,2-4-15,-2-1 16,3-4-16,-3 1 0,6-5 16,1 0-16,8-5 0,0-1 15,7 0-15,0 1 16,6 5-16,-1 0 0,-10 8 15,-1-1-15</inkml:trace>
  <inkml:trace contextRef="#ctx0" brushRef="#br0" timeOffset="44665.07">22445 12889 0,'0'0'0,"0"0"0,0 0 0,0 12 16,-2-1-16,0 13 16,0 0-16,0-1 0,0 2 15,2-6-15,-1 1 0,2-7 16,1 2-16,6-6 15,-1-1-15,6-4 0,-1-2 16,1-6-16,1 0 0,-2-2 16,0 0-16,-1 0 15,1-2-15,0 2 0,-1-1 16,2 6-16,-2-4 0,-1 7 16,0 1-16,-2 4 15,-1 0 1,-1 9-16,-3 0 0,-1 7 0,0-1 15,1 10-15,-3-1 0,-3 2 16,1-1-16,2-32 0,0 0 16,-3 37-16,-3 1 15,-2-11-15,-1-1 0,-3-21 16,-2 1-16,4-8 0,-1-2 16</inkml:trace>
  <inkml:trace contextRef="#ctx0" brushRef="#br0" timeOffset="45311.86">22523 12968 0,'0'0'0,"0"0"0,0 0 15,0 0-15,0 0 16,11-2-16,-2-2 0,11-7 15,-1-4-15,3-2 0,-2-2 16,-2 1-16,0-2 16,5 0-16,-4 1 0,1-3 15,-3 0-15,3 3 16,-2-2-16,-3 3 0,1 0 16,-1 4-16,-1-2 0,-14 16 15,0 0-15,0 0 16,0 0-16,10-8 0,-1-1 15,-5 9-15,-2 0 0,-2 8 16,0 0-16,-2 7 16,0-1-16,0 8 0,0-3 15,2 12-15,-2-1 0,4 5 16,-2-1-16,4 9 16,0 0-16,4 3 0,-2-3 15,4-8-15,1 1 0,0-11 16,1-2-16,0-10 15,-3-2-15,1-7 0,0-2 16,0-4-16,-1-2 0,2-6 16,-2 1-16,0-8 15,2 2-15,0-12 0,-1 3 16,-2-4-16,-2 1 0,-2-2 16,-1-1-16,-3 3 15,0-3-15,-1 4 0,-1 0 16,-4 3-16,-1 0 0,0 5 15,-3 0-15,-1 8 16,-1-1-16,2 7 0,-2 0 16,1 5-16,-3-1 15,14 0-15,0 0 0,0 0 16,0 0-16,-12 0 0,-1 0 16,5 0-16,-2-1 0</inkml:trace>
  <inkml:trace contextRef="#ctx0" brushRef="#br0" timeOffset="45745.27">23157 12475 0,'0'0'0,"0"19"0,0-1 16,0 12-16,0-2 0,0 2 15,0-3-15,2 5 16,0 2-16,3 3 0,2 0 16,8-3-16,-2-1 0,5-5 15,-1-1-15,-2-9 0,1 0 16,-16-18 0,0 0-16,19 14 0,0 0 0,4-9 15,-4-1-15,1-8 16,-1 0-16,-1-7 0,0-3 15,-3-8-15,-1-2 0,-1-5 16,-1 0-16,-4-5 16,-2-2-16,-2-7 0,-2-1 15,-6-4-15,-2 1 0,-4 10 16,-2-1-16,-3 13 16,-1-2-16,-2 13 0,-1-2 15,-2 12-15,-1-1 0,-3 10 16,-3-1-16,0 10 15,1 0-15,0 7 0,-3-1 16,-1 5-16,0 0 0</inkml:trace>
  <inkml:trace contextRef="#ctx0" brushRef="#br0" timeOffset="48648.97">19189 12389 0,'0'0'0,"0"0"16,0 0-16,0 0 15,0 0-15,0 0 0,0 0 16,0 0-16,0 0 16,0 0-16,0 0 0,0 0 15,0 0-15,7 8 16,2 0-16,2 1 0,0 1 16,2-4-16,-4 0 0,4-3 15,-4 0-15,5-1 16,-1 0-1,2 0-15,-1-2 0,1 0 0,-1 0 0,-14 0 16,0 0-16,17 2 16,1-2-16,3 1 0,-1 2 15,0 0-15,-1 1 0,-1 2 16,0-1-16,-1 2 16,0-1-16,0 2 0,-1-3 15,-1 4-15,1-2 0,1-1 16,-1 0-16,1-2 15,-1 1-15,1-5 0,0 0 16,1 0-16,-1 0 0,3 0 16,-3-3-16,-17 3 15,0 0-15,20-4 16,0 0-16,-20 4 0,0 0 0,22-2 16,2 0-16,-24 2 15,0 0-15,26 0 0,-1 0 16,-25 0-16,0 0 0,29 2 15,-2-2-15,-1 0 16,0 0-16,-1-2 0,-1 0 16,0-2-16,-3 0 0,3 1 15,-2-3-15,-1 3 16,0-1-16,-21 4 0,0 0 16,22 0-16,0-1 0,-1 2 15,0-1 1,-1 3-16,-3-2 0,2 2 0,-2-3 15,1-3-15,-1 2 0,1-5 16,-2 0-16,1-2 16,1-2-16,-3 3 0,2-3 15,-17 10-15,0 0 16,15-8-16,1-1 0,-16 9 16,0 0-16,15-3 0,0-1 15,-15 4-15,0 0 16,11 2-16,1-2 0,-12 0 15,0 0-15,12 4 16,-1-3-16,-11-1 0,0 0 16,13 3-16,-4-2 0,1-2 15,-3-2-15,-2 2 0,-1-1 16</inkml:trace>
  <inkml:trace contextRef="#ctx0" brushRef="#br0" timeOffset="52363.96">18709 13047 0,'0'0'0,"8"-6"16,-1-2-16,8-2 16,-2-2-16,3 5 0,-1-2 15,1 2-15,-1-1 0,3 6 16,-4074 1-16,8150 2 16,-4077 1-1,1 4-15,-3 0 0,-1 6 0,0-1 0,-2 4 16,-3 0-16,-1 2 15,0 1-15,-4 2 0,0-1 16,-2 3-16,-2-2 0,-2-2 16,-2-1-16,4-17 15,0 0-15,-5 13 0,-4 1 16,0-4-16,-3 0 0,2-2 16,0-2-16,1-2 15,-2 0-15,2 0 0,-2-2 16,0 0-16,0-2 15,3 0-15,-2 0 0,3 0 16,0-2-16,1 0 16,-1 1-16,6 1 0,-3 0 15,4 0-15,-2-3 0,6 3 16,-2-3-16,2 3 0,0 0 16,4 0-16,-3 0 15,9 3-15,-5-3 0,4 3 16,0-3-16,2 3 15,-1-1-15,3 2 0,-1-1 16,3 1-16,1 0 0,0 0 16,-2 0-16,0 3 15,0-4-15,0 3 0,0 0 16,-18-6-16,0 0 0,17 5 16,0 1-16,-17-6 15,0 0-15,0 0 16,0 0-16,0 0 0,0 0 0,11 8 15,0-1-15,-4-4 16,-3 1-16,-2 1 0,-2-4 16</inkml:trace>
  <inkml:trace contextRef="#ctx0" brushRef="#br0" timeOffset="53569.96">18824 13818 0,'0'0'0,"0"0"16,0 0-16,0 0 0,0 0 15,3-11-15,0-1 0,9-10 16,-3-1-16,8 3 16,-4-1-16,3 3 0,-2-1 15,6 2-15,-3 1 0,2 2 16,1 0-16,-1 5 16,1 2-16,0 7 15,0-2-15,0 6 0,-1 0 16,-1 6-16,0-1 0,-1 7 15,-1 0-15,-5 7 0,0-1 16,-2 6-16,-2-2 16,-3 8-16,-2 0 0,0 9 15,-2-2-15,-4 8 16,0-1-16,-3-3 0,-2-2 16,0-6-16,-1-2 0,1-7 15,-3 0-15,12-28 16,0 0-16,-10 17 0,0-2 15,10-15-15,0 0 0,0 0 16,0 0-16,0 0 16,0 0-16,-10 10 15,-1 1-15,5-11 0,0 0 0,4-6 16,0-2-16,6-2 16,-2-2-16,6-3 0,-2-2 15,5-4-15,1-1 0,4 3 16,0-2-16,1 0 15,1 1-15,-1 7 0,1-3 16,1 7-16,-1-4 0,0 8 16,-1-3-16,1 6 15,-1-2-15,1 4 0,-2-2 16,-16 2-16,0 0 0,16 0 16,0-2-16,-5 2 15,-2-2-15</inkml:trace>
  <inkml:trace contextRef="#ctx0" brushRef="#br0" timeOffset="54537.35">19713 13401 0,'0'0'0,"0"0"16,0 0-16,0 0 0,0 0 15,-8-3-15,-2-1 0,-10-2 16,0 0-16,-1 3 16,-1-3-16,-5 1 0,-2-2 15,3 3-15,-1-2 0,27 6 16,0 0-16,-18 2 15,-2 1-15,20-3 16,0 0-16,0 0 0,0 0 0,0 0 16,0 0-16,-11 5 15,-4 2-15,13 2 16,-1-1-16,5 1 0,-1-1 0,8 4 16,-3-3-16,3 5 15,1-1-15,4-1 0,0 2 16,4 6-16,-1-4 0,1 4 15,-3-2-15,3 1 16,-2-1-16,1 3 16,-1-1-16,-3 4 0,-1-3 15,-2 3-15,-2-2 0,-3-1 16,1 2-16,-4-7 16,1 2-16,-3-18 0,0 0 15,-5 16-15,1-3 0,-1-3 16,-3-6-16,0 0 15,-2 0-15,1-4 0,-1-2 16,2-4-16,-2-1 0,5-7 16,-3 1-16,1-8 15,2 0-15,3-9 0,-2-2 16,6-1-16,-2 0 0,7-12 16,2-2-16,6-4 15,-1 0-15,5 3 0,-1 1 16,3 16-16,0-3 0,1 17 15,-1-2-15,-4 12 16,1 1-16,-1 10 16,-1-2-16,1 10 0,-1-1 0,0 9 15,0 1-15,-1 4 16,0 0-16,2 1 0,-1-1 16,1-2-16,-1 1 0,-1-2 15,1-2-15,-1-6 16,2-1-16,-1-6 0,-1 2 15,1-9-15,-1 0 0,-2-9 16,0 2-16,-3-5 16,-3 1-16,2-7 0,-1 0 15,-1-8-15,-1 1 0,-4-3 16,1-1-16,-8-1 16,1 1-16,-5 4 15,-1-1-15,-2 5 0,-1-1 16,-6 8-16,0 1 0,-3 11 15,-2-3-15,1 12 0,-2-3 16,0 9-16,-3 1 16,5 5-16,-4 1 0,8-2 15,-3 0-15,6-5 0,-1 1 16,5-4-16,-1 0 0</inkml:trace>
  <inkml:trace contextRef="#ctx0" brushRef="#br0" timeOffset="55322.55">18642 14062 0,'9'0'0,"-45"2"0,18 0 0,0 9 16,-1 2-16,3 15 16,-1-1-16,4 10 0,0-1 15,1 9-15,1-2 0,11-43 31,0 0-31,-6 42 0,-2 0 0,8-42 16,0 0-16,8 26 0,-1-1 16,8-16-16,-4-4 0,2-7 15,0-1-15,0-3 0,-1 0 16,3-3-16,1-1 16,1 3-16,1-1 0,0 4 15,-2-2-15,-2 10 0,0-2 16,-5 8-16,1-2 15,-2 10-15,0-1 0,-3 12 16,-1 1-16,-2 5 16,0-1-16,0 11 0,-2-2 15,0-43-15,0 0 16,-2 41-16,-2-1 0,-3-21 16,-3 1-16,-2-23 0,1-4 15,1-4-15,-2-2 0</inkml:trace>
  <inkml:trace contextRef="#ctx0" brushRef="#br0" timeOffset="55822.15">18456 14015 0,'0'0'0,"0"0"0,0 0 0,10 14 15,-2-2-15,3 11 16,1-1-16,5 10 0,1-3 16,8 14-16,-3 0 15,6 10-15,1-2 0,-2-2 16,-1-2-16,-1-5 0,-3-1 16,-4-13-16,-1-2 15,-18-26-15,0 0 16,0 0-16,0 0 0,8 9 0,-1-1 15,-9-14-15,0-2 0,-3-6 16,-1 0-16,-1-4 16,-2-1-16,0-8 0,-3-3 15,0 1-15,1-1 0,5 1 16,-2-1-16,4 3 16,0-1-16,2 7 0,0 0 15,0 4-15,0 1 16,4 8-16,-2 1 0,6 5 15,1 0-15,2 10 16,0-2-16,6 10 0,-2-1 16,9 14-16,-4-1 0,10 15 15,-3-2 1,8 7-16,-2-2 0,-2-4 0,0-1 16,-7-7-16,-1-1 0,-11-7 15,0-3-15,-8-9 0,0-2 16</inkml:trace>
  <inkml:trace contextRef="#ctx0" brushRef="#br0" timeOffset="57373.96">18740 12986 0,'0'0'0,"0"18"15,0-3-15,0 16 16,0-3-16,0 3 0,0 1 15,0 0-15,0-3 0,0-29 16,0 0-16,4 20 16,-2-1-16,6-14 0,-3-1 15,4-19-15,-2 2 16,3-7-16,-1-2 0,4-7 16,-2-1-1,1-1-15,0-1 0,2-3 0,0 0 16,-3 7-16,0-2 0,-4 19 15,1-3-15,-2 14 16,-1-1-16,0 9 0,-3 3 16,0 9-16,-2-3 0,2 15 15,0-1-15,-1 4 16,-1-1-16,0-34 0,0 0 16,6 36-16,0-2 0,6-17 15,-2-2-15,1-20 16,-1-2-16,0-11 0,-1 1 15,2-7-15,-2-1 0,-1-3 16,-1 1-16,-7 27 16,0 0-16,0 0 15,0 0-15,5-20 0,-3-2 16,-7 16-16,1-3 0,-3 13 16,-1 1-16,-4 5 0,-1 0 15,-2 8-15,-3 0 0,1-3 16,0-1-16,-1-4 0,1 0 15,1-10-15,-1-2 16,2-8-16,2-2 0,-1-7 16,1-3-16,0-4 15,2-1-15,0 2 0,-2-2 16,0 8-16,-3-3 0,1 11 16,-1-1-16,-1 12 15,-1-1-15,-1 10 0,-4 0 16,-1 12-16,-1-3 0,4 3 15,-2-2-15,1-1 16,0 0-16,3-8 0,-1-1 16,3-11-16,-2-1 15,6-8-15,-3-2 0,5-7 16,-4-1-16,6-1 0,-2-2 16,-2 5-16,2-3 15,-1 10-15,-2-2 0,-2 10 16,1 1-16,1 8 0,-1 1 15,-4 10-15,2 0 0,-5 10 16,-1 0-16,-5 6 16,0 0-1,28-32-15,0 0 0,-34 22 0,1-3 16,2-19-16,2 0 0,10-15 16,-1 3-16,5-8 0,-1 0 15,1 1-15,-3 0 16,0 2-16,-1 1 0,-5 9 15,0-3-15,1 10 0,-2-2 16,-3 10-16,1-1 16,-3 6-16,1-4 0,0 3 15,-3-2-15,0-3 16,1 2-16,0-7 0,0-1 16,2-4-16,-1-1 0,0-4 15,1 0-15,1 0 16,-1-2-1,0 3-15,-1-4 0,1 7 0,-3-1 0,2 7 16,-1-1-16,0 5 16,-2 1-16,-4 2 0,-3 1 15,2-2-15,-2-1 0,5-2 16,-2-1-16,0-4 16,-4-3-16,3-4 0,-1-3 15,0-4-15,-1-2 0,3-1 16,-2-1-16,2 2 15,-1 1-15,1 4 0,-2 2 16,2 7-16,-2-2 0,-1 8 16,1 0-16,1 6 15,-3-2-15,2-1 0,0 1 16,2-6-16,0 0 16,0-6-16,-1 0 0,3-3 15,0-3-15,2 0 0,-2-1 16,4 4-16,-4 0 15,3 10-15,1-1 0,7 16 16,-4-2-16,6 1 0,-1 2 16</inkml:trace>
  <inkml:trace contextRef="#ctx0" brushRef="#br0" timeOffset="67284.42">22039 13050 0,'0'0'0,"0"0"16,0 0-16,-12 1 15,0 1-15,-15 9 0,0 1 16,-1 12-16,-1-3 0,-4 16 15,-2-1-15,-3 13 16,1-2-16,4 7 0,-3-1 16,13-6-16,-2 0 0,25-47 15,0 0-15,-8 34 16,-2-4-16,14-12 0,0 0 16,6-11-16,-1-1 0,6-3 15,-2-3-15,3-3 16,-1 0-16,5 0 0,-1 0 15,6 1-15,-1 0 0,1 4 16,0 0-16,-2 5 16,0-1-16,-1 6 0,-3 0 15,-1 6-15,-2 0 16,-5 7-16,1-2 0,-4 9 16,-2-2-16,-4 7 0,0-2 15,-6 16-15,-2-2 0,-2 6 16,0 0-16,-1-8 15,-4 0-15,13-47 0,0 0 16,-11 30-16,0-3 16,0-15-16,0 1 0,2-22 15,-2 1-15,4-6 0,-3 1 16</inkml:trace>
  <inkml:trace contextRef="#ctx0" brushRef="#br0" timeOffset="67583.99">21673 13072 0,'0'0'0,"0"0"16,0 0-16,0 0 16,0 0-16,0 0 0,0 0 15,4 20-15,-2-1 0,9 27 16,0-1-16,6 24 15,-1-1-15,3 22 0,-1 1 16,0 11-16,-1-2 0,1 4 16,0 0-16,-1-19 15,0 0-15,-2-27 0,-4 2 16,-1-21-16,0-2 0,-10-37 16,0 0-16,4 12 15,-1 0-15,-6-19 0,-3-4 16,0-3-16,-2-2 0</inkml:trace>
  <inkml:trace contextRef="#ctx0" brushRef="#br0" timeOffset="67884.56">21824 13000 0,'-6'-14'0,"26"71"16,-13-28-16,6 8 16,-4-1-16,9 21 0,-3-2 15,11 27-15,-1 1 0,6 21 16,1 0-16,4 6 16,-3-2-16,0-16 0,-2-2 15,2-9-15,-2-2 0,-3-17 16,-2 0-16,-4-11 15,-3-2-15,-1-13 0,-2-2 16,-16-34-16,0 0 16,13 26-16,-2 0 0</inkml:trace>
  <inkml:trace contextRef="#ctx0" brushRef="#br0" timeOffset="69336.13">17852 12585 0,'12'0'0,"-55"0"0,21 0 0,2 0 15,1 0-15,-5 0 16,-1-2-16,-5 1 0,1-2 16,-4 2-16,0-4 0,-9-1 15,0 0-15,2-1 16,-3-1-16,2 0 0,-1-2 16,5 0-16,-2 1 15,3-3-15,0-2 0,1 0 16,-1 0-16,4-2 0,-1-1 15,4 0-15,-2-3 0,9 2 16,-2-1-16,10 1 16,0-2-16,8-4 0,1 0 15,7-12-15,-2-4 16,14-24-16,-3-3 0,21-21 16,-2-3-16,14 1 0,0-3 15,6 15-15,0-1 0,-5 24 16,0-2-16,-1 14 15,2-1-15,1 14 0,0-2 16,0 11-16,0-2 16,7 10-16,-4-3 0,8 8 15,-1 0-15,6 8 0,-2-1 16,1 8-16,0-1 16,-3 12-16,-3-1 0,-1 11 15,-2 0-15,-6 7 16,1-1-16,-10 7 0,1-2 15,-5 8-15,-3 1 0,-9 6 16,-3 1-16,-7 10 16,-2-1-16,-8 9 15,0 2-15,-10 5 0,1 0 0,-4 3 16,0-1-16,-4 2 16,-1-2-16,-1-5 0,-1-3 15,0-5-15,3 1 0,-4-3 16,0 0-16,3-16 15,-1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5-02T01:33:45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4105 10108 0,'0'0'0,"0"0"0,0 0 16,0 0-16,0 0 0,0 0 15,0 0-15,0 0 0,0 0 16,9-5-16,-2-2 16,5-2-16,0 0 0,-3 0 15,1 1-15,3 2 16,-3 0-16,4 0 16,-3 0-16,4 4 0,0-5 0,-2 3 15,1 0-15,1 2 16,1-3-16,-1 9 0,1-4 15,-1 3-15,2 0 0,-4 2 16,2 2-16,0 0 16,-1 0-16,5 5 0,-1-2 15,1 0-15,1-1 0,2 1 16,-3 0-16,2-2 16,0-2-16,3-2 0,-3-1 15,4-3-15,1-3 0,3-1 16,-2-2-16,3-2 15,-1 1-15,3-3 0,-1 0 16,10 0-16,0-2 0,3 4 16,-2 1-16,-2 4 15,-1 2-15,-6 2 0,-1 2 16,-5 4-16,0-2 0,-3 4 16,0-3-16,-1 0 15,1 0-15,3-2 0,-2 0 16,6-4-16,-2 0 0,6-4 15,-1 0-15,6-3 16,2-2-16,3-3 0,0-2 16,0 3-16,0-1 15,-5 5-15,2 1 0,-2 1 16,-4 1-16,3 4 0,-1 0 16,-1 4-16,0 1 0,1-2 15,0 0-15,0 4 16,1-3-16,0 0 0,-1-2 15,3 0-15,0 1 16,4-3-16,-2 0 0,4-3 16,-1 1-16,-4 2 0,2-2 15,0 2-15,2-3 0,-3 3 16,0 0-16,-4 0 16,0 0-1,0 0-15,0-1 0,3 1 0,-1-1 16,4 1-16,0-3 0,-1 0 15,-1-2-15,-1 1 16,0 1-16,3-4 0,-1 1 16,-2 0-16,2 0 0,0 2 15,0 1-15,3 1 16,-3-1-16,-2 6 0,-1-1 16,-3 5-16,-2-1 0,4 2 15,-3 0-15,4 2 16,-2-2-16,1 2 0,-3 0 15,2-2-15,-1-1 0,2-1 16,2-2-16,1 0 16,-2 0-16,2-1 15,0-1-15,3-1 0,-3-1 0,1 0 16,-1 0-16,2 0 16,-1 0-16,-1 0 0,0 0 15,2 2-15,-2-2 0,0 0 16,-1-2-16,-1 1 15,-1-1-15,0-3 0,0 1 16,-1 0-16,-3-1 0,2 4 16,-1-1-16,2 2 15,-1-2-15,0 2 16,-1-2-16,-2 4 0,0 0 16,-1 4-16,2-2 0,-2 2 15,-3 1-15,3-2 0,-1 1 16,0-1-16,-1 1 15,-1 0-15,-1 0 0,-3-2 16,-2 1-16,0-2 0,-1-1 16,1 0-16,2 1 15,-3-2-15,0-1 0,4-1 16,-3-2-16,3 1 0,-3 0 16,0 1-16,1-4 15,-2 5-15,-1-2 0,-1-1 16,-3 0-16,-19 3 0,0 0 15,22-2-15,-2 0 16,-20 2-16,0 0 0,19 0 16,-1-1-16,-18 1 15,0 0-15,0 0 0,0 0 16,0 0-16,0 0 0,15-2 16,-1-1-16</inkml:trace>
  <inkml:trace contextRef="#ctx0" brushRef="#br0" timeOffset="1297.24">9050 10146 0,'13'1'0,"-63"-11"0,28 5 16,2-3-16,-1-3 15,-2 3-15,-1-4 0,3 0 16,-1 0-16,-2 0 15,0 1-15,2-3 0,-4 0 16,0 1-16,1-3 16,-1 1-16,-1-1 0,0 1 15,3-3-15,-4 1 0,1-1 16,0-5 0,-3-1-16,5-1 0,-1-3 0,1 3 15,-1-3-15,6 1 0,0-2 16,7 1-16,-3-1 15,10 4-15,-1 0 0,1 1 16,1 2-16,3-6 16,-3 0-16,5 1 0,-2-3 15,4-2-15,-2 1 0,8 0 16,-2-2-16,9-8 0,-1 0 16,5 1-16,1-1 0,4 3 15,-1 1-15,4 5 16,-2-1-16,2 5 0,0 0 15,6 3-15,-1-1 16,5 6-16,0-5 16,3 4-16,1-2 0,0 4 0,0-2 15,4 5-15,1 2 0,2-1 16,-1 1-16,5 4 16,-3-1-16,5 2 0,-1-1 15,-1 7-15,2-2 0,-3 5 16,0-3-16,-2 7 15,1-2-15,-4 3 16,0-1-16,0 5 0,0-3 16,1 3-16,-2 1 0,1 0 15,0 0-15,-1 2 0,-2-3 16,0 4-16,-2-2 16,-2 3-16,1 0 15,-3 1-15,-2 1 0,0-1 0,-2 1 16,-2 2-16,0-1 15,-2 5-15,-2-3 0,1 4 16,-1-2-16,-3 5 0,-1-3 16,-3 3-16,-2-1 15,-4-1-15,0-1 0,-3-1 16,-1-1-16,2 5 0,-3-2 16,1 1-16,0-2 15,-2 5-15,-1-1 0,-1-1 16,-2 0-16,-4 3 0,0-1 15,-2 2 1,-2-3-16,-1 1 0,-3 0 0,-2 1 16,0 0-16,1 0 15,-4-1-15,2 1 0,-2-1 16,-1 1-16,-2-1 0,-1-1 16,2-1-16,-3 0 15,0-2-15,-1-2 0,-2 2 16,4-2-16,-1-3 0</inkml:trace>
  <inkml:trace contextRef="#ctx0" brushRef="#br0" timeOffset="15328.4">18887 8737 0,'-9'5'0,"47"-26"0,-20 8 16,2-3-16,-1-1 15,5 2-15,-2-2 0,5 1 16,-2 0-16,3 7 0,-3-1 15,1 7-15,0-2 16,-3 8-16,0-3 0,-3 9 16,-3 1-16,-5 8 0,0 0 15,-8 9-15,-2-2 16,-6 8-16,-1 0 0,-6 13 16,-1 0-16,-5 6 0,-3-2 15,3 1-15,-3-4 16,2-6-16,1 1 0,17-42 15,0 0 1,0 0-16,0 0 0,0 0 0,0 0 0,-7 25 16,-2-2-16,16-19 15,-4-2-15,11-10 16,-2-2-16,5-4 0,-1 1 0,5-3 16,-1 0-16,1 1 15,1-2-15,0 2 0,-2 0 16,-20 15-16,0 0 15,21-10-15,-2-2 0,-19 12 16,0 0-16,20-4 0,-1-1 16</inkml:trace>
  <inkml:trace contextRef="#ctx0" brushRef="#br0" timeOffset="16146.13">19883 8572 0,'0'0'0,"-9"-10"0,0-2 16,-4-3 0,-2 0-16,0 1 0,-3 0 0,3 1 15,-3 0-15,-2 3 0,0-1 16,-2 3-16,-3-3 0,4 9 15,0-5-15,1 7 16,1-2-16,19 2 0,0 0 16,0 0-16,0 0 0,-14 4 15,1-2-15,9 8 16,-1-2-16,8 3 0,-3-1 16,6 6-16,-3-2 0,5 6 15,-1-1-15,6 8 16,-2 1-16,1 3 0,0-1 15,1 13-15,1 1 0,-4 5 16,-1 0 0,-4-3-16,-1 0 0,-6-5 0,-3 1 15,-3-9-15,1 0 16,-3-5-16,0-2 0,1-11 16,-3 1-16,0-8 0,-1-3 15,2-5-15,0 0 0,5-5 16,-1-2-16,3-5 15,-1 2-15,5-9 0,-2 0 16,9-9-16,-3-1 16,7-5-16,0-1 0,9-10 15,0-3-15,11-3 0,-1 0 16,6 4 0,-1 0-16,-2 14 0,0-1 0,-6 16 15,-1 0-15,-5 11 0,1-1 16,-8 14-16,0-2 15,-7 9-15,0-3 0,-3 8 16,-1-2-16,1 13 0,0-3 16,2 7-16,-3-5 15,6 1-15,-3-1 0,3-5 16,0 2-16,6-8 0,-2-1 16,7-8-16,-2-1 15,4-10-15,1-1 0,1-8 16,-1-2-16,0-8 15,-1 1-15,-2-4 0,-3-3 16,1-10-16,-3-1 0,-7 2 16,-2-2-16,-10 8 15,-2-3-15,-13 14 0,-1-2 16,-4 15-16,0-1 0,-8 8 16,-1 0-16,-7 4 0,-1 0 15</inkml:trace>
  <inkml:trace contextRef="#ctx0" brushRef="#br0" timeOffset="16746.06">18437 8749 0,'0'0'0,"0"0"15,0 0-15,-13 12 0,1-2 16,-9 13-16,-2 1 0,-6 16 16,-1-1-16,-1 11 15,0-1-15,7 0 0,0-1 16,10-9-1,0-2-15,16-13 0,-2-2 0,10-11 16,-2 0-16,5-10 0,2-1 16,1-4-16,0 0 15,2-2-15,0-1 0,6 1 16,-1-2-16,-3 5 0,-2 2 16,-3 5-16,1-2 15,-9 6-15,1 0 0,-4 8 16,-2-2-16,-4 9 15,-2-3-15,-6 16 0,-2-2 16,-5 13-16,-3-2 16,20-45-16,0 0 0,-25 44 15,-2-4-15,4-10 0,-1-2 16</inkml:trace>
  <inkml:trace contextRef="#ctx0" brushRef="#br0" timeOffset="17067.78">18195 8625 0,'0'0'0,"0"0"0,0 0 15,4 18-15,-1-1 0,3 17 16,2-2-16,1 17 16,-1-2-16,6 7 0,-3-1 15,4 7-15,1-4 0,-1 4 16,2-1-16,-1-10 16,-1-2-16,1-14 0,-3 0 15,0-9-15,1-2 16,-14-22-16,0 0 0,6 9 15,0 2-15,-6-14 0,0 1 16,-2-4-16,0-1 16</inkml:trace>
  <inkml:trace contextRef="#ctx0" brushRef="#br0" timeOffset="17314.11">18377 8654 0,'0'0'0,"4"24"0,-2-2 15,4 17-15,-1-2 0,6 12 16,-4-2-16,5 9 0,1-1 16,0 9-16,1-1 15,3 10-15,1-3 0,1-1 16,1-2-16,-2-6 0,-3 0 15,-1-6-15,-2-2 16,-5-16-16,1-1 0</inkml:trace>
  <inkml:trace contextRef="#ctx0" brushRef="#br0" timeOffset="17830.48">19216 10587 0,'0'0'0,"0"0"0,0 0 16,16-9-16,-1-1 16,16-10-16,-4 1 0,14-11 15,0 1-15,11-11 0,2 0 16,5-2-16,0-3 16,-7 5-16,1 1 0,-15 11 15,-1 1-15,-9 11 0,-4 0 16,-24 16-16,0 0 15,12-3-15,-2-3 0,-16 9 16,1-2-16,-6 3 0,2 0 16</inkml:trace>
  <inkml:trace contextRef="#ctx0" brushRef="#br0" timeOffset="18080.77">19387 10761 0,'0'0'0,"12"-4"0,-1-1 16,13-12-16,-1-3 0,5-5 16,-2-3-16,11-6 15,-2-2-15,12-8 0,0 1 16,-1 0-16,-1-1 0,-7 9 16,-1-2-16,-9 12 15,-1-2-15,-27 27 0,0 0 16,21-19-16,-4 0 0,-10 3 15,-2-1-15,-9 0 16,1 0-16,-6 3 0,0 0 16</inkml:trace>
  <inkml:trace contextRef="#ctx0" brushRef="#br0" timeOffset="18381.04">19612 10172 0,'0'0'0,"0"0"0,0 0 0,16-7 16,-2-1-16,9-5 16,0-3-16,9-4 15,-1 1-15,17-9 0,-4 2 0,13-2 16,-1 0-16,-1 7 16,-2 2-16,-13 11 0,0 1 15,-15 8-15,-1-1 0,-13 12 16,-1-2-16,-7 10 15,-1-1-15,-7 12 0,1-2 16,-3 10-16,-3-1 0,-4 18 16,1 1-16,-5 12 15,1 0-15,2-3 0,-1-1 16,9-17-16,-4-4 0,8-18 16,-3-3-16</inkml:trace>
  <inkml:trace contextRef="#ctx0" brushRef="#br0" timeOffset="19332.14">21112 9544 0,'0'-16'16,"0"80"-16,0-35 0,2 6 15,0-1-15,2 13 0,-2 0 16,0 0-16,-2 0 0,3-6 16,-1-2-16,4-5 0,-1-2 15,-5-32-15,0 0 16,0 0-16,0 0 0,5 16 15,-1-3-15,0-18 16,-2-3-16,-2-9 0,-2-1 16,0-2-16,-2-2 0</inkml:trace>
  <inkml:trace contextRef="#ctx0" brushRef="#br0" timeOffset="19507.07">20955 9332 0,'0'0'0,"0"0"0,0 0 15,0 0-15,0 0 0,0 0 16,0 0-16,0 0 16,0 0-16,0 0 0,0 0 15</inkml:trace>
  <inkml:trace contextRef="#ctx0" brushRef="#br0" timeOffset="20003.31">21308 9293 0,'0'0'0,"0"20"0,0-1 16,0 14-16,0-1 0,0 10 15,0-3-15,0 5 16,0 0-16,2 1 0,0-1 16,2-5-16,-2 0 15,1-3-15,0-1 0,-3-35 16,0 0-16,0 0 16,0 0-16,0 0 0,0 0 15,4 20-15,0-1 0,-4-22 16,0 0-16,0-16 0,-2-1 15,2-9-15,-2-3 16,2-8-16,-2 1 0,2-4 16,0-2-16,2 6 15,-2 0-15,8 8 0,-3-4 0,5 13 16,-2-3-16,0 14 16,-1-3-16,3 8 0,-2 0 15,2 6-15,0 0 16,2 6-16,0 0 15,2 5-15,-1 2 0,3 8 0,-2-1 16,-3 7-16,1-1 16,0 4-16,-3-3 0,3 2 15,-2-1-15,-1 1 0,0-1 16,-9-28-16,0 0 16,3 28-16,-1-3 0</inkml:trace>
  <inkml:trace contextRef="#ctx0" brushRef="#br0" timeOffset="20298.78">21692 9205 0,'0'0'0,"0"0"0,0 0 0,14 0 16,-2-2-16,9-4 15,1 1-15,1-6 0,-1-1 16,4-4-16,-2 1 0,1-1 16,-2 1-16,2-3 15,1 0-15,0-1 0,-1-3 16,1-9-16,-1-3 0,-11 2 15,0-1-15</inkml:trace>
  <inkml:trace contextRef="#ctx0" brushRef="#br0" timeOffset="20604.1">21776 8594 0,'0'0'0,"0"19"0,0-1 15,2 11-15,0 1 0,2 6 16,1-2-16,6 14 16,-2 2-16,9 2 0,-2 1 15,4 3-15,0 0 16,1 4-16,-1-2 15,0 0-15,-1 2 0,-1-8 0,-3-4 16,-1-7-16,-3 0 16,-3-5-16,0-3 0,-6-10 15,0-5-15,-2-10 0,-2 0 16</inkml:trace>
  <inkml:trace contextRef="#ctx0" brushRef="#br0" timeOffset="21000.42">22224 8945 0,'0'0'0,"0"0"15,0 0-15,0 0 16,0 0-16,-2 15 0,-2-3 16,-1 18-16,1 0 15,2 6-15,-1-1 0,3 7 16,-2 0-16,7-5 15,-1-1-15,7-8 0,-2-1 16,6-12-16,0-1 0,3-8 16,-1 0-16,0-8 15,-2-2-15,1-6 0,-1-2 16,3-6-16,-3-3 0,-1-3 16,-1 1-16,-3-6 15,-2-1-15,-2 0 0,-2-1 16,-4 3-16,-2 2 0,-6 1 15,0 0-15,-4 7 16,-1 0-16,-5 7 0,-2 0 16,1 5-16,-2 3 0,3 6 15,-1-3-15,5 7 16,0-3-16,6 0 16,-3-1-16</inkml:trace>
  <inkml:trace contextRef="#ctx0" brushRef="#br0" timeOffset="21500.42">23394 8238 0,'0'0'0,"0"0"0,0 0 16,0 0-16,0 0 0,0 0 16,0 0-16,-8 0 15,-2 0-15,-11 10 0,0-2 16,-6 11-16,2-1 16,1 6-16,0-1 0,-4 11 15,-1 0-15,7 1 0,-2 0 16,19-7-16,-3-1 0,12-10 15,-2-1-15,7-6 16,0 1-16,6-8 0,1 1 16,5-4-16,-1-2 15,7-3-15,1-2 0,-1 3 16,0 0-16,-1 4 0,-2 0 16,-4 4-16,-2-1 15,-5 8-15,-4-1 0,-9 5 16,0 1-16,-7 7 15,-4 1-15,-6 11 0,-1-3 16,-7 12-16,-2-2 0,-1-1 16,-2 1-16,30-42 0,0 0 15,-23 26-15,-3-3 16,11-23-16,-1 0 0,10-9 16,-1 0-16</inkml:trace>
  <inkml:trace contextRef="#ctx0" brushRef="#br0" timeOffset="21850.78">23212 8057 0,'0'0'0,"0"28"0,0 0 0,0 21 16,0-2-16,0 10 16,0 1-16,2-1 0,0 4 15,3-6-15,1 2 0,3-4 16,-4 0-16,-1-9 16,0-1-16,1-3 0,1-3 15,-6-37-15,0 0 0,0 0 16,0 0-16,7 23 15,-4-1-15,-1-22 0,0-2 16,0-13-16,0-2 0,0 1 16,-2 1-16</inkml:trace>
  <inkml:trace contextRef="#ctx0" brushRef="#br0" timeOffset="22134.94">23330 8051 0,'0'0'0,"0"0"0,0 0 0,0 0 16,0 0-16,0 0 16,0 0-16,2 16 0,0-1 0,2 20 15,-1-2-15,3 16 16,0-2-16,4 4 0,-2 1 16,3 5-16,0 0 0,0 2 15,0 3-15,3 1 16,-2-2-16,-2-4 15,0 0-15,-3-10 0,1 0 16,-2-9-16,-2 1 0,0-8 16,-2 1-16,-2-32 15,0 0-15,4 15 16,-1 1-16,1-16 0,0-2 16,-2-3-16,-2-1 0</inkml:trace>
  <inkml:trace contextRef="#ctx0" brushRef="#br0" timeOffset="22434.93">23769 8051 0,'0'0'0,"-4"31"16,0-2-16,-6 22 16,-2-2-16,-3 14 0,2 0 15,4 8-15,-2-1 0,6-5 16,-3-1-16,4-8 16,1-3-16,3-8 0,0-2 15,1-5-15,1-4 0,-2-34 16,0 0-16,4 21 15,-2-4-15,0-13 0,0 0 16</inkml:trace>
  <inkml:trace contextRef="#ctx0" brushRef="#br0" timeOffset="22851.99">23973 8034 0,'0'0'0,"-8"16"0,-3-3 0,0 16 15,-3-4-15,2 8 16,0 0-16,1 11 16,-1-1-16,2 7 0,1-2 15,7-5-15,0-1 0,7-9 16,1 1-16,6-12 0,0-2 15,3-10-15,-1 0 16,3-8-16,-1-2 0,7-8 16,-4-2-16,4-7 0,-1 0 15,0-9-15,-1-1 16,0-7-16,-1-2 0,-6-3 16,-1 0-16,-8 5 0,-2-1 15,-6 7-15,-2-2 16,-3 12-16,-1-4 0,-4 8 15,0 0-15,-2 7 0,-1-1 16,-2 4-16,1 0 16,1 4-16,1 0 0,5 1 15,-2-1-15,6 3 0,-1-3 16</inkml:trace>
  <inkml:trace contextRef="#ctx0" brushRef="#br0" timeOffset="23252.84">24423 7869 0,'0'0'15,"-3"12"-15,-1 0 0,-8 12 16,-2-3-16,-5 8 16,2-1-16,-3 17 0,0-2 15,2 14-15,-2-1 0,10-6 16,1 1-16,9-8 15,-2-2-15,10-11 0,-1-2 16,5-13-16,0 1 0,3-12 16,-1 0-16,3-8 15,-1 0-15,6-6 0,-2-1 16,3-9-16,1 0 0,0-6 16,-3-1-16,2-12 15,1-3-15,-5-5 16,-1-1-16,-9 0 0,2-1 0,-11 12 15,0-3-15,-9 15 16,0 0-16,-3 11 0,-2-1 16,-1 8-16,-1-1 0,-3 8 15,-3-2-15,0 9 16,-1-4-16,4 4 0,-3-2 16</inkml:trace>
  <inkml:trace contextRef="#ctx0" brushRef="#br0" timeOffset="26558.37">18542 12650 0,'16'4'16,"-77"-18"-16,34 6 0,0 3 15,-2-4-15,0 2 16,0-1-16,-3 5 0,1-3 16,-4 5-16,0-1 0,-11 2 15,-1 0-15,-5 0 16,-3-2-16,4-2 0,-2 1 15,2-4-15,-1-1 0,3 1 16,0-1-16,8-2 16,-1 0-16,2-4 0,-1-1 15,4-1-15,-2-2 0,8-1 16,-2-3-16,7-3 16,-2-1-16,4-5 0,0-1 15,7-4-15,-1-3 0,7-2 16,-3-2-16,10-4 15,-2-2-15,10 0 0,-2-2 16,10 0-16,-2 0 0,10-2 16,-3-1-16,10-2 15,-1 3-15,12-1 0,-2 0 16,6 6-16,-1 1 0,3 12 16,1-3-16,1 10 15,-1 2-15,7 6 0,0-2 16,3 8-16,0-2 15,2 10-15,-2-1 0,1 9 16,-1-2-16,2 8 0,1-1 16,-3 7-16,0-2 15,2 8-15,-1-2 0,-5 6 16,-1 3-16,-1 2 0,0 1 16,-5 3-16,-2-2 15,-5 5-15,1-1 0,-4 3 16,-3-2-16,-5 2 0,-1-1 15,-7 5-15,0-3 16,-7 2-16,-2 0 0,-3 0 16,-1 1-16,-8-3 0,-1 0 15,-5 0-15,-1-1 16,-8 4-16,1 0 0,-5 6 16,-1-3-16,-5 0 0,1 0 15,-3 2-15,-2-2 16,1-2-16,0 1 0,2-5 15,-1-1-15,12-13 0,-3-2 16</inkml:trace>
  <inkml:trace contextRef="#ctx0" brushRef="#br0" timeOffset="29342.11">19869 12575 0,'0'0'0,"12"-2"16,-1-1-16,14-7 0,-3-2 15,-3-4-15,0 0 16,0 3-16,1-3 0,0 2 15,-1 1-15,1-1 16,0 0-16,-1 6 0,0-2 16,-4 8-16,1-1 15,-5 8-15,0-1 0,-4 8 16,1 0-16,-1 6 0,2-1 16,0 7-16,-1-3 0,4-3 15,-1-3-15,3-3 16,0 0-16,1-8 0,1 0 15,1-6-15,0 0 0,7-6 16,-3 0-16,2 1 16,-1-3-16,-22 10 0,0 0 15,24-8-15,-4 1 0,2 4 16,-2-1-16,-5 8 16,2 0-16,-5 6 0,-3-2 15,1 5-15,0 2 0,1 4 31,0-2-31,-11-17 0,0 0 0,9 20 0,0-2 16,-9-18-16,0 0 0,0 0 16,0 0-16,6 17 15,-1-1-15</inkml:trace>
  <inkml:trace contextRef="#ctx0" brushRef="#br0" timeOffset="30009.28">19697 13135 0,'0'0'0,"0"0"0,0 0 16,0 0-16,0 0 0,0 0 15,0 0-15,12-6 16,-3-2-16,9-2 0,0 0 16,-1 5-16,1-3 0,-1 6 15,-1 0-15,-4 6 16,0 0-16,-6 5 0,-1 1 16,-1 4-16,-2 0 0,0 5 15,-2 2-15,0 4 16,-2 1-16,-2-1 0,0 0 15,4-25-15,0 0 16,0 0-16,0 0 0,0 0 0,-5 23 16,-2-3-16,7-20 15,0 0-15,-6 16 0,6-16 0,-5 14 16,1-8-16,0 0 0,2-6 16,0 0-16,4-4 15,0 0-15,4-3 0,-2-2 16,3 0-16,2-1 0,0 0 15,-1 1-15,4-2 0,-2 1 16,3 5-16,-1-3 16,2 4-16,-1 0 0,2 2 15,-1 0-15,3 4 16,-1-2-16,-16 0 0,0 0 0,15 0 16,1-2-16</inkml:trace>
  <inkml:trace contextRef="#ctx0" brushRef="#br0" timeOffset="30776.25">20356 12889 0,'0'0'0,"0"0"0,0 0 15,0 0-15,0 0 0,-12-2 16,-1-2-1,-10 1-15,-2-1 0,3 0 0,-1-2 16,4 2-16,-3 0 0,4 3 16,1-3-16,3 2 15,-1-1-15,3 3 0,1-2 16,3 4-16,1-2 0,5 3 16,-1-1-16,8 2 15,-3-1-15,5 7 0,-1-2 16,5 3-16,1 1 0,1-1 15,-1 2-15,-1 3 16,1 0-16,2 5 0,-3 1 16,4 5-16,-2 0 0,-1 5 15,-2 0-15,-1 7 16,0 0 0,-2 2-16,-3-1 0,-4-9 0,-2 0 15,2-31-15,0 0 0,-4 20 16,-1 0-16,0-7 0,-1-1 15,6-12-15,0 0 0,-6 2 16,-1 0-16,0-8 16,0-2-16,3-4 0,-2-1 15,4-5-15,-1 0 16,4-7-16,1-1 16,2 1-16,0-2 0,3-1 15,2 1-15,0 0 0,1 2 16,6 6-16,-3-3 0,3 6 15,-1 1-15,4 5 16,-2-1-16,1 10 16,-1-3-16,1 8 0,0 0 0,1 8 15,-1 0-15,1 3 0,-1-1 16,0 1-16,-1 2 16,4-3-16,-2-3 0,-19-11 15,0 0-15,21 8 0,-1-2 16,-1-9-16,1 2 15,-2-7-15,-3 0 0,-1-6 16,0-2-16,-5-1 16,0-3-16,-6 3 0,1-3 15,-8 2-15,1 1 0,-6 5 16,2 0-16,-5 8 16,0 0-16,-5 10 0,-1-1 15,-4 1-15,1 3 0</inkml:trace>
  <inkml:trace contextRef="#ctx0" brushRef="#br0" timeOffset="31438.14">22159 12426 0,'0'0'0,"0"0"0,0 0 15,0 0-15,0 0 0,0 0 16,0 0-16,0 0 16,0 0-16,0 0 0,0 0 15,12 0-15,-1-2 0,14-2 16,1 0-16,6 0 15,-1-1-15,6-4 0,1 0 16,7-5-16,-3 0 16,10-1-16,-3-1 0,5 2 15,1 0-15,5 4 0,-4-2 16,1 5-16,1-4 16,0 4-16,-2-1 0,7 2 15,-2 1-15,2 1 16,-1 0-16,-1 2 0,-2 0 15,0 0-15,-1 1 0,-6 1 16,-3-3-16,-4 3 0,-2 0 16,-2 3-16,-1-3 15,-7 1-15,-2-1 0,-5 2 16,-1 0-16,-25-2 0,0 0 16,19 2-16,1-2 15,-20 0-15,0 0 0,0 0 16,0 0-16,0 0 15,0 0-15,8 0 0,-1 0 16,-7 2-16,-2-2 0</inkml:trace>
  <inkml:trace contextRef="#ctx0" brushRef="#br0" timeOffset="31861.18">22903 12490 0,'0'0'0,"-2"22"16,0 2-16,0 15 0,0 1 15,-2 6-15,0 0 16,1 2-16,-1 0 0,2 0 15,0-3-15,4-5 0,-2 1 16,6-10-16,-3-2 0,-3-29 31,0 0-31,12 16 0,-5-3 0,1-7 0,0 0 16</inkml:trace>
  <inkml:trace contextRef="#ctx0" brushRef="#br0" timeOffset="32283.25">23137 12520 0,'0'0'0,"-2"22"16,0 0-16,0 15 0,1 0 16,-1 9-16,0-1 15,2-1-15,0 2 0,4-7 16,-3 1-16,7-9 15,1-2-15,2-9 0,-2-2 16,6-6-16,-4-3 0,3-7 16,-1 0-16,2-11 0,-4 2 15,-2-3-15,2-5 16,-2-5-16,1 1 0,0-7 16,-2-2-16,-3-1 15,-1 0-15,-2 1 0,0 0 16,-2 3-16,-2 0 0,-4 7 15,-1-2-15,-4 7 16,0-1-16,0 10 0,-4-2 16,4 10-16,-1-2 0,0 5 15,-1 3-15,3-2 16,-2 2-16,7-2 0,-4 0 16,7-5-16,0 1 0,4-8 15,-2-1-15,2-4 0,1 2 16</inkml:trace>
  <inkml:trace contextRef="#ctx0" brushRef="#br0" timeOffset="32728.92">23550 12410 0,'0'0'0,"0"0"0,0 0 0,0 14 16,0-2-16,0 12 15,0-4-15,0 7 0,0-4 16,0 8-16,0-1 0,1 6 16,1-2-16,4 10 15,0-3-15,6-2 0,-1 1 16,2-8-16,0-2 16,2-6-16,1-2 0,-16-22 15,0 0-15,17 12 0,1-3 16,2-9-16,-3-1 15,3-13-15,-2 0 0,2-10 16,-2 1-16,-1-7 0,-1-1 16,-1-13-16,-1 0 15,-5-7-15,1 0 0,-8 3 16,0 1-16,-8 9 0,-2 1 16,-5 12-16,-3-2 0,-2 12 15,1 0-15,-5 9 16,2-2-16,-9 11 15,0-2-15,0 9 0,-1 0 16,3 3-16,-3 1 0,7 0 16,-3-1-16,5-2 15,-1-1-15,6-3 0,-1-1 16</inkml:trace>
  <inkml:trace contextRef="#ctx0" brushRef="#br0" timeOffset="33946.29">23349 12609 0,'0'0'0,"0"0"0,0 0 0,0 0 16,0 0-16,-8 3 15,-1 0-15,-6 2 0,0 0 16,4-1-16,0-3 0,3 1 16,-2-2-16,2-2 15,1-1-15,3-1 16,-2-3-16,5 2 0,-1-3 0,-1-2 15,-1-1-15,2 0 16,-2 0-16,2 3 0,1-2 16,-1 4-16,0-2 15,0 4-15,-2-2 0,0 4 16,-2-2-16,2 6 16,-2-2-16,2 6 0,-1 0 15,-1 6-15,-1 0 0,2 8 16,-1-3-16,2 12 0,-1 1 15,1 3-15,-1 0 16,5 13-16,-2-3 0,6 4 16,-1 1-16,4-8 15,1 1-15,3-14 0,2-1 16,-13-26-16,0 0 0,15 15 16,-1-2-16,3-7 15,-1-2-15,1-8 0,-1-2 16,1-5-16,1-3 0,-1-7 15,-2 1 1,0-4-16,-2-1 0,-2-3 0,0 0 16,-6-1-16,1 0 0,-2 0 15,-1-1-15,-3 2 16,-1-2-16,-3 5 0,0-3 16,0 7-16,-1-2 0,-6 5 15,2-1-15,-1 5 16,-2-2-16,1 4 0,-3 0 15,1 4-15,2 1 0,0 5 16,0-2-16,3 4 16,1-2-16,-2 8 0,2-3 15,-1 7-15,1 0 0,-2 6 16,2-2-16,1 11 16,-2-1-16,5 3 15,0 1-15,5 1 0,-2-1 0,6-1 16,-2-2-16,5 2 15,-1-4-15,2-2 0,0 1 16,1-6-16,1 0 16,2-5-16,-2-1 0,1-6 15,1 0-15,1-6 16,-4 0-16,3-6 0,-2 0 16,-1-5-16,-1-1 0,2-8 15,0-2-15,-3-1 0,-1-2 16,-4-1-16,-1 1 0,-3 1 15,0-2-15,-1 5 16,-3 0-16,-2 1 16,-1 0-16,-4 6 0,0-1 15,0 5-15,-4 0 0,2 4 16,-1-1-16,3 7 0,-3-2 16,-1 5-16,2 2 15,-1 6-15,0-1 0,2 10 16,-1 0-16,4 13 15,-4-2-15,8 9 0,-3-2 16,4 6-16,-2 0 0</inkml:trace>
  <inkml:trace contextRef="#ctx0" brushRef="#br0" timeOffset="40086.07">21726 16215 0,'0'0'0,"0"0"0,0 0 0,0 0 16,0 0 0,8 8-16,-1 0 0,5 4 0,-2-3 15,-1-1-15,1 0 0,0-1 16,-2-2-16,3 1 16,0-1-16,1 1 0,-3-2 15,4 0-15,-2 0 0,1-2 16,0 0-16,1 1 15,1-3-15,1-3 0,-1 1 16,0-2-16,0-1 0,1 2 16,-1-3-16,1 1 15,1-2-15,4 1 0,0-5 16,0 3-16,-1 1 0,3 1 16,-2-3-16,-2 4 15,2-1 1,-1 6-16,1-1 0,3 4 0,-4 1 15,2 5-15,-1 2 0,1 2 16,-1 0-16,2 2 0,-3-3 16,2 2-16,1-3 15,-1-1-15,0-3 0,0-1 16,-2-1-16,3-5 0,-2 0 16,2-3-16,-1 0 15,0-2-15,1 2 0,-1-1 16,0-2-16,0 0 0,-2 0 15,3 0-15,-2 0 16,-1 1-16,1 2 0,0 1 16,-2 0-16,2 4 0,-1 0 15,4 4 1,-3 0-16,2 5 0,-4-2 0,4 3 16,-3-3-16,3 0 0,-2-2 15,1-3-15,-2-2 16,4-4-16,-1 0 0,-1-3 15,-1-1-15,1-1 16,-2-1-16,3 1 0,-2-1 16,1 2-16,-2-1 0,-19 7 15,0 0-15,23-5 0,-2 1 16,3 6-16,-1 0 16,-1 4-16,-3-1 0,1 4 15,-1-2-15,1 4 16,-1-1-16,-1-2 0,0-1 15,1-1-15,-1 0 16,0-4-16,-1 0 0,-3-2 0,-2-2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1539D-2143-7709-796E-B15BA25DD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66E2B8-75C1-8043-87A7-93378F628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E5A9E-2B9E-5EE0-950C-41238851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111A-CA09-46DB-9DBF-852F68401D29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754F5-30BA-FDC9-FDA9-090E8E43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A7A17-AD6A-B7D2-7635-DAB0A8DB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0C77-753C-4B8B-8F3B-BC31A6A4D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08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E5C62-8E6A-9454-F85C-BBA57050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D8FD23-C2D7-EFF2-89E2-344117429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5F9A1-F991-0411-9D8F-D84197D1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111A-CA09-46DB-9DBF-852F68401D29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256E9-8E78-823B-2351-7B3BB39DB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67FCCD-36E6-7374-C371-84031369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0C77-753C-4B8B-8F3B-BC31A6A4D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69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334F15-6296-D1BC-EFD9-22E38397E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37E6CC-85D3-449B-A6D0-7FD3689C4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EAC48-8FE7-AE59-5323-ADD0E1692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111A-CA09-46DB-9DBF-852F68401D29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3D96E-B49A-86BF-46DC-0899CC81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23C69-0C5A-FA4B-1FA6-A59A374E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0C77-753C-4B8B-8F3B-BC31A6A4D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14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4FCA8-2463-229C-B199-5E20F824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8ACF6-9D0B-0895-03B9-1B31CE072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85EFD-063B-1364-7868-8845FB50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111A-CA09-46DB-9DBF-852F68401D29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D3BEA2-9D7C-6ED5-D24F-7E69651E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0F9CE-A9BD-9E45-C425-B3111840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0C77-753C-4B8B-8F3B-BC31A6A4D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41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5D0AF-4C9F-F7F8-D971-72BD8C63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FBB9EA-FF78-CE9C-E51E-B9CB7D86D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51CD9-17B3-DD1B-1FED-D579705E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111A-CA09-46DB-9DBF-852F68401D29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34DB6-41D2-D4C0-2F8E-B673A525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AD5356-4B79-676F-D36E-C0C95909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0C77-753C-4B8B-8F3B-BC31A6A4D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4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B6F54-C9D4-75D9-22A4-BF493C85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DD601C-EA45-FBD6-28D7-D55E330C6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CE9EED-8E39-69B1-9C44-1D09B4515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6EB099-6D4B-7DC3-73F7-82CA1CC7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111A-CA09-46DB-9DBF-852F68401D29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B28174-D773-232E-BAC0-5A39146E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84402D-A460-87A8-E198-27400B5C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0C77-753C-4B8B-8F3B-BC31A6A4D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41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1A0D9-3BB4-009D-4294-2D7B2B49A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6B1F45-D3D9-63E6-70D7-B08E79D63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B84504-859E-A293-6B55-413871D4D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1F08D6-2088-1F90-ED1B-DA3899FC4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02CF3A-9EAE-758D-0688-0E701E500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E7BB32-1278-4948-81FC-4BBF748F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111A-CA09-46DB-9DBF-852F68401D29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1E09B-34EA-39C2-898C-761BABCA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6AC49B-8145-055A-DB59-9047FCB5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0C77-753C-4B8B-8F3B-BC31A6A4D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18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A02BF-68FD-903E-BD96-B260827A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CBD3D3-862F-2F16-33CB-9C6291371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111A-CA09-46DB-9DBF-852F68401D29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1AD9A1-9A6B-BC71-A98A-14635D26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2B02F2-C05A-1EDF-74D7-DAA7DF04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0C77-753C-4B8B-8F3B-BC31A6A4D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3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01B0FF-5049-3675-DD7D-62E6304D7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111A-CA09-46DB-9DBF-852F68401D29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9621CC-984F-465E-F4B2-0350A9C1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E5D6D6-402D-9C88-A320-5B0ED535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0C77-753C-4B8B-8F3B-BC31A6A4D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41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CC22C-0707-CC0C-B285-86DF86CC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6D9292-8691-1870-D2D1-071BF2ADF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F4E125-84A9-41FC-E274-C170685C6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C034B3-59D8-5252-8AE9-A093EA5CD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111A-CA09-46DB-9DBF-852F68401D29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CD4500-2D42-991B-C496-ADF2834E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A0F98B-A4A9-0E62-0F48-9ED8FF33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0C77-753C-4B8B-8F3B-BC31A6A4D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56AAF-9AEF-97E8-7982-D5144603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5E6460-C99D-42DA-8733-2D5AE0A1D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F5085-8FAD-3ECE-51D4-7D896E3FA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C50C96-2A64-B937-E052-1E197FFC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111A-CA09-46DB-9DBF-852F68401D29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24D4F-4EE6-9D1A-2C06-07551EC8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7589A-D4E6-4FA5-A716-B87A805B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0C77-753C-4B8B-8F3B-BC31A6A4D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11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463EB6-A386-5F4D-C1E6-139E3E41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A24DCB-5C76-EB6B-A029-784FDF6AF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73784-DECA-3DD6-B72E-0D8A812CA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7111A-CA09-46DB-9DBF-852F68401D29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33850D-7C74-44B3-0970-EA9CE8176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E1B3A-F686-80CC-A40D-47A81C24F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90C77-753C-4B8B-8F3B-BC31A6A4D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4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sb.or.kr/fe/accstd/NR_list.do?sortCd=G-COMPANY" TargetMode="External"/><Relationship Id="rId2" Type="http://schemas.openxmlformats.org/officeDocument/2006/relationships/hyperlink" Target="https://dart.fss.or.kr/dsaf001/main.do?rcpNo=2022032300084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wcu.com/learn/how-to-use-check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.blog.naver.com/kgattaca/220427008499" TargetMode="Externa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ustomXml" Target="../ink/ink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.gov/Archives/edgar/data/887225/000119312522132015/d276732d20f.htm#fin276732_1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rt.fss.or.kr/dsaf001/main.do?rcpNo=20220321001499&amp;dcmNo=8487719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hyperlink" Target="http://www.kasb.or.kr/fe/accstd/NR_list.do?sortCd=K-IF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88B7-C5BC-4488-A3D4-7A31B4773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3303" y="2263436"/>
            <a:ext cx="8325393" cy="3365009"/>
          </a:xfrm>
        </p:spPr>
        <p:txBody>
          <a:bodyPr anchor="t">
            <a:noAutofit/>
          </a:bodyPr>
          <a:lstStyle/>
          <a:p>
            <a:pPr>
              <a:lnSpc>
                <a:spcPts val="4800"/>
              </a:lnSpc>
              <a:spcBef>
                <a:spcPts val="0"/>
              </a:spcBef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Inventories</a:t>
            </a: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Accounting Principles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D8F66-E1F3-43BC-90B9-286215981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6939" y="4315045"/>
            <a:ext cx="6378122" cy="186381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2022. 5. 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74283-B9CE-4E32-9558-AF09FDC3E504}"/>
              </a:ext>
            </a:extLst>
          </p:cNvPr>
          <p:cNvSpPr/>
          <p:nvPr/>
        </p:nvSpPr>
        <p:spPr>
          <a:xfrm>
            <a:off x="3112225" y="0"/>
            <a:ext cx="7101204" cy="1775534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1A3FF6B-47E2-4DDC-82FC-E73DBB203B10}"/>
              </a:ext>
            </a:extLst>
          </p:cNvPr>
          <p:cNvSpPr/>
          <p:nvPr/>
        </p:nvSpPr>
        <p:spPr>
          <a:xfrm rot="10800000">
            <a:off x="4595675" y="-3"/>
            <a:ext cx="6080274" cy="2334829"/>
          </a:xfrm>
          <a:prstGeom prst="triangle">
            <a:avLst>
              <a:gd name="adj" fmla="val 0"/>
            </a:avLst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CFADFBC-9E32-489C-AD6B-4CA72EC40042}"/>
              </a:ext>
            </a:extLst>
          </p:cNvPr>
          <p:cNvSpPr/>
          <p:nvPr/>
        </p:nvSpPr>
        <p:spPr>
          <a:xfrm rot="5400000">
            <a:off x="2397747" y="-892205"/>
            <a:ext cx="2760958" cy="4545367"/>
          </a:xfrm>
          <a:prstGeom prst="triangle">
            <a:avLst>
              <a:gd name="adj" fmla="val 0"/>
            </a:avLst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4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49" y="365127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Measurement of Inventories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Toy bought raw material from its supplier. ST Toy paid $200 to its supplier. In addition, ST Toy paid $80 to the factory workers as wage. The accounting department employees of ST Toy were also paid $40. ST Toy manufactured toys and used up all of its raw material. All transactions occurred with cash.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toys can be sold $100 in the market.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Provide the general entry.</a:t>
            </a:r>
          </a:p>
          <a:p>
            <a:pPr marL="225425" indent="-225425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Paragraph 10 –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“Inventories shall be measured at the lower of cost and net </a:t>
            </a:r>
            <a:r>
              <a:rPr lang="en-US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realisable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value.”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(K-GAAP 7 – Paragraph 7.20)</a:t>
            </a:r>
          </a:p>
          <a:p>
            <a:pPr marL="225425" indent="-225425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Journal Entry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9358D-4D5F-4328-98C8-6C7C498DFE00}"/>
              </a:ext>
            </a:extLst>
          </p:cNvPr>
          <p:cNvSpPr txBox="1"/>
          <p:nvPr/>
        </p:nvSpPr>
        <p:spPr>
          <a:xfrm>
            <a:off x="2706045" y="5636442"/>
            <a:ext cx="42720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write-down (expense)     $180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51ECAE-8B22-4B7E-979B-175CDF04A7C7}"/>
              </a:ext>
            </a:extLst>
          </p:cNvPr>
          <p:cNvSpPr txBox="1"/>
          <p:nvPr/>
        </p:nvSpPr>
        <p:spPr>
          <a:xfrm>
            <a:off x="7010306" y="5636641"/>
            <a:ext cx="35497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Accumulated loss (asset)   $180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838BA6-3EB8-4F48-BC5A-0251EBD7CF13}"/>
              </a:ext>
            </a:extLst>
          </p:cNvPr>
          <p:cNvSpPr/>
          <p:nvPr/>
        </p:nvSpPr>
        <p:spPr>
          <a:xfrm>
            <a:off x="2517735" y="5649348"/>
            <a:ext cx="7814125" cy="34881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BCE3F-0040-4F02-B4D8-832BE37A2D9E}"/>
              </a:ext>
            </a:extLst>
          </p:cNvPr>
          <p:cNvSpPr txBox="1"/>
          <p:nvPr/>
        </p:nvSpPr>
        <p:spPr>
          <a:xfrm>
            <a:off x="2449834" y="6486599"/>
            <a:ext cx="72244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https://dart.fss.or.kr/dsaf001/main.do?rcpNo=20220323000843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6470EF-1189-4067-9CEF-21E28E43A9A9}"/>
              </a:ext>
            </a:extLst>
          </p:cNvPr>
          <p:cNvSpPr txBox="1"/>
          <p:nvPr/>
        </p:nvSpPr>
        <p:spPr>
          <a:xfrm>
            <a:off x="2449833" y="6159606"/>
            <a:ext cx="48975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http://www.kasb.or.kr/fe/accstd/NR_list.do?sortCd=G-COMPANY</a:t>
            </a:r>
            <a:endParaRPr lang="en-US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2426520" y="2928960"/>
              <a:ext cx="7096320" cy="238464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7160" y="2919600"/>
                <a:ext cx="7115040" cy="240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5776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49" y="365127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Inventories (exercise)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Self-Study Material (in the e-class, Chapter #7)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86EDDD-5546-4976-9FD1-22D1AEFD4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276" y="2452234"/>
            <a:ext cx="7592256" cy="26218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D3B9FD-4748-459E-A65F-D592CAC1BEC6}"/>
              </a:ext>
            </a:extLst>
          </p:cNvPr>
          <p:cNvSpPr txBox="1"/>
          <p:nvPr/>
        </p:nvSpPr>
        <p:spPr>
          <a:xfrm>
            <a:off x="2152649" y="6231137"/>
            <a:ext cx="7592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© 2017 Cengage Learning, Principles of Financial Accounting, 2/E (IFRS Edition)</a:t>
            </a:r>
          </a:p>
        </p:txBody>
      </p:sp>
    </p:spTree>
    <p:extLst>
      <p:ext uri="{BB962C8B-B14F-4D97-AF65-F5344CB8AC3E}">
        <p14:creationId xmlns:p14="http://schemas.microsoft.com/office/powerpoint/2010/main" val="310884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49" y="365127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Inventories (exercise)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Self-Study Material (in the e-class, Chapter #7)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05D5F3-725B-4DD3-9E42-A10DD167F54B}"/>
              </a:ext>
            </a:extLst>
          </p:cNvPr>
          <p:cNvSpPr txBox="1"/>
          <p:nvPr/>
        </p:nvSpPr>
        <p:spPr>
          <a:xfrm>
            <a:off x="2152649" y="6231137"/>
            <a:ext cx="7592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© 2017 Cengage Learning, Principles of Financial Accounting, 2/E (IFRS Edition)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7890D9-4605-4502-B32A-F00CABA6D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172" y="2303460"/>
            <a:ext cx="7605656" cy="331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21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481313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04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88B7-C5BC-4488-A3D4-7A31B4773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3303" y="2263436"/>
            <a:ext cx="8325393" cy="3365009"/>
          </a:xfrm>
        </p:spPr>
        <p:txBody>
          <a:bodyPr anchor="t">
            <a:noAutofit/>
          </a:bodyPr>
          <a:lstStyle/>
          <a:p>
            <a:pPr>
              <a:lnSpc>
                <a:spcPts val="4800"/>
              </a:lnSpc>
              <a:spcBef>
                <a:spcPts val="0"/>
              </a:spcBef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Receivable and Payable</a:t>
            </a: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Accounting Principles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D8F66-E1F3-43BC-90B9-286215981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6939" y="4315045"/>
            <a:ext cx="6378122" cy="186381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2022. 5. 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74283-B9CE-4E32-9558-AF09FDC3E504}"/>
              </a:ext>
            </a:extLst>
          </p:cNvPr>
          <p:cNvSpPr/>
          <p:nvPr/>
        </p:nvSpPr>
        <p:spPr>
          <a:xfrm>
            <a:off x="3112225" y="0"/>
            <a:ext cx="7101204" cy="1775534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1A3FF6B-47E2-4DDC-82FC-E73DBB203B10}"/>
              </a:ext>
            </a:extLst>
          </p:cNvPr>
          <p:cNvSpPr/>
          <p:nvPr/>
        </p:nvSpPr>
        <p:spPr>
          <a:xfrm rot="10800000">
            <a:off x="4595675" y="-3"/>
            <a:ext cx="6080274" cy="2334829"/>
          </a:xfrm>
          <a:prstGeom prst="triangle">
            <a:avLst>
              <a:gd name="adj" fmla="val 0"/>
            </a:avLst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CFADFBC-9E32-489C-AD6B-4CA72EC40042}"/>
              </a:ext>
            </a:extLst>
          </p:cNvPr>
          <p:cNvSpPr/>
          <p:nvPr/>
        </p:nvSpPr>
        <p:spPr>
          <a:xfrm rot="5400000">
            <a:off x="2397747" y="-892205"/>
            <a:ext cx="2760958" cy="4545367"/>
          </a:xfrm>
          <a:prstGeom prst="triangle">
            <a:avLst>
              <a:gd name="adj" fmla="val 0"/>
            </a:avLst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3C89BC-C3A1-478C-B593-8D8135CA14F7}"/>
              </a:ext>
            </a:extLst>
          </p:cNvPr>
          <p:cNvSpPr txBox="1"/>
          <p:nvPr/>
        </p:nvSpPr>
        <p:spPr>
          <a:xfrm>
            <a:off x="2073962" y="6639254"/>
            <a:ext cx="75922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© 2017 Cengage Learning, Principles of Financial Accounting, 2/E (IFRS Edition)</a:t>
            </a:r>
          </a:p>
        </p:txBody>
      </p:sp>
    </p:spTree>
    <p:extLst>
      <p:ext uri="{BB962C8B-B14F-4D97-AF65-F5344CB8AC3E}">
        <p14:creationId xmlns:p14="http://schemas.microsoft.com/office/powerpoint/2010/main" val="2045557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49" y="365127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Receivable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Receivable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One type of assets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-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Claims for money, goods, or services 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Accounts Receivable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A current asset representing money due for services performed or merchandise sold on credit.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Notes Receivable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A contract in the form of a note received by a company and written by its customer as a result of the company’s selling goods or providing services to the customer on credit.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64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49" y="365127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Receivable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Notes or Checks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AFEAB1-D1A1-4C74-BDD1-5363DE707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21" y="2471738"/>
            <a:ext cx="6669066" cy="2950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10D16A-2CDC-4149-9405-7FE5DBAB3751}"/>
              </a:ext>
            </a:extLst>
          </p:cNvPr>
          <p:cNvSpPr txBox="1"/>
          <p:nvPr/>
        </p:nvSpPr>
        <p:spPr>
          <a:xfrm>
            <a:off x="1999893" y="6186727"/>
            <a:ext cx="71190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https://www.nwcu.com/learn/how-to-use-checks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EBBB92-1F82-4A9D-B19C-CC45BB700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556" y="3429000"/>
            <a:ext cx="6600825" cy="2438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0F5CD4-2C22-4074-AF53-38C869CC0164}"/>
              </a:ext>
            </a:extLst>
          </p:cNvPr>
          <p:cNvSpPr txBox="1"/>
          <p:nvPr/>
        </p:nvSpPr>
        <p:spPr>
          <a:xfrm>
            <a:off x="1999893" y="6470213"/>
            <a:ext cx="6114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5"/>
              </a:rPr>
              <a:t>https://m.blog.naver.com/kgattaca/220427008499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059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49" y="365127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Receivable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- 2022.4.30. 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ABC Company sold goods to XYZ Company for $500.  ABC Company accepted a 90-day, 7% note for this transaction from XYZ Company.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- 2022.7.29.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ABC Company received cash of $508.63 for the exchange of the note that it received in April.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Journal Entry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9B180-EFDB-4CFA-B61B-7D2AB20476C7}"/>
              </a:ext>
            </a:extLst>
          </p:cNvPr>
          <p:cNvSpPr txBox="1"/>
          <p:nvPr/>
        </p:nvSpPr>
        <p:spPr>
          <a:xfrm>
            <a:off x="3029986" y="4872372"/>
            <a:ext cx="292427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Note receivable              $500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Cost of Goods                    XXX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2161D-F727-4F50-9DD9-56B7575166B4}"/>
              </a:ext>
            </a:extLst>
          </p:cNvPr>
          <p:cNvSpPr txBox="1"/>
          <p:nvPr/>
        </p:nvSpPr>
        <p:spPr>
          <a:xfrm>
            <a:off x="6749829" y="4876804"/>
            <a:ext cx="2924270" cy="6822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                      $500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                     XXX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E36B0D-F4F8-4AF6-92D7-CF132484132B}"/>
              </a:ext>
            </a:extLst>
          </p:cNvPr>
          <p:cNvSpPr/>
          <p:nvPr/>
        </p:nvSpPr>
        <p:spPr>
          <a:xfrm>
            <a:off x="2592307" y="4914398"/>
            <a:ext cx="7098390" cy="64482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8737DC-4527-46F7-BB05-B5920D23CD5B}"/>
              </a:ext>
            </a:extLst>
          </p:cNvPr>
          <p:cNvSpPr txBox="1"/>
          <p:nvPr/>
        </p:nvSpPr>
        <p:spPr>
          <a:xfrm>
            <a:off x="2343289" y="4621552"/>
            <a:ext cx="292427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2022.4.30.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D798C7-19B0-4D03-83C8-F67BAE3A4248}"/>
              </a:ext>
            </a:extLst>
          </p:cNvPr>
          <p:cNvSpPr txBox="1"/>
          <p:nvPr/>
        </p:nvSpPr>
        <p:spPr>
          <a:xfrm>
            <a:off x="3010263" y="5928417"/>
            <a:ext cx="31664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$508.63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EE9E40-79DA-459C-ABBB-C20EC17CEDE5}"/>
              </a:ext>
            </a:extLst>
          </p:cNvPr>
          <p:cNvSpPr txBox="1"/>
          <p:nvPr/>
        </p:nvSpPr>
        <p:spPr>
          <a:xfrm>
            <a:off x="6730106" y="5932850"/>
            <a:ext cx="2924270" cy="6258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Note receivable       $500.00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Interest Income            $8.63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14534E1-A606-41EE-B979-47F0DEA40276}"/>
              </a:ext>
            </a:extLst>
          </p:cNvPr>
          <p:cNvSpPr/>
          <p:nvPr/>
        </p:nvSpPr>
        <p:spPr>
          <a:xfrm>
            <a:off x="2572584" y="5970444"/>
            <a:ext cx="7098390" cy="64482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0D36D9-09F9-487A-BD28-6513EEBBCDE3}"/>
              </a:ext>
            </a:extLst>
          </p:cNvPr>
          <p:cNvSpPr txBox="1"/>
          <p:nvPr/>
        </p:nvSpPr>
        <p:spPr>
          <a:xfrm>
            <a:off x="2323566" y="5677598"/>
            <a:ext cx="292427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2022.7.29.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D495C8-C332-45A4-BC9A-C5DF1CBB3537}"/>
              </a:ext>
            </a:extLst>
          </p:cNvPr>
          <p:cNvSpPr txBox="1"/>
          <p:nvPr/>
        </p:nvSpPr>
        <p:spPr>
          <a:xfrm>
            <a:off x="2771796" y="6611996"/>
            <a:ext cx="72675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ea typeface="Cambria Math" panose="02040503050406030204" pitchFamily="18" charset="0"/>
              </a:rPr>
              <a:t>* “Interest Income” is a revenue type account.</a:t>
            </a:r>
            <a:endParaRPr lang="en-US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1681680" y="2373120"/>
              <a:ext cx="8546760" cy="419220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2320" y="2363760"/>
                <a:ext cx="8565480" cy="421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0722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49" y="365127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Evaluation of Receivable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We evaluate the value of receivable periodically.</a:t>
            </a:r>
          </a:p>
          <a:p>
            <a:pPr marL="290513" indent="-290513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If a customer is broken, or in trouble, we may not receive the promised amount of money from the customer. If so, we need to include this information in the financial statements.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9B180-EFDB-4CFA-B61B-7D2AB20476C7}"/>
              </a:ext>
            </a:extLst>
          </p:cNvPr>
          <p:cNvSpPr txBox="1"/>
          <p:nvPr/>
        </p:nvSpPr>
        <p:spPr>
          <a:xfrm>
            <a:off x="2771799" y="3429132"/>
            <a:ext cx="31467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Bad Debt Expense         XXX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2161D-F727-4F50-9DD9-56B7575166B4}"/>
              </a:ext>
            </a:extLst>
          </p:cNvPr>
          <p:cNvSpPr txBox="1"/>
          <p:nvPr/>
        </p:nvSpPr>
        <p:spPr>
          <a:xfrm>
            <a:off x="6259404" y="3429133"/>
            <a:ext cx="3431293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Allowance for Bad Debts        XXX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E36B0D-F4F8-4AF6-92D7-CF132484132B}"/>
              </a:ext>
            </a:extLst>
          </p:cNvPr>
          <p:cNvSpPr/>
          <p:nvPr/>
        </p:nvSpPr>
        <p:spPr>
          <a:xfrm>
            <a:off x="2667613" y="3438885"/>
            <a:ext cx="7098390" cy="364899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A3D6A5-455A-47E3-B6EE-DF139C3EB861}"/>
              </a:ext>
            </a:extLst>
          </p:cNvPr>
          <p:cNvSpPr txBox="1"/>
          <p:nvPr/>
        </p:nvSpPr>
        <p:spPr>
          <a:xfrm>
            <a:off x="2771796" y="3850685"/>
            <a:ext cx="7267554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ea typeface="Cambria Math" panose="02040503050406030204" pitchFamily="18" charset="0"/>
              </a:rPr>
              <a:t>* “Bad Debt Expense” is an expense type account.</a:t>
            </a:r>
          </a:p>
          <a:p>
            <a:r>
              <a:rPr lang="en-US" sz="1400" dirty="0"/>
              <a:t>   “</a:t>
            </a:r>
            <a:r>
              <a:rPr lang="en-US" sz="1400" dirty="0">
                <a:ea typeface="Cambria Math" panose="02040503050406030204" pitchFamily="18" charset="0"/>
              </a:rPr>
              <a:t>Allowance for Bad Debts” is an asset type account (A contra account to Accounts Receivable).</a:t>
            </a: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CE4027-B0FF-4479-9878-44D77CB51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621" y="4879046"/>
            <a:ext cx="3019815" cy="16138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6385B3-76BD-414E-8226-A72D068D7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234" y="4798338"/>
            <a:ext cx="5053630" cy="18159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2002800" y="3006360"/>
              <a:ext cx="8017920" cy="321732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3440" y="2997000"/>
                <a:ext cx="8036640" cy="323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695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49" y="365127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Settlement of Receivable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Finally, it is settled that the account receivable is paid by cash (all, some, or nothing). 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If the final decision is made, we remove (derecognize) the relevant accounts from our accounting book.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9B180-EFDB-4CFA-B61B-7D2AB20476C7}"/>
              </a:ext>
            </a:extLst>
          </p:cNvPr>
          <p:cNvSpPr txBox="1"/>
          <p:nvPr/>
        </p:nvSpPr>
        <p:spPr>
          <a:xfrm>
            <a:off x="2578159" y="3559921"/>
            <a:ext cx="399117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                 XXX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Allowance for Bad Debts                    ZZZ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Bad Debt Expense         YYY – XXX - ZZZ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2161D-F727-4F50-9DD9-56B7575166B4}"/>
              </a:ext>
            </a:extLst>
          </p:cNvPr>
          <p:cNvSpPr txBox="1"/>
          <p:nvPr/>
        </p:nvSpPr>
        <p:spPr>
          <a:xfrm>
            <a:off x="6904865" y="3581439"/>
            <a:ext cx="3431293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Accounts Receivable         YYY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E36B0D-F4F8-4AF6-92D7-CF132484132B}"/>
              </a:ext>
            </a:extLst>
          </p:cNvPr>
          <p:cNvSpPr/>
          <p:nvPr/>
        </p:nvSpPr>
        <p:spPr>
          <a:xfrm>
            <a:off x="2473974" y="3523681"/>
            <a:ext cx="7565376" cy="95957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2371440" y="2134080"/>
              <a:ext cx="8203320" cy="465192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2080" y="2124720"/>
                <a:ext cx="8222040" cy="46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893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49" y="365127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previous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First-in, first out (FIFO)</a:t>
            </a:r>
          </a:p>
          <a:p>
            <a:pPr marL="287338" indent="-287338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First purchase amount is the first cost assigned to cost of goods sold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Ending inventory is based on the latest purchase amounts 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Last-in, first-out (LIFO)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Costing is the opposite of FIFO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Last purchase amount goes immediately to cost of goods sold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Ending inventory is based on the oldest purchase amount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Weighted-Average Cost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Based on the average unit amount of inventory during the period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16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49" y="365127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Evaluation of Receivable (Aging)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200"/>
              </a:lnSpc>
              <a:spcBef>
                <a:spcPts val="300"/>
              </a:spcBef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Estimating the value of accounts receivable</a:t>
            </a:r>
          </a:p>
          <a:p>
            <a:pPr>
              <a:lnSpc>
                <a:spcPts val="2200"/>
              </a:lnSpc>
              <a:spcBef>
                <a:spcPts val="300"/>
              </a:spcBef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Aging is one of the way to estimate the uncollectible amounts (and collectible amounts).</a:t>
            </a:r>
          </a:p>
          <a:p>
            <a:pPr marL="290513" indent="-290513">
              <a:lnSpc>
                <a:spcPts val="2200"/>
              </a:lnSpc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Each receivable is categorized by the number of days it has been outstanding (or the number of days from its due date).</a:t>
            </a:r>
          </a:p>
          <a:p>
            <a:pPr marL="290513" indent="-290513">
              <a:lnSpc>
                <a:spcPts val="2200"/>
              </a:lnSpc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Each total is multiplied by an appropriate uncollectible percentage. This is based on the assumption that the older the receivable, the less likely the company is to collect.</a:t>
            </a:r>
          </a:p>
          <a:p>
            <a:pPr marL="290513" indent="-290513">
              <a:lnSpc>
                <a:spcPts val="2200"/>
              </a:lnSpc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Usually, the uncollectible percentage is decided based on the historical records.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2500320" y="1308600"/>
              <a:ext cx="7444080" cy="446112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0960" y="1299240"/>
                <a:ext cx="7462800" cy="447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9090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49" y="365127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Evaluation of Receivable (Aging)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2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圖片 6">
            <a:extLst>
              <a:ext uri="{FF2B5EF4-FFF2-40B4-BE49-F238E27FC236}">
                <a16:creationId xmlns:a16="http://schemas.microsoft.com/office/drawing/2014/main" id="{171EA8A4-CAE8-4C09-90A9-03C70DF48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966" y="1825626"/>
            <a:ext cx="5303839" cy="4895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F6AE4C-2935-4B92-A6FE-09BEE441A0D5}"/>
              </a:ext>
            </a:extLst>
          </p:cNvPr>
          <p:cNvSpPr txBox="1"/>
          <p:nvPr/>
        </p:nvSpPr>
        <p:spPr>
          <a:xfrm>
            <a:off x="2073962" y="6639254"/>
            <a:ext cx="75922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© 2017 Cengage Learning, Principles of Financial Accounting, 2/E (IFRS Edition)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잉크 6"/>
              <p14:cNvContentPartPr/>
              <p14:nvPr/>
            </p14:nvContentPartPr>
            <p14:xfrm>
              <a:off x="2411040" y="1708560"/>
              <a:ext cx="6857280" cy="480960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1680" y="1699200"/>
                <a:ext cx="6876000" cy="482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6847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49" y="365127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Evaluation of Receivable (Aging)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2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圖片 6">
            <a:extLst>
              <a:ext uri="{FF2B5EF4-FFF2-40B4-BE49-F238E27FC236}">
                <a16:creationId xmlns:a16="http://schemas.microsoft.com/office/drawing/2014/main" id="{171EA8A4-CAE8-4C09-90A9-03C70DF48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862564"/>
            <a:ext cx="5263822" cy="48589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32DE79-585D-4A6E-BB5F-A2004CE78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936" y="4343401"/>
            <a:ext cx="4666223" cy="16087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28EAC7-600C-4DED-A1BA-5B5D2A0FFA9C}"/>
              </a:ext>
            </a:extLst>
          </p:cNvPr>
          <p:cNvSpPr txBox="1"/>
          <p:nvPr/>
        </p:nvSpPr>
        <p:spPr>
          <a:xfrm>
            <a:off x="2073962" y="6639254"/>
            <a:ext cx="75922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© 2017 Cengage Learning, Principles of Financial Accounting, 2/E (IFRS Edition)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2761680" y="2005200"/>
              <a:ext cx="7805160" cy="448308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2320" y="1995840"/>
                <a:ext cx="7823880" cy="450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310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49" y="365127"/>
            <a:ext cx="821351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Payable and Other Liability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Payable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One type of liability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- Obligation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for money, goods, or services.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Accounts Payable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A current liability representing money due for services received or merchandise purchased on credit.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Advances from customers (or unearned revenue)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A money received but we have not provided merchandise or service to our customer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We will provide the merchandise or service in the future.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2576280" y="2924640"/>
              <a:ext cx="6617520" cy="345492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6920" y="2915280"/>
                <a:ext cx="6636240" cy="347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7404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Bakery Case #3 </a:t>
            </a: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(Week #1 Slides)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AP Bakery Inc. started its business on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of November.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- All transactions were made by cash.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099AF6-039C-4AF1-85BF-481721538512}"/>
              </a:ext>
            </a:extLst>
          </p:cNvPr>
          <p:cNvGraphicFramePr>
            <a:graphicFrameLocks noGrp="1"/>
          </p:cNvGraphicFramePr>
          <p:nvPr/>
        </p:nvGraphicFramePr>
        <p:xfrm>
          <a:off x="2017010" y="2678480"/>
          <a:ext cx="8242616" cy="3556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8923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74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Shop rent (deposit)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1,500,000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89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Shop monthly rent fee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  <a:tr h="174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Oven, tables, and chairs purchase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539613"/>
                  </a:ext>
                </a:extLst>
              </a:tr>
              <a:tr h="89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Flour, sugar, and egg purchase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04513"/>
                  </a:ext>
                </a:extLst>
              </a:tr>
              <a:tr h="89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Number of baked muffins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338783"/>
                  </a:ext>
                </a:extLst>
              </a:tr>
              <a:tr h="89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Value of baked muffins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040979"/>
                  </a:ext>
                </a:extLst>
              </a:tr>
              <a:tr h="89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Number of sold muffins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9,500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904472"/>
                  </a:ext>
                </a:extLst>
              </a:tr>
              <a:tr h="89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Value of sold muffins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9,500,000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821448"/>
                  </a:ext>
                </a:extLst>
              </a:tr>
              <a:tr h="174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Electricity charge 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(paid on the 20th of every month)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087460"/>
                  </a:ext>
                </a:extLst>
              </a:tr>
              <a:tr h="89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Donation of muffins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-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-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-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997160"/>
                  </a:ext>
                </a:extLst>
              </a:tr>
              <a:tr h="89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for Tom and Sam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027562"/>
                  </a:ext>
                </a:extLst>
              </a:tr>
              <a:tr h="89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Dividend to the shareholders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329945"/>
                  </a:ext>
                </a:extLst>
              </a:tr>
              <a:tr h="89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Number of muffin </a:t>
                      </a:r>
                      <a:r>
                        <a:rPr lang="en-US" sz="14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gifticons</a:t>
                      </a:r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issued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10,000</a:t>
                      </a:r>
                    </a:p>
                  </a:txBody>
                  <a:tcPr marL="9497" marR="9497" marT="949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095470"/>
                  </a:ext>
                </a:extLst>
              </a:tr>
              <a:tr h="89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Received cash for the </a:t>
                      </a:r>
                      <a:r>
                        <a:rPr lang="en-US" sz="14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gifticon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issuance</a:t>
                      </a:r>
                    </a:p>
                  </a:txBody>
                  <a:tcPr marL="9497" marR="9497" marT="949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9,000,000</a:t>
                      </a:r>
                    </a:p>
                  </a:txBody>
                  <a:tcPr marL="9497" marR="9497" marT="949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31986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잉크 5"/>
              <p14:cNvContentPartPr/>
              <p14:nvPr/>
            </p14:nvContentPartPr>
            <p14:xfrm>
              <a:off x="4655280" y="5730120"/>
              <a:ext cx="470880" cy="60768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5920" y="5720760"/>
                <a:ext cx="489600" cy="62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2157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Bakery Case #3 </a:t>
            </a: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(Week #1 Slides)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8642099" cy="4351338"/>
          </a:xfrm>
        </p:spPr>
        <p:txBody>
          <a:bodyPr>
            <a:noAutofit/>
          </a:bodyPr>
          <a:lstStyle/>
          <a:p>
            <a:pPr>
              <a:lnSpc>
                <a:spcPts val="22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In this case,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 Bakery issued </a:t>
            </a:r>
            <a:r>
              <a:rPr lang="en-US" sz="2000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gifiticons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instead of borrowing money from a bank on Jan. 31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</a:p>
          <a:p>
            <a:pPr marL="515938" indent="-515938">
              <a:lnSpc>
                <a:spcPts val="2200"/>
              </a:lnSpc>
              <a:spcAft>
                <a:spcPts val="600"/>
              </a:spcAft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1) On Feb. 1</a:t>
            </a:r>
            <a:r>
              <a:rPr lang="en-US" sz="18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, your cousin, Chris, said that he wanted to buy the whole AP Bakery Inc. What would be the appropriate amount for this deal?</a:t>
            </a:r>
          </a:p>
          <a:p>
            <a:pPr marL="515938" indent="-515938">
              <a:lnSpc>
                <a:spcPts val="2200"/>
              </a:lnSpc>
              <a:spcAft>
                <a:spcPts val="600"/>
              </a:spcAft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2) The </a:t>
            </a:r>
            <a:r>
              <a:rPr lang="en-US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gifticons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were non-refundable. What would be your answer to Question#1?</a:t>
            </a:r>
          </a:p>
          <a:p>
            <a:pPr marL="515938" indent="-515938">
              <a:lnSpc>
                <a:spcPts val="2200"/>
              </a:lnSpc>
              <a:spcAft>
                <a:spcPts val="600"/>
              </a:spcAft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3) The </a:t>
            </a:r>
            <a:r>
              <a:rPr lang="en-US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gifticons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were fully refundable. What would be your answer to Question#1?</a:t>
            </a:r>
          </a:p>
          <a:p>
            <a:pPr marL="0" indent="0">
              <a:lnSpc>
                <a:spcPts val="2200"/>
              </a:lnSpc>
              <a:spcAft>
                <a:spcPts val="600"/>
              </a:spcAft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4) Is the amount different from Bakery Case #2?</a:t>
            </a:r>
          </a:p>
          <a:p>
            <a:pPr marL="515938" indent="-515938">
              <a:lnSpc>
                <a:spcPts val="2200"/>
              </a:lnSpc>
              <a:spcAft>
                <a:spcPts val="600"/>
              </a:spcAft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5) AP Bakery Inc. paid its electricity bill on Jan 20</a:t>
            </a:r>
            <a:r>
              <a:rPr lang="en-US" sz="18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. The bill covered the period between Dec 15</a:t>
            </a:r>
            <a:r>
              <a:rPr lang="en-US" sz="18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and Jan 15</a:t>
            </a:r>
            <a:r>
              <a:rPr lang="en-US" sz="18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electricity charge between Jan. 15</a:t>
            </a:r>
            <a:r>
              <a:rPr lang="en-US" sz="1800" baseline="30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and Jan. 31</a:t>
            </a:r>
            <a:r>
              <a:rPr lang="en-US" sz="1800" baseline="30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would be 500,000 KRW. </a:t>
            </a:r>
          </a:p>
          <a:p>
            <a:pPr marL="515938" indent="-515938">
              <a:lnSpc>
                <a:spcPts val="2200"/>
              </a:lnSpc>
              <a:spcAft>
                <a:spcPts val="600"/>
              </a:spcAft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Does this additional information change the amounts that Chris may offer?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4294200" y="4125600"/>
              <a:ext cx="1686960" cy="9504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4840" y="4116240"/>
                <a:ext cx="1705680" cy="11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7636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49" y="365127"/>
            <a:ext cx="821351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Payable and Other Liability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851535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Accounts Payable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A company bought goods of $400 on credit.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Advances from customers (or unearned revenue)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A company issued 100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gifticons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 It received $500 of cash from customers. 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24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A customer presented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gifticon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 The company gave the customer the goods whose book value was $4.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48F1F0-475A-4BBE-9852-864F120167D7}"/>
              </a:ext>
            </a:extLst>
          </p:cNvPr>
          <p:cNvSpPr txBox="1"/>
          <p:nvPr/>
        </p:nvSpPr>
        <p:spPr>
          <a:xfrm>
            <a:off x="2771799" y="2591738"/>
            <a:ext cx="31467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                           $400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51137-C0E5-433D-9FEB-0DFDB078ED3F}"/>
              </a:ext>
            </a:extLst>
          </p:cNvPr>
          <p:cNvSpPr txBox="1"/>
          <p:nvPr/>
        </p:nvSpPr>
        <p:spPr>
          <a:xfrm>
            <a:off x="6259404" y="2591739"/>
            <a:ext cx="3431293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Accounts Payable                   $400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F1BB0F-7EC9-4510-A047-5569CEFFF136}"/>
              </a:ext>
            </a:extLst>
          </p:cNvPr>
          <p:cNvSpPr/>
          <p:nvPr/>
        </p:nvSpPr>
        <p:spPr>
          <a:xfrm>
            <a:off x="2667613" y="2601491"/>
            <a:ext cx="7098390" cy="364899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2FEE25-981C-4A8A-9832-8D3751FE593D}"/>
              </a:ext>
            </a:extLst>
          </p:cNvPr>
          <p:cNvSpPr txBox="1"/>
          <p:nvPr/>
        </p:nvSpPr>
        <p:spPr>
          <a:xfrm>
            <a:off x="2795107" y="4239455"/>
            <a:ext cx="341229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   $500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A7204-5927-454E-9720-B3EE2B2582CC}"/>
              </a:ext>
            </a:extLst>
          </p:cNvPr>
          <p:cNvSpPr txBox="1"/>
          <p:nvPr/>
        </p:nvSpPr>
        <p:spPr>
          <a:xfrm>
            <a:off x="6282712" y="4239455"/>
            <a:ext cx="34312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Advanced from customers    $500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0B1D215-6B20-4287-9FC0-1A1EFF2026A2}"/>
              </a:ext>
            </a:extLst>
          </p:cNvPr>
          <p:cNvSpPr/>
          <p:nvPr/>
        </p:nvSpPr>
        <p:spPr>
          <a:xfrm>
            <a:off x="2690921" y="4249208"/>
            <a:ext cx="7098390" cy="364899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5D9F88-F0F6-4B2F-90F1-DFFFEE760710}"/>
              </a:ext>
            </a:extLst>
          </p:cNvPr>
          <p:cNvSpPr txBox="1"/>
          <p:nvPr/>
        </p:nvSpPr>
        <p:spPr>
          <a:xfrm>
            <a:off x="2771796" y="4614478"/>
            <a:ext cx="7267554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ea typeface="Cambria Math" panose="02040503050406030204" pitchFamily="18" charset="0"/>
              </a:rPr>
              <a:t>* “Cash” is an asset type account.</a:t>
            </a:r>
          </a:p>
          <a:p>
            <a:r>
              <a:rPr lang="en-US" sz="1400" dirty="0"/>
              <a:t>   “</a:t>
            </a:r>
            <a:r>
              <a:rPr lang="en-US" sz="1400" dirty="0">
                <a:ea typeface="Cambria Math" panose="02040503050406030204" pitchFamily="18" charset="0"/>
              </a:rPr>
              <a:t>Advanced from customers” is a liability type account (“Unearned revenue” is also liability.)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3D14C8-9C71-4511-A4A8-019FF2A882D1}"/>
              </a:ext>
            </a:extLst>
          </p:cNvPr>
          <p:cNvSpPr txBox="1"/>
          <p:nvPr/>
        </p:nvSpPr>
        <p:spPr>
          <a:xfrm>
            <a:off x="2782555" y="5954724"/>
            <a:ext cx="3991176" cy="800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Advanced from customers                  $5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Cost of goods                                           $4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655109-818B-4C84-B3FB-AB46F184A296}"/>
              </a:ext>
            </a:extLst>
          </p:cNvPr>
          <p:cNvSpPr txBox="1"/>
          <p:nvPr/>
        </p:nvSpPr>
        <p:spPr>
          <a:xfrm>
            <a:off x="7109261" y="5949082"/>
            <a:ext cx="3431293" cy="7797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1200"/>
              </a:spcAft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                                $5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                             $4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9479AD-17A0-4106-886F-BC18024C0B8B}"/>
              </a:ext>
            </a:extLst>
          </p:cNvPr>
          <p:cNvSpPr/>
          <p:nvPr/>
        </p:nvSpPr>
        <p:spPr>
          <a:xfrm>
            <a:off x="2660264" y="5949081"/>
            <a:ext cx="7565376" cy="335659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F250A7-8637-47EC-B95A-EF6F535BC2FA}"/>
              </a:ext>
            </a:extLst>
          </p:cNvPr>
          <p:cNvSpPr/>
          <p:nvPr/>
        </p:nvSpPr>
        <p:spPr>
          <a:xfrm>
            <a:off x="2672533" y="6396940"/>
            <a:ext cx="7565376" cy="335659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2534520" y="1987920"/>
              <a:ext cx="7563240" cy="432936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5160" y="1978560"/>
                <a:ext cx="7581960" cy="43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593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481313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27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2204760" y="3450600"/>
              <a:ext cx="6080760" cy="62892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5400" y="3441240"/>
                <a:ext cx="6099480" cy="64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467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49" y="365127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Receivable and Payable(exercise)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Self-Study Material (in the e-class, Chapter #6)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3B9FD-4748-459E-A65F-D592CAC1BEC6}"/>
              </a:ext>
            </a:extLst>
          </p:cNvPr>
          <p:cNvSpPr txBox="1"/>
          <p:nvPr/>
        </p:nvSpPr>
        <p:spPr>
          <a:xfrm>
            <a:off x="2152649" y="6231137"/>
            <a:ext cx="7592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© 2017 Cengage Learning, Principles of Financial Accounting, 2/E (IFRS Edition)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2B4BDD-0A67-4F55-8256-0C4060937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280" y="2314773"/>
            <a:ext cx="7658100" cy="3733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/>
              <p14:cNvContentPartPr/>
              <p14:nvPr/>
            </p14:nvContentPartPr>
            <p14:xfrm>
              <a:off x="4130400" y="3213360"/>
              <a:ext cx="6357240" cy="177228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21040" y="3204000"/>
                <a:ext cx="6375960" cy="179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8361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49" y="365127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Receivable and Payable(exercise)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Self-Study Material (in the e-class, Chapter #6)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3B9FD-4748-459E-A65F-D592CAC1BEC6}"/>
              </a:ext>
            </a:extLst>
          </p:cNvPr>
          <p:cNvSpPr txBox="1"/>
          <p:nvPr/>
        </p:nvSpPr>
        <p:spPr>
          <a:xfrm>
            <a:off x="2152649" y="6231137"/>
            <a:ext cx="7592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© 2017 Cengage Learning, Principles of Financial Accounting, 2/E (IFRS Edition)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CE2B53-E5D0-4232-AD68-025E67BFC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829" y="2380410"/>
            <a:ext cx="76771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3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49" y="365127"/>
            <a:ext cx="8213510" cy="1325563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previous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8515350" cy="4895851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ABC OIL started its business on 20X2. 1.10.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This is a gasoline station, and it sells only one type of gasoline.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It has bought gasoline from its suppliers. The company use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FIFO methods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20X2. 2. 1. the shop sold 350 liters. How much is the cost of goods?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100 * 20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+ 250 * 15  = 2000 + 3750 = 5,750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20X2. 3. 26. the shop sold 600 liters. How much is the cost of goods?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50 * 15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+ 500*18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+   50 *16   = 750 + 9000 + 800 = 10050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06CEA25-C616-4AB1-B8BF-1ADA53B6DC0E}"/>
              </a:ext>
            </a:extLst>
          </p:cNvPr>
          <p:cNvGraphicFramePr>
            <a:graphicFrameLocks noGrp="1"/>
          </p:cNvGraphicFramePr>
          <p:nvPr/>
        </p:nvGraphicFramePr>
        <p:xfrm>
          <a:off x="3029986" y="3022812"/>
          <a:ext cx="6243780" cy="1327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7662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03123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025761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  <a:gridCol w="1047234">
                  <a:extLst>
                    <a:ext uri="{9D8B030D-6E8A-4147-A177-3AD203B41FA5}">
                      <a16:colId xmlns:a16="http://schemas.microsoft.com/office/drawing/2014/main" val="4241496853"/>
                    </a:ext>
                  </a:extLst>
                </a:gridCol>
              </a:tblGrid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Date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Amounts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(liters)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Unit price 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($/liter)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Value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1. 15.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2,000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1. 25.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2. 20.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3. 25.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6,400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5123640" y="3457080"/>
              <a:ext cx="4492440" cy="320940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4280" y="3447720"/>
                <a:ext cx="4511160" cy="322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3355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481313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97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49" y="365127"/>
            <a:ext cx="843387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Audit (Financial Statement Audit)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You and your friends made Company ABC with $80,000 of cash. You hired CEO, CFO, and other workers for the company. After one year, the CEO presented you the following financial statements.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If you want to check a few things about the financial statements. What will you check?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7A9D9-FD0C-4B57-A668-DB15C3D44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099" y="3928921"/>
            <a:ext cx="4876800" cy="2114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AA8B56-CCDC-43FB-8FD2-4D7C7CF12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205" y="3938447"/>
            <a:ext cx="2743200" cy="21050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65786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49" y="365127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Audit </a:t>
            </a: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(Financial Statement Audit)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trusted third party (auditor) checks the financial statements.</a:t>
            </a:r>
          </a:p>
          <a:p>
            <a:pPr marL="398463" indent="-398463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Accounting information users can make a decision based on the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audited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statements.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  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A50ABE-5046-4EB4-8AFB-8BEEE82A6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763" y="3063059"/>
            <a:ext cx="6136834" cy="29309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F9AA52-EF3E-4BD9-B53E-86CB46B6646A}"/>
              </a:ext>
            </a:extLst>
          </p:cNvPr>
          <p:cNvSpPr txBox="1"/>
          <p:nvPr/>
        </p:nvSpPr>
        <p:spPr>
          <a:xfrm>
            <a:off x="2497248" y="6173400"/>
            <a:ext cx="76688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https://www.sec.gov/Archives/edgar/data/887225/000119312522132015/d276732d20f.htm#fin276732_1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F434E7-60B5-43C3-A8E2-F03C32EAEB76}"/>
              </a:ext>
            </a:extLst>
          </p:cNvPr>
          <p:cNvSpPr txBox="1"/>
          <p:nvPr/>
        </p:nvSpPr>
        <p:spPr>
          <a:xfrm>
            <a:off x="2497248" y="6506033"/>
            <a:ext cx="62293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https://dart.fss.or.kr/dsaf001/main.do?rcpNo=20220321001499&amp;dcmNo=8487719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98824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481313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1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49" y="365127"/>
            <a:ext cx="8213510" cy="1325563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previous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8515350" cy="4895851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ABC OIL started its business on 20X2. 1.10.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This is a gasoline station, and it sells only one type of gasoline.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It has bought gasoline from its suppliers. The company use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FIFO methods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20X2. 2. 1. the shop sold 350 liters. How much is the cost of goods?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20X2. 3. 26. the shop sold 600 liters. How much is the cost of goods?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06CEA25-C616-4AB1-B8BF-1ADA53B6DC0E}"/>
              </a:ext>
            </a:extLst>
          </p:cNvPr>
          <p:cNvGraphicFramePr>
            <a:graphicFrameLocks noGrp="1"/>
          </p:cNvGraphicFramePr>
          <p:nvPr/>
        </p:nvGraphicFramePr>
        <p:xfrm>
          <a:off x="3029986" y="3022812"/>
          <a:ext cx="6243780" cy="1327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7662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03123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025761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  <a:gridCol w="1047234">
                  <a:extLst>
                    <a:ext uri="{9D8B030D-6E8A-4147-A177-3AD203B41FA5}">
                      <a16:colId xmlns:a16="http://schemas.microsoft.com/office/drawing/2014/main" val="4241496853"/>
                    </a:ext>
                  </a:extLst>
                </a:gridCol>
              </a:tblGrid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Date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Amounts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(liters)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Unit price 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($/liter)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Value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1. 15.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2,000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1. 25.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2. 20.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3. 25.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6,400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3105437-C4F4-4191-9BFE-199B3DF4FC61}"/>
              </a:ext>
            </a:extLst>
          </p:cNvPr>
          <p:cNvSpPr txBox="1"/>
          <p:nvPr/>
        </p:nvSpPr>
        <p:spPr>
          <a:xfrm>
            <a:off x="3029986" y="487237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XXX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52CE1F-967B-4E78-BBFF-2495716AAC8B}"/>
              </a:ext>
            </a:extLst>
          </p:cNvPr>
          <p:cNvSpPr txBox="1"/>
          <p:nvPr/>
        </p:nvSpPr>
        <p:spPr>
          <a:xfrm>
            <a:off x="6749829" y="4876805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                      XXXX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FAC461-BA38-4BD0-BE8F-06BF9DEE258D}"/>
              </a:ext>
            </a:extLst>
          </p:cNvPr>
          <p:cNvSpPr/>
          <p:nvPr/>
        </p:nvSpPr>
        <p:spPr>
          <a:xfrm>
            <a:off x="2592307" y="4914398"/>
            <a:ext cx="7098390" cy="29433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5EF209-9310-479B-95A0-B777EE1AC9A9}"/>
              </a:ext>
            </a:extLst>
          </p:cNvPr>
          <p:cNvSpPr txBox="1"/>
          <p:nvPr/>
        </p:nvSpPr>
        <p:spPr>
          <a:xfrm>
            <a:off x="3037533" y="5232998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Cost of goods              5,750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FF8F34-78C6-4852-A01B-E9AE68B070FC}"/>
              </a:ext>
            </a:extLst>
          </p:cNvPr>
          <p:cNvSpPr txBox="1"/>
          <p:nvPr/>
        </p:nvSpPr>
        <p:spPr>
          <a:xfrm>
            <a:off x="6757376" y="5237432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                    5,750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7054E94-8072-43FB-9540-1A0A2FD4FB6C}"/>
              </a:ext>
            </a:extLst>
          </p:cNvPr>
          <p:cNvSpPr/>
          <p:nvPr/>
        </p:nvSpPr>
        <p:spPr>
          <a:xfrm>
            <a:off x="2599854" y="5275025"/>
            <a:ext cx="7098390" cy="29433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D50F9B-289F-4BF0-A099-5DD7C56AA91D}"/>
              </a:ext>
            </a:extLst>
          </p:cNvPr>
          <p:cNvSpPr txBox="1"/>
          <p:nvPr/>
        </p:nvSpPr>
        <p:spPr>
          <a:xfrm>
            <a:off x="3019426" y="594822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XXX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E5DD6F-E2D0-4C94-9CBE-4923310E47D6}"/>
              </a:ext>
            </a:extLst>
          </p:cNvPr>
          <p:cNvSpPr txBox="1"/>
          <p:nvPr/>
        </p:nvSpPr>
        <p:spPr>
          <a:xfrm>
            <a:off x="6739269" y="5952655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                      XXXX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25BE003-7055-4755-9335-5DF1F78C67DB}"/>
              </a:ext>
            </a:extLst>
          </p:cNvPr>
          <p:cNvSpPr/>
          <p:nvPr/>
        </p:nvSpPr>
        <p:spPr>
          <a:xfrm>
            <a:off x="2581747" y="5990248"/>
            <a:ext cx="7098390" cy="29433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10ECBA-321E-47F7-9AB6-9689FB780237}"/>
              </a:ext>
            </a:extLst>
          </p:cNvPr>
          <p:cNvSpPr txBox="1"/>
          <p:nvPr/>
        </p:nvSpPr>
        <p:spPr>
          <a:xfrm>
            <a:off x="3026973" y="6308848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Cost of goods          10,050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6AA1A8-4E25-444F-9AB4-7A44A9407974}"/>
              </a:ext>
            </a:extLst>
          </p:cNvPr>
          <p:cNvSpPr txBox="1"/>
          <p:nvPr/>
        </p:nvSpPr>
        <p:spPr>
          <a:xfrm>
            <a:off x="6746816" y="6313282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                 10,050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192A35B-A474-46DD-9B03-7BFFE3588A02}"/>
              </a:ext>
            </a:extLst>
          </p:cNvPr>
          <p:cNvSpPr/>
          <p:nvPr/>
        </p:nvSpPr>
        <p:spPr>
          <a:xfrm>
            <a:off x="2589294" y="6350875"/>
            <a:ext cx="7098390" cy="29433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5712240" y="5228280"/>
              <a:ext cx="3735000" cy="151740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2880" y="5218920"/>
                <a:ext cx="3753720" cy="153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296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49" y="365127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Measurement of Inventories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IFRS Standard</a:t>
            </a:r>
          </a:p>
          <a:p>
            <a:pPr marL="287338" indent="-287338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IAS 2 Inventories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This is equivalent to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“</a:t>
            </a:r>
            <a:r>
              <a:rPr lang="ko-KR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기업회계기준서</a:t>
            </a:r>
            <a:r>
              <a:rPr lang="en-US" altLang="ko-K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(K-IFRS) </a:t>
            </a:r>
            <a:r>
              <a:rPr lang="ko-KR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제</a:t>
            </a:r>
            <a:r>
              <a:rPr lang="en-US" altLang="ko-K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1002</a:t>
            </a:r>
            <a:r>
              <a:rPr lang="ko-KR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호 재고자산</a:t>
            </a:r>
            <a:r>
              <a:rPr lang="en-US" altLang="ko-K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.”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Paragraph 9</a:t>
            </a:r>
          </a:p>
          <a:p>
            <a:pPr marL="225425" indent="-225425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Inventories shall be measured at the lower of cost and net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realisable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value.</a:t>
            </a:r>
          </a:p>
          <a:p>
            <a:pPr marL="225425" indent="-225425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25425" indent="-225425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Paragraph 10</a:t>
            </a:r>
          </a:p>
          <a:p>
            <a:pPr marL="290513" indent="-290513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The cost of inventories shall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comprise all costs of purchase, costs of conversion and other costs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incurred in bringing the inventories to their present location and condition.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AC39EF-ED15-42AE-A829-ED0CC7A3D133}"/>
              </a:ext>
            </a:extLst>
          </p:cNvPr>
          <p:cNvSpPr txBox="1"/>
          <p:nvPr/>
        </p:nvSpPr>
        <p:spPr>
          <a:xfrm>
            <a:off x="2346960" y="6169582"/>
            <a:ext cx="65561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http://www.kasb.or.kr/fe/accstd/NR_list.do?sortCd=K-IFRS</a:t>
            </a:r>
            <a:endParaRPr lang="en-US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/>
              <p14:cNvContentPartPr/>
              <p14:nvPr/>
            </p14:nvContentPartPr>
            <p14:xfrm>
              <a:off x="2413200" y="1965960"/>
              <a:ext cx="7417080" cy="43653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3840" y="1956600"/>
                <a:ext cx="7435800" cy="438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945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49" y="365127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Measurement of Inventories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ABC OIL bought gasoline from its supplier. ABC OIL paid $100 to its supplier. In addition, ABC OIL paid $10 to a delivery company for oil transportation. All transactions occurred with cash.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Provide the journal entry.</a:t>
            </a:r>
          </a:p>
          <a:p>
            <a:pPr marL="225425" indent="-225425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Paragraph 10 –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“The cost of inventories shall </a:t>
            </a: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comprise all costs of purchase, costs of conversion and other costs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incurred in bringing the inventories to their present location and condition.”</a:t>
            </a:r>
          </a:p>
          <a:p>
            <a:pPr marL="225425" indent="-225425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Journal Entry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9358D-4D5F-4328-98C8-6C7C498DFE00}"/>
              </a:ext>
            </a:extLst>
          </p:cNvPr>
          <p:cNvSpPr txBox="1"/>
          <p:nvPr/>
        </p:nvSpPr>
        <p:spPr>
          <a:xfrm>
            <a:off x="3007258" y="4474612"/>
            <a:ext cx="31774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                            $100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51ECAE-8B22-4B7E-979B-175CDF04A7C7}"/>
              </a:ext>
            </a:extLst>
          </p:cNvPr>
          <p:cNvSpPr txBox="1"/>
          <p:nvPr/>
        </p:nvSpPr>
        <p:spPr>
          <a:xfrm>
            <a:off x="6450903" y="4474812"/>
            <a:ext cx="3549722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$100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838BA6-3EB8-4F48-BC5A-0251EBD7CF13}"/>
              </a:ext>
            </a:extLst>
          </p:cNvPr>
          <p:cNvSpPr/>
          <p:nvPr/>
        </p:nvSpPr>
        <p:spPr>
          <a:xfrm>
            <a:off x="2636066" y="4487518"/>
            <a:ext cx="7098390" cy="34881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9A1C0A-5DC6-49E6-86F5-AE156C27305D}"/>
              </a:ext>
            </a:extLst>
          </p:cNvPr>
          <p:cNvSpPr txBox="1"/>
          <p:nvPr/>
        </p:nvSpPr>
        <p:spPr>
          <a:xfrm>
            <a:off x="2944504" y="6014756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                       $110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0D74CC-C0BF-4D4B-BAB2-69166680A5ED}"/>
              </a:ext>
            </a:extLst>
          </p:cNvPr>
          <p:cNvSpPr txBox="1"/>
          <p:nvPr/>
        </p:nvSpPr>
        <p:spPr>
          <a:xfrm>
            <a:off x="5968596" y="6004194"/>
            <a:ext cx="3549722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      $100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1E4A95B-0D33-4BEA-BFC7-72F4828EFF35}"/>
              </a:ext>
            </a:extLst>
          </p:cNvPr>
          <p:cNvSpPr/>
          <p:nvPr/>
        </p:nvSpPr>
        <p:spPr>
          <a:xfrm>
            <a:off x="2573312" y="5958018"/>
            <a:ext cx="7161144" cy="83813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60EA0-9646-45F3-83B0-51E0CE813888}"/>
              </a:ext>
            </a:extLst>
          </p:cNvPr>
          <p:cNvSpPr txBox="1"/>
          <p:nvPr/>
        </p:nvSpPr>
        <p:spPr>
          <a:xfrm>
            <a:off x="5993996" y="6334394"/>
            <a:ext cx="4249361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      $10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768212-343E-4E77-B50C-8167B1851171}"/>
              </a:ext>
            </a:extLst>
          </p:cNvPr>
          <p:cNvSpPr txBox="1"/>
          <p:nvPr/>
        </p:nvSpPr>
        <p:spPr>
          <a:xfrm>
            <a:off x="2976778" y="4874436"/>
            <a:ext cx="32079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Transportation expense      $10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34FC43-F287-4A42-AE72-50F2E6BFF2A0}"/>
              </a:ext>
            </a:extLst>
          </p:cNvPr>
          <p:cNvSpPr txBox="1"/>
          <p:nvPr/>
        </p:nvSpPr>
        <p:spPr>
          <a:xfrm>
            <a:off x="6420423" y="4874636"/>
            <a:ext cx="3549722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Cash                                            $10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706BFA-69EE-4383-9F36-CD35B8D6DC3A}"/>
              </a:ext>
            </a:extLst>
          </p:cNvPr>
          <p:cNvSpPr/>
          <p:nvPr/>
        </p:nvSpPr>
        <p:spPr>
          <a:xfrm>
            <a:off x="2605586" y="4887342"/>
            <a:ext cx="7098390" cy="34881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DC5F76-B2DC-4F95-8E46-7BCE11BC8393}"/>
              </a:ext>
            </a:extLst>
          </p:cNvPr>
          <p:cNvSpPr txBox="1"/>
          <p:nvPr/>
        </p:nvSpPr>
        <p:spPr>
          <a:xfrm>
            <a:off x="3000084" y="5274263"/>
            <a:ext cx="31846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                               $10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D93A06-07A2-4E67-9C9C-7A0B735FDCDF}"/>
              </a:ext>
            </a:extLst>
          </p:cNvPr>
          <p:cNvSpPr txBox="1"/>
          <p:nvPr/>
        </p:nvSpPr>
        <p:spPr>
          <a:xfrm>
            <a:off x="6443729" y="5274463"/>
            <a:ext cx="3549722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Transportation expense        $10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20E744E-ADA0-4387-9259-5E3CA068020F}"/>
              </a:ext>
            </a:extLst>
          </p:cNvPr>
          <p:cNvSpPr/>
          <p:nvPr/>
        </p:nvSpPr>
        <p:spPr>
          <a:xfrm>
            <a:off x="2628892" y="5287169"/>
            <a:ext cx="7098390" cy="34881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082297-9EFA-4451-B76D-AA8D83B6D925}"/>
              </a:ext>
            </a:extLst>
          </p:cNvPr>
          <p:cNvSpPr txBox="1"/>
          <p:nvPr/>
        </p:nvSpPr>
        <p:spPr>
          <a:xfrm>
            <a:off x="2118863" y="6081305"/>
            <a:ext cx="454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endParaRPr lang="en-US" sz="2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3014040" y="1724040"/>
              <a:ext cx="7724520" cy="495468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4680" y="1714680"/>
                <a:ext cx="7743240" cy="49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9869160" y="5362920"/>
              <a:ext cx="156240" cy="13320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59800" y="5353560"/>
                <a:ext cx="174960" cy="15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28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49" y="365127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Measurement of Inventories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Toy bought raw material from its supplier. ST Toy paid $200 to its supplier. In addition, ST Toy paid $80 to the factory workers as wage. The accounting department employees of ST Toy were also paid $40. ST Toy manufactured toys and used up all of its raw material. All transactions occurred with cash.</a:t>
            </a:r>
          </a:p>
          <a:p>
            <a:pPr marL="225425" indent="-225425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Paragraph 10 –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“The cost of inventories shall </a:t>
            </a: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comprise all costs of purchase, costs of conversion and other costs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incurred in bringing the inventories to their present location and condition.”</a:t>
            </a:r>
          </a:p>
          <a:p>
            <a:pPr marL="225425" indent="-225425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Journal Entry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9358D-4D5F-4328-98C8-6C7C498DFE00}"/>
              </a:ext>
            </a:extLst>
          </p:cNvPr>
          <p:cNvSpPr txBox="1"/>
          <p:nvPr/>
        </p:nvSpPr>
        <p:spPr>
          <a:xfrm>
            <a:off x="2824376" y="4474612"/>
            <a:ext cx="37539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Raw material (asset)                   $200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51ECAE-8B22-4B7E-979B-175CDF04A7C7}"/>
              </a:ext>
            </a:extLst>
          </p:cNvPr>
          <p:cNvSpPr txBox="1"/>
          <p:nvPr/>
        </p:nvSpPr>
        <p:spPr>
          <a:xfrm>
            <a:off x="6450903" y="4474812"/>
            <a:ext cx="3549722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$200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838BA6-3EB8-4F48-BC5A-0251EBD7CF13}"/>
              </a:ext>
            </a:extLst>
          </p:cNvPr>
          <p:cNvSpPr/>
          <p:nvPr/>
        </p:nvSpPr>
        <p:spPr>
          <a:xfrm>
            <a:off x="2636066" y="4487518"/>
            <a:ext cx="7098390" cy="34881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768212-343E-4E77-B50C-8167B1851171}"/>
              </a:ext>
            </a:extLst>
          </p:cNvPr>
          <p:cNvSpPr txBox="1"/>
          <p:nvPr/>
        </p:nvSpPr>
        <p:spPr>
          <a:xfrm>
            <a:off x="2793897" y="4874436"/>
            <a:ext cx="37539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Factory worker salary expense    $80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34FC43-F287-4A42-AE72-50F2E6BFF2A0}"/>
              </a:ext>
            </a:extLst>
          </p:cNvPr>
          <p:cNvSpPr txBox="1"/>
          <p:nvPr/>
        </p:nvSpPr>
        <p:spPr>
          <a:xfrm>
            <a:off x="6420423" y="4874636"/>
            <a:ext cx="3549722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Cash                                            $80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706BFA-69EE-4383-9F36-CD35B8D6DC3A}"/>
              </a:ext>
            </a:extLst>
          </p:cNvPr>
          <p:cNvSpPr/>
          <p:nvPr/>
        </p:nvSpPr>
        <p:spPr>
          <a:xfrm>
            <a:off x="2605586" y="4887342"/>
            <a:ext cx="7098390" cy="34881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DC5F76-B2DC-4F95-8E46-7BCE11BC8393}"/>
              </a:ext>
            </a:extLst>
          </p:cNvPr>
          <p:cNvSpPr txBox="1"/>
          <p:nvPr/>
        </p:nvSpPr>
        <p:spPr>
          <a:xfrm>
            <a:off x="2817203" y="5274263"/>
            <a:ext cx="37306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Acct worker salary expense         $40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D93A06-07A2-4E67-9C9C-7A0B735FDCDF}"/>
              </a:ext>
            </a:extLst>
          </p:cNvPr>
          <p:cNvSpPr txBox="1"/>
          <p:nvPr/>
        </p:nvSpPr>
        <p:spPr>
          <a:xfrm>
            <a:off x="6443729" y="5274463"/>
            <a:ext cx="3549722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Cash                                            $40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20E744E-ADA0-4387-9259-5E3CA068020F}"/>
              </a:ext>
            </a:extLst>
          </p:cNvPr>
          <p:cNvSpPr/>
          <p:nvPr/>
        </p:nvSpPr>
        <p:spPr>
          <a:xfrm>
            <a:off x="2628892" y="5287169"/>
            <a:ext cx="7098390" cy="34881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B69ED3-5B9A-4B6D-A4AE-C6E495AE6643}"/>
              </a:ext>
            </a:extLst>
          </p:cNvPr>
          <p:cNvSpPr txBox="1"/>
          <p:nvPr/>
        </p:nvSpPr>
        <p:spPr>
          <a:xfrm>
            <a:off x="2797480" y="5781663"/>
            <a:ext cx="37306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Product (asset, inventory)       $200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CF28F4-3A23-4BCA-A451-1628E34F1741}"/>
              </a:ext>
            </a:extLst>
          </p:cNvPr>
          <p:cNvSpPr txBox="1"/>
          <p:nvPr/>
        </p:nvSpPr>
        <p:spPr>
          <a:xfrm>
            <a:off x="6424006" y="5781862"/>
            <a:ext cx="38003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Raw material (asset)                   $200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BC4198D-C95E-423A-82A4-5A7CB29F0B06}"/>
              </a:ext>
            </a:extLst>
          </p:cNvPr>
          <p:cNvSpPr/>
          <p:nvPr/>
        </p:nvSpPr>
        <p:spPr>
          <a:xfrm>
            <a:off x="2609169" y="5794569"/>
            <a:ext cx="7615211" cy="34881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453C8A-A2CC-4305-B169-F4D7C20F9B00}"/>
              </a:ext>
            </a:extLst>
          </p:cNvPr>
          <p:cNvSpPr txBox="1"/>
          <p:nvPr/>
        </p:nvSpPr>
        <p:spPr>
          <a:xfrm>
            <a:off x="2810033" y="6181490"/>
            <a:ext cx="37306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Product (asset , inventory)        $80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9C8A68-C2D0-4DBD-9972-96530D340279}"/>
              </a:ext>
            </a:extLst>
          </p:cNvPr>
          <p:cNvSpPr txBox="1"/>
          <p:nvPr/>
        </p:nvSpPr>
        <p:spPr>
          <a:xfrm>
            <a:off x="6436559" y="6181689"/>
            <a:ext cx="38003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Factory worker salary expense    $80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FCA297A-4F77-48A3-8416-56503C052242}"/>
              </a:ext>
            </a:extLst>
          </p:cNvPr>
          <p:cNvSpPr/>
          <p:nvPr/>
        </p:nvSpPr>
        <p:spPr>
          <a:xfrm>
            <a:off x="2621722" y="6194396"/>
            <a:ext cx="7615211" cy="34881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9195600" y="4538520"/>
              <a:ext cx="153720" cy="22464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86240" y="4529160"/>
                <a:ext cx="17244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1669080" y="588240"/>
              <a:ext cx="9060480" cy="586620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9720" y="578880"/>
                <a:ext cx="9079200" cy="588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0231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49" y="365127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Measurement of Inventories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Toy bought raw material from its supplier. ST Toy paid $200 to its supplier. In addition, ST Toy paid $80 to the factory workers as wage. The accounting department employees of ST Toy were also paid $40. ST Toy manufactured toys and used up all of its raw material. All transactions occurred with cash.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toys can be sold $500 in the market.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Provide the general entry.</a:t>
            </a:r>
          </a:p>
          <a:p>
            <a:pPr marL="225425" indent="-225425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Paragraph 9 –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“Inventories shall be measured at the lower of cost and net </a:t>
            </a:r>
            <a:r>
              <a:rPr lang="en-US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realisable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value.”</a:t>
            </a:r>
          </a:p>
          <a:p>
            <a:pPr marL="225425" indent="-225425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25425" indent="-225425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Journal Entry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No additional journal entry is needed.</a:t>
            </a:r>
            <a:endParaRPr lang="en-US" sz="24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2474040" y="2716200"/>
              <a:ext cx="7508880" cy="260820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4680" y="2706840"/>
                <a:ext cx="7527600" cy="262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0804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49" y="365127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Measurement of Inventories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Toy bought raw material from its supplier. ST Toy paid $200 to its supplier. In addition, ST Toy paid $80 to the factory workers as wage. The accounting department employees of ST Toy were also paid $40. ST Toy manufactured toys and used up all of its raw material. All transactions occurred with cash.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toys can be sold $100 in the market.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Provide the general entry.</a:t>
            </a:r>
          </a:p>
          <a:p>
            <a:pPr marL="225425" indent="-225425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Paragraph 10 –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“Inventories shall be measured at the lower of cost and net </a:t>
            </a:r>
            <a:r>
              <a:rPr lang="en-US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realisable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value.”</a:t>
            </a:r>
          </a:p>
          <a:p>
            <a:pPr marL="225425" indent="-225425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Journal Entry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9358D-4D5F-4328-98C8-6C7C498DFE00}"/>
              </a:ext>
            </a:extLst>
          </p:cNvPr>
          <p:cNvSpPr txBox="1"/>
          <p:nvPr/>
        </p:nvSpPr>
        <p:spPr>
          <a:xfrm>
            <a:off x="2630740" y="5362805"/>
            <a:ext cx="42720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write-down (expense)     $180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51ECAE-8B22-4B7E-979B-175CDF04A7C7}"/>
              </a:ext>
            </a:extLst>
          </p:cNvPr>
          <p:cNvSpPr txBox="1"/>
          <p:nvPr/>
        </p:nvSpPr>
        <p:spPr>
          <a:xfrm>
            <a:off x="6935001" y="5363004"/>
            <a:ext cx="35497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Product (asset)                  $180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838BA6-3EB8-4F48-BC5A-0251EBD7CF13}"/>
              </a:ext>
            </a:extLst>
          </p:cNvPr>
          <p:cNvSpPr/>
          <p:nvPr/>
        </p:nvSpPr>
        <p:spPr>
          <a:xfrm>
            <a:off x="2442430" y="5375711"/>
            <a:ext cx="7624536" cy="34881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3001800" y="2832840"/>
              <a:ext cx="7376400" cy="306792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2440" y="2823480"/>
                <a:ext cx="7395120" cy="308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281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2606</Words>
  <Application>Microsoft Office PowerPoint</Application>
  <PresentationFormat>와이드스크린</PresentationFormat>
  <Paragraphs>381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Arial</vt:lpstr>
      <vt:lpstr>Calibri</vt:lpstr>
      <vt:lpstr>Cambria Math</vt:lpstr>
      <vt:lpstr>Times New Roman</vt:lpstr>
      <vt:lpstr>맑은 고딕</vt:lpstr>
      <vt:lpstr>Office 테마</vt:lpstr>
      <vt:lpstr>Inventories - Accounting Principles</vt:lpstr>
      <vt:lpstr>Recap the previous class</vt:lpstr>
      <vt:lpstr>Recap the previous class</vt:lpstr>
      <vt:lpstr>Recap the previous class</vt:lpstr>
      <vt:lpstr>Measurement of Inventories</vt:lpstr>
      <vt:lpstr>Measurement of Inventories</vt:lpstr>
      <vt:lpstr>Measurement of Inventories</vt:lpstr>
      <vt:lpstr>Measurement of Inventories</vt:lpstr>
      <vt:lpstr>Measurement of Inventories</vt:lpstr>
      <vt:lpstr>Measurement of Inventories</vt:lpstr>
      <vt:lpstr>Inventories (exercise)</vt:lpstr>
      <vt:lpstr>Inventories (exercise)</vt:lpstr>
      <vt:lpstr>Any Questions?</vt:lpstr>
      <vt:lpstr>Receivable and Payable - Accounting Principles</vt:lpstr>
      <vt:lpstr>Receivable</vt:lpstr>
      <vt:lpstr>Receivable</vt:lpstr>
      <vt:lpstr>Receivable</vt:lpstr>
      <vt:lpstr>Evaluation of Receivable</vt:lpstr>
      <vt:lpstr>Settlement of Receivable</vt:lpstr>
      <vt:lpstr>Evaluation of Receivable (Aging)</vt:lpstr>
      <vt:lpstr>Evaluation of Receivable (Aging)</vt:lpstr>
      <vt:lpstr>Evaluation of Receivable (Aging)</vt:lpstr>
      <vt:lpstr>Payable and Other Liability</vt:lpstr>
      <vt:lpstr>Bakery Case #3 (Week #1 Slides)</vt:lpstr>
      <vt:lpstr>Bakery Case #3 (Week #1 Slides)</vt:lpstr>
      <vt:lpstr>Payable and Other Liability</vt:lpstr>
      <vt:lpstr>Any Questions?</vt:lpstr>
      <vt:lpstr>Receivable and Payable(exercise)</vt:lpstr>
      <vt:lpstr>Receivable and Payable(exercise)</vt:lpstr>
      <vt:lpstr>Any Questions?</vt:lpstr>
      <vt:lpstr>Audit (Financial Statement Audit)</vt:lpstr>
      <vt:lpstr>Audit (Financial Statement Audit)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Inventories - Accounting Principles</dc:title>
  <dc:creator>이정윤</dc:creator>
  <cp:lastModifiedBy>이정윤</cp:lastModifiedBy>
  <cp:revision>2</cp:revision>
  <dcterms:created xsi:type="dcterms:W3CDTF">2022-05-09T00:54:28Z</dcterms:created>
  <dcterms:modified xsi:type="dcterms:W3CDTF">2022-05-09T00:58:50Z</dcterms:modified>
</cp:coreProperties>
</file>