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550" r:id="rId3"/>
    <p:sldId id="551" r:id="rId4"/>
    <p:sldId id="552" r:id="rId5"/>
    <p:sldId id="607" r:id="rId6"/>
    <p:sldId id="608" r:id="rId7"/>
    <p:sldId id="610" r:id="rId8"/>
    <p:sldId id="611" r:id="rId9"/>
    <p:sldId id="612" r:id="rId10"/>
    <p:sldId id="613" r:id="rId11"/>
    <p:sldId id="614" r:id="rId12"/>
    <p:sldId id="616" r:id="rId13"/>
    <p:sldId id="617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Cambria Math" panose="02040503050406030204" pitchFamily="18" charset="0"/>
      <p:regular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F2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1:05:38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9999 13471 0,'0'0'0,"0"0"16,0 0-16,0 0 0,0 0 16,0 0-16,0 0 0,2 12 15,0-2-15,2 9 16,-1 1-16,5-4 0,-1-1 15,2-3-15,1-2 0,0-2 16,-2-3-16,-1-1 16,-1 1-16,2-1 0,0-2 15,1-2-15,1-2 0,2-1 16,0 2-16,3-5 16,-2 0-16,1-2 0,-1-2 15,2 1-15,0-2 0,3 2 16,-2-3-16,2 2 15,-1 0-15,-17 10 0,0 0 16,20-6-16,-3 0 0,4 6 16,-3-2-16,-1 7 15,-1-4-15,-3 7 16,2-2-16,-2 2 0,-2 0 16,3 0-16,-2-1 0,2-1 15,-3 1-15,5-4 0,-2 1 16,2-2-16,-2 0 15,2-2-15,-1-2 0,1 0 16,-1 0-16,1-1 16,-2-2-16,2 1 0,-1-2 15,1 4-15,-1-1 0,3 1 16,-3 0-16,3 0 16,0 0-16,0-2 0,-1-2 15,3-2-15,-2-2 0,1 0 16,1-1-16,-3-1 15,1 1-15,0-2 0,-1 2 16,-17 11-16,0 0 0,19-9 16,-2 1-16,3 8 15,-3 0-15,0 6 0,0 1 16,-2 4-16,-1-1 0,-1 0 16,0-1-16,3 0 15,-2-1-15,4-4 0,-3-1 16,4-3-16,-1-2 0,1 1 15,0-3-15,1-2 16,-1-1-16,-3 2 0,-2-1 16</inkml:trace>
  <inkml:trace contextRef="#ctx0" brushRef="#br0" timeOffset="7987.3161">13849 10803 0,'8'0'0,"-43"0"16,17 0-16,1 0 0,-1 0 16,-1 0-16,-2 0 15,1 0-15,-1 0 0,0 0 16,-1-4-16,0 2 0,-1 1 15,0-2-15,-3 1 0,2-3 16,1 0-16,-3 2 16,-1-2-16,1-3 0,1-3 15,4 4-15,-2-3 0,1-3 16,-1-3-16,0 1 16,0 1-16,-1-5 0,0 2 15,6-3 1,-4-2-16,4-1 0,-1-1 0,3-1 15,-2-1-15,4-2 16,-2 1-16,4 0 0,-1-4 0,4 3 16,-2-4-16,5 3 15,-1-2-15,3 1 0,0 1 16,1-1-16,2-2 16,2 6-16,-1-4 0,9 2 15,-3 0-15,5-1 0,-1 0 16,6 0-16,-2-2 15,10 0-15,1-2 0,6 2 16,0-3-16,1 5 16,-1-3-16,0 9 0,0-1 15,3 6 1,-3 0-16,1 7 0,-1 0 0,5 4 16,-1 1-16,1 5 0,-1-4 15,2 5-15,-2-2 0,2 6 16,-2 0-16,3 2 15,-3 1-15,0 0 0,0 1 16,1 3-16,-3 1 0,3 2 16,-1 0-16,-2 3 15,0 1-15,0 4 0,-1-2 16,-1 3-16,1 0 0,-5 3 16,-1 0-16,0 4 15,-3-3-15,2 4 0,-2-1 16,-3 0-16,-2 0 0,-4 5 15,0-3-15,-4 4 16,-2-1-16,-3 1 0,-1-2 16,-4 2-16,0 0 0,-6 1 15,1-1-15,-8-2 16,0-1-16,-5 3 16,0-2-16,2-4 0,-1 3 15,-3-4-15,0 0 0,0-2 16,-4 0-16,-2-2 0,1-1 15,-1-3-15,-1 0 16,1-1-16,1-2 0,3-2 16,-2-2-16,6-1 0,-2-1 15,3-2-15,-1-1 16,3-1-16,-2-1 0,3-2 16,-2-1-16,7-2 15,-4 0-15,6-2 0,-1-2 16,5 0-16,-3 0 0,6-5 15,-3 2-15,3-2 0,-2-2 16</inkml:trace>
  <inkml:trace contextRef="#ctx0" brushRef="#br0" timeOffset="11607.4813">10389 16197 0,'0'0'0,"8"12"0,0 1 15,3 3-15,0 2 0,0-2 16,0 0-16,3-2 16,-2 1-16,0-1 0,-1-2 15,3 0-15,-2-2 0,1-3 16,0 1 0,-1-2-16,-1-2 0,3-3 0,-2-1 15,4-1-15,-3-1 0,5-4 16,-3 0-16,5-3 15,0-3-15,1-2 0,0 0 16,-1-2-16,0 0 0,0 1 16,0-1-16,1 2 15,0 1-15,5 3 0,-2 0 16,-2 6-16,2-2 0,2 8 16,-2-2-16,1 6 15,-2-2-15,3 4 0,-3-2 16,5-5-16,-3 2 0,0-3 15,1-3-15,-2 0 16,0-1 0,-2 0-16,2 0 0,0 2 0,-1-2 15,3 6-15,-2-2 0,3 10 16,-1-2-16,1 8 0,-2-1 16,1 2-16,-1 1 15,0-1-15,1-4 0,0-4 16,0 2-16,1-8 0,-1 1 15,-4-8-15,2-1 16,-6-1-16,-1-2 0</inkml:trace>
  <inkml:trace contextRef="#ctx0" brushRef="#br0" timeOffset="15378.306">14522 10574 0,'0'0'0,"0"0"0,0 0 16,0 0-16,0 0 16,0 0-16,0 0 0,0 0 15,0 0 1,-7-3-16,-1 0 0,-5-5 0,-1-2 16,5 1-16,-1-3 0,2 4 15,-2-1-15,4 4 16,-1-3-16,-2 1 0,2-2 0,-1 1 15,-1-2-15,0 3 16,-1-3-16,0 2 0,0-2 16,0 1-16,1-1 15,-3 0-15,0-1 0,1 2 16,-1-3-16,0 3 16,-2-1-16,14 10 0,0 0 15,-15-10-15,-1-2 0,-5 1 16,-1-3-16,3 4 15,-3-2-15,2 2 0,0 0 16,1 2-16,-3-2 0,1 3 16,0 0-16,21 7 15,0 0-15,-26-6 0,1-3 16,-2 3-16,2 0 0,-1 3 16,2-2-16,24 5 0,0 0 15,-26-1-15,1-3 16,-3 2-16,1 0 0,2 2 15,1-2-15,-2 2 16,1-2-16,3 4 0,-2 0 16,3 0-16,0 0 0,1 2 15,1-3-15,-2 4 16,-1-2-16,3 3 0,-2 0 16,4 0-16,-3 0 0,2 2 15,1-2-15,-1 0 16,-1-1-16,1 4 0,-1-4 15,4 4-15,-3-2 16,18-7-16,0 0 0,-17 9 16,-1 0-16,1 3 0,-1-2 15,0 1-15,-1 1 0,19-12 16,0 0-16,-18 12 16,-1 0-16,3 1 0,-2-1 15,2 0-15,-2-2 0,5 1 31,-2-1-31,0 2 0,0-2 0,1 0 0,-1-3 16,1 4-16,1-1 0,13-10 16,0 0-16,-15 12 15,2 1-15,13-13 0,0 0 16,-16 14-16,0-1 16,16-13-16,0 0 0,-16 15 15,1 0-15,1 1 0,-2 0 16,16-16-16,0 0 15,-12 13-15,-1 1 0,13-14 16,0 0-16,-11 14 16,-4-1-16,15-13 0,0 0 15,-11 16-15,-1 0 0,12-16 16,0 0 0,-8 15-16,-1 0 0,9-15 0,0 0 15,-6 18-15,-2 0 0,8-18 16,0 0-16,0 0 15,0 0-15,-4 18 0,-2-1 16,6-17-16,0 0 0,-4 20 16,1-2-16,3-18 15,0 0-15,-2 20 0,-2-2 16,4-18-16,0 0 0,0 19 16,0-1-16,0-18 15,0 0-15,4 16 0,-1 4 16,-3-20-16,0 0 0,6 16 15,0 2-15,-1-2 16,2 0 0,-7-16-16,0 0 0,8 13 0,-3 1 0,-5-14 15,0 0-15,6 12 16,0-1-16,-6-11 0,0 0 16,8 14-16,0 1 0,-8-15 15,0 0-15,11 13 16,-1-2-16,-10-11 0,0 0 15,0 0-15,0 0 0,14 16 16,0 0-16,1-2 16,1 0-16,-16-14 0,0 0 15,15 14-15,-1-3 16,-14-11-16,0 0 0,17 12 16,-3 1-16,-14-13 0,0 0 15,17 11-15,-1-1 16,-16-10-16,0 0 0,17 9 15,1 2-15,-1-2 0,1 1 16,-1-2-16,-1-3 16,-16-5-16,0 0 0,18 7 15,-3-1-15,1 0 0,0 0 16,-16-6-16,0 0 0,18 3 16,-3 1-16,3 0 15,-1-1-15,-17-3 0,0 0 16,18 5-16,-3-4 15,-15-1-15,0 0 0,18 5 16,0-4-16,-18-1 16,0 0-16,19 3 0,-1-1 15,-18-2-15,0 0 0,19 0 16,2 0-16,-21 0 0,0 0 16,0 0-16,0 0 15,22 0-15,-2 0 0,-20 0 16,0 0-16,24 0 15,-2 0-15,-22 0 0,0 0 16,23 0-16,0-2 0,-23 2 16,0 0-16,22-4 15,-2-1-15,-20 5 0,0 0 16,21-3-16,-1-3 0,-20 6 16,0 0-16,24-4 15,-2 0-15,-22 4 0,0 0 16,22-3-16,0-2 0,-22 5 15,0 0-15,20-4 16,-1-1-16,1 1 0,0-1 16,-20 5-16,0 0 0,19-4 15,1-1-15,-20 5 16,0 0-16,22-4 0,-1-2 16,-21 6-16,0 0 15,22-5-15,0 0 0,-4 1 16,2-2-16,-20 6 15,0 0-15,22-4 0,-3 1 16,-1-2-16,-1-1 0,-17 6 16,0 0-16,21-5 0,-3-2 15,-1 2-15,1-1 16,-1 0-16,-1-2 0,1 2 16,-1 0-16,-1 1 0,-1-1 15,-14 6-15,0 0 16,13-8-16,2 1 0,-2-3 15,0 1-15,0 2 0,1-4 16,0 2-16,-1-1 16,5-1-16,-3-1 0,-1-1 15,0 2-15,0-1 0,-1 1 16,1 0-16,-1-1 16,2 1-16,-2-3 0,1 0 15,-2-1-15,0 1 16,-2-2-16,0 0 15,-3 1-15,3-2 0,-2 3 0,0-2 16,-1 0-16,-1 0 16,0 1-16,-4 1 0,0-2 15,0 3-15,-2-4 0,0 2 16,-2 0-16,0-2 16,-1 1-16,-2-1 0,-1-1 15,-1-1-15,-1-2 0,0 3 16,-2-2-16,1 2 15,-2-1-15,0 3 0,0-2 16,0 4-16,-1-1 0,2 3 16,-2-2-16</inkml:trace>
  <inkml:trace contextRef="#ctx0" brushRef="#br0" timeOffset="19865.3046">13186 10444 0,'9'-10'0,"-37"39"0,16-17 15,3 0-15,-3-1 16,4-1-16,-2 3 0,-2 3 16,0-3-16,-2 8 0,0 0 15,-1 2-15,-1-1 0,3 1 16,-3 1-16,4 0 0,-1 1 15,13-25-15,0 0 16,-10 32-16,-2-4 0,3 4 16,-2 0-16,2 5 15,0 0-15,0 3 0,2-3 16,1 1-16,-3-1 0,5-2 16,-2 0-16,6 1 0,0-3 15,2 0-15,0-1 16,2 1-16,0-1 15,3 1-15,-1-1 0,1-1 16,0-3-16,-2-1 0,1-4 16,0 0-16,-1 1 0,4 2 15,-2 0-15,3-1 16,-3 1-16,4-1 0,-4 0 16,3 1-16,0-2 0,2-1 15,-3 1-15,3-1 16,0 0-16,1-3 0,-1 2 15,1 0-15,0-2 0,1-1 16,-2 1-16,3 0 16,-1-3-16,0 1 15,-1-1-15,3 1 0,-3-6 0,3 2 16,0-3-16,3 2 16,-1-2-16,-18-11 0,0 0 15,21 10-15,0-1 0,1 2 16,-1-4-16,-21-7 15,0 0-15,23 8 0,-1 0 16,2-2-16,-4-2 16,4 0-16,-2-3 0,-22-1 15,0 0-15,23 0 16,-1 0-16,4-1 0,-3-3 16,0-3-16,-1 1 15,0-2-15,-2 0 0,0 0 16,2-2-16,1 0 0,-4-1 0,2-1 15,1-3-15,1 2 16,0-3-16,-1 0 16,0-1-16,-1 0 0,-1-3 15,2 0-15,-3-1 0,3-1 16,0-1-16,0 2 0,0-1 16,0-1-16,-3-2 15,3 1-15,-2-1 0,-1 1 16,-1-2-16,-2 1 0,-2 0 15,1-3 1,1 2-16,2-1 0,-3 0 0,1-2 16,-3 1-16,-1-1 15,0-2-15,-5 1 0,1 0 16,1-2-16,-2-1 0,1-3 16,0 0-16,-1 0 15,-3 0-15,-2 2 0,-2 2 16,-2 0-16,0 0 0,2 7 15,-2 0-15,-1 2 16,1-4-16,-2 0 0,0 0 16,-2-1-16,-2 1 0,0-1 15,-2-1-15,3 1 16,-3-1-16,0 3 0,-1-1 16,-2 1-16,2-1 0,-2 1 15,-1 0-15,-2 3 16,0 0-16,-1 0 0,-1 3 15,0-1-15,-1 0 0,-1 3 16,1-1-16,-1 2 16,-2-4-16,3 4 0,-3-1 15,1 2-15,-3-1 16,3 3-16,-3-1 0,0 2 16,-2 1-16,4 5 0,-4-3 15,-1 4-15,-1 0 16,-1 5-16,-1-3 0,0 5 15,1-1-15,0 6 0,-2-2 16,-1 6-16,1-3 0,-8 9 16,0-1-16,-1 3 15,-1 1-15,5 4 0,-2-1 16,6 1-16,1-1 0,6-1 16,-3 1-16,5 4 15,-3-1-15,5 5 0,-3-3 16,2 6-16,-2 0 15,2 9-15,-4-1 0,2 1 16,-1-1-16</inkml:trace>
  <inkml:trace contextRef="#ctx0" brushRef="#br0" timeOffset="25538.0132">12952 15262 0,'0'0'0,"0"0"15,0 0-15,0 0 16,0 0-16,0 0 0,0 0 15,0 0-15,0 0 0,0 0 16,0 0-16,0 0 16,0 0-16,9 4 0,1-2 15,8 4-15,-3-1 0,1-2 16,-3-1-16,1 2 16,-1 0-16,2 1 0,-2-1 15,-2 4-15,1-2 16,-3 2-16,-1-2 0,2 2 15,-1-2-15,3 0 0,0-1 16,-1 0-16,2-2 0,0 1 16,-2-2-16,3 0 15,0 0-15,0-2 0,-1 0 16,3-2-16,-3-2 0,4 0 16,-3 1-16,2-1 15,-3-2-15,3 0 0,-3 0 16,5 0-16,-3-2 15,-15 8-15,0 0 0,24-8 16,-2 1-16,2 0 0,0 1 16,-24 6-16,0 0 15,27 0-15,-2 0 0,1 5 16,-2-1-16,0 0 16,0-3-16,-3 2 0,0-2 15,3-1-15,-2-1 0,2-3 16,-3 0-16,1-3 0,-2 2 15,0-1-15,0 0 16,2 0-16,-3-2 0,3 2 16,0 0-16,-1 1 15,-1-1-15,2 1 0,-3 3 16,0 3-16,1-1 16,-3 4-1,1-1-15,1 4 0,-1-4 0,-18-3 0,0 0 16,23 4-16,-2 0 0,4-4 15,-1 0-15,0 0 16,-4-2-16,4 0 0,-2 0 16,-1 0-16,1-1 0,0 1 15,-2 0-15,-1 2 16,1 0-16,-1 4 0,-2-3 16,1 5-16,-1 1 0,1 0 15,-1 0-15,1-2 16,1 0-16,-2 0 0,1-2 15,-1 0-15,-1-2 0,1-1 16,0 0 0,-2-1-16,1-2 0,-3 1 0,1-1 15,-14 3-15,0 0 0,13-6 16,0 0-16</inkml:trace>
  <inkml:trace contextRef="#ctx0" brushRef="#br0" timeOffset="30242.3494">18832 16237 0,'0'0'0,"0"0"16,0 0-16,0 0 15,0 0-15,10 0 0,-1 0 16,12 0-16,-4 0 0,3 0 16,0 0-16,-1 0 15,-1 0-15,3 0 0,0 0 16,3 0-16,-3 0 16,4 0-16,-2 0 0,2 3 15,-1 0-15,2 6 0,-1-1 16,0 4-16,-2-3 0,1 5 15,1-2-15,2-2 16,-3 0-16,6-3 0,-3 2 16,4-5-16,-1-1 0,6-1 15,-3 1-15,8-6 16,0 1-16,3-4 0,-4 0 16,4 1-16,-1-3 15,-2 2-15,-2 0 0,-2 6 16,0-2-16,-1 7 0,1-4 15,-2 7-15,0-2 0,0 4 16,2-1-16,0 3 16,0-2-16,0-2 0,0-2 15,3-1-15,-3 1 0,2-2 16,1-3-16,0 1 16,-1-2-16,3 0 0,-3 0 15,4 2-15,-2-2 0,4 3 16,0 0-16,1 3 15,-2-2-15,2 1 16,-2-1-16,3 2 0,-5 0 16,5 0-16,-2 0 0,1 0 15,-1 0-15,2-3 16,-3-1-16,4 0 0,-1 0 16,0-2-16,0-2 0,0 0 15,-2 0-15,3 2 16,-4-2-16,1 1 0,0-1 15,-2-1-15,1 2 0,0-1 16,0-1-16,-2 3 16,3 0-16,-5 3 0,-1-3 15,-2 0-15,-2 0 16,1 2-16,0-1 0,-3 2 16,-2-3-16,-3 2 0,-1-1 15,-27-1-15,0 0 0,19 4 16,-1-2-16,-18-2 15,0 0-15,11 2 0,2-2 16,-7 2-16,-2 0 0</inkml:trace>
  <inkml:trace contextRef="#ctx0" brushRef="#br0" timeOffset="31559.892">16527 18266 0,'0'0'0,"4"11"16,-2-1-16,8 9 0,-2 2 15,2-6-15,-1 1 16,-1 0-16,0-2 0,0 3 16,-1-3-16,4 0 0,-4-1 15,1-1-15,-3 0 16,-5-12-16,0 0 15,8 10-15,-1-3 0,-7-7 16,0 0-16,0 0 0,0 0 16,0 0-16,0 0 0,7 11 15,1-4-15,-8-7 16,0 0-16,0 0 0,0 0 16,0 0-16,0 0 0,7 6 15,2 0-15,-9-6 0,0 0 16,0 0-16,0 0 15,7 0-15,-1 0 0,2-8 16,-2 0-16,2-2 16,-3-1-16,4-3 0,0 1 15,0-4-15,-1 0 16,3-5-16,-1-1 0,0 1 16,-1-1-16,4 0 0,-4 0 15,2 6-15,2-3 0,-2 4 16,1-2-16,-12 18 15,0 0-15,12-15 0,-1-1 16,-11 16-16,0 0 0,16-12 16,-3 1-16,-13 11 15,0 0-15,0 0 0,0 0 16,0 0-16,0 0 0,13-10 16,-1-2-16,-5 4 15,0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1:36:52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18707 8399 0,'0'0'0,"0"0"16,0 0-16,-12 2 0,-1 0 16,-16 8-16,-2 1 0,0 10 15,0 0-15,-4 13 16,-3-1-16,1 10 16,-3-1-16,9 0 0,0-1 0,13-5 15,-1-2-15,17-13 16,-3 1-16,12-12 0,-1-1 15,5-5-15,0 1 0,2-5 16,-2 0-16,7 0 16,-3-2-16,9-1 0,0 1 15,2 2-15,-2-2 0,0 4 16,0 0-16,-2 4 16,-1 0-16,-4 5 0,-1-2 15,-4 9-15,-2-1 0,-8 8 16,1 0-16,-13 8 15,3-2-15,-9 14 0,-1 2 16,-5 0-16,1 2 16,0-5-16,-3-1 0,4-17 15,1-3-15,9-15 0,-2 0 16</inkml:trace>
  <inkml:trace contextRef="#ctx0" brushRef="#br0" timeOffset="329.0159">18479 8136 0,'0'0'0,"-3"20"16,-1-2-16,0 12 0,-2 2 15,5 7-15,-2-1 0,1 21 16,0 0-16,4 6 16,0 0-16,4 11 0,0 0 15,0 0-15,-3-2 16,5-8-16,-1 1 0,-2-13 16,-1-4-16,4-12 15,-3-2-15,-5-36 16,0 0-16,7 23 0,-3 1 15,-4-12-15,-2-3 0</inkml:trace>
  <inkml:trace contextRef="#ctx0" brushRef="#br0" timeOffset="578.8039">18647 8468 0,'0'0'0,"4"18"0,-2 0 15,1 15-15,1 0 0,4 15 16,0-3-16,4 6 16,-1 0-16,3 8 0,-1-2 15,3 2-15,-1-3 16,0 1-16,-2 0 0,-4-11 15,0-2-15,-3-16 0,-3 0 16</inkml:trace>
  <inkml:trace contextRef="#ctx0" brushRef="#br0" timeOffset="1013.079">19020 8642 0,'0'0'0,"14"-11"16,-2 1-16,8-4 0,-2 1 16,5-1-16,0 0 0,1 4 15,-1 1-15,1 5 16,-1-2-16,-2 8 0,1 1 15,-4 4-15,0-2 16,-6 11-16,-2-2 0,-4 9 16,-3 1-16,-4 5 0,-1 1 15,-6 4-15,-2-4 0,-2 12 16,0-1-16,12-41 16,0 0-16,0 0 0,0 0 15,-9 34-15,-2-3 16,13-20-16,0-5 0,10-9 15,-1-3 1,6-5-16,-1-3 0,6-6 0,2 0 16,5-3-16,1-3 0,10-7 15,1-1-15,5-5 16,2-1-16,-15 10 0,-2-1 16</inkml:trace>
  <inkml:trace contextRef="#ctx0" brushRef="#br0" timeOffset="1780.531">20029 8450 0,'0'0'0,"0"0"0,0 0 0,-7-7 16,-3-4-16,-4-2 16,1-3-16,-2 0 0,-3-1 15,0 1-15,-2-1 0,0 1 16,0-1-16,3 5 15,-3-2-15,20 14 0,0 0 16,-17-9-16,0-2 16,17 11-16,0 0 0,-14-4 15,0-2-15,8 8 0,1-1 16,5 8-16,0-3 0,4 6 16,-1-1-16,5 7 15,-1-1-15,2 8 0,0 0 16,4 4-16,-4 0 15,1 5-15,-3-3 0,2 14 16,-2-3-16,-3 7 0,0-2 16,-6 0-16,-2-2 0,-2-6 15,1-3-15,-2-8 16,1-3-16,-1-9 0,-3-3 16,0-6-16,1-1 0,1-6 15,1 0-15,0-4 16,1-3-16,4-2 0,-1 0 15,3-7-15,-2 0 16,4-2-16,-1-2 0,7-5 16,1-1-16,4 1 0,-2-3 15,7 5-15,-3-3 16,5 5-16,0-1 0,1 6 16,0 0-16,0 8 0,0-2 15,-1 9-15,0-3 16,-1 9-16,-1 0 15,2 4-15,-3 1 0,2 6 16,0-3-16,2 4 0,-3-2 16,1-2-16,1 2 0,4-4 15,-2 0-15,4-6 16,-3 1-16,5-6 0,-2-1 16,2-6-16,-4 1 0,2-7 15,-1-2-15,-1-4 16,-2-3-16,-5-1 0,1-3 15,-7 2-15,0-5 0,-7 4 16,-2-1-16,-9 3 16,1-1-16,-7 7 0,-2-1 15,-7 10-15,-4-1 0,-7 9 16,0 0 0,-18 9-16,-3-1 0,-1 6 0,-1-3 15</inkml:trace>
  <inkml:trace contextRef="#ctx0" brushRef="#br0" timeOffset="2413.5231">18997 9890 0,'11'-9'0,"-53"43"0,22-20 16,-1 8-16,-1-2 0,-2 7 16,1-1-16,-9 13 0,0-2 15,3 5-15,-2-1 16,31-41-16,0 0 0,-19 34 15,-3-2-15,17-11 0,-1-2 16,10-14-16,-2 0 16,7-5-16,-1-3 15,4 0-15,-1-3 0,3 2 0,-2-1 16,4 1-16,-1-3 16,-2 7-1,0 0-15,-2 4 0,-1 0 0,-6 10 16,0 0-16,-4 7 0,-2 1 15,-4 13-15,-2-1 0,-7 19 16,-3-3-16,-1 12 16,-3-1-16,4-10 0,-1 0 15,19-51-15,0 0 0,-14 24 16,-1 0-16,3-29 16,0-1-16,3-6 0,-3 1 0</inkml:trace>
  <inkml:trace contextRef="#ctx0" brushRef="#br0" timeOffset="2697.9825">18785 9794 0,'0'0'0,"0"16"0,0-2 0,0 13 15,0 0-15,0 5 16,0 1-16,2 20 16,0 0-16,3 8 0,0 1 0,1 2 15,-1-1-15,5 7 16,-3 1-16,4-10 0,-2 0 16,-2-12-16,0-2 0,-7-47 15,0 0-15,0 0 16,0 0-16,0 26 0,-3-2 15,-1-15-15,-3-1 0</inkml:trace>
  <inkml:trace contextRef="#ctx0" brushRef="#br0" timeOffset="2970.0618">18892 9913 0,'0'-23'0,"2"107"15,0-45-15,3 15 16,1-3-16,3 10 0,0-3 16,2 12-16,1-2 0,4 1 15,-3-1-15,5-9 16,-3-1-16,1-13 0,-3-2 15,0-11-15,-4-3 0,-9-29 16,0 0-16,5 14 0,-1-2 16</inkml:trace>
  <inkml:trace contextRef="#ctx0" brushRef="#br0" timeOffset="3265.4732">19437 9820 0,'0'0'0,"0"0"16,0 0-16,2 16 15,0-3-15,3 19 0,-3-3 16,0 12-16,-2 0 0,5 16 15,-1 0-15,4 2 16,-1 0-16,6 0 0,-1-2 16,0-1-16,0-4 0,-3-8 15,1-3-15,-10-41 16,0 0-16,2 25 0,-2 0 16</inkml:trace>
  <inkml:trace contextRef="#ctx0" brushRef="#br0" timeOffset="3699.3015">19740 9867 0,'0'0'0,"-2"21"16,0 1-16,0 13 15,1-1-15,1 5 0,0-2 16,5 1-16,-1-3 16,10-3-16,-1-3 0,5-7 15,-2-3-15,0-7 0,-3-1 16,3-4-16,-1-4 16,-1-5-16,-1 1 0,1-8 15,-1 1-15,0-5 16,1-3-16,0-9 0,-2-1 15,-3-1-15,-1-3 0,-4 2 16,-2-4-16,-4 4 16,-2 0-16,-4 6 0,-1 1 15,-5 7-15,1 0 0,-4 8 16,-1-1-16,0 9 0,-1-2 16,2 5-16,-1 1 15,6 4-15,-2-2 0,7 0 16,-3-2-16,4 0 0,-2 0 15</inkml:trace>
  <inkml:trace contextRef="#ctx0" brushRef="#br0" timeOffset="4066.1439">20206 9782 0,'0'0'0,"0"20"15,0-1-15,0 14 16,-2-3-16,1 4 0,-3-2 16,6 7-16,0-3 0,5-4 15,2 0 1,4-15-16,-2 1 0,7-10 0,-2 0 16,1-11-16,1 2 0,1-11 15,0 0-15,3-7 16,-3-3-16,1-7 0,0-1 15,-2-9-15,2-3 0,-7-5 16,0 0-16,-11 5 16,0 3-16,-11 8 0,1 2 15,-3 11-15,-3 0 16,-3 13-16,-1-1 0,-1 10 16,-3-2-16,1 7 0,-2 1 15,6 4-15,-3-1 16,3 4-16,-3-4 0,5-1 15,-3 1-15</inkml:trace>
  <inkml:trace contextRef="#ctx0" brushRef="#br0" timeOffset="4851.2177">19313 11444 0,'-26'16'0,"116"-79"16,-48 31-16,16-10 16,-1-5-16,16-11 0,-1-3 15,13-4-15,-3-2 0,8-1 16,0-3-16,0 8 15,-2 1-15,4-3 16,-1-1-16,3 2 0,0-1 0,0 0 16,-1 1-16,2 3 15,-3-3-15,-3 10 16,-3-3-16,-5 6 0,-2 1 16,-8 5-16,-2 0 0,-17 13 15,1 1-15,-9 6 16,-2-3-16,-11 11 0,-2-1 15,-7 6-15,-3-1 0,-12 5 16,2 0-16,-7 4 0,0-2 16</inkml:trace>
  <inkml:trace contextRef="#ctx0" brushRef="#br0" timeOffset="5250.6562">20791 11271 0,'-15'10'0,"71"-48"0,-31 20 15,1-5-15,-3 0 16,10-9-16,-2 0 0,7-3 16,-1 1-16,-8 0 0,-1-2 15,-12 13-15,-3-4 16</inkml:trace>
  <inkml:trace contextRef="#ctx0" brushRef="#br0" timeOffset="6052.3832">21620 10708 0,'0'0'0,"0"0"15,0 0-15,-2-9 0,-2 0 16,-6-8-16,0-4 15,-5 4-15,-2-3 0,2 4 16,-1-2-16,-1 0 0,-3-1 16,20 19-16,0 0 15,-23-16-15,-3-4 0,26 20 16,0 0-16,0 0 16,0 0-16,0 0 0,0 0 15,-22-9-15,-3-3 0,11 11 16,-1-2-16,11 7 15,0-2-15,8 8 0,-2-2 16,7 3-16,2 1 0,2 2 16,1 0-16,6 8 15,0-1-15,-1 6 0,1-4 16,-2 5-16,-1-2 0,2 13 16,-2-2-16,-1 11 0,-2-3 15,-9 0-15,2 1 16,-9-8-16,0-2 15,-4-10-15,-2 0 0,0-9 16,-1-1-16,-1-7 0,-2 1 16,12-10-16,0 0 15,-14 4-15,1-2 0,0-4 16,-2-2-16,2-2 16,-3 0-16,5-3 0,-3-3 0,4-6 15,1-1-15,5-5 16,-3-1-16,9-5 0,-2 1 15,9-1-15,-4-1 0,7 0 16,-2-3-16,9-6 16,-1 2-16,8 1 0,-2-3 15,2 10-15,-3 1 0,-3 11 16,-2-2-16,-4 13 16,0-2-16,-5 7 0,1 1 15,-2 4-15,0 0 0,-1 3 16,0-3-16,0 3 15,1 1-15,-1 0 0,0 0 16,1 0-16,-1-1 16,3 1-16,0 0 0,-1-3 15,1-1-15,2-1 0,-2 1 16,1-6-16,1 0 16,1-5-16,-1 1 0,-1-4 15,-1-1-15,0 1 0,-2-2 16</inkml:trace>
  <inkml:trace contextRef="#ctx0" brushRef="#br0" timeOffset="6485.7056">21203 10574 0,'0'0'0,"0"0"0,0 0 16,2 12-16,0-2 0,2 16 15,0-2-15,1 11 16,-1 1-16,6 12 15,-2-3-15,3 6 0,0-2 0,-4 6 16,-1-2-16,-6 0 16,0 0-16,-2-15 0,0 2 15</inkml:trace>
  <inkml:trace contextRef="#ctx0" brushRef="#br0" timeOffset="7285.5875">21822 10354 0,'0'0'0,"0"0"15,0 0-15,0 0 16,0 0-16,-7 8 0,1-2 16,-1 9-16,-1-1 0,3 7 15,-4 1-15,7 6 16,-2 0-16,4 1 0,0 0 16,4 0-16,0-1 15,6 0-15,-2-3 0,5-3 16,-1-3-16,6-3 0,0-2 15,2-5-15,-1-1 0,5-6 16,-1-2-16,5-5 16,-4-3-16,4-8 0,0-1 15,-2-4-15,-1-2 0,1-11 16,-2 1-16,-6-4 16,0 0-16,-6 1 0,-3 1 15,-7 4-15,1-3 0,-12 7 16,2-1-16,-3 11 15,-2-4-15,-3 6 16,-1-1-16,-5 6 0,-1-1 0,-1 5 16,-3 0-16,-2 8 15,1-2-15,2 8 0,-1-1 16,3 7-16,-1 0 16,1 7-16,-2 0 0,3-2 15,-1-1-15</inkml:trace>
  <inkml:trace contextRef="#ctx0" brushRef="#br0" timeOffset="12524.2416">2541 14416 0,'0'0'0,"0"0"15,0 0-15,0 0 16,0 0-16,0 0 0,0 0 16,7 2-16,0-1 0,7 2 15,-1-2-15,-3 1 16,2 0-16,0 0 15,-2 1-15,0 1 0,-1-2 0,2-1 16,0 1-16,-1 1 16,0-2-16,2-1 0,-1 0 15,5 2-15,-2 1 0,2 0 16,-3-1-16,2 2 16,-3 1-16,0 0 0,0-1 15,2-1-15,-2 2 0,-1-2 16,-2-1-16,6 3 15,-3-3-15,4-1 0,-2 2 16,4-2-16,-4 1 0,8-2 16,-1 0-16,1 0 15,-3 0-15,3 0 0,-1 0 16,1 0-16,1 0 16,-1 0-16,0-2 0,2 2 15,-1-1-15,2 1 0,1-3 16,-1 3-16,1 0 0,0 0 15,-1 0-15,0 0 16,1 0-16,2 0 0,-3 0 16,2 0-16,-2-1 15,4-1-15,-2 0 0,0-1 16,-2-1-16,3 1 16,-1-1-16,3-2 15,-1 1-15,4-4 0,-5 1 0,5 0 16,-1-2-16,8 3 0,0-3 15,3 6-15,-2-2 16,6 8-16,-2-2 0,-4 10 16,-1-2-16,-5 8 15,-2-3-15,0 4 0,-1-3 16,1 2-16,1-2 0,-1-3 16,1 0-16,1-5 0,-2-1 15,2-3-15,1 1 16,1-6-16,-1 1 0,-1-3 15,-1-1-15,0-1 16,2 0-16,-1 1 0,0-2 16,2 2-16,-1-1 0,0 3 15,2-3-15,1 6 0,-2-4 16,1 5-16,-1-1 16,-2 1-16,1-2 15,0 4-15,0-1 0,3 2 16,-2-1-16,1-1 0,-3 1 15,1 0-15,-3 1 0,4-3 16,-2-3-16,3 1 16,-2 0-16,2 2 0,-1-1 15,2 1-15,-2-2 16,2 4-16,-2-2 0,-2 3 16,-2-1-16,3 5 0,-1-2 15,4 3-15,-4-2 16,0 0-16,0-1 0,0-1 15,-2 1-15,3-3 0,-3-2 16,0-2-16,2-3 16,0-1-16,-2 1 0,3-1 15,-3 0-15,4 0 16,-1 1-16,2 1 0,-1-1 16,1 3-16,-1 1 0,3 2 15,-4-1-15,1 7 0,-2-3 16,1 3-16,-3 1 15,5 2-15,-1-2 0,0 0 16,0-1-16,1 2 0,-2-4 16,1 2-16,-3-4 15,3 2-15,1 0 0,2-1 16,-3 0-16,2 2 16,-3-2-16,1 1 0,2-1 15,-2 2-15,-2 0 0,2 0 16,0-3-16,1 2 15,-2-3-15,0 2 0,1-2 16,3 2-16,-3 0 0,2-4 16,0 0-1,-2-3-15,1 2 0,-1-3 0,-2 0 16,3 0-16,-3-3 0,3 2 16,-1-1-16,-1 2 15,-1 0-15,5 0 0,-2 0 16,1 3-16,-2-1 0,1 2 15,0-2-15,4 4 16,-3 0-16,-1 5 0,0-1 16,-1 6-16,1-2 15,-1 3-15,-2 1 0,3 0 16,-2 0-16,1-3 0,-1-1 16,1 0-16,1 0 15,1 0-15,-2-3 0,0 0 16,1-1-1,-1-3-15,0-1 0,0-2 0,0-2 16,2-1-16,-2-1 0,-1 0 16,-1-1-16,2 2 0,1-3 15,2 2-15,-3 0 16,0 2-16,-2-2 0,2 2 16,0 0-16,3 2 15,-3 0-15,1 0 0,-3 0 16,0 0-16,0-2 0,1 2 15,-3 0-15,2-2 0,1 0 16,-3 0-16,0 0 16,1 4-16,-3-2 0,0 2 15,-1 0-15,-5 2 16,-2 0-16,-1 4 16,-1-2-16,-1 0 0,0 0 0</inkml:trace>
  <inkml:trace contextRef="#ctx0" brushRef="#br0" timeOffset="17112.2011">2535 13450 0,'0'0'0,"0"12"15,0 1-15,0 9 16,-1-3-16,-1 3 0,0-1 16,0 2-16,0-3 15,2 4-15,-2 0 0,2 1 16,-1-2-16,1 7 0,0-1 15,0 5-15,0-2 0,-3 11 16,1 0-16,1 4 16,-3-2-16,4 4 0,-2-2 15,2-1-15,-2-1 16,2-3-16,-2 0 0,2-2 16,0-4-16,2 2 15,-2-2-15,4-7 0,-2 1 16,1-9-16,-1 0 0,-2-21 15,0 0-15,4 22 16,-2-2-16,0 1 0,-2-3 16,0-4-16,-2 0 0,0-5 15,-2 1-15</inkml:trace>
  <inkml:trace contextRef="#ctx0" brushRef="#br0" timeOffset="18764.0727">2680 13473 0,'0'0'0,"0"0"0,0 0 0,0 0 16,0 0-16,0 0 15,0 0-15,0 0 16,0 0-16,0 0 0,0 0 0,12 2 16,-5-1-16,10 2 15,1-2-15,-1 2 0,1-2 16,4 2-16,-1-1 0,2 2 15,1-1-15,1-2 16,2 2-16,3-2 0,-4 0 16,8-1-16,-2 0 15,6 2-15,-1-2 0,0 0 16,1 0-16,1 0 16,0 0-16,3 0 0,1 0 15,1 0-15,0 0 0,2-2 16,0 1-16,3 0 15,1-2-15,0-1 16,-2 0-16,8 2 0,-3-2 16,8-3-16,-4 2 0,11 2 15,-3-4-15,-1 3 0,1-2 16,1 1-16,-1-1 0,2 1 16,-3-1-16,5 0 15,0 1-15,3-1 0,-1 0 16,4 1-16,-1-4 0,1 5 15,-3-2-15,5 4 0,-2-1 16,5 1-16,-5-2 16,4 2-16,-2-2 0,1 1 15,1 2-15,3-3 16,-2-2-16,6 2 0,-2-2 16,2 2-1,1-1-15,-1 1 0,1-1 0,-1 2 16,1-2-16,-1-2 0,-3 2 15,4-2-15,-1-1 0,3-1 16,-3-1-16,2 3 16,-2 0-16,2 2 0,-1-2 15,1-1-15,0 1 0,3 1 16,-2 0-16,-1 4 16,-2-3-16,-1 5 0,-2-1 15,2 1-15,0 0 0,-1 0 16,-1 0-16,-1 1 15,-2-1-15,4 5 0,-3-3 16,1 2-16,-1-2 16,-3 4-16,0-2 0,-5-1 15,-1 1-15,4 0 0,-4 0 16,0 0-16,-1 0 16,-1 0-16,0-2 0,2-1 15,-4 2-15,-3 3 16,-3 0-16,0-1 0,-4 0 15,-1 0-15,1 1 0,-4-1 16,-2 2-16,0 1 0,-1 0 16,-2-1-16,0-1 0,-6 2 15,-1-2-15,1 0 16,-3-3-16,-3 4 0,-2-3 16,-4 2-16,1-3 15,-8 0-15,0-2 0,-2 3 16,-3-2-16,2 4 0,1-2 15,-22-4-15,0 0 16,19 6-16,1 0 0,-2 3 16,-1 0-16,-1 3 15,0-3-15,-2 3 0,-2-1 16,-1 6-16,-1-2 0,0 4 16,-3 2-16,1 0 15,0 1-15,-2 5 0,-2-1 16,0 5-16,-1-2 0,1 5 15,1 0-15,-1 9 16,-2 0-16,1 4 0,-1-2 16,0-4-16,0-2 0,0-5 15,-2-1-15,2 0 16,0-3-16,-2-6 0,0-1 16,0-3-16,-2 0 0,2 1 15,-2-5-15,2 1 16,0 1-16,0-18 0,0 0 15,-2 18-15,0 0 0,2-18 16,0 0-16,-2 17 16,-2 1-16,4-18 0,0 0 15,0 0-15,0 0 0,0 0 16,0 0-16,-3 16 16,-1-3-16,4-13 0,0 0 15,0 0-15,0 0 16,-7 13-16,2-4 0,5-9 15,0 0-15,-8 9 0,-1-2 16,9-7-16,0 0 16,-13 7-16,2-2 0,11-5 15,0 0-15,-16 6 0,1-2 16,-3 1-16,-2 0 16,-4 0-16,1 1 15,-1 0-15,-2-2 0,4 4 16,-4-3-16,1 4 0,-1-3 15,0 1-15,-1 1 0,2 1 16,-1-5-16,1 3 16,-1-1-16,26-6 0,0 0 15,-27 7-15,-1-2 0,6-2 16,-1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1:06:27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11988 14768 0,'0'0'0,"0"9"16,0 1-16,5 10 0,-3-2 15,3 1-15,-1 1 16,0-1-16,-2 2 0,1 0 16,1 0-16,3-1 15,-1 0-15,-1-2 0,1-3 16,1 0-16,-1 1 0,-6-16 15,0 0-15,6 16 16,0-2-16,-6-14 0,0 0 16,7 14-16,-1-1 0,-6-13 15,0 0-15,0 0 16,0 0-16,0 0 0,0 0 16,8 8-16,0 0 0,1-8 15,1 0-15,0-8 16,0 0-16,1-8 0,1 1 15,1-9-15,2-2 0,0-3 16,-1 0-16,7-12 16,1 0-16,4-7 0,0-1 15,-1 8-15,0-3 0,-5 13 16,-1-1-16,-3 11 16,0-1-16,-7 11 0,0-3 15,2 6-15,-2 0 0,0 1 16,-1-3-16,0 2 15,-2-1-15</inkml:trace>
  <inkml:trace contextRef="#ctx0" brushRef="#br0" timeOffset="3153.6711">11634 17806 0,'0'-14'0,"2"63"0,0-29 0,0-1 16,0 1-16,0 0 15,0 0-15,0-2 0,-1-3 16,4-1-16,-3 0 0,2-1 16,0-1-16,-1-3 15,-1-1-15,2-2 0,-2 0 16,2-2-16,-2 0 0,2 0 15,-2-2-15,2-1 0,-2-1 16,0 3-16,0-3 16,0 0-16,-1 0 0,1 3 15,0-3-15,0 0 16,0-3-16,0 0 0,0 0 16,3-1-16,-4 0 0,3 0 15,-2-2-15,2-1 16,0-1-16,1-2 0,1 0 15,3-1-15,-4-4 0,3 3 16,-1-5-16,4-2 16,-2-3-16,3-2 0,0 0 15,1-3-15,2-2 16,0-2-16,0-3 0,3-9 16,2-1-16,2-3 0,-1 0 15,1 1-15,-1-2 16,-2 9-16,-1-3 0,1 11 15,-4 0-15,1 8 0,0-4 16,-7 12-16,1-1 16,-4 4-16,0 1 0</inkml:trace>
  <inkml:trace contextRef="#ctx0" brushRef="#br0" timeOffset="10494.0729">14894 15569 0,'0'0'0,"0"0"0,0 0 16,-10 1-16,-2 1 0,-7 1 15,0-2-15,1 1 16,0 1-16,2-1 0,1-2 15,0 0-15,2-2 0,-1-3 16,-1-1-16,2-3 16,0-3-16,2-1 0,-1-4 15,0 4-15,0-3 0,3-2 16,-1 0-16,3-3 16,-2 0-16,2-3 15,0 1-15,1-5 0,-2 0 0,4 1 16,0-3-16,0 3 15,0-1-15,3 1 0,-1-2 16,4 1-16,-2-1 16,3 1-16,1-2 0,0 5 15,0-3-15,6 5 0,-2-2 16,4 1-16,-2-2 16,4 5-16,-3-1 0,7 5 15,-3-3-15,1 4 16,-1 1-16,3 1 0,-2 0 15,5 2-15,-1 0 0,2 4 16,-1-2-16,5 5 16,-2-1-16,3 2 15,1 1-15,1 0 0,-2-1 0,2 4 16,-1 0-16,1 2 16,1 0-16,5 1 0,-1-3 15,8 3-15,0-1 0,5 3 16,-2-4-16,-2 3 15,0-2-15,-2 2 0,-1-3 16,-3 3-16,0-2 0,3 0 16,1-2-16,4 2 15,-2 0-15,3 0 0,2 0 16,-1-2-16,-2 0 0,2 0 16,-2 0-16,3 0 15,1 0-15,1 0 0,-1-2 16,2 2-16,-2-2 15,4 4-15,0 0 0,3-2 16,0 0-16,0 0 0,-1-2 16,2 2-16,-1-2 0,0 4 15,-2-2-15,3 2 16,1-2-16,-1 0 0,-1-2 16,3 2-16,-2-2 0,-1 0 15,1 0-15,1 0 16,-1-2-16,-1 1 0,0-1 15,4 2-15,-2-2 0,1 0 16,1 0-16,-2 2 16,1-2-16,-2 0 0,0 0 15,-1 0-15,1 0 0,0-2 16,0 0 0,2 1-16,-2-1 0,4 2 0,-2 0 15,-2 1-15,2 0 0,-5 3 16,-1-2-16,2 0 15,-1 0-15,3 2 0,-2 0 16,0 0-16,0 0 0,0-2 16,0 0-16,1 0 15,-1-2-15,1 4 0,-4 0 16,1 0-16,0-2 16,0 2-16,0 0 0,0 2 15,-3-2-15,2 2 16,-1 0-16,-3 0 0,1 0 15,2 0-15,-5-2 0,5 0 16,-1-2 0,4 2-16,-3 0 0,-3 0 0,1-2 15,-2 0-15,-1-2 0,-1 2 16,-2 0-16,2 2 16,-1 0-16,0 2 0,0 0 15,-3 0-15,-3 0 0,-1 0 16,0 0-16,-2 0 15,0-2-15,0 0 0,0 0 16,0 0-16,-1 0 0,1 0 16,-1 0-16,-1 0 15,-1 0-15,-1 0 0,1 0 16,-7 0-16,0 0 0,1 2 16,-3-2-16,3 4 15,-3-3-15,2 1 16,1 1-16,0 1 0,-2 0 0,-1 2 15,-2-2-15,3 3 16,-3-1-16,0 2 0,1 0 16,-2 2-16,0 0 0,0-1 15,0 1-15,-3 2 16,0-2-16,0 4 16,0 0-16,-2-1 0,1-1 0,-1 3 15,-1-1-15,-1 2 16,0-3-16,-1 4 0,-1-4 15,2 3-15,-4 0 16,0 2-16,2-4 0,-4 7 16,1-4-16,-1 4 0,-2 0 15,-1 1 1,0-3-16,0 3 0,-2-3 0,-1 3 16,-1-1-16,0 1 0,0-2 15,0 1-15,-1-1 0,-1 2 16,0-3-16,0 2 15,-2-1-15,0 0 0,-1-2 16,5-18-16,0 0 16,-7 19-16,1 1 0,-1-1 15,-3-2-15,0-2 0,-1-1 16,-2 0-16,0-3 16,1 1-16,-2 0 0,0 0 15,-2-2-15,-1 1 0,-1-1 16,-2 1-1,1-2-15,0 3 0,-3-3 16,-1 3-16,-1-1 0,0 1 0,-2 1 16,-1-1-16,1-2 15,-4-1-15,1 1 0,0-2 16,-4-1-16,2 2 0,0-2 16,-4-1-16,-1 0 15,-8 0-15,-3 0 0,-1 0 16,-3-1-16,3 1 0,-2-1 15,5-1-15,-2-1 16,1 3-16,-2-1 0,-2 0 16,0-1-16,1 0 15,1-2-15,-3 2 0,0 0 16,1-1-16,-3 0 0,-4-1 16,0-2-16,-4 0 15,1 0-15,-2 0 0,0 0 16,3 1-16,0-1 0,5 2 15,-1-2-15,-2 0 16,-2-2-16,0 2 0,0 0 16,1-1-16,-4-1 0,0-1 15,-2 2-15,0-1 16,0-1-16,0 3 0,-4-1 16,4 1-16,0-3 15,1 3-15,-2 0 0,3 0 16,-4 0-16,1 0 0,1 0 15,-2 0-15,-2 0 0,4 0 16,-2 0-16,0 0 16,1 0-16,1-1 0,0-1 15,-1 0-15,-2 0 0,1-2 16,-1 1-16,3-4 16,-2 1-16,3 0 15,-1-1-15,1 1 0,-1 0 16,1 2-16,0-2 0,1 0 15,-3 0-15,2 0 0,1-1 16,0-2-16,2 2 16,1-1-16,-1 0 0,-2 0 15,2 0-15,1 0 16,-1 1-16,8-1 0,-1 0 16,-1 0-16,-2 0 0,1 0 15,1 1-15,-1 3 16,-3-3-16,4 3 0,-3 1 15,3-1-15,-4-2 0,5 2 16,0 0-16,3 0 16,-4 0-16,5 0 0,1-2 15,4 3-15,2-4 0,-2 3 16,-1 1-16,4-1 16,0-2-16,6 2 0,-3-2 15,5 3-15,-2-2 0,2-1 16,0-1-16,7 1 0,1-2 15</inkml:trace>
  <inkml:trace contextRef="#ctx0" brushRef="#br0" timeOffset="13430.6986">14626 17674 0,'3'-13'0,"-16"61"16,5-26-16,4-2 15,0-1-15,1 1 0,-1-2 16,3 0-16,-1-3 0,0 3 16,0-3-16,2 1 15,0 0-15,2 4 0,-2-3 16,5 3-16,-1-2 15,5 0-15,-1-1 0,2 2 16,-3 1-16,7 1 0,-2-2 16,4 0-16,-1-1 0,3-1 15,-3-1-15,5 2 16,-1 0-16,3-1 0,-3-1 16,6 0-16,-2-3 0,0 1 15,1 0-15,4 0 16,-3 0-16,3 0 0,0-3 15,2 3-15,-1 0 0,8 1 16,1-1-16,3 2 16,-2-3-16,3-1 0,-3 0 15,-2-6 1,0 0-16,2-2 0,1 0 0,1-1 16,-1 0-16,0 0 0,1-1 15,2 1-15,1 0 16,2 0-16,1-2 0,1 2 15,-3-2-15,2 5 0,0-2 16,0 2-16,-1-2 16,5 0-16,-5-3 0,3 2 15,-1-1-15,4-1 0,-3-1 16,2 3-16,-2-2 16,5 1-16,-4 0 0,5 1 15,-2 0 1,4-2-16,-3 1 0,1 0 0,-2-2 15,3 2-15,-4-2 0,1 2 16,0 0-16,3 1 16,-3-1-16,4 2 15,0-2-15,-1 0 0,-1-2 0,-2 2 16,2-2-16,1 0 16,-1 0-16,2 0 0,-3 0 15,3 0-15,-2-2 0,2 2 16,-1-2-16,2 2 15,-2 0-15,3 4 0,-1 0 16,0 0-16,-1-1 0,1 6 16,0-3-16,1 0 15,-3-3-15,0 3 16,0-2-16,3 4 0,-1-2 16,0 2-16,-3-1 0,-1 0 15,-1-2-15,3 1 0,-3 0 16,-1 2-16,1-2 0,1 2 15,-4-2-15,1 0 16,0-3-16,0 3 0,0-2 16,0 0-16,-3 0 0,-1 0 15,1 0-15,-1-2 16,-3 0-16,2 0 0,-1-2 16,1 0-16,-2 0 0,2 0 15,-2 0-15,2 0 16,-3 0-16,-1 0 0,2 0 15,-3 0 1,0-2-16,-1 0 0,-1-2 0,-2 2 16,-1-2-16,3 3 0,-2-4 15,0 1-15,0 0 16,2 0-16,-1-2 0,1 3 16,-2-3-16,-2 2 15,0-2-15,1 0 0,-3 0 16,3 0-16,-1 0 0,0 3 15,-2-3-15,0 0 16,-2 0-16,4 0 0,-4 0 16,0 2-16,-2-2 0,-3 1 15,-1-4-15,1 4 16,-1-1-16,4-3 0,-5 0 16,2 1-1,-2-1-15,1 0 0,1-5 0,-2 3 16,2-2-16,-2 2 0,0-1 15,0 1-15,-4-3 0,4 2 16,-2-1-16,-1 1 16,-2-3-16,1 3 0,-1-2 15,2 0-15,-1-2 0,-3 2 16,1 1-16,-3-1 16,1-2-16,-3 3 0,2-4 15,-4 2-15,-2 0 0,2-2 16,-2 0-16,-3 1 15,0-2-15,0 1 0,-2-1 16,-4 0-16,0-1 0,-2 2 16,0-4-16,-3 4 15,0-1-15,-3 1 0,-1-1 16,-2 0-16,0 0 0,-2 0 16,-3 2-16,1-3 15,-3 2-15,0-1 0,-1 0 16,-3 2-16,-3-2 0,3 5 15,-4-3-15,-1 3 16,-1-3-16,-1 2 0,0 1 16,-9-5-16,-1 0 0,-3 2 15,2-1 1,-4 3-16,1 0 0,0 2 0,0-1 16,-2 3-16,0-1 15,1 5-15,2-1 0,-2 5 16,2-2-16,-4 4 0,1-1 15,-1-2-15,2 1 16,-3 1-16,0-3 0,-1 0 16,0 0-16,-1 2 0,-2-2 15,0 0-15,0-2 16,-4 4-16,-1-1 0,-2 0 16,0-1-16,3 2 0,-2-2 15,1 3 1,2-2-16,-1 0 0,-1-1 0,0-2 15,-1 0-15,3 1 0,-3-1 16,2 1-16,-2-3 16,0 2-16,0-1 0,1-2 15,-3 2-15,2 1 16,0-2-16,0 2 0,-2 1 16,1-1-16,-4-1 0,0 2 15,-3-1-15,4 0 16,0 0-16,3 2 0,-1-2 15,2 0-15,1 0 0,-1 2 16,-3 0-16,4-1 16,-3-1-16,4 2 15,0 0-15,-1 1 0,-1 0 0,0-1 16,-3-1-16,2-1 16,-1 3-16,0 3 0,1-2 15,1 4-15,-1 0 0,2-1 16,1-1-16,0 3 15,-1-3-15,0 3 0,0-3 16,3 0-16,-2 0 0,2 1 16,0 2-16,0-2 15,1-1-15,-4 0 0,-1-1 16,5 1-16,-3 0 16,4 1-16,-2 1 0,3 0 15,0 0-15,0-1 0,2 2 16,-1 1-16,0-2 15,1 2-15,-1-2 0,3 1 16,-3-1-16,2 2 0,-3 0 16,4 0-16,-1 0 15,2 1-15,-1-2 0,1 3 16,0-2-16,1 2 16,-2 0-16,3-1 0,-1 1 15,5 1-15,-1-1 0,1 1 16,-2-1-16,6 2 0,0-2 15,-2 1-15,0 2 16,2 0 0,-3-1-16,3 2 0,0 0 0,2-1 15,0 0-15,1 0 0,0-1 16,1 2-16,-2-2 0,4 4 16,-1-3-16,7 1 15,-1-3-15,3 2 0,-4-1 16,4 2-16,-1-1 0,3 1 15,-3 0-15,4 4 16,-1 0-16,3 4 0,1-3 16,3 5-16,-1-2 0,1 5 15,-3-2-15,6 1 0,-4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1:07:18.6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64706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05-02T01:11:11.152"/>
    </inkml:context>
  </inkml:definitions>
  <inkml:trace contextRef="#ctx0" brushRef="#br0">2470 6914 0,'0'0'0,"0"0"0,0 0 16,0 0-16,0 0 0,0 0 15,0 0-15,0 0 0,0 0 16,0 0-16,0 0 0,0 0 16,0 0-16,13 0 15,-3-1-15,10-3 0,-1 1 16,-1-2-16,-1 1 0,1 0 15,0 0-15,2 0 16,0-2-16,0 2 16,-1-3-16,0 5 0,-4-3 15,5 1-15,-2 1 0,-1 1 16,2-2-16,-1 2 0,0 0 16,-1 2-16,1 0 15,2 2-15,-2 0 0,0 4 16,-3-3-16,3 4 15,-3-4-15,3 5 0,0-2 16,1 2-16,0 0 0,3 1 16,-3-5-16,2 4 15,-1 0-15,3 0 0,-1-2 16,3 0-16,-3 0 0,4-1 16,-2 0-16,3-2 15,0 0-15,0 0 0,-1 0 16,2-2-16,0-1 0,1 0 15,-2-1-15,2-2 16,2 0-16,-2 3 0,0-1 16,2-1-16,-3 0 0,1 1 15,1-1-15,-1 2 16,1-3-16,1 3 0,-1-1 16,1 1-16,0-2 0,2 0 15,1 0-15,9 1 16,0-4-16,4 1 0,0-2 15,-5 3-15,-2-2 16,0 3-16,-3-1 0,3-2 16,0 2-16,0 0 0,-3 2 15,0 1-15,-2 0 0,3 0 16,-3-2-16,2 2 16,0 0-16,-2 2 0,0-2 15,1 0-15,1 0 0,-3 0 16,1 0-16,5 0 15,-3 0-15,0 0 0,0 0 16,2 0-16,-2-2 16,3 2-16,0-1 0,0 2 15,0-1-15,1 2 0,-1-2 16,0 0-16,-1 0 16,-1 0-16,-2 0 0,3 0 15,-1-2 1,1 4-16,-1-2 0,0 0 0,2 0 15,1 1-15,-2-1 0,2 3 16,-1-3-16,1 0 16,0 0-16,0 0 0,-2-3 15,1 3-15,-1 0 0,0 0 16,0-1-16,2-2 0,-1-2 16,1 3-16,-2 0 15,2 2-15,-2-2 0,4 2 16,-1-2-16,2 0 15,2 0-15,-6-1 0,1 2 16,-2 1-16,-4-2 0,0 2 16,0-2-16,2 4 15,0-2-15,1 2 16,1-2-16,0 1 0,-1-1 0,-3 0 16,1 0-16,-1 3 15,-2-3-15,0 0 0,-2 0 16,2 2-16,-2 0 15,0 2-15,-2-2 0,-4 0 16,1-2-16,-4 2 0,-1 1 16,4-2-16,-1-1 0,4 2 15,0-2-15,-6 0 16,2-2-16</inkml:trace>
  <inkml:trace contextRef="#ctx0" brushRef="#br0" timeOffset="4831.0428">8143 6535 0,'-11'6'0,"42"-32"16,-16 13-16,2-3 0,1 1 15,0 0-15,-2-3 0,1 3 16,1 2-16,-18 13 15,0 0-15,13-14 0,1-2 16,-4 4-16,0 1 0</inkml:trace>
  <inkml:trace contextRef="#ctx0" brushRef="#br0" timeOffset="5121.0574">8670 5718 0,'0'0'0,"0"0"0,0 0 15,14-2-15,-3-1 0,16-10 16,1 1-16,7-10 0,-2-1 15,9 0-15,-1-5 16,3 3-16,-4 0 16,-9 3-16,-1-1 0,-15 5 0,2 0 15</inkml:trace>
  <inkml:trace contextRef="#ctx0" brushRef="#br0" timeOffset="5305.1593">8852 5917 0,'-16'3'0,"70"-24"16,-33 7-16,0-3 0,1-1 16,0 0-16,-3 1 0,-1-1 15,-1 0-15,-3 0 16,-3-1-16,-5 2 0,-2-3 15</inkml:trace>
  <inkml:trace contextRef="#ctx0" brushRef="#br0" timeOffset="5638.8379">8744 5828 0,'0'0'0,"2"12"0,0-2 16,2 10-16,-1-2 0,2 3 16,-1-2-16,0 7 15,0-2-15,3 3 0,-1 1 16,2-1-16,0 1 0,-1-1 16,1-1-1,4 1-15,-2-1 0,4-3 0,0 1 16,6-4-16,-1-3 15,5-3-15,-1-2 0,7-6 16,-3 0-16,4-9 0,-1 1 16,2-5-16,-1-4 15,4-2-15,0-2 0,-2-5 16,0-2-16,-8 2 0,-2 1 16</inkml:trace>
  <inkml:trace contextRef="#ctx0" brushRef="#br0" timeOffset="6824.055">9457 5915 0,'0'0'0,"0"0"0,0 0 16,0 0-16,0 0 0,4 10 16,-2-3-16,4 14 0,-2-3 15,0 3-15,-2-2 16,2 1-16,-1-1 0,1-1 15,-1-1-15,2-3 16,-3-2-16,0-2 0,-2-2 16,2-4-16,-2 1 0,1-5 15,-1 3-15,0-6 16,0 3-16,0-7 0,0-1 16,4-8-16,0-1 0,5-1 15,0 0-15,0 3 0,1-3 16,4 4-16,-3-1 15,6 2-15,-4 1 0,3 5 16,-3 0-16,0 7 16,1-3-16,-2 7 0,-2 0 15,-2 5-15,-3-1 0,1 9 16,-1-4-16,-5-13 16,0 0-16,8 13 0,0 2 15,3-6-15,2-1 0,2-4 16,1-3-16,10-2 15,2-3-15,-1 0 0,-1 0 16,-26 4-16,0 0 0,21-6 16,2 1-16,-8-5 15,1 0-15,-6-2 0,-1 1 16,-3-2-16,1-1 0,-4 3 16,-1-1-16,-2 0 15,-2 1-15,0 1 0,1 1 16,1 9-16,0 0 0,0 0 15,0 0-15,-5-8 16,1-1-16,-2 9 0,1-2 16,1 6-16,-2 0 0,6 4 15,-2-2-15,2 4 16,0-2-16,4 1 0,-2 0 16,4 0-16,-3 0 15,5-4-15,1-2 0,0 0 16,0-1-16,4-4 15,-2-1-15,0 0 0,2-2 0,-2-2 16,-1 2-16,-10 5 16,0 0-16,0 0 0,0 0 15,12-6-15,-1-1 16,1 5-16,-2 1 0,0 4 16,-2-1-16,0 9 15,-2-4-15,2 9 0,-1-1 16,2 11-16,-2 0 0,1 5 15,-1 0-15,2 5 16,-1-2-16,3 13 0,-1-3 16,3 8-16,2-1 0,-4-1 15,0 0-15,-2-5 16,-2-1 0,-1-11-16,-2-1 0,-2-5 0,-2-1 0,0-26 15,0 0-15,-4 13 16,-2 0-16,-1-4 0,-4-2 15,2-2-15,-2-4 0,-2-1 16,0 0-16,-1-1 16,1-1-16,-3-3 0,0 0 15,0-1-15,1-2 0,-3-2 16,-2 0-16,2-2 16,-1 0-16,19 12 0,0 0 15,-14-13-15,1 0 0,10-12 16,-1 0-16,15-10 15,-2-3-15,19-15 0,-3 0 16,19-12-16,-2 1 0,15-1 16,-2-2-16,5 14 15,-2-2-15,-1 11 0,-2 1 16,-6 12-16,-2-2 0,-6 13 16,-2-2-16,-8 11 15,1-2-15,-5 5 0,-1 1 16,-6 3-16,-1 0 0,-19 4 15,0 0-15,18-2 16,-3 0-16</inkml:trace>
  <inkml:trace contextRef="#ctx0" brushRef="#br0" timeOffset="18618.3534">11481 6195 0,'0'0'0,"0"0"16,0 0-16,0 0 15,0 0-15,11-6 0,2 1 16,7-6-16,0 3 16,4-3-16,-3 2 0,4 2 15,0-2-15,2 3 0,1-2 16,1 4-16,-1 0 15,3 2-15,-2 0 0,3 2 16,-2 0-16,3 4 0,-2-2 16,9 4-16,-1 0 15,8 2-15,-5 1 0,4 0 16,-2-2-16,0 4 16,-1-4-16,0 6 0,0 1 0,0 3 15,-3-2-15,1 4 16,-2-1-16,-2 4 0,-2-2 15,-2 1-15,1 1 16,0 3-16,-3-1 0,-2 3 16,1 0-16,-4 0 15,0 0-15,-3 1 0,1-3 16,-4 0-16,0-2 0,-4 0 16,-1-4-16,-4-1 15,2-1-15,-2 1 0,-1-2 16,-10-16-16,0 0 0,12 16 15,-3-1-15,-9-15 16,0 0-16,0 0 0,0 0 16,14 6-16,-2 0 0,-1-8 15,1-2-15</inkml:trace>
  <inkml:trace contextRef="#ctx0" brushRef="#br0" timeOffset="19018.0855">13249 6386 0,'0'0'0,"0"0"16,0 0-16,0 0 0,0 0 15,3 8-15,0 0 0,5 7 16,-3-1-16,3 4 15,0-1-15,0 1 0,-2-2 16,-2 2-16,-1-1 16,1 4-16,-2-4 0,0 0 15,0 1-15,1 0 0,-3-3 16,-3 1-16,1 0 16,2-16-16,0 0 0,-6 10 15,1 0-15,-3-3 0,-2-1 16,-2-1-16,1-4 15,-3 1-15,0-2 0,0-2 16,-1 1-16,-1-4 16,1 1-16,-5 2 0,1 1 0,-13 4 15,1-1-15,3 3 16,-1-2-16,9-1 0,-2 0 16</inkml:trace>
  <inkml:trace contextRef="#ctx0" brushRef="#br0" timeOffset="20719.5486">9749 7725 0,'-15'3'0,"64"-14"16,-28 4-16,5-1 15,-1 1-15,1-4 0,-1 2 16,2 3-16,-3-2 0,8 1 15,-1 0-15,3 1 16,-1 0-16,8 0 16,0-1-16,9 4 0,-1-5 15,5 6-15,1-1 0,2 1 16,-2-2 0,4 2-16,0 0 0,-1 4 0,0 0 15,2 2-15,-3-2 0,3 1 16,-1 1-16,6 3 15,-2-2-15,1 2 0,1-1 16,1-3-16,2 1 0,1 0 16,-1-2-16,2 1 15,0 1-15,2 5 0,-1-4 16,3 4-16,-4-4 0,-2 4 16,1-2-16,-3 3 15,-2-2-15,2 0 0,-1 0 16,7-1-16,-1 2 0,6-2 15,-2 1-15,-2-3 16,-2 0-16,2-1 16,-3-1-16,7 1 0,-3-2 0,-1 1 15,-3-2-15,5 4 16,-2-3-16,3 1 0,-2-1 16,-1-2-16,-2 0 0,-3 0 15,1 0-15,-1 2 16,-1-2-16,4 0 0,-3 0 15,2 0-15,2 0 0,-2 2 16,-2-2-16,1 5 16,0-4-16,-6 4 0,-1-4 15,1 1-15,0 0 0,1 0 16,-1-2-16,0 1 16,-3-1-16,-1 3 15,1-1-15,-2-2 0,-2 0 16,6 1-16,-4-1 0,6 3 15,-1-3-15,-2 0 0,-2 0 16,-2 1-16,0-1 16,-4 3-16,-1-3 0,3 2 15,-1-2-15,-1 2 16,-1-2-16,1 0 0,1-2 16,-1 4-16,-1-2 0,1 1 15,-1 2-15,-2-1 0,1-2 16,-2 1-16,0-1 15,-1 0-15,-4 0 0,5 3 16,-2-2-16,3 1 16,-4-2-16,1 0 0,0 0 15,2 0-15,1 0 0,-2 3 16,0-3-16,0 0 16,0 0-16,3-3 0,-1 1 15,3 2-15,-1 0 0,0-1 16,1-2-16,2 2 0,-1-4 15,-2 4-15,1-1 16,0 0-16,0-1 0,2 2 16,-2-3-16,0 2 15,0-2-15,2 2 0,-3 0 16,3 2-16,-2-2 0,4-1 16,0-1-16,-1 4 15,0-3-15,3 3 0,-1 0 16,3-2-16,0 0 0,1 0 15,-1 0-15,0 2 16,-2-1-16,-3 2 0,1-1 16,-3 2-16,-2-2 0,5 2 15,1-2-15,0 2 16,-1-2-16,2 0 0,0 0 16,2 0-16,-3-2 0,8 0 15,0 0-15,0 1 16,-2-1-16,3 0 15,-2-3-15,-1 4 0,2-4 0,-3 5 16,-1 0-16,-3 2 16,-1-2-16,-3 0 0,0 0 15,1 0-15,-3 0 16,-5 3-16,1-3 0,-6 3 16,-2 0-16,-1-1 0,-3 0 15,-4 1-15,0-1 0,-5 5 16,-2-3-16,-4 1 15,-3-1-15,3 2 0,-4-2 16,-18-4-16,0 0 16,18 1-16,0 2 0</inkml:trace>
  <inkml:trace contextRef="#ctx0" brushRef="#br0" timeOffset="34120.1871">2726 9605 0,'0'0'0,"0"0"15,0 0-15,0 0 0,0 0 16,13 8-16,-5 0 0,11 2 15,-5-1-15,2 0 0,-2-2 16,4 1-16,0 0 16,-1-2-16,1 0 15,1 0-15,1 0 0,4-1 16,-3 0-16,4-1 0,1 0 16,1-3-16,1 2 0,3-2 15,-1 2-15,1-1 16,1-2-16,1 0 0,0 0 15,7 0-15,3 0 0,1-2 16,2-1-16,4 2 16,-1-2-16,3 2 0,-4-3 15,0 0-15,-4-2 16,4 2-16,-3-2 0,2 0 16,-2-2-16,5 3 0,-3-2 15,1 3-15,-1 0 0,-4 4 16,1-1-16,-1 4 15,-2-1-15,-1 2 0,2-1 16,-4 2-16,-1-1 16,2 2-16,-3 0 0,4 0 15,-3 0-15,4-3 0,-5 1 16,3 3-16,-1-3 0,-2 2 16,1-2-16,2-1 15,-4 1-15,3 0 0,-1-3 16,2 2-16,0-2 15,-2-1-15,0 0 0,0 0 16,-1-1-16,4-2 0,-2 0 16,-3 1-16,0-2 15,2 2-15,1-2 0,0 1 16,-3-1-16,1 1 0,-1 0 16,3 1-16,-3-2 15,0-1-15,-1 1 0,-1 3 16,-1-3-16,3 0 15,-2-2-15,0 2 0,1-2 16,2 2-16,-3 0 0,0 0 16,0-1-16,0-1 15,-1 0-15,1 0 0,1 0 16,2 1-16,-1-4 0,1 3 16,-1-2-16,1 0 15,-3 1-15,0 4 0,-1-4 16,-3 3-16,-2 0 0,-5 2 15,0-3-15,-2 5 16,0 0-16,-20 0 0,0 0 16,20 5-16,2-1 0,-22-4 15,0 0-15,24 4 16,-3 0-16</inkml:trace>
  <inkml:trace contextRef="#ctx0" brushRef="#br0" timeOffset="45728.7559">17089 10587 0,'0'0'0,"0"0"0,0 0 0,0 0 16,0 0-16,0 0 0,0 0 16,-9 2-16,-2 1 15,-6-1-15,-3 0 0,5 1 16,-3-1-16,3 2 16,-3 1-16,3-3 0,-4 1 15,3 4-15,-1-1 0,1-1 16,-1 1-16,17-6 15,0 0-15,-18 7 0,1-1 16,-5 2-16,1-1 0,0-1 16,-1 0-16,22-6 15,0 0-15,-25 2 0,2 3 16,0-4-16,-1-1 0,3 0 16,-3 0-16,24 0 15,0 0-15,-23-1 0,0-4 16,1 3-16,-2-4 0,3 0 15,-1-3-15,2 2 16,1-1-16,3-2 0,-1 0 16,1-1-16,1 0 15,-1 2-15,1-3 0,0 0 16,2 0-16,0-2 0,1 1 16,0-4-16,1 3 15,1-3-15,-2 1 0,4 1 16,-1-3-16,1 1 0,0-1 15,2 0-15,-1 1 16,3-1-16,-2 2 0,2-4 16,0 1-16,0 0 0,0-2 15,2 2-15,-1-3 16,4 1-16,-1-3 0,4 3 16,0-3-16,2 0 15,-3 1-15,6 0 0,-3-1 16,1-2-16,1 1 0,4 2 15,-3-3-15,6 2 0,-4-2 16,2 3-16,1-2 16,3 1-16,-3-2 0,5 3 15,-1-2-15,3 0 16,-2 3-16,5-3 0,-2 2 16,9-5-16,0-1 0,5 2 15,-3-3-15,-2 8 16,1 0-16,-3 9 0,0-3 15,0 4-15,2-1 0,-4 5 16,-1 0-16,1 2 16,-2-1-16,4 2 0,-2 1 15,4 2-15,-2-1 16,4 3-16,-2-2 0,11 4 16,-3-1-16,2 3 0,1-1 15,-3 3-15,0-1 0,-3 5 16,-1-2-16,2 3 15,-2 0-15,0 2 0,-2 0 16,-1 8-16,-3-3 0,-2 2 16,2 2-16,-7 4 15,0-1-15,0 6 0,0-4 16,-5 4-16,-1 0 0,-3 7 16,-2-1-16,0 4 15,-2 1-15,-5 4 0,0 0 16,-4 1-16,-2-2 0,-2 3 15,-2-2-15,-1 2 16,-2-1-16,-2 1 0,-2 0 16,-3-3-16,-1 0 0,-1-2 15,-2-1-15,1-3 16,-1 1-16,-2-3 0,1-2 16,-3-2-16,0-1 0,2-4 15,0-3-15,0-1 16,-2-1-16,24-23 0,0 0 15,-20 20-15,-4 0 0,6-9 16,0 1-16,4-8 16,-1-2-16,4-4 0,2 0 15</inkml:trace>
  <inkml:trace contextRef="#ctx0" brushRef="#br0" timeOffset="46179.1029">16943 8790 0,'0'0'0,"0"0"0,0 0 0,0 12 16,-2 0-16,0 11 0,-1 0 15,1-1-15,0 0 16,2 2-16,-2-3 0,2 1 16,-2-3-16,2 2 15,0-2-15,0-19 0,0 0 16,-1 13-16,-3 1 0</inkml:trace>
  <inkml:trace contextRef="#ctx0" brushRef="#br0" timeOffset="46846.1776">17101 9161 0,'0'0'0,"0"0"16,0 0-16,0 0 0,0 0 15,0 0-15,0 0 0,-8 5 16,-1-3-16,-8 4 16,0-3-16,1 1 0,-1-2 15,-1 0-15,1 0 16,-1 0-16,0 1 0,0-3 15,-1 0-15,2 0 0,-3-3 16,2-1-16,-1-2 16,3-2-16,1-2 0,2-3 15,0 0-15,6-3 16,-4-3-16,5 0 0,-1-2 16,1-2-16,1-2 0,2 0 15,-1-1-15,4 1 0,-2-3 16,4 2-16,0 0 15,4-3-15,0 3 0,2-3 16,-1 2-16,4 2 0,-2-3 16,4 5-16,2-1 15,2 4-15,0-2 0,3 6 16,-3-3-16,5 7 16,0-1-16,0 5 0,-2 0 15,1 6-15,0-2 16,3 5-16,-3 2 0,0 5 15,-1-2-15,0 5 0,-1 0 16,2 4-16,-3 1 0,-3 3 16,-1 0-16,-3 4 15,1-1-15,-4 4 0,0 0 16,-3 7-16,-1-3 0,-4 4 16,-2 0-16,-3 10 15,-3-1-15,-8 8 0,-1-2 16,-5-1-16,0-3 0,5-4 15,-3 1-15,-2-5 16,-2-1-16,5-6 0,-2-2 16</inkml:trace>
  <inkml:trace contextRef="#ctx0" brushRef="#br0" timeOffset="48935.394">19109 10457 0,'0'0'0,"0"0"0,0 0 16,0 0-16,0 0 0,0 0 15,0 0-15,0 0 16,0 0-16,0 0 0,0 0 15,10 0-15,-3 0 16,13 0-16,-3 0 0,3 0 16,-2 0-16,1 1 15,1 1-15,-1 1 0,2 2 0,0 1 16,-2-2-16,3 1 16,-2-1-16,3 5 15,0-2-15,1 2 0,-1 2 16,1-4-16,-2 2 0,5 0 15,-1-1-15,1 2 0,1 0 16,5 0-16,-2 0 16,12 1-16,-1-1 0,3 2 15,-2 0-15,1-1 0,0-1 16,3 2-16,0-2 16,-2-1-16,-1 1 0,5 0 15,-5-2-15,3 2 16,-2-2-16,3 0 0,-2-1 15,2 4-15,-2-3 16,1 0-16,2 2 0,-1-4 16,-1 1-16,1 0 0,2-1 15,-1 0-15,0 0 0,0 0 16,-1 0-16,4-1 16,-4 0-16,4 2 0,-3-1 15,2 0-15,-2-2 0,2 2 16,-3-2-16,4-1 15,-2 0-15,3 1 0,-2 0 16,3-2-16,-2-2 0,-1 2 16,-1 0-16,-1-2 15,-2 0-15,3 0 0,-1 0 16,1 0-16,-3-2 0,0 0 16,-2-2-16,2 2 15,-2 0-15,0 2 0,-2 0 16,0 0-16,-2 0 0,1 0 15,-3 0-15,-4 0 16,1-2-16,-3-1 0,-2 2 16,1 1-16,-2-2 0,-8 4 15,2-2-15,-2 0 16,-4 0-16,6 0 0,-2 0 16,-2 1-16,-1-1 15,-19 0-15,0 0 0,22 5 16,-2-3-16,-20-2 0,0 0 15,21 4-15,-1-2 16,-20-2-16,0 0 0,22 2 16,-3 0-16,-19-2 0,0 0 15,0 0-15,0 0 16,0 0-16,0 0 0,18 1 16,-1-1-16,-17 0 15,0 0-15,0 0 0,0 0 16,0 0-16,0 0 0,16-1 15,-3-3-15</inkml:trace>
  <inkml:trace contextRef="#ctx0" brushRef="#br0" timeOffset="51639.6485">3071 11379 0,'0'0'0,"0"0"0,0 0 0,11 0 15,-1-1-15,10-4 16,0 1-16,2 0 0,-1 0 16,6 1-16,-1-1 0,5-2 15,0 0-15,-1 0 16,0-2-16,-1 4 0,-2-2 15,5 2-15,-3 1 0,6-1 16,2 0-16,7-3 16,-1 2-16,8 1 0,-3-2 15,0 4-15,-3-2 0,0 2 16,-2-2-16,-1 1 16,3-2-1,-3 1-15,2-2 0,-3 2 0,0-1 0,-1 1 16,-1-3-16,-1 2 15,-1-3-15,0 0 0,0 0 16,0 0-16,-2-1 0,2-5 16,-1 0-16,1 0 15,0-1-15,-3-1 0,-1-2 16,-4 0-16,-2-1 16,-1 1-16,-2-2 0,-6 7 15,1-2-15,-5 0 0,-1 0 16,-3 1-16,-2-2 15,-2 0-15,-3 1 0,-3 1 16,-2 1-16,-1 1 0,-1-3 16,-2 2-16,1-1 15,-6 1-15,2-1 0,-5-2 16,-3-2-16,2 3 0,-1-2 16,-4 2-16,0 0 0,-4 0 15,-2 1-15,3-1 16,0 2-16,-3 2 15,0-2-15,-1 1 0,-3 1 16,1 0-16,-2-1 0,0 3 16,-2-1-16,-11 1 15,0-3-15,-4 1 0,-3 1 16,1 7-16,0-3 16,1 5-16,0-4 0,2 8 15,-1-3-15,5 2 0,-1-1 16,4 1-16,1 0 0,1 2 15,-2-3-15,0 2 16,0-2-16,1 4 0,-4-4 16,6 4-16,-1-3 0,4 1 15,-2-2-15,3-1 16,-4 0-16,2 0 0,-2-1 16,2 1-16,-2-3 0,4 3 15,-4-2-15,7 2 16,-4-2-16,4 2 0,2 0 15,8 0-15,-1 0 0,2 0 16,-1-3-16,20 3 16,0 0-16,0 0 15,0 0-15,-16-3 0,1-4 0,1 0 16,1-2-16,0 0 16,0 1-16</inkml:trace>
  <inkml:trace contextRef="#ctx0" brushRef="#br0" timeOffset="53836.856">19176 10417 0,'0'0'0,"0"0"15,0 0-15,0 0 0,0 0 16,0 0-16,0 0 16,0 0-16,0 0 0,0 0 15,0 0-15,0 0 0,0 0 16,0 0-16,0 0 15,-6-6-15,-1 0 0,0-3 16,-3-4-16,3 5 0,-2-2 16,3 3-16,1-3 15,-1 0-15,-2 0 0,2 0 16,-2-1-16,3-2 0,-1 0 16,-1-1-16,0-2 15,2 1-15,-1-1 0,4 1 16,-1-3-16,1-4 15,0 1-15,2 0 0,0-2 16,2 2-16,0-3 0,0 4 16,-1-3-16,3 1 15,-2 0-15,2 1 0,1-1 16,0 3-16,0-3 0,1 5 16,-1-2-16,1 2 15,0-1-15,4 5 0,-2-3 16,1 5-16,2-2 0,0 2 15,-2-1-15,4 3 16,-2-1-16,5 2 0,-3-2 16,7 2-16,-1-2 0,5 4 15,-1-2-15,-1 4 16,2-2-16,1 3 16,1-3-16,3 3 0,-1 0 15,3 0-15,-1 0 0,3 1 16,0-2-16,14 2 0,-2-1 15,11-2-15,-2 1 0,4 0 16,1-2-16,3 2 16,-4-1-16,3 2 0,-2 0 15,-2 1-15,0 0 0,-5 0 16,0 1-16,3-2 16,-2-1-16,2 2 0,3 0 15,1 0-15,-1 0 16,3 2-16,-2-2 0,4 2 15,-1 0-15,4-2 0,-4-1 16,4 2 0,2-1-16,0 0 0,-1 1 0,-1 1 15,-1-2-15,-1 2 16,1 0-16,0 0 0,-3 0 16,2 2-16,-3-2 0,2 3 15,-3-1-15,2-1 0,0 2 16,0 1-16,-1 0 15,0 2-15,-3 0 0,-1 1 16,-2 1-16,-5 1 0,-2-4 16,-3 4-16,0-4 15,-2 3-15,-1-1 0,-5 4 16,-2-4-16,-6 2 16,-1-2-16,-9-1 0,-2 0 15,-1 1 1,-3 2-16,-13-9 0,0 0 0,14 6 15,-3 0-15,-11-6 0,0 0 16,10 6-16,0-2 0</inkml:trace>
  <inkml:trace contextRef="#ctx0" brushRef="#br0" timeOffset="54846.2536">20512 8872 0,'0'0'0,"0"0"0,0 0 0,0 0 16,0 0-16,0 0 0,0 0 16,0 0-16,0 0 15,0 0-15,0 0 0,12-1 16,-2-3-16,12-3 15,-3-1-15,3-2 0,-2-1 16,-1 5-16,1 0 0,-3 5 16,-1-3-16,-3 4 15,1 0-15,-4 4 0,-3-3 16,0 5-16,-2-1 0,-1 2 16,-2-1-16,-2 4 15,0 0-15,-4 2 0,1 0 16,-4 1-16,1 0 0,-3 0 15,-1 1-15,-2 0 16,1 1-16,-1-1 0,0-2 16,3-1-16,-2 1 15,5-5-15,-1 0 0,1-1 16,-1-2-16,0-1 0,1 2 16,3-3-16,-3-2 0,2 1 15,0 2-15,3-2 16,-4-1-16,5 0 15,0 0-15,5 0 0,-2-1 0,5-2 16,-1 0-16,8-2 16,-2 0-16,3-1 0,-1 0 15,5 0-15,-1 0 0,3 1 16,-3-1-16,0 1 16,0 0-16,-19 5 0,0 0 15,0 0-15,0 0 0,0 0 16,0 0-16,13 0 15,2-2-15,-15 2 0,0 0 16,0 0-16,0 0 16,7 0-16,-1-3 0</inkml:trace>
  <inkml:trace contextRef="#ctx0" brushRef="#br0" timeOffset="55772.3164">20969 9195 0,'0'0'0,"0"0"0,0 0 0,0 0 16,0 0-16,0 0 15,0 0-15,0 0 0,0 0 16,0 0-16,0 0 0,-10 0 16,0 0-16,-9 2 15,-1 0-15,-2 2 0,1-1 16,2 2-16,-3-1 0,3-2 15,-3-1-15,-3 2 16,2-2-16,2-1 0,-1-1 16,1 1-16,-2-3 0,1 0 15,-2-2 1,3-5-16,0 3 0,0-3 0,-1-2 16,3 2-16,-2-1 0,1 1 15,1-2-15,3-2 16,-1 0-16,1 1 0,-1-3 15,3 1-15,-2-1 16,1-2-16,0 1 0,3-3 16,0 0-16,7-2 0,-1 1 15,4-1-15,-1-2 16,8 1-16,-3-3 0,7 1 16,-1-2-16,6-1 0,-1 1 15,6 1-15,-2-1 16,7 3-16,-2 1 0,7-3 15,-1-2-15,1 5 0,-1 0 16,2 7-16,-2-2 16,-1 8-16,-1-1 0,-2 4 15,-3 2-15,0 5 0,1-3 16,2 6-16,-4-2 0,5 5 16,-3-1-16,-1 6 15,-2-1-15,1 5 0,-3-1 16,1 8-16,-3-3 15,-1 7-15,-2-2 0,0 3 16,-1 0-16,0 5 0,-3-3 16,0 3-16,-2-1 15,-1 3-15,-1-3 16,-4 10-16,-2 0 0,-2 3 0,-1-1 16,-5 0-16,0 1 15,-4-7-15,-1 0 0,8-5 16,-3-3-16,3-5 0,-2-3 15,2 0-15,-3-5 16,3 2-16,-4 0 0,6-4 16,-3 0-16,4-5 15,1 1-15,1-2 0,-3 0 16,1-3-16,-1 0 0,-1-2 16,0 0-16</inkml:trace>
  <inkml:trace contextRef="#ctx0" brushRef="#br0" timeOffset="67200.107">5053 13976 0,'0'0'0,"0"0"0,0 0 0,0 0 0,0 0 15,0 0-15,0 0 0,0 0 16,0 0-16,-9 0 15,-1 0-15,-9 1 0,-1 1 16,5 1-16,-3-2 16,5 2-16,-2-1 0,1 0 15,-2-2-15,2 1 0,0 2 16,1 0-16,0 0 0,-2-2 16,0 1-16,15-2 15,0 0-15,-19 2 0,1-2 16,18 0-16,0 0 15,-22 0-15,-2 0 16,24 0-16,0 0 0,-29 0 0,-1 0 16,5 0-16,-2 0 0,27 0 15,0 0-15,-23 0 16,-1-2-16,0 0 0,0 1 16,3 1-16,-3-3 15,5 2-15,-3-4 0,3 4 16,-1-3-16,3 0 15,-2-1-15,1 1 0,2 1 16,-1-1-16,2-2 0,2 0 16,-1 0-16,2 1 0,0-4 15,12 9-15,0 0 16,-11-9-16,-2-1 0,2-2 16,0 0-16,11 12 15,0 0-15,-13-14 0,2-1 16,-1-3-16,-3-1 0,15 19 15,0 0-15,-7-19 16,-3-4-16,4 3 0,0-3 16,6 23-16,0 0 0,-2-21 15,-2-3-15,6 1 0,-2-3 16,2 5-16,0-2 16,2 4-16,0-1 15,4 1-15,-2 0 0,3 1 16,-1-2-16,5 2 0,-3 0 15,2 2-15,-1 1 16,3 1-16,0-2 0,-1 5 16,2-3-16,-1 2 0,0 0 15,3 3-15,1-3 0,-1 2 16,1 0-16,2 2 16,-2 0-16,3 3 0,-3-1 15,4 2-15,-1-3 0,0 4 16,-1-3-16,2 3 15,0-4-15,-2 5 0,3-2 16,-1 2-16,-3 0 0,4 1 16,-1-1-16,1 0 15,1 0-15,-1 2 16,1-3-16,0 3 0,-1-1 0,1 1 16,-2 0-16,3 0 15,-2 0-15,2 0 16,1 0-16,-3 1 0,2-1 15,0 3-15,-2-3 0,1 2 16,0-2-16,0 2 16,0-2-16,1 2 0,-1-2 0,2 0 15,-3 0-15,-23 0 16,0 0-16,26 3 0,-1-1 16,1 2-16,0 1 15,-3 2-15,-2-1 0,0 3 16,3-2-16,-8 2 15,2 1-15,-1 2 0,-1 0 16,-1 2-16,0-2 0,-3 1 16,-1-1-16,-1 4 15,-1-3-15,2 1 0,-4 1 16,1-2-16,-3-2 0,1 3 16,-1 0-16,-1 3 15,-3-3-15,1 3 0,0 0 16,-2 5-16,0-3 0,-2 3 15,-1-3-15,-1-1 16,-1-1-16,1 2 0,0-1 16,-1 0-16,-3-2 0,0 0 15,0-1-15,1-3 16,-3 2-16,0-2 0,0 0 16,1 0-16,-4-1 0,2-1 15,-3 2-15,-1 2 16,-3 0-16,1 0 0,-3-3 15,2 3-15,-2-3 0,2 1 16,0 0-16,-1-2 16,0-1-16,0 0 15,-1-1-15,3-1 0,-3-1 16,0-2-16,0 1 0,0-4 16,1 1-16,1 0 15,0-2-15,4 0 16,-5 0-16,6 0 0,0 0 0,0-2 15,0 0-15,1 1 0,-1-4 16</inkml:trace>
  <inkml:trace contextRef="#ctx0" brushRef="#br0" timeOffset="167267.1877">5205 13347 0,'0'0'0,"0"0"0,0 0 15,0 0-15,0 0 0,0 0 16,0 0-16,0 0 0,0 0 15,0 0-15,0 0 16,0 0-16,0 0 0,0 0 16,0 0-16,8-8 15,-2 1-15,4-7 0,0-1 16,4-4-16,-2 0 0,2-5 16,-1 1-16,5-3 15,-1-2-15,5-1 16,-3 0-16,6-9 0,1 0 0,5-4 15,-1-3-15,4-2 16,-1-1-16,3-3 0,0 0 16,3-2-16,1 0 0,1 0 15,-2 1-15,6-3 16,-2 1-16,5-1 0,-1-2 16,1 5-16,-1-4 15,1 5-15,-1 0 0,-5 6 16,0-2-16,-1 7 0,-1 1 15,-7 11-15,0-1 0,-8 7 16,-1-2-16,-24 24 16,0 0-16,22-15 0,-3-1 15,-19 16-15,0 0 16,10-6-16,-1 0 0,-5 6 16,0-1-16</inkml:trace>
  <inkml:trace contextRef="#ctx0" brushRef="#br0" timeOffset="167981.0863">5459 13339 0,'0'0'0,"0"0"0,0 0 16,0 0-16,0 0 0,0 0 15,0 0-15,0 0 16,0 0-16,10-6 0,-2 1 16,5-7-16,1-1 0,3 0 15,-1-2-15,4-5 16,-3 0-16,7-6 0,-3 1 16,11-11-16,-2-1 15,3-8-15,-2 0 0,4-4 16,-2-1-1,8-6-15,2 1 0,-1 4 0,-1-2 16,0 4-16,0-2 0,1 2 16,-1 0-16,2 1 0,-3-1 15,4 2-15,0-2 16,-3 4-16,0 0 0,-4 9 16,0-1-16,-8 7 15,1 1-15,-8 7 0,0 1 16,-22 21-16,0 0 0,15-10 15,-1 1-15,-14 9 0,0 0 16,0 0-16,0 0 16,6-3-16,-1-1 0,-5 4 15,-2 0-15</inkml:trace>
  <inkml:trace contextRef="#ctx0" brushRef="#br0" timeOffset="168769.0431">6938 11625 0,'0'0'16,"0"0"-16,0 0 0,0 0 0,0 0 0,0 0 15,0 0-15,0 0 16,0 0-16,11 8 0,-3 0 16,5 5-16,-1 1 0,3 1 15,1 1-15,1 2 16,1-2-16,2 3 0,-3 0 15,3-3-15,-3 2 0,1 0 16,-1 0-16,0 0 16,-1-3-16,1 2 0,-1 0 15,-16-17-15,0 0 16,14 15-16,-3 1 0,-11-16 16,0 0-16,0 0 0,0 0 15,0 0-15,0 0 16,12 10-16,0-2 0,-12-8 15,0 0-15,7-2 0,2-2 16,-6-4-16,1 0 16,0-1-16,-2-3 0,0-2 15,0-3-15,0 0 16,-2-3-16,1-5 0,-1-2 16,3 1-16,-3-1 0,2 0 15,0-4-15,0 4 16,0 0-16,0-1 0,0 0 15,1 3-15,1-2 0,0 3 16,0-2-16,-4 26 16,0 0-16,6-19 0,-2-3 15,-4 22-15,0 0 0,4-13 16,0-3-16,-2 8 16,0-2-16</inkml:trace>
  <inkml:trace contextRef="#ctx0" brushRef="#br0" timeOffset="169435.9131">7799 11609 0,'0'0'0,"0"0"0,0 0 0,0 0 15,0 0-15,0 0 16,0 0-16,-5-2 0,-4-2 16,-5-5-16,1 1 15,3-2-15,0-1 0,2 4 16,1-2-16,1 6 0,-2-2 15,2 0-15,0-1 16,1 4-16,-3 0 0,1 4 16,2-2-16,-1 8 15,0-2-15,3 7 0,-1 1 16,2 4-16,-3 0 0,7 3 16,-2 1-16,5 0 15,-1-3-15,-1-1 0,1 0 16,4-2-16,-3-3 0,4-5 15,-3 1-15,1-4 0,-1-1 16,2-2-16,-2 0 16,2-6-16,-1 0 0,2-4 15,-4 1-15,1-4 16,0 0-16,-1-2 0,-1 1 16,1-3-16,-3-1 0,1 5 15,-1-3-15,0 4 16,0-2-16,0 8 0,0-5 15,3 3-15,-3 0 0,1 6 16,2-2-16,-1 5 16,0 2-16,1 4 0,1 0 15,2 0-15,-2 1 16,2 0-16,-1-2 0,3 0 16,-2 0-16,4-3 0,-3 1 15,1-1-15,0-4 0,-1-2 16,0-2-16,-2-4 0,-1 2 15</inkml:trace>
  <inkml:trace contextRef="#ctx0" brushRef="#br0" timeOffset="169919.8421">7983 10918 0,'-6'-16'0,"26"75"0,-11-31 15,0 1-15,1-1 16,2 5-16,-1 0 15,5 12-15,-3-2 0,5 11 16,-3-1-16,2 0 0,-1-2 16,-1-2-16,-2-2 0,-1-8 15,-2-2-15,2-3 16,-3-3-16,2-4 0,-1-3 16,-10-24-16,0 0 0,6 15 15,-2-4-15,-2-7 0,-2 0 16</inkml:trace>
  <inkml:trace contextRef="#ctx0" brushRef="#br0" timeOffset="170370.2733">8331 11381 0,'0'0'0,"0"0"0,0 0 0,0 0 16,0 0-16,0 0 15,0 0-15,4 15 0,-2-2 16,7 16-16,-1-1 0,2-5 16,-1 0-16,1-2 15,-2-2-15,-8-19 0,0 0 16,12 17-16,-1 1 16,1-8-16,1 0 0,-4-6 15,0-3-15,-4-2 0,1-3 16,2-4-16,-2-1 15,0-3-15,-2-2 0,-1-2 16,1-2-16,0-1 0,0-3 16,0 4-16,-2-1 15,2 3-15,-2 0 0,0 7 16,-2-3-16,2 4 0,-2 0 16,2 3-16,-2-2 15,3 7-15,-1-2 0,2 6 16,-2 1-16,7 2 0,-4 1 15,3 4-15,-1-3 16,4 5-16,-2-1 0,1-2 16,0 1-16,-10-12 15,0 0-15,8 9 0,-1 1 0</inkml:trace>
  <inkml:trace contextRef="#ctx0" brushRef="#br0" timeOffset="171003.6725">8764 11399 0,'0'0'16,"0"0"-16,0 0 0,0 0 15,0 0-15,0 0 16,0 0-16,0 0 0,0 0 15,11 0-15,-1 0 0,10 0 16,0 0-16,-2-2 16,1-2-16,1-6 0,-1 0 15,-3-5-15,-3-1 0,-1 0 16,0-1-16,-1-1 16,0-2-16,-4 0 0,-1 0 15,-6 20-15,0 0 0,2-17 16,0-3-16,-6 2 15,-2-1-15,1 4 0,-4-1 16,0 5-16,-3 2 0,0 9 16,1-2-16,-1 4 15,0 0-15,1 4 0,-3 0 16,0 4-16,-1-3 16,4 5-16,-2 0 0,2 6 15,2 0-15,3 1 0,-1 1 16,2 1-16,1 1 15,4 2-15,0-3 0,4 1 16,1 0-16,0-1 16,1 1-16,3-2 0,-1 1 15,4-4-15,-1 1 0,5-4 16,-5-1-16,3-1 0,-2 0 16,3-4-16,-1-2 15,-1-3-15,1 2 0,0-5 16,0-2-16,3-2 15,-1-2-15,3-4 0,-1 0 16,-1 0-16,2 1 0,-1 1 16,-3-1-16,1-2 15,-3-1-15,-13 12 0,0 0 16,8-9-16,-2-1 0</inkml:trace>
  <inkml:trace contextRef="#ctx0" brushRef="#br0" timeOffset="171120.415">9290 11407 0,'0'0'0</inkml:trace>
  <inkml:trace contextRef="#ctx1" brushRef="#br0">7285 17586 0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1:16:54.03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20614 6009 0,'0'0'0,"0"0"15,0 0 1,0 0-16,0 0 0,0 0 16,0 0-16,-11 0 0,-3 0 0,-11 0 15,-4 0-15,0 0 16,0 0-16,-1 0 0,-1 0 15,2 0-15,-2 0 0,-3 0 16,1 0-16,-6 0 16,-3 0-16,3 0 0,-1 0 15,1 0-15,0-2 16,2-2-16,0-2 0,4-2 16,-3 1-16,7-5 15,-2 0-15,2-2 16,-1 0-16,5-1 0,-1-3 0,6 5 15,-1-3-15,1 2 16,0 0-16,1-4 0,-1 0 16,3-1-16,-1 0 0,5-3 15,-3 0-15,4 0 16,0 1-16,5-1 0,-1 1 16,6-3-16,0 1 0,8-3 15,-2 1-15,5-3 16,2 0-16,6 1 0,-1-1 15,6-1-15,0-1 0,13-1 16,-2-2-16,14-3 16,-5 2-16,7 2 0,-1 0 15,8 7-15,-1 0 0,4 3 16,-2-2-16,2 6 16,-3 1-16,1 5 0,-3-2 15,0 6-15,-1 1 0,3 2 16,1 1-16,-1 4 15,-1 0-15,-2 7 0,-3-4 16,0 7-16,-2-1 0,-3 8 16,-2-4-16,0 7 15,-5-2-15,-3 7 0,0-1 16,-5 4-16,-1-4 16,-9 6-16,0-2 15,-14 3-15,0-1 0,-12 1 0,0 0 16,-10 3-16,-2 0 15,-16 11-15,1 0 0,-13 10 16,-3 0-16,-11 4 0,2-2 16,1-9-16,0 0 0,17-17 15,2-1-15</inkml:trace>
  <inkml:trace contextRef="#ctx0" brushRef="#br0" timeOffset="1333.2014">20722 5797 0,'0'0'0,"0"0"0,0 0 16,0 0-16,0 0 0,0 0 15,0 0-15,11 3 0,1 0 16,13 7-16,-4-3 16,2 5-16,1-2 0,-3 0 15,1-1-15,1 3 0,1-1 16,0 1-16,2-1 15,2 4-15,0 1 0,1 2 16,0-1-16,10 7 16,-2 0-16,8 5 0,-3 1 15,2-1-15,-2 0 0,5 3 16,1-3-16,-1 1 16,-1 0-16,2 3 0,-1-2 15,2 6-15,-1-1 0,5 3 16,-2 0-16,0 0 15,1 1-15,-1 4 0,-1-3 16,2 4-16,-3 0 0,-1 4 16,1 0-16,1 2 15,-1 0-15,2 2 0,-1-1 16,-2 1-16,-2 1 0,2 6 16,-2-1-16,1 0 15,2 2-15,-5 3 0,-1-1 16,0 2-16,0-1 0,-1 3 15,-1 0-15,-4 2 16,-2-3-16,2 4 0,1-2 16,1 4-16,-2 0 15,0 4-15,1 1 0,-5-1 16,1-1-16,-3 1 0,0 1 16,-1 0-16,-3-1 0,-2 3 15,0 0-15,-1-1 16,1 0-16,-7 1 0,2 1 15,-2 3-15,-1-1 16,1-1-16,-1-1 0,1 1 16,-3 0-16,-2 1 0,-2-2 15,-3 3-15,0-2 16,-6 1-16,0-1 0,-4 1 16,-2-3-16,2 0 15,-1-2-15,-2 3 0,-1-3 16,-3-4-16,-2 2 15,2 3-15,-1-3 0,-4 2 0,-1-2 16,-5-1-16,1-1 16,-3-2-16,1-2 0,0-1 15,-2 1-15,3-2 16,-1-2-16,2-5 0,-3 2 16,-2-5-16,2-1 0,-2-1 15,0 0-15,1-3 16,-4-3-16,3 2 0,-4-2 15,5-2-15,-3 0 0,0-4 16,2 0-16,2-7 16,-1-1-16,6-3 0,-2-1 15,1-4-15,1 0 0,0-9 16,0 3 0,3-3-16,-1-3 0,1 0 0,1 1 15,-3 0-15,1-2 0,-3-1 16,3-1-16,-1-1 15,1 2-15,-1-4 0,1 1 16,1 0-16,1 1 0,-2-4 16,2 1-16,2-3 15,-3 1-15,14-6 0,0 0 16,-10 7-16,-2-1 16,-1-1-16,-2 1 0,15-6 15,0 0-15,-14 7 0,1-4 16,13-3-16,0 0 0,-12 5 15,-2 1-15,14-6 16,0 0-16,-14 7 16,1-3-16,13-4 0,0 0 0,0 0 15,0 0-15,0 0 16,0 0-16,-11 4 0,-4-1 16,15-3-16,0 0 15,0 0-15,0 0 0,-13 3 16,-1-3-16,3 0 0,-4 0 15</inkml:trace>
  <inkml:trace contextRef="#ctx0" brushRef="#br0" timeOffset="1884.6896">22642 12719 0,'0'0'0,"0"0"0,0 0 16,0 0-16,0 0 16,0 0-16,0 0 0,-1 8 15,-3-1-15,-4 11 0,-1-3 16,-3 1-16,0-2 15,3 0 1,-4 0-16,2-1 0,-1 2 0,2-2 16,-1 1-16,2-3 0,0-1 15,3-2-15,1 0 0,1-2 16,-1 0-16,1 0 16,-1-2-16,3 0 0,-2 0 15,2-3-15,0 2 0,2 0 16,-2 0-16,2-3 15,0 0-15,0 0 0,0 0 16,0 3-16,0-1 0,4 2 16,-2-2-16,6 4 15,-1-2-15,4 1 0,-2 0 16,2 2-16,2-4 16,2 3-16,-1-1 0,3 3 15,1-2-15,4 6 0,-3-2 16,2 2-16,2-3 0,-4 3 15,1-2-15,0 3 16,-3-2-16,1 5 0,-1-5 16,1 3-16,-1-3 0,-17-11 15,0 0-15,16 15 16,-3-4-16</inkml:trace>
  <inkml:trace contextRef="#ctx0" brushRef="#br0" timeOffset="4353.0711">14160 6598 0,'0'0'16,"-9"0"-16,-2 0 0,-6 0 0,-2 0 16,-1 2-16,1 0 0,-3 4 15,0-3-15,-2 9 16,-2-1-16,2 0 0,-2 0 15,0-2-15,2 1 16,-5 0-16,-1-1 0,1 1 16,0-2-16,-2 1 0,2-2 15,-4-1-15,0 0 16,-3-3-16,-1-1 0,1-2 16,-1-2-16,6-3 15,0-1-15,9-4 0,-2 0 16,6-3-16,-2-1 15,2-1-15,0-3 0,4-2 0,-2-1 16,5-2-16,-1 0 16,2-2-16,1-3 0,2 0 15,0 0-15,5-5 16,0 2-16,4-1 0,0 1 16,5-2-16,2 0 0,4-5 15,1-2-15,5 2 16,1-2-16,5 1 0,2 0 15,1 7-15,0-1 0,3 7 16,-2-5-16,6 8 16,-1-3-16,8 6 0,-3 0 15,4 6-15,0-1 0,1 5 16,1-2 0,-1 6-16,1-1 0,0 3 0,-1-2 15,1 4-15,-3-1 0,2 9 16,-2-1-16,1 6 15,-4 0-15,-4 3 0,-2 0 16,-4 6-16,-1-2 0,-9 7 16,-2 1-16,-8 2 15,-2-1-15,-7 4 0,-2-1 16,-12 9-16,3 0 0,-16 13 16,-3 1-16,-10 16 15,-2-1-15,5-1 0,-2 0 16,13-16-16,-1-2 15,10-16-15,-3 1 0,10-16 16,-2-3 0</inkml:trace>
  <inkml:trace contextRef="#ctx0" brushRef="#br0" timeOffset="5955.091">14063 6499 0,'0'0'0,"0"0"0,0 0 15,0 0-15,0 0 16,0 0-16,0 0 0,7 8 15,-1 0-15,5 9 16,-2-3-16,4-1 16,0 1-16,0 1 0,-2-1 0,5 2 15,-2 0-15,4 3 16,-2 1-16,1 1 0,1-1 16,3 4-16,-1 0 0,4-1 15,-1 1-15,10 6 16,0-1-16,5 6 0,-1-2 15,0-1-15,-2 1 0,1-1 16,0-4 0,1 4-16,-2 0 0,2 2 0,-2-2 15,3 4-15,-2-3 0,0 3 16,-1-1-16,4 2 16,1 1-16,3 3 0,-2 0 15,4 4-15,0 0 0,0 2 16,-1 0-16,1 1 15,-2-3-15,2 2 0,0-2 16,1 2-16,-3-1 0,3 1 16,-1 0-16,0 4 15,1-2-15,-3 4 0,0 0 16,2 1-16,-3 0 0,4 3 16,-3 0-16,2 3 15,-2-2-15,1-1 0,-1 0 16,0 4-16,-2-2 0,2-1 15,-1 2-15,-1 0 16,0-1-16,0 2 0,0-2 16,1 2-16,1 0 0,0-1 15,-1-2-15,2 3 16,-2 0-16,1-1 0,-4 1 16,-1 0-16,-1-2 0,3 1 15,0 2-15,-2-1 16,-1 0-16,5 0 0,-3-3 15,0 6-15,-2-4 16,3 1-16,-1 0 0,-1 0 16,1 0-16,2-2 15,-2 0-15,-1 0 0,0-1 16,-1 2-16,-1-3 0,-1-1 16,0-1-16,4 3 0,-1-2 15,1 1-15,-2-2 16,0 2-16,1 0 0,1-2 15,-2 0-15,0 0 0,-1-2 16,1 1-16,0-3 16,0 1-16,0-1 0,0-1 15,0 2 1,0 2-16,0-1 0,-4-1 0,0 2 16,0 1-16,1-2 0,1 2 15,1-2-15,-1 0 16,0-2-16,0 2 0,1-2 15,-3 1-15,-2-4 0,0-1 16,-1 1-16,1-1 16,1 0-16,-1-4 0,0 0 15,1-1-15,-1-3 0,2-1 16,1-3-16,0 3 16,-3-6-16,2 1 0,0 0 15,0 1-15,-1-2 0,1-3 16,-1 1-16,-1 0 15,0-4-15,1 1 0,-1-3 16,0-2-16,-1-1 0,-2 3 16,-1-2-16,2 0 15,1-1-15,-1 1 0,0-1 16,1 3-16,0-2 0,1-1 16,-1-1-16,3-1 15,-2 0-15,2-2 0,-2-1 16,3 1-16,-3-1 0,2 1 15,-1-5-15,1 2 16,-2-2-16,3 2 16,-1-3-16,0 1 0,-2 0 15,3 0-15,-3-1 0,5 3 16,-2-1-16,-1-2 0,0 1 16,-2 1-16,-2-1 0,3 0 15,-2 0-15,-1-1 16,1 0-16,-6-4 0,0 1 15,-1 1-15,1-4 16,0 2-16,-2 2 0,5-1 16,-3-1-16,-1 1 0,-2-2 15,1 2-15,0-2 16,-2 2-16,0-1 0,-20-7 16,0 0-16,20 8 15,0 0-15,-20-8 0,0 0 16,0 0-16,0 0 0,20 10 15,0-3-15,-20-7 16,0 0-16,0 0 0,0 0 16,0 0-16,0 0 0,15 9 15,1-1-15,-16-8 16,0 0-16,0 0 0,0 0 16,0 0-16,0 0 0,9 0 15,-1-2-15,-6-6 0,0-2 16,-4 1-16,0-2 15</inkml:trace>
  <inkml:trace contextRef="#ctx0" brushRef="#br0" timeOffset="6505.5482">20943 13826 0,'0'0'0,"0"0"0,0 0 0,0 0 16,0 0-16,0 0 15,0 0-15,0 0 0,0 0 16,0 0-16,0 0 0,0 0 16,0 0-16,0 0 15,0 0-15,4 10 0,-2-2 16,8 9-16,0-2 0,2-1 15,0-3-15,0 3 16,0-3-16,-1 1 0,1 0 16,0-2-16,-3 0 0,1-1 15,-2 2 1,-8-11-16,0 0 0,8 10 0,-1-1 16,-7-9-16,0 0 15,0 0-15,0 0 0,0 0 16,0 0-16,8 14 0,0-1 15,-6-2-15,0 0 16,-2 2-16,-2-4 0,-1 1 16,-4 0-16,-1-1 0,-1 1 15,-2 1-15,0 0 16,-2-1-16,-1-1 0,-3 6 16,-3-4-16,-1 3 0,0-3 15,-1 1-15,1 1 16,2-1-16,-1 1 0,20-13 15,0 0 1,-18 9-16,-1 1 0,19-10 0,0 0 16,-20 10-16,-2-2 0,5 0 15,-3-2-15</inkml:trace>
  <inkml:trace contextRef="#ctx0" brushRef="#br0" timeOffset="11393.25">8375 14241 0,'0'0'0,"0"0"15,0 0-15,0 0 0,0 0 16,0 0-16,0 0 0,4 10 15,-2 0-15,4 7 16,-2 1-16,4-2 0,-2-1 16,3-1-16,0-2 15,-1-2-15,-2-1 0,-1 0 16,1-2-16,3 0 0,-2 2 16,1-1-16,-1-1 0,4 1 15,-4-2-15,5-1 16,-2-2-16,-1 0 0,1-2 15,2-1-15,-2 0 16,4-1-16,-3-2 0,-11 3 16,0 0-16,15-3 0,0-2 15,2 1-15,0-2 16,4 2-16,-2 1 0,-19 3 16,0 0-16,20 0 15,0 0-15,-1 3 0,1 1 16,-3 5-16,1-3 0,-18-6 15,0 0-15,18 6 0,-1 0 16,4-3-16,-3-1 16,2-4-16,0 0 0,1-2 15,-1-2-15,0 1 0,-3-4 16,1 4-16,-3-3 16,3 2-16,-1-2 0,4 3 15,-3 0-15,1 5 16,0-2-16,1 2 0,-3 0 15,3 0-15,-3-2 0,3 0 16,-2-1-16,-1-2 16,0 1-16,0-2 0,-1 1 15,1-1-15,-1-1 0,-16 7 16,0 0-16,19-3 16,1-1-16,2 4 0,-3 0 15,-1 2-15,0 0 0,-3 1 16,0 2-16,-4 1 15,1-2-15,-12-4 0,0 0 16,14 6-16,-1-3 0,-13-3 16,0 0-16,16 4 15,-3-2-15,2 1 0,-4-3 16</inkml:trace>
  <inkml:trace contextRef="#ctx0" brushRef="#br0" timeOffset="13095.1562">11127 15209 0,'3'-9'0,"-19"24"0,5-17 16,0-7-16,2-1 0,3 7 15,-1 0-15,0 1 16,-1-2-16,3 0 0,-3-2 16,6 6-16,-2-2 15,4 6-15,-2-2 0,4 6 16,0-3-16,0 3 16,0 0-16,2 2 0,0 0 15,0 1-15,-1-3 0,1 2 16,0 1-16,3-2 15,-2 1-15,3-2 16,-3 0-16,6 0 0,-4-1 0,3 1 16,-3 0-16,4-2 15,-2 0-15,-1 0 0,-2 0 16,2 1-16,-2-1 0,-1 3 16,1-2-16,-2-1 15,1-1-15,-1 2 0,-2-3 16,-2 2-16,0-2 0,0-2 15,-2-1-15,2 3 16,0-2-16,0 0 0,-3 0 16,3 1-16,-1-2 15,-2-1-15,-1 0 0,4-1 16,-2-2-16,0-1 16,2 4-16,-4-6 0,1 0 0,-3-1 15,2 1-15,0-2 0,2 0 16,-2 1-16,0 14 0,0-1 15,2 12-15,-1-1 0</inkml:trace>
  <inkml:trace contextRef="#ctx0" brushRef="#br0" timeOffset="13800.749">11774 15191 0,'0'0'0,"5"0"0,-3 0 0,4 3 16,-6-3-16,5 1 0,1 4 16,0-4-16,-2 2 0,-2-3 15,2 1 1,-2-1-16,-2 0 0,0-1 0,-2-2 16,-2 2-16,-1 1 0,2 0 15,1 1-15,0 2 0</inkml:trace>
  <inkml:trace contextRef="#ctx0" brushRef="#br0" timeOffset="28077.0733">5148 11328 0,'0'0'0,"0"0"0,0 0 15,13 0-15,-4 0 0,13 0 16,-1 0-16,0 0 0,2 0 16,-1-2-16,-3-1 15,5-6-15,-3 2 0,2-4 16,-1 0-16,1 1 16,1 1-16,2-2 0,-1 2 15,3 1-15,-1-2 0,0 4 16,-1-2-16,-1 4 15,0 0-15,2 2 0,-2 0 16,1 4-16,-1-2 16,3 4-16,-4-2 0,2 2 15,-1-2-15,4-2 16,-4 0-16,3 0 16,-3-2-16,2 0 0,0-2 0,-2-2 15,1 1-15,1 0 0,2-1 16,-2 3-16,-2-4 0,2 6 15,1-3-15,-3 6 16,1-2-16,-3 3 0,-1 2 16,0 3-16,0-3 15,-2 5-15,2-2 0,0-2 16,0 1-16,-1-1 0,0 1 16,4-2-16,-4-1 15,4 0-15,-1 0 0,1 1 16,-1-1-16,-1-1 15,0 1-15,1 1 0,1 0 16,-3-1-16,2 0 16,1 3-16,1-3 0,0 1 15,-4-1-15,6-2 0,-3-1 16,4-1-16,-4-1 0,3-3 16,-1-3-16,4-2 15,-1-1-15,1-2 0,-1 0 16,7-2-16,0-1 0,0 5 15,-1-2-15,-4 12 16,-2-2-16,-6 8 0,-1-2 16,-1 7-16,-1-5 0,2 9 15,-1-4-15,2 3 16,-3-2-16,2 1 0,2 0 16,-1-4-16,-2-1 0,6-3 15,-3 1-15,5-1 16,-3-4-16,0 2 0,2-3 15,0 0-15,-1-3 0,0 0 16,-1-1-16,1 2 16,-1-1-16,-1 2 0,0-3 15,2 1-15,-1-2 16,-1 1-16,0 1 0,1 1 16,-1-2-16,-1 2 0,2-1 15,-1 1-15,-2 0 16,2 2-16,-1 0 0,-5 0 15,-3 0-15</inkml:trace>
  <inkml:trace contextRef="#ctx0" brushRef="#br0" timeOffset="33384.2017">8110 9710 0,'0'0'0,"0"0"0,0 0 0,0 0 16,0 0-16,0 0 16,0 0-16,0-3 0,-1-1 15,-1 2-15,0-2 0,0 4 16,0 0-16,2 0 15,-2-1-15,2 1 0,-2 0 16,2 0-16,0 0 0,12-2 16,-2 0-16,11 0 15,1 0-15,-3 0 0,0 0 16,4 2-16,-3-2 16,4 2-1,-4 0-15,4 0 0,-2-1 0,2 2 16,0 1-16,3 2 0,0 0 15,0 0-15,1 0 0,1-3 16,-2-1-16,5 2 16,-1 1-16,3-2 0,-1 2 15,10-1-15,-2-2 0,6 2 16,-2-2-16,0 1 16,-2-1-16,0 4 0,0-1 15,3 0-15,-3 0 0,2-2 16,-2-1-16,-1 2 15,3 0-15,-3 0 0,-1 0 16,3 1-16,-2 0 0,4 1 16,-1-2-16,0 0 15,-2 0-15,-1 1 0,3-2 16,-1 3-16,0-3 0,0 2 16,2-1-16,3 0 15,-2-2-15,-1 2 0,0-2 16,-1 2-16,-1-2 0,2 1 15,-1-1-15,4 0 16,-1 0-16,-2 2 0,2-2 16,0 3-16,0-2 0,-2 1 15,0-2-15,0 0 16,1 0-16,-1 0 16,-1 0-16,0 0 0,-2 0 15,2 4-15,-1-2 0,-1 2 16,-1-2-16,2-1 15,-2 2-15,1 1 0,-3-2 16,-1 1-16,-2-2 0,3 1 16,-2 0-16,2-1 15,-1-1-15,3 2 0,-2-2 16,3 0-16,-4-2 0,-1 4 16,1-2-16,5 3 15,-4-1-15,9-2 0,-5 0 16,2-2-16,-4-1 0,2 1 15,-3-1-15,-2 1 16,-2-2 0,-2 4-16,-2-2 0,8 0 0,-5 0 15,3-2-15,-2 0 0,3 2 16,-1 0-16,4 2 0,1-2 16,-2 0-16,1-1 0,2 0 15,-1 0-15,1 1 16,-1-2-16,0-1 0,-2 0 15,-2 1-15,2-2 0,-5 2 16,-2-2-16,2 4 16,0-2-16,-1 2 0,-1-2 15,0 3-15,0-4 0,0 4 16,-1-3-16,0 0 16,-1 0-16,1-1 0,-3 1 15,-5 1-15,0-1 16,-2 0-16,-2 0 0,4 0 15,-4 0-15,2-2 0,-2 0 16,2 0-16,-2 0 0,0 0 16,-1-1-16,-2-2 15,-1-4-15,1 1 0,-1 1 16,1-3-16,-2-2 16,1 0-16,-3 1 0,0-3 15,-2 0-15,-1 2 16,-2-1-16,-1 1 0,1-2 15,-5 1-15,-1-1 0,0 3 16,-2-3-16,-2 0 0,0 0 16,-4 5-16,-2-4 15,1 6-15,-3-3 0,2 5 16,-1-4-16,-1 4 0,0-3 16,-2 1-16,1-1 15,-4 2-15,2 0 0,0 1 16,-3-4-16,-3 2 15,-1-1-15,2 2 0,-1-2 16,-3 6-16,1-5 0,-2 5 16,-1 0-16,0 2 15,-2-2-15,0 3 0,-1-3 16,-3 1-16,-1 2 0,1 0 16,-2-1-16,2 3 15,-3-1-15,-3 2 0,1 0 16,-10 0-1,-1 0-15,-3 2 0,-2-2 0,3 0 16,-5 0-16,5-2 0,-1-3 16,1 5-16,-2-2 0,1 2 15,0 0-15,0 4 16,0-1-16,2 0 0,-3 1 16,6-1-16,-4-2 0,0-1 15,-2 0-15,2 0 16,-4 0-16,1-1 0,0-2 15,2 3-15,0-1 0,-2-2 16,1 2-16,-2-1 16,1-1-1,-1-1-15,-3 1 0,-5 1 0,1 1 0,1 1 16,0-3-16,4 1 16,-1 0-16,3 0 0,-3-1 15,-3 6-15,1-3 16,3 2-16,-3-2 0,1 0 15,-1 0-15,1 4 0,-2-1 16,0-2-16,-1 1 0,2-2 16,-3 0-16,5 0 15,-2-2-15,2 2 0,-3-1 16,4 1-16,-1 0 16,0 0-16,-3-3 0,4 1 15,-3 0-15,4 0 0,-2-1 16,2 3-16,-2-1 15,1-1-15,-2-1 0,3 2 16,-2-3-16,5 4 0,-4-2 16,4 2-16,-1 0 15,1 0-15,0 0 0,-2 0 16,0 0-16,-1 0 16,0 0-16,0 2 0,0-2 0,3 0 15,0 0-15,2 0 16,-1 0-16,5 0 15,-3 0-15,4 0 0,-4 0 16,5 0-16,-3-2 0,2 2 16,0-1-16,6 1 15,-1-3-15,5 3 0,0-2 16,5 2-16,-1 0 0,3 2 16,-2-2-16,0 3 15,1-3-15,0 3 0,-1-1 16,-1 1-16,-1 2 0,28-5 15,0 0-15,-25 8 16,-3 0-16,5 4 0,-3-1 16,5 3-16,-1-2 0,5 4 15,-1-2-15,5 3 16,-4-2-16,6 3 0,0 0 16,2 1-16,0 1 15,1 1-15,1 1 0,0 2 16,1-2-16,2 1 0,0-1 15,2 1-15,-2-1 16,4-1-16,0 2 0,0-3 16,0 3-16,4-2 0,0 1 15,4 0-15,-2-3 0,4 0 16,-2 1-16,3 0 16,2-2-16,-2 0 0,0-3 15,2-1-15,-4-2 0,7-2 16,-3-3-16,5-3 15,-3 0-15,5-2 0,-3-1 16,6-2-16,-1-1 16,3 0-16,0-2 0,0 1 15,-1-1-15,-4-1 0,-1 1 16</inkml:trace>
  <inkml:trace contextRef="#ctx0" brushRef="#br0" timeOffset="34933.2644">9685 9773 0,'13'0'0,"-64"0"16,29 0-16,-2 0 0,0 0 15,1 0-15,-2 0 0,0 3 16,-4 0-16,4 2 0,-3-1 16,-1 0-16,0-2 15,-3-1-15,-1 2 0,-5-1 16,2 0-16,2-2 0,-2 0 16,5 0-16,-2-2 15,3-3-15,1 2 0,6-3 16,-1-1-16,1-5 0,-1 1 15,7-5-15,-3 1 16,5 0-16,-3-1 0,4-2 16,0-2-16,2-1 15,0-3-15,4 1 0,-1-3 0,5 1 16,-1-1-16,5 2 16,-3-5-16,9 2 0,0-3 15,5 3-15,0-3 16,4 3-16,-2-2 0,8 1 15,-1-2-15,9 0 0,0-1 16,6 2-16,-2-1 16,2 7-16,0-1 0,-2 8 15,0-1-15,5 6 16,-3 0-16,1 5 0,2-1 16,3 2-16,-1 2 0,-2 3 15,-1 0-15,3 6 16,-2-3-16,-3 7 0,-2 0 15,2 4-15,0-2 0,1 3 16,-3 2-16,-4 2 16,1 0-16,-5 1 0,1-1 15,-8 1-15,-3 1 0,-4 0 16,0 0-16,-4 7 16,2-2-16,-7 5 0,-2-2 15,-4 6-15,-1-1 0,-3 10 16,-2-3-16,-5 6 15,-1-3-15,-3-4 0,-3-1 16,7-5-16,-3-3 16,3-7-16,-3-1 0,5-7 15,-1-3-15,2-5 0,0 0 16,5-6-16,0 0 16,3-6-16,0 1 0,-3-10 15,0 2-15,-3-3 0,1 0 16</inkml:trace>
  <inkml:trace contextRef="#ctx0" brushRef="#br0" timeOffset="35389.7812">9601 9348 0,'-11'8'0,"51"-40"16,-21 18-16,7-7 15,-3 1-15,6-3 0,-2-1 16,14-9-16,-2 0 0,15-7 15,0-1-15,5-2 0,-2-2 16,3 5-16,2-1 16,-8 7-16,0-1 0,-4 2 15,-3-1-15,2-1 16,-1 1-16,3 4 0,0-4 16,-7 4-16,1-1 0,-2 5 15,-1-2-15,-8 10 16,-3-4-16,-8 8 0,0-1 15,-23 15-15,0 0 0,13-6 16,2 1-16,-15 5 16,0 0-16,11 0 0,-1-3 15,-2 1-15,-2-3 0,-1 2 16,-1-2-16</inkml:trace>
  <inkml:trace contextRef="#ctx0" brushRef="#br0" timeOffset="35918.4108">11238 8156 0,'0'0'0,"0"0"0,0 0 16,0 0-16,0 0 0,4 11 15,-2-3-15,10 13 16,-3-3-16,3 0 0,0 0 16,-2 1-16,-1-3 15,1 3-15,-2 2 0,1-1 16,2-1-16,-2 0 0,1 1 15,-1-2-15,2-2 0,-11-16 16,0 0-16,0 0 16,0 0-16,0 0 0,0 0 15,11 13-15,-2 0 0,3-11 16,-3-1-16,-3-7 16,1-1-16,-2-4 15,-1-5-15,0 1 0,0-3 16,1-3-16,1-2 0,-1-1 15,-2-2-15,1 2 16,0-1-16,0 2 0,-2-3 16,0 5-16,-1-1 0,1 3 15,0-1-15,3 4 0,-3 1 16,-2 15-16,0 0 16,4-13-16,-1 1 0</inkml:trace>
  <inkml:trace contextRef="#ctx0" brushRef="#br0" timeOffset="36520.9223">11825 8082 0,'0'0'0,"0"0"16,0 0-16,0 0 0,0 0 0,0 0 16,0 0-16,-7 0 15,-3-3-15,-8 1 0,0 0 16,5 4-16,-3-2 0,5 12 15,-3-2-15,6 10 16,-2 0-16,7 0 0,-3 2 16,4 0-16,0 0 15,4-3-15,0-1 0,4-5 16,-3 1-16,1-4 0,0-2 16,5-4-16,-4-2 15,7-4-15,-3 0 0,3-4 16,-2-2-16,-1-2 0,2-1 15,-2-3-15,1-2 16,0-1-16,-1-2 0,-1 4 16,0 2-16,-3 3 0,-1-1 15,0 6-15,-2-3 16,1 4-16,-1-2 0,0 6 16,-2 0-16,2 4 0,0 0 15,3 4-15,-1-1 16,1 4-16,1-1 0,1 2 15,-1-3-15,3 1 16,-4 0-16,3-3 0,-2 1 16,4 0-16,-2-2 0,3-2 15,1 0-15,-1-8 0,-1 0 16,-2-4-16,-2-2 0</inkml:trace>
  <inkml:trace contextRef="#ctx0" brushRef="#br0" timeOffset="36851.8857">12048 7500 0,'0'0'0,"0"0"16,0 0-16,0 13 15,0 0-15,0 13 0,0-3 16,0 8-16,0-2 0,3 7 16,0-1-16,5 11 15,-1-4-15,3 2 0,0-3 16,0 0-16,-1 0 0,2-3 16,-2-1-1,0-3-15,2-3 0,-2-1 0,-1-2 16,-1-6-16,2 0 0,-9-22 15,0 0-15,4 16 16,-1-1-16</inkml:trace>
  <inkml:trace contextRef="#ctx0" brushRef="#br0" timeOffset="37285.8425">12344 7948 0,'0'0'0,"0"0"16,0 0-16,0 11 0,0-1 15,1 13-15,1-5 16,0 4-16,0-3 0,4 4 16,-1-4-16,4-4 0,-1 2 15,1-6-15,1-1 16,-4-4-16,-2 0 0,2-6 15,-1 0-15,4-4 0,-4 0 16,5-6 0,-3-1-16,2-5 0,-2 0 0,0-4 15,-1-1-15,-2 3 16,-2 0-16,2 4 0,-2 1 16,0 6-16,-2-2 0,2 3 15,0 0-15,0 4 0,-2 0 16,3 6-16,-1-2 15,2 6-15,0-2 0,1 5 16,-2-4-16,5 2 16,-2 1-16,-6-10 0,0 0 15,9 13-15,2-4 0,0-2 16,-2 0-16,0-5 0,-2-1 16</inkml:trace>
  <inkml:trace contextRef="#ctx0" brushRef="#br0" timeOffset="37808.3269">12767 7974 0,'0'0'0,"0"0"0,0 0 0,0 0 0,0 0 16,10 1-16,-1 1 0,11 0 15,0 0-15,1-2 16,-1-2-16,1-3 0,1-4 16,-2-3-16,0-1 0,-7-3 15,0 0-15,-2 3 16,-2-3-16,-1 0 0,-2 0 16,-4 1-16,0-1 0,-4 4 15,0 1-15,-2 2 16,-2 0-16,-2 3 0,-1 1 15,-2 2-15,2 0 16,-2 4-16,-4-1 0,2 8 16,-1-3-1,1 7-15,-2-2 0,1 8 0,-2-1 16,9 6-16,-3-4 0,7 3 16,-1-3-16,4 1 0,0 0 15,5-1-15,-1-1 16,4-1-16,-1-1 0,6-2 15,-4 0-15,5-5 0,-1 2 16,0-6-16,-1-1 16,3-1-16,1-3 0,1-5 15,1 2-15,4-4 0,-3 1 16,1 1-16,0-4 16,-20 9-16,0 0 15,0 0-15,0 0 0,17-3 0,-1-1 16</inkml:trace>
  <inkml:trace contextRef="#ctx0" brushRef="#br0" timeOffset="42457.6116">4139 14141 0,'0'0'0,"0"0"0,0 0 16,0 0-16,0 0 15,0 0-15,0 0 0,0 0 16,0 0-16,10 2 0,-3 0 16,9 0-16,1-1 15,0 2-15,-5-2 0,6 1 16,-3-2-16,2 0 16,-3 0-16,4 0 0,-3-2 15,3 1-15,-1-2 0,3 0 16,1-1-16,0-1 15,-1-1-15,1 1 0,0-1 16,5 0-16,-3-2 0,1 3 16,-3-4-16,1 6 15,0-3-15,4 1 0,-4-1 16,6 3-16,-3-1 0,5 0 16,-3 0-16,4 2 15,0 0-15,0 2 0,-2-2 16,4 2-16,0 0 0,8 2 15,2 0-15,-3 0 16,1-2-16,2 2 0,0 0 16,3 2-16,-3-2 15,-1 3-15,-2-5 0,-1 6 16,1-1-16,1 1 0,0-3 16,1 2-16,0-1 0,4 1 15,-1 1-15,1 1 16,0-2-16,0 2 15,2-1-15,-3-3 0,0 1 0,1 0 16,0-3-16,1 3 16,0-2-16,0 2 0,-2 1 15,2 1-15,1 0 16,0-1-16,-1-1 0,-1 0 16,3 0-16,-5 2 15,0-3-15,0 1 0,3 0 16,1-2-16,-1 1 0,1-3 15,0 0-15,0 0 16,-2 0-16,1 0 0,-2-3 16,3 1-16,-2-2 0,2 2 15,-2 0-15,1 2 16,1-1-16,-1-1 0,-1-1 16,3 2-16,-1-1 15,-1 0-15,-3-2 0,6-2 16,-4 1-16,2-1 0,0 0 15,-2 1-15,1-1 0,2 2 16,-1-1-16,-2-1 16,1-1-16,0 4 15,-1-1-15,0 0 0,0 0 0,-2 2 16,1 0-16,1 2 16,-1-2-16,2 0 0,0 0 15,0 2-15,-1-2 0,0 0 16,-1-2-16,0 3 15,-1-4-15,1 4 0,-1-3 16,5 0-16,0-1 0,-3 1 16,1 2-16,1-3 15,2 1-15,-3 0 16,-2-2-16,-2 2 0,0-1 16,2 1-16,-2 1 0,5-3 15,-4 1-15,3 3 0,-1 0 16,-1 2-16,-1-2 15,4 1-15,-2-2 16,2 1-16,-1-2 0,0 2 0,-3 0 16,2 0-16,-3 0 15,3 2-15,-2 0 0,3 2 16,-1-2-16,3 4 0,-3-2 16,0 2-16,-2-2 15,3 1-15,-3-3 0,3 0 16,0 0-16,1 0 0,-2-3 15,2 6-15,-4-3 16,3 1-16,-1 1 0,-1 2 16,-1-3-16,2 2 0,-2-2 15,3 1-15,-5-2 16,4 4-16,-4-3 16,1 1-16,1 0 0,-1 0 15,-1-2-15,2 0 0,-2-2 16,1 2-16,-2-2 15,-5 2-15,1-2 0,3 2 16,-2-1-16,1 1 0,-2 0 16,2 1-16,-2 1 0,-2 0 15,1 0-15,-3 0 16,-2 0-16,2-1 0,1-1 16,-5 2-16,1 0 0,-4 0 15,-1-2-15,1 2 16,-3 0-16,2-2 15,-1 0-15,-4-2 0,-4 0 0</inkml:trace>
  <inkml:trace contextRef="#ctx0" brushRef="#br0" timeOffset="44193.3468">13873 15168 0,'0'0'0,"0"0"16,0 0-16,0 0 0,0 0 16,0 0-16,0 0 0,11 0 15,-1 0-15,11 0 16,-1 0-16,-1 0 0,0 0 15,3 0-15,-3 0 0,4 2 16,1 0-16,-1 2 16,0 1-16,3-2 0,-1 1 15,6-1-15,-4 1 0,2 1 16,-1-1 0,3-3-16,0 1 0,4 0 0,-1 0 15,7 0-15,-2-2 0,2 2 16,-2-2-16,1 3 15,0-3-15,-2 0 0,1 0 16,2 0-16,0 0 0,3 0 16,-2 0-16,4 0 15,-1 0-15,-1 3 0,-2-1 16,4 0-16,-4 0 16,2 0-16,-1-2 0,2 2 15,-2 0-15,2 2 0,-2-3 16,3 4-16,-1-4 15,1 4-15,2-3 0,-2 1 16,2-1 0,2 0-16,-1 0 0,1-2 0,-1 0 15,0 2-15,-3-2 0,4 3 16,0-3-16,-2 1 0,1 1 16,-1 0-16,0-2 15,1 0-15,-2-2 0,2 2 16,-1 0-16,4-2 0,-1 1 15,3-2-15,1 1 16,1-2-16,-1 0 0,-3 1 16,1-2-16,1 2 0,-4-1 15,1 0-15,-2 0 16,-2 2-16,-1 0 0,2-2 16,1 1-16,1 0 15,2-1-15,3 2 0,-2 0 16,-1 0-16,2-2 0,-1 0 15,-1 1-15,1 0 16,1 1-16,-1 1 0,-3-1 16,1 0-16,1-1 0,-2 0 15,1 1-15,0 2 16,1-2-16,-3 2 0,-1-2 16,-1 2-16,-1 0 0,5-2 15,-2 0-15,1 2 16,-1 0-16,0 0 0,-1 0 15,1 0-15,-3-2 16,2 2-16,-1-2 16,2 4-16,-1-2 0,1 0 15,1-2-15,-1 2 0,0-2 16,-3 2-16,2 0 0,-1 0 16,0 0-16,-1 0 0,2 0 15,1 0-15,-2 0 16,0 0-16,0 0 0,1 2 15,-4-2-15,4 0 0,-2 0 16,3 0-16,-1 0 0,1 0 16,-3-2-16,1 0 15,1 0-15,-1 2 0,-1-2 16,3 2-16,-1 0 16,-1 0-16,0-2 0,3 0 15,0 0-15,-1 2 0,-2 0 16,2 0-16,-2 0 0,1 2 15,-2 0-15,1 0 16,-2-2-16,2 0 0,0 0 16,1 0-16,-4 0 15,3 0-15,-2-2 0,-1 2 16,-1 0-16,-1 0 16,2 0-16,-2 0 0,-2 0 15,0 0-15,-3 0 0,0 2 16,0-2-16,1 0 0,-3 0 15,-2 0-15,1 0 16,-1 0-16,-2-2 0,1 2 16,-3-2-16,-5 4 15,-3-2-15,-1 2 0,-2 0 16,1-2-16,-1-2 0,-18 2 16,0 0-16,0 0 15,0 0-15,13-2 0,-1-2 16,-6 1-16,-1-1 0</inkml:trace>
  <inkml:trace contextRef="#ctx0" brushRef="#br0" timeOffset="45327.1392">12992 13959 0,'0'0'0,"0"0"0,0 0 0,0 0 16,0 0-16,0 0 16,0 0-16,0 0 0,0 0 15,0 0-15,0 0 0,0 11 16,0-2-16,4 12 16,-2-2-16,7 1 0,2-3 15,0 0-15,2 1 0,0 2 16,-2-1-16,5 8 15,-1-2-15,4 4 0,-3 1 16,5 9-16,1 0 16,3 8-16,1 1 0,0 3 15,2 0-15,-5-1 0,2 2 16,-3-4-16,-3 0 16,2-3-16,-1-2 0,-1-3 15,1-1-15,-3-1 0,1-1 16,-3-6-16,1 1 15,-2-3-15,-1-1 0,-6-4 16,1-4-16,0 1 0,0-4 16,-8-17-16,0 0 15,0 0-15,0 0 0,0 0 16,0 0-16,6 16 16,-1-2-16,-5-14 0,0 0 15,-2 7-15,1-1 0,-3-3 16,0-3-1</inkml:trace>
  <inkml:trace contextRef="#ctx0" brushRef="#br0" timeOffset="45860.0292">13288 15160 0,'0'0'0,"0"0"0,0 0 0,0 0 15,0 0-15,0 0 16,0 0-16,0 0 0,0 0 16,12 4-16,-1-2 0,14 6 15,-4-1-15,3 0 16,-3-1-16,1 1 0,-1 1 15,-2 1-15,1-2 16,0 4-16,-3-4 0,2 1 16,-2-1-16,-1 1 0,-1 0 15,1 0-15,-1-2 16,-15-6-16,0 0 0,16 6 16,0-3-16,-16-3 15,0 0-15,0 0 0,0 0 16,16 0-16,-3 0 0,-3-5 15,0-1-15,-1-4 0,0-1 16,-2-3-16,1-1 16,1-8-16,3-1 0,-3 1 15,1-2-15,0-1 16,-2 0-16,-1 5 0,-1-3 16,-6 24-16,0 0 0,0 0 15,0 0-15,10-18 16,-2-1-16,-8 19 0,0 0 15,9-14-15,0 0 0,-9 14 16,0 0 0,4-6-16,-3-1 0</inkml:trace>
  <inkml:trace contextRef="#ctx0" brushRef="#br0" timeOffset="46811.8695">13230 15060 0,'11'0'0,"-55"2"0,20 0 16,4 0-16,1 0 0,-1 0 16,-1-1-16,4 1 15,0 1-15,0 1 0,-3-2 16,2 2-16,-1-1 0,-1 2 16,0-4-16,20-1 15,0 0-15,-21 6 0,-2-2 16,23-4-16,0 0 0,-23 4 15,2 0-15,21-4 16,0 0-16,-18 0 0,0 0 16,18 0-1,0 0-15,0 0 0,0 0 0,0 0 16,0 0-16,-13 0 0,-2 0 16,15 0-16,0 0 15,-13-2-15,0 0 0,3 0 16,0-1-16</inkml:trace>
  <inkml:trace contextRef="#ctx0" brushRef="#br0" timeOffset="47295.6931">12892 14897 0,'7'-10'0,"-34"45"0,16-19 16,-1-2-16,0 0 0,1-1 15,-1 1-15,2 0 16,-1-2-16,-2 0 0,2-2 15,3-3-15,-2 1 0,3-2 16,-1 0-16,0 2 16,0-2-16,8-6 0,0 0 15,0 0-15,0 0 0,-6 7 16,-1 1-16,7-8 16,0 0-16,-4 10 0,-3-2 15,7 4-15,-2-2 0,4 2 16,0-3-16,-2-9 15,0 0-15,9 14 0,-4-2 16,5 1-16,-3 1 16,4 2-16,-2-2 0,5 3 15,0 1-15,-1-2 0,-1 0 16,1-1-16,2 0 0,-15-15 16,0 0-16,13 19 15,-1-4-15</inkml:trace>
  <inkml:trace contextRef="#ctx0" brushRef="#br0" timeOffset="64551.5938">21876 18421 0,'0'0'0,"-7"3"15,-3 2-15,-4 0 16,-2 1-16,0 5 0,-1-4 15,1 1-15,-1 0 0,-3 1 16,0-1-16,1 0 16,-2-1-16,-3 2 0,-1-3 15,-3 2-15,1-3 0,-3-1 16,-1 2-16,-2-3 16,-2-1-16,-9 0 0,-1-2 15,-2-2-15,-1-2 0,0-3 16,1-1-16,3 1 15,2-3-15,-3-4 0,0-2 16,-1-1-16,1-1 0,0-1 16,0-1-16,5-2 15,-3 1-15,4-3 0,-1 1 16,2-1-16,1-1 0,1-1 16,-1-2-16,6 0 15,0 1-15,5 2 0,-1-3 16,3 1-16,2 0 0,4-5 15,1 0-15,3-4 16,-1-3-16,5-6 0,-2 2 16,7-5-16,-4-4 0,12 2 15,-3-1-15,8-3 16,-3-1-16,7 0 0,0-2 16,3 8-16,1-2 0,7 4 15,0-2-15,4 5 16,0 1-16,5 4 0,-1-2 15,6 5-15,-2 0 16,4 6 0,-3-2-16,7 1 0,0-1 0,6 4 15,1-2-15,0 6 0,-1-2 16,2 7-16,0-1 0,2 7 16,0-3-16,2 6 15,0 0-15,0 6 0,-2-1 16,0 6-16,0 1 0,-2 7 15,-2-4-15,-5 7 16,2 0-16,-3 3 0,-2 1 16,-2 8-16,0-1 0,-4 11 15,-1-3-15,-4 12 16,-1-2-16,-3 14 0,-4 0 16,-2 17-16,0-4 0,-7 9 15,-1 0 1,-4 1-16,-1-2 0,-5 1 0,-2 0 15,-2-7-15,-2-1 0,-5-8 16,1-1-16,-4-9 16,1 1-16,-3-11 0,-1 0 15,1-7-15,0-3 0,0-7 16,-1-1-16,-1-12 16,1 2-16,-7-9 0,-1-1 15,-1-1-15,0 0 0</inkml:trace>
  <inkml:trace contextRef="#ctx0" brushRef="#br0" timeOffset="65029.4826">21966 17417 0,'-13'6'0,"58"-32"0,-28 13 15,5-1-15,0-2 16,4-1-16,-3-3 16,7-2-16,-3 1 0,10-7 15,-2-1-15,9-5 0,-1-1 16,1-1-16,0 1 0,2 3 16,0-2-16,-1 2 0,-2 0 15,-2 2-15,-2 0 16,0 4-16,-4 1 0,0 1 15,-2-1-15,-2 3 16,-2-2-16,0 7 0,-2-1 16,-6 5-16,-1-1 0,-4 2 15,-1 0-15,-8 2 0,2-2 16,-5 4-16,-2 1 16</inkml:trace>
  <inkml:trace contextRef="#ctx0" brushRef="#br0" timeOffset="65363.7455">23267 16231 0,'0'0'0,"3"18"15,-1 0-15,4 12 0,0 2 16,3 0-16,0-2 0,2 8 16,2-2-16,1-1 15,-3-1-15,3 0 0,-1 0 16,2-5-16,-2-1 15,-13-28-15,0 0 0,12 14 16,-3 0-16,-3-13 0,-2-1 16,-4-5-16,0-1 0</inkml:trace>
  <inkml:trace contextRef="#ctx0" brushRef="#br0" timeOffset="65600.9473">23435 16032 0,'0'0'15,"6"24"-15,-3-2 0,10 13 0,-4 1 16,7-1-16,-2-2 0,2 0 16,-1 1-16,4-2 0,-2-4 15,1-2-15,-1-2 16,-1-6-16,-1-3 0,-15-15 15,0 0-15,10 10 16,-2-3-16,-4-2 0,-2-3 0</inkml:trace>
  <inkml:trace contextRef="#ctx0" brushRef="#br0" timeOffset="66081.327">23740 15868 0,'0'0'0,"0"0"0,0 0 0,0 0 16,0 0-16,5 13 16,-3 1-16,9 15 0,-2-1 15,4 0-15,0-2 16,2 2-16,-1 0 0,5 3 15,-1-2-15,5 6 0,0 1 16,3-4-16,-1-1 0,0-12 16,-4-1-16,-2-9 15,-1 0-15,-1-7 0,1 1 16,-3-8-16,2-1 16,-6-6-16,-1 0 0,-2-2 15,-1-4-15,-1-8 0,-2-2 16,-2-4-16,-2 2 15,-2-4-15,0-2 0,-7-10 16,-1-2-16,-6-4 0,-1-2 16,-5 9-16,-1 0 15,-1 13-15,-1 1 0,0 14 16,-4-1-16,8 13 16,-3 0-16,3 9 0,-2-3 15,1 12-15,0-2 0,-1 7 16,0-2-16,3 0 0,0-3 15</inkml:trace>
  <inkml:trace contextRef="#ctx0" brushRef="#br0" timeOffset="69601.0722">23149 4988 0,'0'0'0,"0"0"0,0 0 0,0 0 16,0 0-16,8 10 15,0-3-15,4 9 0,-3-2 16,5 4-16,-2-3 0,1 3 16,-1-1-16,2 5 15,-3 0-15,5 1 0,-3 0 16,5 4-16,-1-2 0,0 5 15,-1-2-15,5 10 16,-1 0-16,2 7 0,-1-2 16,-3 1-16,-3 0 0,-1 3 15,-1 0-15,-2 4 16,-4-1-16,-1 0 0,-1 0 16,0 3-16,0-2 0,-3 6 15,-2 0-15,-5 4 16,1-1-16,1 4 0,-4-1 15,-1-4-15,0 0 16,-2-7-16,1 2 0,-1-4 16,-2-1-16,3 0 0,-4-2 15,4-5-15,-2-1 0,0-3 16,0-1-16,1-4 16,-2-2-16,5-3 0,-1 0 15,8-28-15,0 0 0,-6 20 16,0-1-16,-2-4 15,1-1-15,-5 0 0,-3-2 16,2 1-16,-1-5 0</inkml:trace>
  <inkml:trace contextRef="#ctx0" brushRef="#br0" timeOffset="70435.6529">23291 4862 0,'0'0'0,"13"2"0,-4 0 16,10 4-16,-2 0 0,3 3 15,0-1-15,-3 4 16,1 1-16,-3-1 0,1 3 15,1 2-15,1-1 0,-1 8 16,-1-3-16,0 7 16,-2-2-16,1 5 0,0-2 15,2 12-15,1-1 0,-2 8 16,-3 0-16,-4 1 16,2 0-16,-4 2 0,-1 0 15,0 6-15,-3-2 0,-1 5 16,-2-3-16,-2 2 15,1-2-15,-3 0 0,-2 0 16,-1 1-16,-2-3 0,1-1 16,-1-1-16,0 2 15,-2-1-15,2-1 0,-1-3 16,-2 0-16,-1-3 0,0-2 16,2-2-16,0 1 15,-3-3-15,-1 3 0,1-3 16,1 0-16,-3-2 15,4-2-15,-1-2 0,5-3 16,-2-3-16,5-7 0,-3-2 16,1-2-16,0-2 0,7-16 15,0 0-15,0 0 16,0 0-16,0 0 0,0 0 16,-8 13-16,-2-1 0,0-7 15,1 0-15,1-5 16,0 0-16</inkml:trace>
  <inkml:trace contextRef="#ctx0" brushRef="#br0" timeOffset="70819.3372">23274 6833 0,'0'0'0,"0"0"0,0 0 16,0 0-16,0 0 16,0 0-16,0 0 0,0 13 15,0 1-15,0 12 16,0 1-16,0-1 0,-2-2 16,0 3-16,1-4 15,-1-1-15,0-3 0,4-3 0,0 0 16,5-5-16,-1 1 15,8-4-15,-3-3 0,5-5 16,-1 0-16,2-5 16,1-2-16,3-1 0,0-5 15,3 0-15,-2-2 0,-1 2 16,-2 0-16,1-2 16,1 2-16,-21 13 0,0 0 15,19-14-15,-1 1 0,-3 0 16,-1 0-16</inkml:trace>
  <inkml:trace contextRef="#ctx0" brushRef="#br0" timeOffset="71436.866">23717 4870 0,'0'0'0,"0"0"0,0 0 16,-6-6-16,1 1 16,-5-5-16,-2-3 0,2 6 0,1-1 15,-2 1-15,0 0 16,-3 2-16,-1-4 0,-7 7 15,0 0-15,-6 6 0,-2-2 16,2 5-16,1-4 0,5 3 16,-2-3-16,6 4 15,-2-2-15,5 5 16,-2 1-16,4 1 0,-4-1 16,4 4-16,-1 0 0,0 5 15,0 1-15,-1 4 0,-1-2 16,-1 9-16,-1-3 0,-2 13 15,-1-2-15,2 10 16,0-1-16,4 1 0,-1-4 16,10-5-16,0 1 0,8-9 15,0-1-15,6-4 16,0-2-16,5-5 16,0 0-16,3-1 0,-2-3 15,-1-1-15,0 0 0</inkml:trace>
  <inkml:trace contextRef="#ctx0" brushRef="#br0" timeOffset="121637.3654">18914 7391 0,'0'0'0,"0"0"15,0 0-15,11-1 16,-2-4-16,11 2 0,-1-1 15,-1 2-15,-1-2 16,-1 6-16,-1-2 0,-2 11 16,-2 1-16,-6 6 15,-2-2-15,-3 7 0,0 1 16,-5 4-16,-2-3 0,-2 7 16,-4-1-16,-4 9 0,-1-2 15,1 2-15,-2-3 16,2-8-16,0 1 0,17-30 15,0 0 1,0 0-16,0 0 0,-5 16 0,-4-2 16,14-13-16,-3 2 0,7-7 15,-1-2-15,6-2 0,-1-1 16,5-3-16,-3-1 16,9 1-16,-2-1 0,1 1 15,-1 1-15,-22 11 16,0 0-16,22-6 0,-3-2 15,-19 8-15,0 0 0,20-3 16,-2 0-16,-18 3 16,0 0-16,15-2 0,-1 0 15,-5-2-15,-1 0 0</inkml:trace>
  <inkml:trace contextRef="#ctx0" brushRef="#br0" timeOffset="122054.797">19342 7462 0,'0'0'0,"0"0"16,0 0-16,-2 12 0,-2-1 0,-1 10 16,-1-1-16,-1 6 15,2-1-15,3 4 0,-2-1 16,2 1-16,0-2 15,2 1-15,0-3 0,6-1 16,-2-3-16,-4-21 0,0 0 16,14 16-16,-3 1 0,7-12 15,-1-2-15,-1-6 16,-1-1-16,0-6 0,-2-1 16,1-4-16,-3 0 0,-1-3 15,-3-2-15,0 1 16,-1 0-16,-4-1 0,-2-2 15,-2 4-15,-2-1 16,0 5-16,-3-2 0,2 5 16,-3-1-16,1 2 0,-2-2 15,3 4-15,-1-1 16,-1 2-16,1 0 0,0-1 16,0 1-16,1-2 0,0-1 15,2 1-15,-2-4 0</inkml:trace>
  <inkml:trace contextRef="#ctx0" brushRef="#br0" timeOffset="122408.63">19577 7445 0,'0'0'0,"0"0"0,0 0 0,0 15 16,0-1-16,0 12 15,0 0-15,2 0 16,0-1-16,2 0 0,0-2 15,5-1-15,2 0 0,2-7 16,-1-1-16,1-4 16,2 0-16,3-6 0,0-1 15,4-4-15,-2-1 0,2-6 16,0-2-16,0-5 16,0-2-16,0-4 0,-3-1 15,-1-3-15,-1-1 0,-2-3 16,-2-1-16,-2-4 15,-4-2-15,-5 4 0,0-1 16,-10 11-16,-2-2 0,-3 13 16,-4-2-16,1 6 15,-2 1-15,0 3 0,-2 1 16,3 2-16,-3 0 0,7 0 16,-3 0-16</inkml:trace>
  <inkml:trace contextRef="#ctx0" brushRef="#br0" timeOffset="123204.9278">18282 8665 0,'-16'7'0,"71"-36"15,-32 16-15,1 1 16,-3 0-16,2 2 0,0-2 16,0 2-16,-2 0 0,-1 0 15,-3 1-15,-4-1 16,-2 0-16</inkml:trace>
  <inkml:trace contextRef="#ctx0" brushRef="#br0" timeOffset="129878.3739">19305 8146 0,'0'0'0,"0"0"0,0 0 16,0 16-16,-2-3 0,0 20 16,0-3-16,1 10 0,-3-3 15,-1 15-15,1-4 0,2 0 16,-1-1-16,4-7 15,-1 0-15,6-9 0,-1 1 16,2-14-16,1-3 0,-2-13 16,-3 0-16,1-7 15,1-4-15</inkml:trace>
  <inkml:trace contextRef="#ctx0" brushRef="#br0" timeOffset="130061.699">19624 8146 0,'0'0'0,"-2"18"15,0-1-15,-4 11 0,1-1 0,-1 1 16,-1-3-16,5 1 0,-1-1 16,3-3-16,0-1 15,3-5-15,1 0 0,-1-7 16,-1-2-16</inkml:trace>
  <inkml:trace contextRef="#ctx0" brushRef="#br0" timeOffset="130412.0418">19869 8082 0,'0'0'0,"0"0"0,0 0 0,0 15 15,0 1-15,0 11 16,0 0-16,3-2 0,-1 0 16,9-4-16,-4 1 0,3-7 15,0-1-15,3-4 16,-2-2-16,1-6 16,0 0-16,2-6 0,-3 0 0,2-6 15,0 1-15,2-6 16,-1-4-16,-1-4 0,-1-1 15,-2-2-15,-1-1 0,-5 2 16,1-1-16,-8 4 16,1-1-16,-5 7 0,-3 0 15,-8 9-15,-1-2 0,-8 9 16,-1 0-16,1 4 16,0-1-16</inkml:trace>
  <inkml:trace contextRef="#ctx0" brushRef="#br0" timeOffset="130896.0154">18854 9093 0,'-16'0'0,"77"-1"16,-33-4-16,5-5 15,-2 1-15,10-7 0,0-2 16,10-5-16,-1-1 16,10-6-16,2-1 0,8-8 15,0-1-15,7-5 0,-1-3 16,8-5-16,1 1 0,7-1 16,-1-1-16,-6 4 0,-1 1 15,-7 5-15,-3 1 16,-15 11-16,0-3 0,-6 8 15,-3-1-15,-8 9 16,0 0-16,-9 3 0,0 0 16,-6 4-16,-1 0 0,-26 12 15,0 0-15,0 0 0,0 0 16,11-8-16,2 0 16</inkml:trace>
  <inkml:trace contextRef="#ctx0" brushRef="#br0" timeOffset="131563.9034">20310 8837 0,'0'0'0,"0"0"0,0 0 16,-2-7-16,-2-4 0,-2-4 15,0-2-15,1-3 0,-3 0 16,0 2-16,0 2 15,2 1-15,1 2 0,-1 3 16,-2-2-16,0 6 0,0-1 16,-2 4-16,1-1 15,-1 6-15,0-2 0,0 4 16,-1 0-16,0 3 0,0 2 16,4 0-16,-2-1 0,4 4 15,0-2-15,3 1 16,0-3-16,4 2 0,-2-2 15,5 0-15,-1 0 16,8-4-16,-5 1 0,4-3 16,2 1-16,2-2 0,-1-1 15,3 0-15,1 0 16,4 0-16,-3 0 0,-1 2 16,-1-2-16,1 6 0,-3-1 15,0 5-15,-2-3 16,-2 6-16,-2-1 0,-1 4 15,-3 0-15,4 8 16,-3-1-16,1 0 0,-1 1 16,2-3-16,-2 1 0,-6-22 15,0 0-15,7 19 16,-1 2-16,5-8 0,-4-1 16,3-9-16,-3-2 15,4-7-15,-4-1 0,-1-2 16,-1 0-16</inkml:trace>
  <inkml:trace contextRef="#ctx0" brushRef="#br0" timeOffset="131930.3925">20718 8602 0,'0'0'0,"0"0"16,0 0-16,0 0 0,0 0 15,0 0-15,0 0 0,-6 9 16,0 0-16,-4 8 15,1-1-15,1 6 0,0-2 16,6 5-16,-2-2 0,6-1 16,-2 0-16,4-5 15,-1 1-15,6-7 0,-1 1 16,3-4-16,-1-1 0,2-6 16,-1-1-16,5-5 15,-3-2-15,4-2 0,-2-4 16,5-3-16,-2-5 0,-3 1 15,2-3-15,-6 0 16,-2-3-16,-2 3 0,-1-2 16,-4 5-16,-2-4 0,-8 5 15,-1-2-15,-2 8 16,-3-1-16,-3 8 0,-3 0 16,-6 8-16,0-2 0,0 4 15,-2 0-15</inkml:trace>
  <inkml:trace contextRef="#ctx0" brushRef="#br0" timeOffset="162746.3759">24839 13423 0,'0'0'0,"17"-3"0,0-1 0,12-8 16,-2 0-16,3-3 16,-2-1-16,13-4 15,-4-1-15,3-1 0,0-1 16,-1 3-16,-1-2 0,2 5 16,-2-3-16,-1 3 0,-2-1 15,-4 2-15,0-1 16,0 1-16,-4 2 0,-27 14 15,0 0-15,0 0 0,0 0 16,22-8-16,-3 0 0,-3 4 16,-1-2-16,-3 2 15,-2-2-15</inkml:trace>
  <inkml:trace contextRef="#ctx0" brushRef="#br0" timeOffset="163832.9962">25311 12049 0,'0'0'0,"0"0"0,0 0 0,0-12 16,-2 0-16,-3-4 15,-1-5-15,-2 7 16,-2 1-16,3 3 0,-2 0 0,5 4 16,1-3-16,3 6 15,-2-3-15,4 3 0,-2-1 16,3 2-16,-1-2 0,5 4 16,-1 0-16,-1 4 15,1-2-15,1 3 0,2-1 16,0 3-16,1 0 15,4 1-15,-3 0 0,4 2 16,-4-1-16,2 3 16,-1 0-16,4 5 0,-2-3 15,-1 4-15,0 0 0,0-3 16,-1 1-16,0-1 0,-1-1 16,-1 0-1,0-3-15,-10-11 0,0 0 0,0 0 16,0 0-16,0 0 0,0 0 15,6 11-15,-2-1 16,0 0-16,-3-3 0,1-1 16,0 0-16,-2-2 15,-2 0-15,0-2 0,1 0 16,-1 1-16,-2-3 16,2 0-16,0-3 0,0 1 15,2 2-15,-4-2 0,3 2 16,-1-3-16,0 3 0,2 0 0,-3-1 15,1 1-15,0 0 16,2 1-16,0-1 0,2 3 16,-2-3-16,2 2 0,1 0 15,-1 3-15,0 0 16,3 1-16,-1 0 0,2 3 16,-3 1-16,6 3 0,-3-2 15,1 4-15,1 1 0,0 10 16,-2 0-16,0 6 0,-3 0 15,1 7-15,-2-2 0</inkml:trace>
  <inkml:trace contextRef="#ctx0" brushRef="#br0" timeOffset="164950.9372">22862 8733 0,'0'0'0,"0"0"0,0 0 15,10 4-15,0-2 0,9 10 16,-2 0-16,-1 8 15,-3-2-15,3 3 0,-1-1 16,3 7-16,-3-2 0,1 9 16,0-2-16,2 14 15,-3 0-15,3 12 0,-1 0 16,-4 11-16,-2-3 16,-2 5-16,-4-2 0,-1 3 15,-2-1-15,-2 1 16,-2-1-16,-3-2 15,-4 0-15,3-1 0,-1-1 0,-3 2 16,-3 0-16,2-3 16,-3 2-16,-2-2 0,0-1 0,-3-2 15,0-1-15,-5-3 16,1-2-16,-2-2 0,-1 1 16,0-5-16,-2-2 15,3-4-15,0 0 0,0-3 16,-1-5-16,2-6 0,1-2 15,4-5-15,-2-3 16,6-6-16,-1-3 0,3-1 16,-2-1-16,15-10 0,0 0 15,-13 7-15,-3-1 16,16-6-16,0 0 0,0 0 16,0 0-16,0 0 15,0 0-15,-9 5 0,-3-4 16,6-1-16,-2-1 0,4-4 15,-1 2-15</inkml:trace>
  <inkml:trace contextRef="#ctx0" brushRef="#br0" timeOffset="165463.7808">22382 8799 0,'0'0'0,"12"2"15,-2-1-15,9 3 16,1 1-16,7-2 0,-2 1 16,6-3-16,-1 2 15,3-1-15,0-1 0,5 1 16,0-2-16,-3 3 16,-2-3-16,-3 0 0,-1 0 15,-29 0-15,0 0 0,0 0 16,0 0-16,18 0 15,-1-3-15,-7 1 0,-2-1 0</inkml:trace>
  <inkml:trace contextRef="#ctx0" brushRef="#br0" timeOffset="165680.6486">22364 8996 0,'0'0'0,"0"0"15,0 0-15,18 0 0,-2 0 16,15 0-16,-2 0 16,12 0-16,-4-1 15,14-4-15,-1 0 0,2 2 16,-2-3-16,-1 5 0,0-2 16,-4 3-16,1 0 0,-7 6 15,0-1-15,-12 2 0,-1-1 16</inkml:trace>
  <inkml:trace contextRef="#ctx0" brushRef="#br0" timeOffset="166198.0595">22077 11218 0,'-16'0'0,"76"0"0,-30-2 15,3 0-15,-2 0 16,12 0-16,-5 0 0,1 2 16,-1-2-16,-1 0 0,0 0 15,-3-2-15,-1-2 16,-33 6-16,0 0 16,31-3-16,-2-3 0,-29 6 15,0 0-15,15-4 0,-2 0 16,-9 0-16,-2-2 0</inkml:trace>
  <inkml:trace contextRef="#ctx0" brushRef="#br0" timeOffset="166414.0143">22178 11222 0,'-17'3'0,"85"-14"16,-34 5-16,9-4 0,-2 1 15,8-4-15,-2 2 0,7 1 16,-4 1-16,3 0 16,0 2-16,-13 5 0,-2-2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1:23:51.49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23548 15005 0,'0'0'16,"0"0"-16,0 0 15,-9 0-15,-1 0 0,-5 0 0,-3 0 16,4 0-16,-2 0 15,7 2-15,-4 0 0,6 2 16,-3-1-16,3 6 16,-3-2-16,6 4 0,0-2 15,4 1-15,-2-2 0,2-1 16,0 2-16,4-1 16,-2-2-16,3-1 0,-1 1 15,3-2-15,-2-3 0,3-1 16,-2 0-16,2-1 15,0-3-15,-1-2 0,1 1 16,0-6 0,0 2-16,-2-3 0,-1 0 0,1-1 15,-2-4-15,1 2 0,-4-1 16,1 2-16,-2-1 0,-2 4 16,1-1-16,-4 3 15,1 0-15,-2 3 0,1 0 16,-1 6-16,-2-2 0,0 6 15,0 0-15,1 8 16,-1-4-16,2 9 0,-2-2 16,2 9-16,-1-3 0,5 4 15,-3-2-15,8-1 16,-3-1-16,6-3 0,-1 0 16,5-5-16,-3 1 15,4-8 1,-2 0-16,3-4 0,0 0 0,1-6 15,-1 0-15,0-4 0,0-2 16,2-1-16,-2-2 0,2-7 16,-3 1-16,-1-1 0,-2-1 15,-4 2-15,-2-3 16,-2 4-16,-2-2 0,-4 5 16,0-3-16,-6 6 0,1-1 15,-3 5-15,-1 1 16,-1 4-16,-2-1 0,1 8 15,0-1-15,1 6 0,-2-2 16,3 7 0,-3-2-16,5 4 0,-1-1 15,4 5-15,1-1 0,7 3 0,-2-2 16,6 4-16,0-2 16,6 1-16,-3-1 0,6-1 15,-2-2-15,6-3 16,-1 0-16,2-4 0,0-1 15,1-3-15,-1 0 0,1-3 16,1-4-16,-1-2 16,-2-2-16,-4-1 0,2-2 15,-4-3-15,-1-3 0,-2-1 16,0-4-16,-4-2 16,-2-1-16,-2-5 0,0-1 15,-4 3 1,-2-3-16,-4 5 0,1-4 0,-5 7 0,-2-1 15,-2 6-15,-2-1 16,-1 6-16,-2 0 0,0 6 16,-3 0-16,5 9 15,-1 0-15,5 9 0,-4-3 16,3 9-16,2 0 0,2 5 16,0 0-16,6 4 15,-1-2-15,3-2 0,0 1 16,8-28-16,0 0 0,-10 23 15,1-1-15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1:21:15.31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21396 12607 0,'0'0'0,"0"0"0,0 0 16,0 0-16,0 0 16,0 0-16,0 0 0,0 0 15,0 0-15,0 0 16,0 0-16,0 0 0,0 0 15,2 4-15,0-3 0,0 7 16,1-1-16,0-2 16,-1-1-16,2 0 0,1 0 15,-3-2-15,0 0 0,-1 0 16,-1-2-16,2 2 16,-2-2-16,2 2 0,-2-2 15,0 0-15,0 0 0,0 0 16,0 0-16,2 0 15,0-2-15,2 0 0,-2 0 16,0 2-16,-1-2 0,3 0 16,-1 1-16,1-2 15,-2 1-15,3 2 0,-1-2 16,2 0-16,0 0 0,2 2 16,-2-2-16,1 2 15,-1 0-15,3 0 0,-4 0 16,1 2-16,0 0 0,1 2 15,0 1-15,0-2 16,-1 1-16,1 4 16,-1-2-16,1 2 0,-3-1 15,1 3-15,-1 1 0,0-3 16,-2 3-16,1 0 0,-1 0 16,1 2-16,-3-1 15,0 1-15,0-1 0,0 2 16,-3 0-16,3 1 15,-2-1-15,2-14 16,0 0-16,-1 17 0,-1-4 0,-2 3 16,0-3-16,4-13 15,0 0-15,-4 15 0,-1-2 16,5-13-16,0 0 0,-6 16 16,-1-3-16,7-13 0,0 0 15,-5 14-15,-1 0 16,6-14-16,0 0 0,-8 13 15,0-1-15,8-12 16,0 0-16,0 0 0,0 0 16,-8 12-16,-1 0 0,9-12 15,0 0-15,0 0 16,0 0-16,0 0 16,0 0-16,-9 10 0,-2-3 0,11-7 15,0 0-15,0 0 16,0 0-16,0 0 0,0 0 15,-9 8-15,-3 1 0,12-9 16,0 0-16,0 0 16,0 0-16,0 0 0,0 0 15,-10 7-15,0-1 0,10-6 16,0 0-16,-9 6 16,-1 0-16,10-6 0,0 0 15,-12 7-15,1 1 0,0 0 16,-1 1-16,12-9 15,0 0-15,0 0 0,0 0 16,0 0-16,0 0 0,-12 7 16,1-1-16,11-6 15,0 0-15,0 0 0,0 0 16,0 0-16,0 0 0,-10 6 16,-2 0-16,12-6 15,0 0-15,0 0 0,0 0 16,0 0-16,0 0 15,-8 4-15,-1-1 0,9-3 16,0 0-16,0 0 0,0 0 16,0 0-1,0 0-15,-6 5 0,-2-3 0,8-2 16,0 0-16,0 0 0,0 0 16,0 0-16,0 0 15,-4 4-15,0-2 0,4-2 16,0 0-16,0 0 15,0 0-15,0 2 0,0-1 16,0-1-16,0 0 0,6 2 16,-3 0-16,-3-2 15,0 0-15,11 2 0,-4 1 16,-7-3-16,0 0 0,16 1 16,-2-1-16,-14 0 15,0 0-15,17 0 16,-1 0-16,7 0 0,-3 0 0,2 2 15,-2-2-15,-20 0 0,0 0 16,21 2-16,1 0 16,-22-2-16,0 0 0,23 2 15,-1 0-15,-1 0 16,0 0-16,-21-2 0,0 0 16,21 4-16,-2-1 0,-19-3 15,0 0-15,0 0 16,0 0-16,18 7 0,-1-3 15,-17-4-15,0 0 0,0 0 16,0 0-16,0 0 16,0 0-16,16 4 15,-1 0-15,-15-4 0,0 0 16,7 0-16,-1 0 0,-4-2 16,-2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1:21:44.26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20751 5953 0,'0'0'0,"0"0"15,0 0-15,-7 0 0,-4 0 16,-8 0-16,-1 0 16,-3 0-16,0 0 0,-4 0 15,-3 0-15,-3 0 0,-4 0 16,-5 0-16,-3 0 16,6 0-16,0 0 0,1 0 15,1 0-15,2 0 16,-3-3-16,3-3 0,0 0 15,3-6 1,1 1-16,3-1 0,1-2 0,5 0 0,1-1 16,2 0-16,0-2 15,3 0-15,-3-3 0,4 1 16,-2-3-16,6-2 16,-2-2-16,2 1 0,2-1 15,3 1-15,1 0 0,5-3 16,-2-1-16,6 1 0,-3 2 15,9-3-15,-3-1 16,10 1-16,-2-1 0,10-5 16,2-1-16,10 0 15,-1-2-15,10 6 16,-4-1-16,10 5 0,0-1 0,1 8 16,0-2-16,7 3 15,-3-1-15,5 7 0,1-2 16,0 6-16,-3 0 0,1 4 15,0 1-15,2 2 16,-1-1-16,1 8 0,-2-1 16,-2 4-16,-1 0 0,-5 8 15,-2-3-15,-1 4 16,-2 1-16,-3 5 16,-1-3-16,-9 4 0,0 2 0,-8 2 15,1-1-15,-7 3 16,-1 0-16,-4 5 15,-1-2-15,-12 3 0,1 3 16,-11 6-16,-4-3 0,-14 8 16,3 0-16,-16 6 0,-1-2 15,-11 8-15,-4-2 0,1 0 16,0 0-16,3-4 16,-2 0-16,10-10 0,-2-2 15,11-7-15,-2-1 16,9-9-16,1-3 0,25-23 15,0 0-15,-24 19 0,1-1 16,8-7-16,0-4 16</inkml:trace>
  <inkml:trace contextRef="#ctx0" brushRef="#br0" timeOffset="1482.9565">21316 5907 0,'0'0'0,"0"0"16,0 0-16,0 0 0,0 0 15,0 0-15,0 0 0,0 0 16,0 0-16,0 0 16,0 0-16,0 0 0,0 0 15,0 0-15,0 0 0,0 0 16,0 0-16,0 0 15,0 0-15,14 2 0,-3 0 16,15 2-16,-3-1 16,6 4-16,-5-4 0,2 7 15,-1-4-15,-1 3 0,0-2 16,-2 4-16,0 0 0,4 1 16,0-1-16,2 2 15,-4 2-15,4 2 0,-3 1 16,6 2-16,-1-1 0,8 9 15,-4 0-15,8 6 16,-3 2-16,2 2 0,0-1 16,-1 4-16,-1 1 15,-4 1-15,1-1 0,-3 3 16,1 1-16,-3 3 0,-2-1 16,1 4-16,-3 0 15,2 2-15,-2-1 0,2 6 16,-1 0-16,-2 2 0,-2 0 15,-1 2-15,0-2 16,-1 2-16,0-1 0,-2 5 16,0-2-16,1 4 0,-4 0 15,-1 5-15,-1-1 16,-1 2-16,-2-1 0,2 0 16,-3 1-16,-1 2 15,0-2-15,1 3 0,1-2 16,-2 4-16,0-2 15,-5 4-15,-1 1 0,3 1 16,-2-1-16,-1-1 0,0-1 16,-2 2-16,-2-4 0,0 6 15,0-2-15,0-1 16,0 1-16,-2-1 0,0-1 16,0-1-16,-2 1 0,3 1 15,-3-1-15,-3 4 16,1-3-16,-3 2 0,-3 1 15,0-2-15,-1-4 0,1 4 16,-1-3-16,-3 6 16,0-3-16,0-2 0,-1 2 15,1-1-15,-1 1 0,0-2 16,2-1-16,-1-2 16,-1-2-16,3-1 0,-1-2 15,2-4-15,0 0 0,-1-3 16,1 2-16,-2-6 15,2-1-15,2-1 0,-3-4 16,4-3-16,-3-2 0,2-4 16,-1 0-16,2-4 15,0-1-15,3-1 0,-4-2 16,4-1-16,-3-3 16,3-4-16,-4 1 15,4-6-15,-1-1 0,3-5 16,-4-2-16,3-1 0,1-2 15,5-15-15,0 0 0,-8 16 16,0 0-16,8-16 0,0 0 16,0 0-16,0 0 15,-8 16-15,1 0 0,7-16 16,0 0-16,0 0 0,0 0 16,0 0-16,0 0 15,-10 11-15,0-1 0,2-6 16,-1-1-16,-1-3 0,3-3 15</inkml:trace>
  <inkml:trace contextRef="#ctx0" brushRef="#br0" timeOffset="1950.9639">22153 12632 0,'0'0'0,"0"0"16,0 0-16,0 0 0,0 0 0,0 0 15,0 0-15,0 0 16,0 0-16,0 0 0,0 0 16,4 11-16,-2-2 0,4 12 15,-2 0-15,-1 4 16,-1-2-16,2 1 0,0-3 15,1-1-15,-3 0 0,1-3 16,-1-1-16,2 0 16,-2-3-16,-2-13 0,0 0 15,0 0-15,0 0 0,0 0 16,0 0-16,6 9 16,-1-3-16,4-5 15,-2-1-15,1-5 0,-1-4 16,4-2-16,-1-1 0,4-3 15,-2-4-15,3-4 0,1-1 16,1 1-16,-1-2 0,2 3 16,-1-2-16,1 4 15,-3 1-15,3 3 0,-3-2 16,2 5-16,-2-1 0,-2 0 16,-2 0-16,-3 3 15,-3-3-15</inkml:trace>
  <inkml:trace contextRef="#ctx0" brushRef="#br0" timeOffset="10024.4463">13674 6623 0,'0'0'0,"-9"0"15,-4-1 1,-5-1-16,-2 0 0,1 0 0,-3 1 15,-2 1-15,0-4 0,-6 8 16,1-4-16,-4 5 16,-2-2-16,-7 12 0,-5-1 15,6 4-15,-1-3 0,2-1 16,0-2-16,2-5 16,-2-1-16,5-2 0,-2-3 15,2-2-15,-2-3 0,3-2 16,-1-1-16,4-5 15,0-2-15,1-1 0,1-2 16,4 0-16,-4-1 0,7 0 16,1-1-16,4 1 15,-1-2 1,5-5-16,-4 3 0,8-3 0,-2-3 0,4 1 16,1-3-16,6 3 15,-2-3-15,6-1 0,-2-1 16,9-1-16,-4-1 15,11-7-15,-3 1 0,13-5 16,-1 1-16,6 3 0,1-3 16,5 5-16,1 0 0,2 5 15,-1-1-15,7 5 16,-3 1-16,4 6 0,-3-3 16,2 8-16,-1 0 15,0 8-15,-3 1 0,6 5 16,0 1-16,-6 6 0,2 1 15,-4 5 1,-1 1-16,-2 8 0,-3-1 0,-4 4 16,-1 1-16,-4 3 0,1-2 15,-8 9-15,3-3 16,-10 8-16,0-1 0,-9 5 16,-1-1-16,-6 5 15,-1 0-15,-4 9 0,-2 0 16,-3 3-16,-3-2 0,1 1 15,-3 0-15,5-4 16,-3-2-16,7-3 0,-1-2 16,5-11-16,0-3 0,3-12 15,0-1-15</inkml:trace>
  <inkml:trace contextRef="#ctx0" brushRef="#br0" timeOffset="11403.2516">13628 6528 0,'0'0'16,"0"0"-16,0 0 0,9 4 15,-1-2-15,12 7 0,-1-2 16,0 6-16,1-1 15,1 1-15,0-3 0,1 7 16,-1-3-16,4 4 0,1 0 16,1 3-16,-1 2 0,7 8 15,-1-3-15,5 13 16,0-4-16,2 6 16,-2-1-16,4 7 0,-1 0 15,1 3-15,0 0 0,2-1 16,-2 0-16,4 2 15,1-3-15,0 3 0,0-1 16,5 1-16,-2-2 0,6 6 16,0-3-16,4 5 0,-3-4 15,3 7-15,-1-1 0,2 3 16,-2-1-16,-3 3 16,0-4-16,2 3 15,-2-2-15,3 4 0,0-3 16,1 5-16,-1-2 0,3 6 15,0-3-15,-2 5 16,0-1-16,0 3 0,3-2 16,1 7-16,-4 0 0,6 3 15,-3-2-15,3-5 0,-2 1 16,-1-2-16,1-1 16,1 0-16,-1-1 0,2 3 15,-3-5-15,3 1 16,-2-2-16,1 0 0,0 0 15,0-2-15,1-1 0,-5-7 16,1 0-16,0-2 16,-3 1-16,4 2 0,-2-2 15,3 1-15,-1 0 0,1-3 16,0 0-16,-3-1 16,2 2-16,-2 0 0,-1-1 15,0 0-15,0 0 0,-2 0 16,0-2-16,1 0 15,-5-3-15,4 0 0,0-1 16,-1-1-16,-3-2 0,1 3 16,-2-1-16,4-2 15,-3-1-15,1 0 0,-1-2 16,1 0-16,-1 1 0,-3-1 16,1-2-16,1 0 15,-4 0-15,0 0 0,-2-1 16,3 1-16,-1-2 15,1 0-15,-1 1 0,-1-1 16,-1-2-16,1 0 0,-1 1 16,2-2-16,-1 1 0,2-3 15,-2 0-15,0-1 16,-2 1-16,-1-3 0,-4 1 16,6-2-16,-4 0 0,2 2 15,-1-4-15,-2 4 16,0-3-16,2 2 0,-2-5 15,1 2-15,-1-1 0,1-2 16,-4 2-16,-1-3 16,0-2-16,1 0 0,0-1 15,-3-1-15,0-1 16,0 1-16,-2-3 16,1 1-16,-3-2 0,-4 1 15,1-1-15,-1 1 0,1-1 16,-1 0-16,2 0 0,-3-3 15,0 1-15,-5-5 16,-1 0-16,-3 0 0,1-1 16,-1-1-16,1 1 0,-1 0 15,-1-2-15,-16-10 16,0 0-16,17 12 0,-3-1 16,-14-11-16,0 0 0,0 0 15,0 0-15,0 0 16,0 0-16,11 11 0,-1-2 15,-10-9-15,0 0 16,0 0-16,0 0 0,0 0 16,0 0-16,6 4 0,-2 0 15,-4-2-15,0-2 0</inkml:trace>
  <inkml:trace contextRef="#ctx0" brushRef="#br0" timeOffset="11976.7821">21171 13561 0,'0'-10'0,"4"52"0,-2-22 15,7 6-15,2-2 0,1 0 16,-1-1-16,1 1 0,-2-3 16,1 2-16,0-3 15,-2 3-15,1-4 0,0 2 16,-1-3-16,-1 3 0,0-3 15,-8-18-15,0 0 16,6 18-16,-2 0 0,-2 0 16,0 0-1,-4-3-15,0 1 0,-5-5 0,0 2 16,-1-4-16,1 1 0,-6-1 16,2 0-16,-5 0 0,1 0 15,-5 0-15,-1 1 16,0-2-16,0 1 0,0-2 15,-1 1-15,2-1 16,-2 1-16,22-8 0,0 0 16,-18 6-16,-2 0 0,20-6 15,0 0-15,0 0 16,0 0-16,-19 4 0,-3-2 16,8-2-16,-2 0 0,6-8 15,0 1-15,2-5 0,-1 0 16</inkml:trace>
  <inkml:trace contextRef="#ctx0" brushRef="#br0" timeOffset="13544.6642">23148 7521 0,'0'0'0,"-17"5"0,0-2 0,-13 7 15,-1 0-15,2 1 16,-3 1-16,-3 0 0,-2 0 15,-5-2-15,-1 0 16,-4-2-16,-2-3 0,-1 0 16,-2-1-16,2-4 0,-3 0 15,0-3-15,-3 2 16,6-8-16,-3 3 0,6-7 16,-3 0-16,9-3 0,-2-1 15,5-4-15,-4-1 16,6-5-16,-1-1 0,4-3 15,0 0-15,5-3 16,1-1-16,5 0 0,-1-2 16,5-4-16,1 1 0,6-2 15,0-1-15,9 1 16,0-2-16,8-1 0,-2-1 16,9-2-16,1 2 0,10 1 15,-1 0-15,8 1 0,2 0 16,11-3-16,1-1 15,10 5-15,-2 0 16,4 7-16,-2 1 0,6 8 16,0-3-16,1 8 0,1-1 15,0 7-15,0 1 0,-1 9 16,-1-2-16,0 9 16,-2 2-16,-4 7 0,3-3 15,-9 11-15,-1-2 0,-4 7 16,-2 1-16,-6 4 15,-1-1-15,-2 6 0,-5 0 16,-4 6-16,-3 1 0,-5 3 16,-1 1-16,-6 3 15,-1 0-15,-8 2 0,0 0 16,-8 2-16,1 0 0,-11 5 31,0-2-31,-6-3 0,0 0 0,2 0 0,-2-1 16,-2-3-16,1-2 0,-1-4 15,1 0-15,3-5 16,-2-2-16,3-8 0,-2 2 16,1-2-16,-1-3 0,6-5 15,-1-2-15,10-9 16,-2-1-16</inkml:trace>
  <inkml:trace contextRef="#ctx0" brushRef="#br0" timeOffset="14692.5748">23062 7209 0,'0'0'0,"0"0"0,0 0 16,0 0-16,0 0 0,10 0 15,0 0-15,13 0 0,0 0 16,8 3-16,-2-2 16,6 1-16,0 1 15,11 0-15,-3 1 0,3 6 0,-4-3 16,3 10-16,0-4 16,-2 4-16,1 0 0,-5 2 15,-1 1-15,2 3 16,0 0-16,-5 7 0,0 0 15,0 5-15,-2-2 0,3 8 16,-2-1-16,-1 7 16,0-2-16,0 6 0,-2-1 15,1 3-15,0 0 0,-3 6 16,0-2-16,-3 3 16,0-1-16,-2 4 0,2-2 15,-1 5-15,2-3 0,-4 6 16,0-3-1,-1 8-15,0-1 0,-9 1 0,1 0 16,-1 2-16,-2-2 0,4 4 16,-4 2-16,-2 5 15,-2-5-15,-3 8 0,0-3 16,-2 7-16,-2-4 0,-2 6 16,0-2-16,-2 1 15,-2-2-15,3 2 0,-4 0 16,-3 2-16,1 0 0,-5 8 15,1-1-15,0-3 16,0 0-16,-3-1 0,-1 1 16,-3-2-16,1 2 15,1-1-15,-3-2 0,4 1 16,-2-2 0,2 2-16,-1-3 0,1-2 0,-1 1 0,-2-8 15,1-3-15,-3 3 16,0 1-16,-2 2 0,1-1 15,1 1-15,-1 0 0,0-1 16,-3-3-16,3-4 16,-3 1-16,3-6 0,-4-3 15,4 2-15,0-4 16,-5 0-16,1 2 0,-4-4 16,-1 1-16,3-3 0,-1-1 15,1-4-15,-1 0 16,1-4-16,-2-2 0,3-4 15,2 0-15,-3-4 16,2-2-16,0-1 16,-3-3-16,3-2 0,-2-2 0,-3 3 15,0-2-15,1-2 16,0 2-16,1-3 0,1-1 16,0-3-16,-2 0 0,4-3 15,0 0-15,4-5 16,-3 1-16,3-2 0,-1 1 15,3-2-15,-2 0 0,5-6 16,1 1-16,0-1 16,0-1-16,1 2 0,-1-3 15,0 3-15,-1-2 0,2 2 16,-4-3-16,3 1 16,-1 0-16,3-1 0,-3 1 15,0 0 1,3 0-16,15-14 0,0 0 0,-13 13 15,-3-1-15,16-12 0,0 0 16,0 0-16,0 0 0,0 0 16,0 0-16,-11 11 15,-2 2-15,13-13 0,0 0 16,0 0-16,0 0 0,-5 2 16,-3 0-16,6-4 15,-1 0-15</inkml:trace>
  <inkml:trace contextRef="#ctx0" brushRef="#br0" timeOffset="15203.3308">22657 14781 0,'0'0'0,"0"0"0,0 0 16,0 0-16,0 0 0,0 0 16,0 0-16,0 0 0,0 0 15,-6 14 1,-1-2-16,-2 10 0,-2-1 16,-2 6-16,2 0 0,0 0 0,-2 0 15,4 1-15,-2-1 16,2-3-16,0-1 0,1-1 15,-1-3-15,9-19 16,0 0-16,0 0 0,0 0 0,0 0 16,0 0-16,-5 15 15,-1 2-15,6-17 16,0 0-16,0 0 0,0 0 0,0 11 16,-2-1-16,2-10 15,0 0-15,6 4 16,0 0-16,6-2 0,-3 0 15,7-2 1,0 0-16,3-2 0,-2 0 0,9 2 16,-2-2-16,2 2 0,0 0 15,-2 0-15,2 0 0,-1 2 16,-1 0-16,1 2 16,-2-2-16,1 2 0,0 0 15,-4 2-15,-1-2 0</inkml:trace>
  <inkml:trace contextRef="#ctx0" brushRef="#br0" timeOffset="23371.7423">9069 12954 0,'-8'10'0,"27"-55"0,-13 20 15,3-1-15,-9 26 16,9-28-16,4 0 0,1 1 0,1 0 16,1-2-16,5-9 15,1-1-15,9-10 0,0-2 16,3-4-16,-3-3 0,-7 11 15,-2-2-15</inkml:trace>
  <inkml:trace contextRef="#ctx0" brushRef="#br0" timeOffset="24578.8056">7109 12748 0,'0'0'0,"0"0"0,0 0 0,0 0 15,0 0-15,0 0 16,0 0-16,0 0 0,0 0 16,0 0-16,0 0 0,0 0 15,0 0-15,0 0 16,0 0-16,11-14 0,2-1 16,8-17-16,1 1 15,6-10-15,-1-1 0,10-11 16,-2 0-16,5 0 0,-3-1 15,0 8-15,0-1 16,-6 14-16,1-3 0,-32 36 16,0 0-16,23-23 0,1-1 15,-24 24-15,0 0 16,0 0-16,0 0 0,0 0 16,0 0-16,13-13 0,0-2 15,-11 9-15,0-1 16</inkml:trace>
  <inkml:trace contextRef="#ctx0" brushRef="#br0" timeOffset="26125.5813">7701 11776 0,'0'0'0,"9"-2"16,2-1-16,6-6 0,1-1 15,2-1 1,-2-4-16,2 5 0,-2-5 0,2 3 15,0-1-15,-20 13 0,0 0 16,17-12-16,1 0 16,-18 12-16,0 0 0,0 0 15,0 0-15,0 0 0,0 0 16,11-8-16,2-1 0,-8 7 16,-1 1-16,-4 2 15,0 1-15,-4 4 16,1-3-16,-1 5 0,-3-2 15,5 4-15,0 0 0,2 1 16,-1-1-16,4 5 16,-1-4-16,3 3 0,-1-1 0,3 3 15,1 0-15,1 4 16,0-1-16,0 2 0,-1-1 16,0-1-16,0 2 15,-2 1-15,-2-1 0,-4-21 16,0 0-16,2 24 0,-2-3 15,-2 2-15,1-1 16,1-22-16,0 0 0,-5 20 16,-1 0-16,6-20 0,0 0 15,0 0-15,0 0 16,0 0-16,0 0 16,-4 15-16,0 1 0,4-9 15,0 0-15,4-3 0,0-2 16,4-2-16,0-2 0,5-2 15,-2-3-15,2 2 16,1-1-16,-1 0 0,2 0 16,-15 6-16,0 0 0,15-4 15,1 1-15,-1 0 16,1-2-16,-1 2 0,1-1 16,-2-2-16,-2-1 0,-2-1 15,0-1-15,-2-5 16,0 2-16,-3-4 0,1 0 15,-6 16-15,0 0 0,8-20 16,-2-1-16,-6 21 16,0 0-16,0 0 0,0 0 15,0 0-15,0 0 0,8-15 16,-2-3-16,-1 12 16,-1-2-16,3 12 0,-4-2 15,5 8-15,-2-1 0,-1 5 16,2 0-16,1 1 15,-3-1-15,-5-14 0,0 0 16,6 16-16,0 1 16,-6-17-16,0 0 0,0 0 15,0 0-15,0 0 0,0 0 16,3 12-16,0 0 16,-1-8-16,0-1 0,-2-8 15,-2 2-15,2-6 0,-2 1 16,2-3-16,0-1 15,2-2-15,0-2 0,4-2 16,-3 0-16,-3 18 0,0 0 16,10-16-16,-2-5 15,6 10-15,-3-1 0,6 8 16,-4 1-16,0 8 16,-4 0-16,2 6 0,0-2 15,-2 4-15,-1-1 0,-8-12 16,0 0-16,10 15 15,-2-1-15,-8-14 0,0 0 16,9 16-16,0-3 0,-2-7 16,-1-2-16,-2-8 15,-1 0-15,-1-8 0,0 1 16,0-5-16,-2-2 0,2-1 16,1-3-16,-3 22 15,0 0-15,0 0 0,0 0 16,0 0-16,0 0 0,6-16 15,-3-2-15,3 9 16,0-1-16,1 10 0,2-2 16,0 9-16,1-2 0,5 4 15,-4 2-15,3 0 16,-2 1-16,1 1 0,1 2 16,-14-15-16,0 0 0,13 15 15,2-1-15,-15-14 16,0 0-16,0 0 0,0 0 15,11 11-15,-2 0 0,-2-9 16,-3 0-16,0-8 16,-3 0-16,1-4 0,-2-1 15,0-4-15,0 2 0,0-3 16,0 0-16,2 3 16,-2-4-16,0 17 0,0 0 15,4-13-15,-2-3 16,-2 16-16,0 0 0,0 0 15,0 0-15,4-18 0,0 1 16</inkml:trace>
  <inkml:trace contextRef="#ctx0" brushRef="#br0" timeOffset="26964.4364">8932 11844 0,'-9'-8'0,"42"32"16,-20-15-16,3-4 0,-3-1 15,2-2-15,-4-2 0,-2-2 16,2-2-16,-4-1 16,1-2-16,2-1 0,-5-2 15,1 1-15,-2-3 0,-1 0 16,-1 0-16,0 2 15,0-1-15,-4 1 16,0 1-16,-1 0 0,-1 2 0,-2 5 16,0-3-16,-1 10 15,1-3-15,2 5 0,-1-1 16,1 6-16,0 0 0,2 2 16,0 2-16,4 2 15,0-4-15,4 4 0,-2 0 16,3-2-16,-1-2 15,3-3-15,-1-1 0,-1-2 16,1-1-16,1 0 0,-2-3 16,1-2-16,-1 0 0,2-4 15,-4 0-15,3-4 16,-2-2-16,2-4 0,-2 0 16,1-3-1,-1-1-15,0-4 0,0-2 0,-6 22 16,0 0-16,8-19 0,-2-1 15,-6 20-15,0 0 16,9-16-16,0-1 0,0 7 16,0 0-16,2 8 0,-4 0 15,3 6-15,-3 0 16,3 2-16,-4 0 0,-6-6 16,0 0-16,7 8 15,-1 0-15,-6-8 0,0 0 16,0 0-16,0 0 0,6 8 15,0-1-15,0-5 16,-1 1-16,3-8 0,-1 0 16,0-2-16,-1-2 0,1-1 15,-1-2-15,-6 12 16,0 0-16,11-12 0,-4-2 16,3 5-16,0-1 0,1 6 15,-1-2-15,2 9 16,-2-2-16,1 8 0,-1-2 15,2 5-15,-2-1 0,-10-11 16,0 0-16,14 15 16,-2-2-16,-12-13 0,0 0 15,19 12-15,1-2 0,-1-3 16,1-1-16,-1-9 16,-1-2-16,-5-10 0,-1-1 15,-6-11-15,-2-3 0,-2 2 16,0-1-16</inkml:trace>
  <inkml:trace contextRef="#ctx0" brushRef="#br0" timeOffset="27235.8589">9546 11108 0,'0'0'0,"0"12"0,0-1 16,4 16-16,-2 0 0,12 10 15,-1-2-15,11 15 16,-1-3-16,7 11 16,-1-1-16,1-2 0,-3 0 15,-3-11-15,-1-2 0,-5-10 16,-3-3-16,-15-29 16,0 0-16,10 24 0,-2 0 15,-8-24-15,0 0 0,0 0 16,0 0-16,-2 8 15,-1-1-15,-2-7 0,-3 0 0</inkml:trace>
  <inkml:trace contextRef="#ctx0" brushRef="#br0" timeOffset="27810.6788">9599 11615 0,'-14'2'16,"61"-16"-16,-25 4 0,2-1 15,0-2-15,3 4 0,-4-3 16,3 5-16,-4-4 16,4 5-16,0-1 0,-26 7 15,0 0-15,23-8 16,-2 0-16,-21 8 0,0 0 15,18-7-15,1-2 0,-8 11 16,1-2-16,-12 0 16,0 0-16,0 0 0,0 0 15,6 7-15,0 0 0,-2 3 16,-2-3-16,1 8 16,-1-4-16,4 5 0,1 0 15,0 2-15,1 3 0,-8-21 16,0 0-16,11 17 15,1-2-15,-12-15 0,0 0 16,12 9-16,0-1 0,-3-7 16,-1 2-16,0-6 15,-2 0-15,-2-5 0,0 1 16,-2-4-16,-1 0 16,-1 11-16,0 0 0,-3-14 15,-1 0-15,-5 3 0,2-2 16,-3 5-16,1 1 0,-1 4 15,0 0-15,1 5 16,-2-1-16,6 6 0,-1-4 16,6-3-16,0 0 0,0 2 15,0 0-15,6-4 16,-3-1-16,3-3 0,1 0 16</inkml:trace>
  <inkml:trace contextRef="#ctx0" brushRef="#br0" timeOffset="28260.2081">10207 11420 0,'0'0'0,"0"0"15,0 0-15,0 0 0,0 0 0,0 0 16,0 0-16,2 0 16,0 0-16,2 2 0,0 0 15,1 4-15,-1-1 16,8 8-16,-2 0 0,3 5 16,-1 0-16,1-1 15,2 2-15,-2 0 0,1 0 16,-14-19-16,0 0 0,13 22 15,0-3-15,-13-19 16,0 0-16,0 0 0,0 0 16,0 0-16,0 0 0,10 21 15,0-4-15,-10-17 16,0 0-16,3 8 0,1-1 16,-4-8-16,-2-3 0,0-4 15,-1 0-15,1-3 16,0-1-16,2-4 0,-2-2 15,6-4-15,-2 1 0,3-1 16,1-1-16,2 0 16,0 2-16,1 7 0,2-5 15,0 6-15,0 0 16,4 4-16,-4 0 0,3 6 16,-2-1-16,-1 4 0,-1 0 15,2 4-15,-3 0 0,2 2 16,-1 0-16,-10-6 15,0 0-15,0 0 0,0 0 16,0 0-16,0 0 0,9 6 16,0-2-16</inkml:trace>
  <inkml:trace contextRef="#ctx0" brushRef="#br0" timeOffset="28761.2868">10690 11309 0,'0'0'0,"0"0"15,0 0-15,0 0 0,0 0 16,0 2-16,0-1 0,4 4 15,-2-2-15,9 5 16,-4 0-16,4 2 0,0-1 16,2 4-16,-1-2 15,3 3-15,-2-2 0,5 0 16,-2-1-16,-16-11 0,0 0 16,21 8-16,-1-2 15,1-4-15,-2-2 0,-1-6 16,-1-2-16,1-5 0,-3-1 15,2-4-15,-2-2 16,0 1-16,-2-1 0,-13 20 16,0 0-16,0 0 15,0 0-15,0 0 0,0 0 16,12-15-16,-2-3 0,-5 8 16,-1 0-16,-2 8 15,-2 0-15,-2 9 16,-2 2-16,0 9 0,-1-1 0,-3 15 15,-2-3-15,0 10 16,1-1-16,-3 15 0,-2 0 16,-5 16-16,2-3 0,-4 7 15,-1-1-15,3-5 16,-3-2-16,4-8 0,1 0 16,3-8-16,1 0 0,3-5 15,0-3-15,2-4 16,-2 1-16,4-7 0,0-1 15,6-30-15,0 0 0,-6 19 16,-2-1-16,1-7 0,-2 1 16</inkml:trace>
  <inkml:trace contextRef="#ctx0" brushRef="#br0" timeOffset="36568.0118">9502 14375 0,'0'0'0,"0"0"0,0 0 0,0 0 16,0 0-16,0 0 0,0 0 15,0 0-15,0 0 16,0 0-16,0 0 0,0 0 16,0 0-16,0 0 15,0 0-15,11 0 0,0 0 16,7 0-16,0-3 0,-3 1 15,0 1-15,-2-2 16,0 2-16,1 1 0,-2-2 16,2 2-1,-3-2-15,5 2 0,-3 0 0,5 0 16,-5 0-16,-2 4 0,1-3 16,0 5-16,-3 0 0,3-2 15,-2 0-15,-10-4 16,0 0-16,11 6 0,2-3 15,-13-3-15,0 0 0,13 7 16,-1-3-16,3-2 16,-1 0-16,2 0 0,0-2 15,0 0-15,0-2 0,-3-2 16,1 0-16,1-3 16,0 2-16,0-3 0,1 1 15,3-3-15,-1 0 16,-18 10-1,0 0-15,19-10 0,0-2 0,1 3 0,0-1 16,0 4-16,-2-1 16,-1 7-16,1-1 0,-18 1 15,0 0-15,17 3 0,1 2 16,-18-5-16,0 0 16,17 10-16,1-1 0,0 4 15,-3-1-15,-15-12 16,0 0-16,18 11 0,0-2 15,-18-9-15,0 0 0,22 9 16,-2-2-16,0-3 16,0-1-16,-1 0 0,-1-3 15,0-3-15,-1 2 0,-17 1 16,0 0-16,20-4 16,-3-2-16,-17 6 0,0 0 15,23-3-15,-2-3 0,3 3 16,-3 1-16,-1 4 15,0-2-15,-3 6 0,-1 0 16,1 5-16,-1 0 0,-3 2 16,1 0-16,-14-13 15,0 0-15,14 15 0,1-1 16,-2 0-16,0-3 0,-13-11 16,0 0-16,16 11 15,-1-4-15,3-1 0,0-2 16,-1-2-16,1-2 0,-1 0 31,-1 0-31,-1-2 0,3 0 0,-5 0 0,1 0 16,-14 2-16,0 0 15,15 0-15,-1 0 0,1 2 16,0 0-16,-2 4 0,-2-3 16,-11-3-16,0 0 0,16 8 15,-3-1-15,-13-7 16,0 0-16,18 8 0,-2-2 15,3-3-15,0 1 16,-19-4-16,0 0 0,19 2 16,-1 1-16,-18-3 15,0 0-15,20 0 0,-1 0 16,3 3-16,0-2 0,-4 6 16,0-1-1,-4 1-15,-2-2 0</inkml:trace>
  <inkml:trace contextRef="#ctx0" brushRef="#br0" timeOffset="43626.5639">9820 15365 0,'0'0'0,"0"0"0,0 0 16,0 0-16,0 0 15,10 3-15,-2-1 0,9 9 16,-1-4-16,0 4 15,-2-2-15,-1-1 0,-1-2 16,2-1-16,0 0 16,-2 0-16,-1-1 15,4 1-15,-4-4 0,2 6 0,1-4 16,3 1-16,-1 0 0,6 1 16,-3 1-16,1 0 15,1-2-15,0 3 0,0-4 16,3 3-16,-3-2 15,4 3-15,-1-1 0,3 0 16,-1 0-16,0 0 0,-1 0 16,2 0-16,-1-1 15,1 0-15,-1-1 0,1-1 16,-2 0-16,1-2 0,0 1 16,-2 1-16,-1-2 15,0 1-15,-1 1 0,1 0 16,1 0-1,-1 0-15,-1 0 0,-22-3 0,0 0 0,24 6 16,-2-3-16</inkml:trace>
  <inkml:trace contextRef="#ctx0" brushRef="#br0" timeOffset="50549.5321">23239 9085 0,'0'0'15,"0"0"-15,0 0 0,0 0 16,0 0-16,0 0 0,0 0 16,12 0-16,-1 0 15,13-2-15,-1-1 0,6-3 16,-2 0-16,-1 1 15,-2-1-15,2 2 16,-1 1-16,1-2 0,-3 2 16,-23 3-16,0 0 0,24-4 15,-2 0-15,-22 4 0,0 0 16,22-2-16,-1 0 0,-21 2 16,0 0-16,21 0 15,-1 0-15,-20 0 0,0 0 16,0 0-16,0 0 0,0 0 15,0 0-15,15 7 16,1-4-16,-16-3 0,0 0 16,0 0-16,0 0 0,12 10 15,-2 0-15,-2 1 16,-3 1-16,1 2 0,0-1 16,0 2-1,-2 0-15,-2 5 0,0-3 16,0 11-16,-2-3 0,0 7 0,0-4 15,0 6-15,-2 0 16,0 12-16,0-1 0,0 11 16,0 1-16,0 5 0,-1-4 15,2 4-15,-3 2 0,-2-4 16,0 1-16,-1 0 16,-2-2-16,6-2 0,-3 0 15,4-1-15,0-4 16,2 1-16,-2 1 0,-2 2 15,1-1-15,-1-2 16,-3 1-16,5-6 0,-1 0 0,3-5 16,-2-2-1,0-1-15,0-1 0,0-4 16,-2 0-16,0-5 0,1 0 16,3-30-16,0 0 0,-3 23 15,1-1-15,2-22 16,0 0-16,0 0 0,0 0 15,0 0-15,0 0 0,-4 17 16,-2 1-16,6-18 16,0 0-16,-9 10 0,-3 0 15,0-6-15,1-2 0,-1-1 16,-1-1-16,-4 0 16,1-1-16,-4 1 0,1-2 15,-4-1-15,-3 2 0,1-1 16,-1-2-16,1 1 15,-2 0-15,3 1 0,-2-2 16,3 2-16,-1-2 0,24 4 16,0 0-16,-21-4 15,-1-2-15,2 1 0,0-2 16,0 1-16,-3-2 0</inkml:trace>
  <inkml:trace contextRef="#ctx0" brushRef="#br0" timeOffset="57038.74">2626 10597 0,'0'0'0,"0"0"15,0 0-15,0 0 0,0 0 16,0 0-16,0 0 0,0 0 16,0 0-16,12 4 15,-3-2-15,9 5 16,-1-5-16,2 3 0,-4-4 0,3 3 16,-3-3-16,3 4 15,0-4-15,1 3 0,1-2 16,-1 2-16,-1 0 15,3-1-15,-1 2 0,1-4 16,-2-1-16,4 0 0,0-1 16,1 1-16,0 0 15,3 0-15,-2-2 0,3 2 16,0-3-16,-1 3 0,0 0 16,3 0-16,-1 0 15,2 0-15,1-2 0,1 4 16,2-2-16,4 0 15,3 0-15,0 0 0,3 0 16,-1 0-16,-1-2 0,0 2 16,-2 0-16,2 0 0,-3-1 15,0 1-15,-4 0 16,7 0-16,-1-2 0,1 2 16,0-2-16,2 2 15,-2-2-15,2 2 0,1-2 16,-2 2-16,2-2 0,-4 2 15,2 0-15,-1 2 16,0-2-16,2 0 0,-2 0 16,3 2-16,-3-2 15,3 2-15,-1 0 0,0-2 16,1 0-16,1 0 0,-2-2 16,3 0-16,0-2 0,2 1 15,-2 1-15,-3-1 16,-2 1-16,2 1 0,1-3 15,-2 4-15,-1-1 0,-2 1 16,1-2-16,-1 4 16,-2-2-16,2 1 0,0 3 15,-1-3-15,-1 1 16,1 1-16,-2-3 0,1 1 16,1-1-16,0 1 15,-3 2-15,3-3 0,-1 0 16,1 0-16,-2 0 0,0 0 15,1-3-15,1 3 0,-1 0 16,0 0-16,-1-1 0,1 0 16,-2-2-16,0 1 15,-2 1-15,3-3 16,-3 3-16,2-1 0,-2-1 16,2 3-16,-2-1 0,2 1 15,-4 0-15,2 1 0,0-1 16,0 0-16,-2 0 15,3 3-15,-3-3 0,3 0 16,-3 0-16,4-3 16,-2 2-16,3 0 0,-3-2 15,3-1-15,-3 0 16,0 1-16,-2-1 0,1-1 16,-1-1-16,-2 3 0,0-1 15,-5 1-15,-2 0 0,-2 1 16,0-2-16,3 2 15,-4-2-15,2 2 0,1-2 16,-24 4-16,0 0 0,22-4 16,-4 0-16,4 1 15,0-1-15,-2-1 0,0 0 16,-20 5-16,0 0 0,18-7 16,-1 0-16,-17 7 15,0 0-15,0 0 0,0 0 16,16-10-16,-1 1 0,-15 9 15,0 0 1,10-14-16,0-2 0,-3 0 0,-1-1 16,-1 1-16,-2 0 15,-3 2-15,0-1 0,-1 1 16,-1 0-16,-1 2 0,1-5 16,0 0-16,0 1 0,-2-4 15,-1-1-15,-1 3 16,0-5-16,0 2 0,-2-1 15,1 3-15,-3-2 16,0 2-16,-2-2 0,1 3 16,-1-1-16,-1 3 0,-1-2 15,-1 2-15,-1 1 16,-1 2-16,-1 0 0,-2 3 16,1-1-16,-1 0 0,0 2 15,-2 3-15,-1 1 0,1-2 16,0 2-16,-2-2 15,0 1-15,-1 5 0,-1-4 16,0 4-16,-1-3 16,-2 2-16,0 1 0,-1-2 15,1 1-15,-2 2 0,-2-1 16,-8-3-16,-1 3 16,-3 1-16,0-3 0,-3 3 15,-4 0-15,4 0 16,0-1-16,3 1 15,-2 0-15,-1 4 0,2-3 16,-2 4-16,2-3 0,0 2 16,1-2-16,0 1 0,0-2 15,-2 3-15,0-2 0,0 2 16,-2-1-16,4 1 16,-2-1-16,-1 0 0,0-1 15,-1 5-15,0-4 0,2 3 16,-3 0-16,6-1 15,-3 0-15,-1-1 0,-1-2 16,-1 3-16,-1-1 16,-2 2-16,-1-2 0,0 0 15,-3 0-15,3 2 0,2-2 16,0 2 0,-1-2-16,1 1 0,1-1 0,2 1 15,-2-4-15,5 2 0,-2-2 16,1-1-16,-2 0 15,1 2-15,-2-2 0,1 2 16,-2 0-16,4-2 0,-1 0 16,0 0-16,1 0 15,1 2-15,-1-2 0,-2 2 16,2-2-16,1 0 0,-1-2 16,0 0-16,-1-2 15,3 2-15,-3-2 0,5 3 16,-3-4-16,2 4 0,0-4 15,-1 4-15,4-4 16,-1 4 0,1-3-16,4 2 0,0-1 0,1 2 0,0-1 15,2 0-15,-1-1 16,1 3-16,1 0 0,1 1 16,-2-1-16,0 2 15,1 0-15,2 4 0,-2-2 16,3 2-16,0-3 0,6 2 15,0-1-15,3-1 16,2 1-16,-3 4 0,1-1 16,2 0-16,-3 1 0,2 0 15,1 0-15,1 2 16,-1-1-16,3 3 0,0-1 16,2 1-16,0 1 0,1 0 15,-1 2 1,2 0-16,1-1 0,3 1 15,-2 0-15,2 3 0,-1-2 0,3 3 16,-2-1-16,4 2 16,-2 0-16,2 2 0,1-3 15,1 2-15,-2-1 0,4 2 16,-2-3-16,2 3 16,-2-3-16,4 2 0,0-2 15,2 1-15,-1-1 16,3-1-16,-2-2 0,3 0 15,0-3-15,3-2 16,-1 0-16,1-3 0,-2-2 16,5 0-16,1-3 0,3 1 15,-1-2-15,3-2 0,1 0 16</inkml:trace>
  <inkml:trace contextRef="#ctx0" brushRef="#br0" timeOffset="62478.1098">4107 11197 0,'-2'-12'0,"9"57"15,-5-26-15,4-1 16,-3-2-16,5-3 0,0 0 16,-2-5-16,0-1 0,1-1 15,1-2-15,3-2 16,-1-1-16,1-1 0,-1-1 15,4-4-15,-2 2 16,1-2-16,0-4 0,4 0 16,-1 0-16,3-4 0,0-1 15,2 2-15,-1-2 16,5 2-16,-4-1 0,0 3 16,1 0-16,-2 6 0,-1-1 15,1 5-15,-2 0 16,2 5-16,-2 1 0,-1 6 15,2 1-15,-2 1 0,1 2 16,0 2-16,-3-2 16,3-2-16,-1 0 0,4-5 15,-5 1-15,4-6 16,0-1-16,2-3 0,-1-1 16,3-5-16,0 0 0,0-4 15,0 1-15,3-4 16,-1 2-16,-1-1 0,2-2 15,-4 4-15,0-2 0,1 4 16,0-1-16,-2 5 16,0-2-16,0 8 0,0-2 15,-4 6-15,1-1 0,-2 1 16,1 2-16,-3 2 16,2 1-16,1 0 0,-3-1 15,3 0-15,-3-3 0,5 0 16,-2-1-16,2-3 15,2 1-15,-2-4 0,0 0 16,2 0-16,-4-1 16,4-4-16,0 2 0,-1-1 15,1-3-15,-22 7 0,0 0 16,23-2-16,0-5 16,1 3-16,0 0 0,0-2 15,-2 0-15,-2 1 0,2-4 16,0 1-16,-1-1 15,1-1-15,0 0 0,0 0 16,-3-1 0,1 3-16,-1-2 0,-1 7 0,-1 0 15,-1 5-15,-2-1 0,-3 8 16,-1-3-16,0 7 16,-1-1-16,4 3 0,-1 1 15,3 3-15,-1-2 0,-14-17 16,0 0-16,14 13 0,-1-2 15</inkml:trace>
  <inkml:trace contextRef="#ctx0" brushRef="#br0" timeOffset="64012.7827">9714 11106 0,'0'0'16,"0"0"-16,0 0 0,0 0 16,0 0-16,0 0 15,0 0-15,9 4 0,-1-2 16,10 4-16,-1-2 0,0 0 16,-1-2-16,2 0 15,-1-1-15,2-1 0,-1 0 16,1-1-16,-1-3 0,3 0 15,-4-3-15,3 2 16,-1-1-16,1 0 0,0-1 16,-1 1-16,0 0 0,-19 6 15,0 0-15,24-3 16,-3 0-16,3 1 0,0-1 16,-4 6-16,-1-1 0,-19-2 15,0 0-15,18 7 16,-1-1-16,3 2 0,-2 0 15,-3 2-15,1-2 16,-1 2-16,1-3 0,0 3 16,-2-2-16,2-2 15,0 1-15,-1-2 0,1-2 16,-1 2-16,1-3 0,-3-2 16,0-2-16,4 0 0,-4-1 15,5 0-15,-3-1 16,8-3-16,-4 0 0,3 1 15,-3-1-15,-19 7 0,0 0 16,24-6-16,-2 0 16,0 2-16,0 0 0,0 2 15,-2-3-15,3 5 16,-3-1-16,-1 2 0,1 2 0,-2 1 16,-1-2-16,3 2 15,-3-1-15,1 3 16,0-1-16,1 0 0,1-1 0,-20-4 15,0 0-15,24 4 16,-1-2-16,2-1 16,1 2-16,1-3 0,-1-3 15,-1 2-15,0-1 0,1 0 16,0 0-16,-2 2 16,-1-2-16,2 2 0,-2 0 15,1 2-15,0-2 0,-4 6 16,3-2-16,-1 3 0,0-2 15,-1 1-15,-2 0 16,3-2-16,-3-1 0,5-1 16,-3 1-16,6-3 15,-2-3-15,2 1 0,-2-1 16,3-1-16,-1-2 0,3 0 16,-3 1-16,3-1 15,-2 1-15,-2 3 0,2-2 16,1 4-16,-2-2 15,1 4-15,-1 0 0,2 2 16,-2-3-16,1 3 0,-4-1 16,3 1-16,1 0 15,-1-1-15,1 2 0,2 0 16,-3 0-16,3 1 0,-3-1 16,3 3-16,-3 0 15,-1 2-15,3-2 0,-2-1 16,-1 1-16,1 2 0,-1-2 15,1 2-15,-2 0 0,-25-10 16,0 0-16,23 7 16,2 2-16</inkml:trace>
  <inkml:trace contextRef="#ctx0" brushRef="#br0" timeOffset="78161.2548">2707 8003 0,'0'0'0,"-8"-2"0,-2-2 15,-5-4-15,2 0 0,3 1 16,-2-4-16,6 6 15,-6-1-15,7 0 0,-2 0 16,-1 2-16,-1 0 0,2-1 16,-1 2-16,4 1 15,-2 0-15,3 0 0,-2 1 16,5 1-16,-2-3 0,4 3 16,-2 0-16,5 3 15,-4-3-15,3 1 0,0 1 16,5 2-16,-5-1 0,4 2 15,1-1-15,0 2 16,0-2-16,6 2 0,-1 0 16,3-1-16,-2 1 0,10 2 15,-4-2-15,5 0 16,-2-2-16,5 2 0,-5-1 16,4 1-16,-1-1 15,5-2-15,-2 1 0,4 1 16,-4-1-16,14 1 0,1-1 15,5 0-15,1-1 0,0 1 16,-3 1-16,1-4 16,-3 1-16,1 0 0,1-2 15,0 0-15,-2-2 0,1 2 16,-2-2-16,1 1 16,3-1-16,-1-1 0,1 2 15,-3-2-15,3 0 16,-5 1-16,1 0 0,0 2 15,-2-2-15,5 2 0,-3-2 16,1 0-16,0 0 16,0 2-16,0-1 0,1-2 15,0 2-15,-1 1 0,3-3 16,-1 3-16,1-2 16,-1 0-16,1-2 0,2 3 15,-5-4-15,1 5 16,-2 0-16,1 0 0,-4-2 15,1 2-15,1-2 0,-2 4 16,3 0-16,-3 3 16,-1-2-16,0 3 0,0-2 15,1 2-15,-1-2 0,-2 0 16,0 0-16,2 0 16,0 0-16,1-1 0,-1 1 15,-2 0-15,0 1 0,0-1 16,1-1-16,-1 3 15,0 0-15,-2 0 0,1 0 16,-2-3-16,0 1 0,3 1 16,1-1-16,1-2 15,-1-2-15,1 0 0,-2 0 16,-2 0-16,-1-2 0,3-1 16,0 0-16,0 0 15,0-1-15,-1 3 0,2-1 16,-1 0-1,-1-2-15,1-2 0,-2 0 0,4 2 16,-2-1-16,1 1 0,-1-3 16,4 1-16,-2-1 0,4 1 15,-1 0-15,-1 0 16,-3 1-16,-1-2 0,1 0 16,-5 0-16,1 0 0,1 3 15,-2-2-15,1 3 16,-3 3-16,0-3 0,-1 1 15,-1 2-15,0-2 16,-3 2-16,-1-2 0,-2 2 16,-2 0-16,3 0 15,1-2-15,0 2 0,-1 0 16,0 0-16,-1 0 0,5 0 16,-1 0-16,3 0 15,-2-1-15,1-2 0,0 1 16,2 0-16,0-2 0,9 2 15,-1-1-15,2 1 16,-1-2-16,-4 2 0,1-2 16,-3 3-16,-2-4 0,-1 3 15,-2-3-15,3 4 16,-3-1-16,1 2 0,-1-3 16,-5 3-16,-2 0 15,2 0-15,-1 0 0,3 0 16,-1 0-16,5 0 0,-2 0 15,1 0-15,0 0 0,-2 0 16,1 0-16,1 0 16,-1 0-16,3 0 0,-1-3 15,8 3-15,-1-2 0,1 2 16,-1-2-16,0 4 16,-2-2-16,1 0 0,-1 0 15,0 2-15,-1-2 0,-1 0 16,1 0-16,-3 0 15,0-2-15,-2 2 0,1-2 16,-4 4-16,-4-2 0,3 0 16,-1 0-1,1 0-15,1 0 0,-1 2 16,2-2-16,-4 3 0,-2-3 0,2 0 16,1 0-16,-26 0 15,0 0-15,31 3 0,-2-3 16,5 0-16,-2 0 0,5 0 15,1-3-15,0 3 16,-1 0-16,-3-5 16,-1 0-16,-3-2 0,-1 1 15,-5 1-15,-4-2 0,2 0 16,0-1-16,0-2 16,-1 0-16,-1 0 0,-2-2 0,-3 3 15,1-2-15,-16 11 16,0 0-1,12-16-15,-3-1 0,0 0 0,-4-1 16,-1 2-16,-2-1 0,-2 1 16,-2-1-16,-2 1 0,1-2 15,-4 0-15,1 0 16,-1 1-16,-1 0 0,-2-2 16,0 2-16,-1 0 0,-3-3 15,1 4-15,-4-2 16,0 2-16,-1 1 0,-2 0 15,-1-2-15,-3 6 16,1-3-16,-3 3 0,2-4 16,-4 6-16,0-3 0,-2 4 15,-1-2-15,0 2 16,0 1 0,-2-2-16,-2 2 0,-12 0 0,3 0 0,-7 3 15,-2-2-15,0 4 16,-2-1-16,2 3 0,-2 0 15,4 2-15,0-2 0,0 1 16,1-1-16,0 2 16,-1-2-16,4 2 0,-2-2 15,-1 2-15,-4-2 0,-1 0 16,-1-2-16,-2 2 16,2 0-16,-1 4 0,-1-2 15,2 2-15,-1-2 0,-2 0 16,1-2-16,-2 0 15,1 0-15,-2 5 0,-3-5 16,3 6-16,-1 1 0,-1-2 16,0-3-16,1 1 15,-1-2-15,0 3 0,0 0 16,1-1-16,-2 3 16,-1-5-16,-2-1 0,-1 4 15,-4 0-15,2 3 0,-1 0 16,-1-1-16,2-1 15,2 1-15,-1 1 0,4-4 16,-2 1-16,2 0 0,-1-2 16,1-1-16,-2-1 15,5 3-15,-3-3 0,0 0 16,-2 0-16,1 2 0,0-2 16,-2 1-16,0-1 15,-3 5-15,0-4 0,2 4 16,-3-1-16,2-3 15,2-1-15,1 0 0,0 0 16,-2 2-16,1-2 0,3 3 16,-1-2-16,3-1 15,0-1-15,0-2 0,1 1 16,0 1-16,-1-3 0,2-1 16,-2-1-16,0 0 15,1 0-15,1 1 0,-1-1 16,0 2-16,2-2 0,3 1 15,-3-3-15,7 1 16,1 2-16,-3-3 0,0 0 16,2 0-16,2 1 0,0 1 15,-1-2-15,6 3 16,-3-4-16,4 1 0,-3-1 16,0 0-16,1 0 0,2 5 15,-2-2-15,0 2 16,-1-3-16,5 7 0,-2-5 15,1 5-15,-1-1 0,1 2 16,1 1 0,2 1-16,0 3 0,3-3 0,-1 1 15,8 4-15,-1-2 0,6 2 16,-3-1-16,7 3 16,-5-1-16,4 1 15,-1 2-15,1 1 0,0-2 16,1 4-16,-2 1 0,5 4 15,0 0-15,2 1 0,-4 1 16,6 3-16,-3-1 0,3 3 16,2 1-16,4 1 15,-4-1-15,7 1 0,-5-1 16,4-1-16,-4 1 16,8-1-16,0 1 0,0-2 15,1-3 1,4-1-16,1-1 0,0-1 0,0-2 15,3-3-15,-1 0 0,2-4 16,1-1-16,1-8 16,-1 0-16,2-4 0,0-2 15,0 0-15,-2-2 0</inkml:trace>
  <inkml:trace contextRef="#ctx0" brushRef="#br0" timeOffset="79427.9272">2888 7753 0,'0'0'0,"0"0"16,0 0-16,0 0 15,0 0-15,0 0 0,0 0 16,0 0-16,0 0 0,-7 0 15,-4 0-15,-7 0 16,-3 0-16,2 0 16,-2 0-16,-3 1 0,0 3 0,-1-1 15,-1 1-15,-3 3 16,2 2-16,-3 3 0,1-2 16,0 2-16,-1-3 15,1 5-15,-2 0 0,-9 3 16,0 0-16,-6 5 0,-3-3 15,0 6-15,-2-3 16,0 5-16,1 0 0,-3 4 16,0-1-16,2 7 0,-2 1 15,0 1-15,3 0 16,4 3-16,-4-1 0,5 4 16,1-2-16,-1 4 15,-1-1-15,-1 4 0,-1 0 16,0 7-16,0-1 0,7 6 15,-3-1-15,2-1 0,1 1 16,5 1-16,-5 0 0,8-1 16,-2 1-16,1 2 15,-1 0-15,3 5 16,-4-2-16,4 2 0,-1-1 16,2 7-16,0-1 0,1 5 15,1 0-15,2 5 16,-3-1-16,6-3 0,-1 1 15,3 1-15,0-3 0,6 1 16,-1-1-16,8-2 16,-4 0-16,4-5 0,-3 0 15,4 5-15,1 0 0,2 3 16,-1 1-16,0 4 16,1-3-16,7 3 0,-2 1 15,2 0-15,-2-1 0,3-1 16,2 1-16,5-1 15,-3-2-15,5 0 0,-1 1 16,-1-2-16,1 0 16,4 1-16,0-2 0,2 8 15,-2-4 1,3 4-16,-2 0 0,3 3 0,2-1 16,0-3-16,-1-1 0,4 0 15,-2-1-15,4-1 0,-3-2 16,4-3-16,-3 0 15,5-5-15,-1 1 0,1-1 16,0 1-16,1 0 0,0-3 16,-1 1-16,1-2 15,3 0-15,-1-2 0,1-3 16,-1-1-16,1 0 0,2-2 16,-2-1-16,0-1 15,1 2-15,3-2 0,-1 2 16,0 0-16,-1-2 15,-2-3-15,1-3 0,-3 1 16,3-2-16,-1-3 0,0-2 16,1-1-16,-3-3 15,-1-2-15,1 1 0,0-1 16,1 0-16,-3-2 0,-2 2 16,0-2-16,-3-3 15,0-1-15,0-1 0,-4-1 16,1-4-16,0-1 0,-4-4 15,-2-2-15,0-4 16,0-2-16,-3-2 0,3 0 16,-1-1-16,-4 0 0,-10-15 15,0 0-15,14 17 16,-2-2-16,3 1 0,-3-2 16,-12-14-16,0 0 0,11 16 15,4-3-15,-15-13 16,0 0-16,9 20 0,0 0 15,-9-20-15,0 0 16,9 22-16,-2-3 0,-7-19 16,0 0-16,0 0 0,0 0 15,3 16-15,1 0 16,-8-8-16,0 0 0,-2-5 16,-3-1-16</inkml:trace>
  <inkml:trace contextRef="#ctx0" brushRef="#br0" timeOffset="79951.3635">2079 16588 0,'0'0'0,"0"0"0,0 0 15,0 0-15,0 0 0,8 0 16,2 0-16,10 0 16,-4 0-16,4 0 0,-2 0 15,2 0-15,-1 0 0,4 0 16,-5 0-16,5 0 16,-2 0-16,-21 0 0,0 0 15,23 0-15,1 0 0,-24 0 16,0 0-16,24 0 15,0-2-15,-6-1 16,2-4-16,-9-2 0,2-2 0,-7 4 16,-1-2-16,-2-2 15,-1 0-15,-2 0 0,-2 0 16,0-3-16,-1 0 0,0 2 16,-2-1-16,-1 1 15,-2-1-15,8 13 0,0 0 16,-5-12-16,-3-3 0,8 15 15,0 0-15,-4-11 16,-2-2-16,6 13 0,0 0 16,-3-17-16,1 1 15,4 1-15,-2-2 0,7 3 16,-1-4-16,3-2 0,2 1 16,1-1-16,-4 0 0,5 3 15,-7-1-15</inkml:trace>
  <inkml:trace contextRef="#ctx0" brushRef="#br0" timeOffset="80681.9299">3056 15875 0,'0'0'0,"0"0"0,0 0 16,0 0-16,0 0 16,-6 9-16,-3 0 0,-3 4 15,1-1-15,-1 0 16,-2-1-16,1 2 0,-2-2 15,1 1-15,-2-1 0,0 2 16,0-3-16,0 1 16,0-5-16,-1 6 0,-1-2 15,1 3-15,-1 2 0,-2 2 16,1-1-16,1 2 16,0-1-16,0 5 0,-2-3 15,0 5-15,0-1 0,3 3 16,-3 0-16,4 7 15,-1-2-15,-3 14 0,-2 1 16,4 9-16,-2-2 0,5 2 16,-4 0-16,5-2 15,0 0-15,5-4 0,-4-2 16,8-2 0,-3-2-16,4 3 0,1-3 0,3 2 15,-2 1-15,4 0 0,-2-1 16,2 1-16,-1-3 15,3-4-15,0-1 0,2-5 16,0-1-16,0-5 0,0 0 16,3-3-16,0-2 15,0-1-15,0 1 0,6 1 16,-5-2-16,3 3 16,2 0-16,0-2 0,0 0 15,-1-3-15,0 1 0,2-3 16,-1-1-16,0 0 15,0-1-15,-15-15 16,0 0-16,17 12 0,-1 1 0,-16-13 16,0 0-16,20 9 15,-2 1-15,-18-10 0,0 0 16,14 2-16,-3-2 0,-4-5 16,-3 1-16</inkml:trace>
  <inkml:trace contextRef="#ctx0" brushRef="#br0" timeOffset="93809.7678">14515 16347 0,'0'0'0,"0"0"15,0 0-15,0 0 16,0 0-16,0 0 15,0 0-15,0 0 0,0 0 16,0 0-16,0 0 0,0 0 16,0 0-16,-2-9 0,-2 2 15,-3-11-15,-3 0 0,-2 3 16,-1-1-16,3 1 16,-2-3-16,1 0 0,-4 0 15,4 1-15,-2-1 0,-4 1 16,1-1-16,-1 0 15,-3 0-15,1 2 16,-3-1-16,0 4 0,2-2 16,-4 4-16,0-2 0,-2 0 15,-2 2-15,1-1 16,1 0-16,-7 2 0,2-2 16,-6 2-16,-1-2 0,0 5 15,-1-3-15,1 2 16,-1-2-16,1 5 0,-3-4 15,4 5-15,-2-1 0,2 1 16,0-1-16,-1 4 16,-1-2-16,0 1 0,-3 1 15,2-1-15,-1 0 0,1 0 16,1-2-16,0 2 16,-2 1-16,2 2 0,-3-1 15,1 2-15,-2 0 0,0 2 16,-2-2-16,3 1 15,0-1-15,0 2 0,0 1 16,1 1-16,-4 0 0,7 4 16,-3-3-16,3 2 15,-1 0-15,1 0 0,0 0 16,0 0-16,1 1 0,2 4 16,0-3-16,1 2 15,-1-2-15,2 1 0,-3-1 16,3 5-16,-2-4 0,1 3 15,-1-2 1,4 3-16,-2-3 16,3 1-16,1 0 0,1 1 0,-2 0 0,8-2 15,0-1-15,2 0 16,-2-1-16,1 3 0,-2 0 16,3-1-16,1 1 15,-1-2-15,-1-1 0,2 2 16,-1-4-16,5 3 0,-3-2 15,2 0-15,-1-1 16,1 2-16,1-1 0,15-10 16,0 0-16,-16 11 15,-1-1-15,17-10 0,0 0 16,-14 14-16,1-1 0,13-13 16,0 0-16,-16 12 15,3-2-15,13-10 0,0 0 16,0 0-16,0 0 0,0 0 15,0 0-15,-13 9 16,-3 0-16,16-9 0,0 0 16,0 0-16,0 0 0,0 0 15,0 0-15,-13 4 16,-2 0-16,4-4 0,-1-3 16</inkml:trace>
  <inkml:trace contextRef="#ctx0" brushRef="#br0" timeOffset="94459.7192">11436 16311 0,'3'-14'0,"-16"61"0,8-26 0,-1-2 16,-4-1-16,3-2 15,-1-1-15,4-1 0,-1-2 16,1-1-16,-1-1 15,3-2 1,-1 0-16,-1 0 0,-2 0 0,2-1 0,-1-1 16,5-6-16,0 0 15,-5 8-15,-1 0 0,6-8 16,0 0-16,0 0 0,0 0 16,0 0-16,0 0 15,-3 8-15,-1-1 0,4-7 16,0 0-16,0 0 15,0 0-15,0 0 0,0 0 16,-2 9-16,-2-2 0,6-1 16,-2-1-16,0-5 15,0 0-15,6 3 0,-3-1 16,8 2-16,-4-2 0,5 0 16,0-2-1,3 2-15,-2-2 0,6-2 0,-3 0 16,7 0-16,-1 0 0,0 0 15,-4 0-15,4 0 16,0 1-16,-22 1 0,0 0 16,24 0-16,-4 0 0,5 0 15,-3 0-15,-22 0 16,0 0-16,21 1 0,-2 1 16,-19-2-16,0 0 15,0 0-15,0 0 0,18 2 0,-2 0 16</inkml:trace>
  <inkml:trace contextRef="#ctx0" brushRef="#br0" timeOffset="108873.3665">12255 13913 0,'0'0'0,"0"0"0,0 0 16,0 0-16,0 0 0,0 0 15,0 0-15,4 10 16,-2-1-16,9 9 0,-4 0 16,1-3-16,-1 2 0,0-4 15,-1 0-15,-1 0 16,1-2-16,-2-1 0,-2 1 16,1-2-16,-1 1 0,3-3 15,-3 1-15,0-2 16,0 1-16,0-6 0,0-1 15,-1-6-15,1 0 0,0-7 16,0-1-16,0-6 16,0-1-16,5-7 0,-4-1 15,3-1-15,-2 1 0,1-1 16,-1 1-16,2 1 16,-1 1-16,-2 7 0,1-1 15,-4 21-15,0 0 0,0 0 16,0 0-16,6-15 15,0 0-15,4 7 0,-2-1 16,-1 3-16,1 0 16</inkml:trace>
  <inkml:trace contextRef="#ctx0" brushRef="#br0" timeOffset="110325.8666">22237 17236 0,'0'0'16,"0"0"-16,0 0 0,0 0 16,0 0-16,0 12 0,0-2 15,2 12-15,0-1 0,1 3 16,2-3-16,4 3 16,-4-1-16,5 1 0,0-3 15,-2-1-15,-1 0 0,1 0 16,0-1-16,0-1 15,-2-2-15,-6-16 0,0 0 16,7 15-16,0 0 0,-7-15 31,0 0-31,0 0 0,0 0 0,0 0 16,0 0-16,7 13 0,-1-3 16,0-6-16,-1-3 0,2-1 15,-3-1-15,1-5 16,-1 0-16,2-4 0,-2-1 15,2 0-15,0 0 0,0-1 16,-1-2-16,1 2 16,0 1-16,0 0 0,0-1 15,2 3-15,-1-1 0,-7 10 16,0 0-16,7-7 16,-2-4-16,-2 4 0,-1-3 0</inkml:trace>
  <inkml:trace contextRef="#ctx0" brushRef="#br0" timeOffset="112394.0331">14049 17493 0,'8'3'0,"-39"-18"0,15 6 16,3-2-16,-1-1 0,2 0 15,-3 0-15,2 0 16,-1-2-16,0 1 0,-2-1 16,1 3-16,-3-4 0,1 4 15,-1-4-15,1 7 16,-3-5-16,-1 4 0,0-1 16,-2 0-16,1-2 0,-1 2 15,-2-2-15,1 3 16,-1-1-16,-1-1 0,1 0 15,-4 3-15,1-2 0,1 2 16,-3-2-16,1 3 16,0-1-16,-1 2 15,-1 1-15,-1 1 0,-1-3 16,-7 5-16,1-1 0,-1 3 16,-3-2-16,6 4 0,0-1 15,2 1-15,-1 0 16,-1 0-16,-4 0 0,6 5 15,-2-4-15,4 1 0,-2 0 16,0 2-16,-2-2 16,4 4-16,-2-1 0,0-1 15,0 0-15,2 4 0,-3-2 16,3 2-16,-1 0 16,1 1-16,0-1 0,0 2 15,-1-1 1,2 1-16,1-1 0,0 0 0,0 0 15,0 0-15,-1 1 0,2 1 16,-1-1-16,3 4 16,1-2-16,3-1 0,2-1 15,0 0-15,0 0 16,1 2-16,-3-1 0,4 0 16,-1-1-16,-1 3 0,1-2 15,2 1-15,-1 0 0,0-2 16,1-1-16,1 1 15,0 0-15,2 0 0,0-1 16,16-11-16,0 0 0,-15 13 16,-1-2-16,16-11 15,0 0 1,-15 12-16,-2-2 0,17-10 0,0 0 0,0 0 16,0 0-16,-13 11 15,-3 2-15,16-13 0,0 0 16,0 0-16,0 0 0,0 0 15,0 0-15,-11 9 16,-2-1-16,0-2 0,0-3 16,1 0-16,0-3 0</inkml:trace>
  <inkml:trace contextRef="#ctx0" brushRef="#br0" timeOffset="113011.7485">11507 17438 0,'0'0'0,"0"13"16,-2-3-16,-2 9 0,-1 0 16,1-1-16,-1 0 0,-3-2 15,1-3-15,-2-2 16,2 2 0,3-3-16,-2-2 0,2-1 0,1 0 0,-2 3 15,-1-3-15,2 3 16,1-2-16,-1-1 0,-2-1 15,6-6-15,0 0 0,0 0 16,0 0-16,0 0 0,0 0 16,-2 9-16,-4-1 15,5-3-15,-1 1 0,2-6 16,0 0-16,2 6 16,-1-2-16,7-1 0,-4 1 15,3 1-15,1-3 0,2 0 16,0 0-16,1 0 15,0-1-15,2 2 0,0-2 16,5 1-16,-2-2 0,5 3 16,1-3-16,-1 1 15,-2-1-15,4 4 0,-1 0 16,-1 0-16,0-2 0,1 2 16,-3 0-16,1-1 15,0 0-15,-20-3 0,0 0 16,21 4-16,-2-3 15,-19-1-15,0 0 0,17 4 16,-3-1-16,-9-1 0,-1-2 16</inkml:trace>
  <inkml:trace contextRef="#ctx0" brushRef="#br0" timeOffset="121670.5917">24523 17549 0,'0'0'0,"0"0"16,0 0-16,0 0 15,0 0-15,0 0 0,0 0 16,-8 2-16,1 0 0,-8 1 16,2 2-16,6 0 15,-2-1-15,5 6 0,-1-2 16,5 2-16,0 0 15,1-1-15,-1 0 0,4-2 16,0 1-16,3-2 0,-4 0 16,5-4-16,-2-1 0,-1-1 15,2-1-15,-1-5 16,-1 0-16,1-1 0,0-3 16,0-1-16,-2 0 15,-2-1-15,0-2 0,-2 2 16,0-1-16,-2 1 0,0 0 15,-4 2-15,0-1 16,-2 2-16,1 0 0,-1 3 16,0 0-16,-2 3 0,-1 2 15,0 2 1,2 2-16,1 3 0,0-3 0,2 6 16,-1-1-16,3 3 0,0 1 15,4-1-15,0 2 16,2-2-16,0 1 0,3 0 15,1-2-15,3-2 16,-4 0-16,5-3 0,-1 1 16,4-2-16,-4 0 0,2-4 15,2 0-15,-4-1 16,0-3-16,2-2 0,-2 1 16,-1-2-16,0-1 0,-2-2 15,0 0-15,-4-2 16,0-1-16,-4-1 0,0 0 15,-2 0-15,-2-1 16,-2 1-16,0 0 0,-1 2 16,-4 1-16,2 2 0,-2 0 15,-1 3-15,1 0 0,-2 4 16,2 0-16,1 6 16,0-2-16,3 10 0,-1-3 15,4 9-15,0-2 0,4 12 16,0-3-16,4 6 15,0-1-15,4 2 0,0 3 16,8 6-16,-1 0 0,7 1 16,0-3-16,2-8 15,2-1-15,-2-11 16,0-1-16,-4-12 0,1 0 16,-2-8-16,1 0 0,-1-4 15,0-2-15,-1-4 0,-1-1 16,-2-5-16,-1-2 0,0-3 15,-2-1-15,-2-2 16,-1-1-16,-3-2 0,0-1 16,-4 3-16,-2-3 15,-2 3-15,-2-3 0,-1 5 16,-4-2-16,-2 3 0,-3 0 16,-3 6-16,-1-1 15,-1 7-15,0-2 0,-1 8 16,-3-2-16,2 8 0,-2-2 15,2 9-15,-3-4 16,2 7-16,-1-2 0,4 4 31,-1 0-31,3 3 0,0-2 0,5 5 0,-1-2 16,6 4-16,-2-2 0,7 3 16,1-1-16,5 1 15,-1 0-15,9 0 0,-2 0 16,6 1-16,0-3 0,5 1 15,0-2-15,2-2 16,0 0-16,5-5 0,-1 1 16,1-4-16,-4-2 0,-2-6 15,-2 0-15,-4-4 0,-3 0 16</inkml:trace>
  <inkml:trace contextRef="#ctx0" brushRef="#br0" timeOffset="167749.7958">2418 10674 0,'0'0'0,"0"0"15,0 0-15,0 0 0,0 0 0,0 0 16,0 0-16,0 0 0,0 0 16,0 0-16,0 0 0,0 0 15,0 0-15,0 0 16,0 0-16,0 0 0,0 0 15,0 0-15,0 0 0,11 0 16,-1 0-16,14 0 16,-2 0-16,0 0 0,-1 0 15,-1 0-15,-1 0 16,2 0-16,0 0 0,0 0 16,0 0-16,2 0 0,-2 0 15,2 0-15,1-1 16,3-2-16,-1 1 15,-1 1-15,1-4 0,-4 3 0,3-2 16,2 0-16,-1 1 16,3-2-16,-1 2 0,5-1 15,-2-3-15,8 5 0,-1-3 16,1 0-16,0-1 16,0 4-16,-1-3 0,4 5 15,-4-2-15,3 2 16,-3 0-16,2 0 0,1-2 15,-3 2-15,1 0 0,4 2 16,-1 0-16,4 0 16,-1-2-16,-1 3 0,-2-2 15,6 0-15,-3-1 0,2 0 16,-2-1-16,4 1 0,-3 0 16,6 0-16,-2-1 15,3 1-15,-2-3 0,3 1 16,-2 0-16,1 2 15,0 0-15,3 0 0,-2 0 16,1 0-16,0 0 0,1 2 16,-4-2-16,0 2 0,0 1 15,-1-2-15,0-1 16,4 1-16,-1-1 0,3 3 16,1-1-16,-4-1 15,2 3-15,-2-4 0,0 0 16,1 0-16,0 0 15,1 1-15,-1-1 0,-1 0 16,-1 0-16,0 0 0,-1 0 16,1 2-16,-2-2 0,5 0 15,-4 0-15,3 0 16,1 0-16,-3-2 0,-1 1 16,1-3-16,-1 3 15,3-1-15,-3-1 0,-1 2 16,0-3-16,-2 0 0,0 0 15,-2 1-15,0-4 16,0 4-16,-1-2 0,-2 4 16,0-3-16,0 4 0,0 0 15,-3 0-15,0 0 0,-4 0 16,-1-2-16,-2 2 16,-3 0-16,4 2 0,-2-2 15,0 0-15,-2 0 16,2 0-16,1 0 0,-1-2 15,1-3-15,-9 2 0,1-1 16</inkml:trace>
  <inkml:trace contextRef="#ctx0" brushRef="#br0" timeOffset="267853.4342">18964 8129 0,'0'0'0,"0"0"15,0 0-15,0 0 0,0 0 16,0 0-16,0 0 0,0 0 16,0 0-16,-6 0 15,-3 0-15,-4 3 0,-3-1 16,3 12-16,0 0 0,-3 7 15,1-1-15,-1 5 16,3-2-16,1 5 0,-1 0 16,3 2-16,0-3 0,10-27 15,0 0-15,-4 26 16,0-1-16,8-3 0,-2-1 16,7-9-16,2 0 0,4-8 15,-1 0-15,4-4 16,-2-2-16,10-4 0,-2 0 15,4-2-15,-1-2 0,2 1 16,-1-3-16,1 1 16,1 0-16,-30 11 0,0 0 15,28-9-15,-3-1 16,-25 10-16,0 0 0,0 0 16,0 0-16,0 0 15,0 0-15,21-11 0,-1 1 16,-9-3-16,2 0 0,-8-2 15,1 2-15</inkml:trace>
  <inkml:trace contextRef="#ctx0" brushRef="#br0" timeOffset="268170.936">18999 8082 0,'0'0'0,"0"0"0,0 0 15,0 13-15,0-1 0,2 13 16,-1 1-16,3 5 16,0-1-16,1 5 0,-1 0 15,-1 10-15,1 1 0,4-2 16,-3-2-16,4-1 15,-2 1-15,1-7 0,-1-1 16,1-3-16,0-2 0,-3-7 16,1-1-16,-6-21 15,0 0-15,8 11 0,0-1 16,0-7-16,-3-1 0</inkml:trace>
  <inkml:trace contextRef="#ctx0" brushRef="#br0" timeOffset="268624.2406">19379 8193 0,'0'0'0,"0"0"0,0 0 16,0 0-16,0 0 0,0 0 15,0 0-15,-2 10 16,-2 1-16,-2 11 0,-1 0 15,1 4-15,-2-3 16,8 1-16,0-1 0,3 0 16,2-1-16,3 0 0,-3-1 15,5-5-15,0 0 0,-10-16 16,0 0-16,15 10 16,0 0-16,4-7 0,0 0 15,-2-7-15,0-2 16,-5-5-16,0 0 0,-4-3 15,-3 2-15,-1-4 0,0 3 16,-4-3-16,0-1 16,-4-1-16,0-2 0,-3 4 15,-1 1-15,-4 3 16,0 0-16,-1 7 0,0-3 0,2 4 16,-3 0-16,2 2 15,-2 0-15,6 2 16,-1 0-16,3 0 0,0-2 15,4 0-15,0-2 0,0 0 16,0 0-16</inkml:trace>
  <inkml:trace contextRef="#ctx0" brushRef="#br0" timeOffset="268984.1784">19733 8183 0,'0'0'0,"0"0"0,0 0 16,-2 14-16,-2 0 0,2 9 16,-3 1-16,8 2 15,-1-3-15,4 1 0,-1-3 16,3-1-16,-2-2 0,4-2 16,-1-1-16,-9-15 15,0 0-15,18 8 0,-1 0 16,3-8-16,-3 0 0,1-5 15,-3-1-15,1-3 16,0 0-16,-1-6 0,-2-1 16,-1 1-16,-2-2 0,-5-3 31,1-1-31,-6 2 0,0-2 0,-4 1 0,-1-2 16,-3 8-16,-1-5 15,-6 7-15,1-1 0,-6 7 16,0 0-16,-2 8 0,-4 0 15,5 1-15,-3 2 0</inkml:trace>
  <inkml:trace contextRef="#ctx0" brushRef="#br0" timeOffset="269950.9438">19073 8913 0,'-14'1'0,"68"-13"16,-31 7-16,-1 1 15,-3-2-15,-4 4 0,2-1 16,-6 8-16,-1-4 16,-6 15-16,0-2 0,-6 8 15,-2-1-15,-2 5 16,-2-2-16,-1 3 16,-1-2-16,0 1 0,0-1 0,10-25 15,0 0-15,-5 22 16,-4-2-16,12-5 0,-3-1 15,6-7-15,-1-4 0,5-3 16,0-2-16,3-4 0,1 0 16,2-1-16,-1-3 15,8-3-15,-4 2 0,2 1 16,-1-1-16,0 2 16,-1-2-16,-3-1 0,-1 0 15,-3 2-15,0-2 0</inkml:trace>
  <inkml:trace contextRef="#ctx0" brushRef="#br0" timeOffset="270769.9932">19769 8867 0,'0'0'0,"0"0"0,0 0 0,0 0 15,0 0 1,-5-9-16,-3-4 0,-4-2 0,1-3 16,-4 2-16,2 1 15,1 1-15,-1-2 0,2 4 16,-3-1-16,3 6 0,-1-4 16,2 4-16,0 1 0,3 3 15,-2-1-15,4 4 16,-3-2-16,2 4 0,1-2 15,0 6-15,-1-2 16,4 4-16,1 0 0,1 4 16,0-1-16,1 5 0,1-2 15,4 3-15,-1 0 16,2 6-16,-1-2 0,0 5 16,-1 0-16,2 1 15,-3-2-15,0 2 0,-3-1 16,1 2-16,0-2 0,-2-1 15,0-1-15,0-1 0,-2 0 16,0 0-16,-1-2 16,-3-3-16,-3-3 0,9-15 15,0 0-15,-7 12 0,-3-1 16,10-11-16,0 0 16,-7 5-16,-2-3 0,4-7 15,-3-1-15,6-3 16,-2-1-16,6-5 0,0-1 15,4-4-15,0 0 0,8-5 16,-3-2-16,7 2 0,-3-3 31,5 1-31,-1 2 0,3 1 0,-1 2 0,4 4 16,-2-2-16,-1 8 16,-1-2-16,-2 6 0,-1-2 15,-1 10-15,-1-1 0,-3 8 16,0 0-16,-4 2 15,1 1-15,3 2 0,-2-2 16,2 2-16,-4-3 0,4 1 16,0-2-16,0-2 15,1-1-15,3-5 0,-1 0 16,5-5-16,-1-3 0,2-6 16,-2 1-16,3-4 15,-3 0-15,-5 0 0,1-3 16,-16 20-16,0 0 0,10-22 15,-1 1-15,-4 1 16,-3-1-16,-4 5 0,-3-2 16,-1 6-16,-1 1 0</inkml:trace>
  <inkml:trace contextRef="#ctx0" brushRef="#br0" timeOffset="271269.8255">19426 9510 0,'-16'3'0,"75"-23"0,-31 6 16,-1-2-16,1-1 0,3-3 15,0 1-15,17-7 16,-1-1-16,13-8 0,-1-1 16,9-1-16,-1 1 15,4 0-15,-3-2 0,3 2 16,-1-1-16,-3 2 0,-1 0 16,-10 5-16,0 0 15,-3 7-15,-1-2 0,-13 7 16,0-2-16,-6 4 15,-2 2-15,-31 14 0,0 0 16,0 0-16,0 0 0,0 0 16,0 0-16,29-16 0,0-1 15</inkml:trace>
  <inkml:trace contextRef="#ctx0" brushRef="#br0" timeOffset="271789.8486">21211 8678 0,'0'0'0,"-2"17"0,0 1 16,0 8-16,0 2 0,2-1 15,-2-2-15,2 5 0,-3-1 16,3 1-16,-1 0 15,1-1-15,0 0 0,1-1 16,-1 0-16,0-28 16,0 0-16,0 0 0,0 0 15,0 0-15,0 0 0,5 17 16,-3-1-16</inkml:trace>
  <inkml:trace contextRef="#ctx0" brushRef="#br0" timeOffset="272192.6434">21428 8678 0,'0'0'0,"0"0"16,0 0-16,12 0 15,-2-2-15,7 1 0,1-3 16,-3 4-16,-1 0 0,0 5 15,-2-1-15,-5 6 0,-1 0 16,-4 6-16,-2-3 16,-4 7-16,-2 1 15,-2 1-15,0 3 0,8-25 16,0 0-16,-7 23 0,-3 0 16,10-23-16,0 0 0,0 0 15,0 0-15,-1 19 16,-4 1-16,11-8 0,-2 0 15,6-9-15,-3 1 0,7-6 16,0 0-16,2-1 16,-1-1-16,3-2 0,0 0 15,4 0-15,-1-1 16,-21 7-16,0 0 0,17-10 16,-1-2-16,-4 0 0,-2 1 15</inkml:trace>
  <inkml:trace contextRef="#ctx0" brushRef="#br0" timeOffset="272555.0366">21906 8607 0,'0'0'0,"0"0"16,0 0-16,0 0 15,0 0-15,-2 11 0,-2-4 16,-2 15-16,1-2 0,1 3 15,-2 1-15,2-1 16,0 0-16,4-5 0,0 3 16,4-6-16,0-2 15,4-3-15,-1-2 0,8-6 16,-2 0-16,2-6 0,-1-1 16,-1-5-16,2-1 15,0-4-15,1 0 0,-3-4 16,1-2-16,-3-1 15,-2-1-15,-2 1 0,-3 0 16,-4 1-16,0 0 0,-7 5 16,-1-2-16,-8 6 15,0 1-15,-6 6 0,2 2 16,-8 4-16,-1-1 0,1 7 16,1-4-16</inkml:trace>
  <inkml:trace contextRef="#ctx0" brushRef="#br0" timeOffset="293958.8309">21168 9315 0,'0'0'0,"0"0"0,0 0 15,0 0-15,0 0 0,0 0 16,0 0-16,12 0 16,1-2-16,9-1 0,-3-1 15,4-5-15,-1 1 0,1-3 16,1-3-16,-1 1 15,0 0-15,5 1 0,0-1 16,2-1-16,-1 0 0,10-2 16,-3-2-16,6 2 15,-2-3-15,2 3 0,0 1 16,-1 1-16,-1 0 0,3 0 16,-4 1-16,-1 1 15,1 0-15,-1 1 0,0-1 16,-1 0-16,-2 1 0,0 0 15,-2 0-15,-2 1 16,-2-2-16,-4 4 0,-3 0 16,-22 8-16,0 0 0,0 0 15,0 0-15,17-7 16,-1-1-16,-16 8 0,0 0 16,16-10-16,-3-2 15,-13 12-15,0 0 0,10-14 16,-2-2-16,-4 1 15,-2-2-15,-2 0 0,-2 0 16,0-3-16,0 0 0,-3 1 16,2-3-16,-1 1 0,-2-1 15,0 0-15,-1-2 16,0 1-16,0-1 0,-1 1 16,-2 0-16,0-2 0,-1 2 15,-3 3-15,1-5 16,-5 6-16,3-3 0,-3 4 15,1-1-15,-1 1 0,1-2 16,-1 4-16,-1-1 0,0 3 16,-1 0-16,0 2 15,-2 1-15,0 1 0,1 1 16,-2 3 0,-3 0-16,1 3 0,-3 0 15,1 3-15,-2 0 0,-2 6 16,0-3-16,0 7 0,0-2 15,-8 8-15,-2-2 0,-5 5 16,2 0-16,4 1 16,-1 2-16,4 0 0,-2-1 15,5 0-15,0 0 0,5 0 16,-2-1-16,4-1 16,-2 1-16,3-2 0,-2-1 15,6-1-15,1-1 0,2-3 16,-1 2-16,1 2 15,-1 0-15,2-1 0,-1 0 16,2 0 0,0 0-16,1-3 0,1 2 0,15-14 15,0 0-15,-14 14 0,1 0 16,13-14-16,0 0 0,0 0 16,0 0-16,-9 18 15,0-3-15,5 1 0,0-1 16,4-1-16,-2-2 0,2-12 15,0 0-15,2 14 16,0-2-16,6 1 0,-3 2 16,6-2-16,-4 1 0,4 1 15,0-1-15,2 3 16,1 1-16,1 2 0,3-2 16,-1 1-16,-1-1 0,-1 3 15,1-1 1,-3 2-16,1-2 0,-1 1 0,1 1 15,0-1-15,-3 1 16,3-2-16,-2 0 0,-1-2 16,0 2-16,0-2 0,0 0 15,-1-3-15,-1-1 0,-1 0 16,0-1-16,0-4 16,-3 0-16,1-1 0,-2-2 15,1-2-15,-3 1 0</inkml:trace>
  <inkml:trace contextRef="#ctx0" brushRef="#br0" timeOffset="313077.69">24303 7289 0,'11'9'0,"-51"-39"15,23 16-15,-5 2 0,0 1 16,0 1-16,-3 1 0,1-2 15,-1 1-15,-1 3 16,2-3-16,-4 2 0,1 1 16,-2 0-16,-2 1 0,2 0 15,0 0-15,-1 0 16,1-1-16,0-1 16,-1 1-16,1 0 0,-3 1 15,8-1-15,24 7 0,-24-7 0</inkml:trace>
  <inkml:trace contextRef="#ctx0" brushRef="#br0" timeOffset="313912.9776">21417 1735 0,'0'0'0,"0"0"0,0 0 0,0 0 16,0 0-16,0 14 0,0-3 15,0 12-15,0 2 16,0-3-16,0-1 0,0 3 16,-3-3-16,1 1 0,0-2 15,0-1-15,-1 1 16,3-20-16,0 0 0,-5 18 15,1-1-15,4-17 0,0 0 16,2 20-16,-2-3 16,12-6-16,-1 0 0,0-7 15,-2-1-15</inkml:trace>
  <inkml:trace contextRef="#ctx0" brushRef="#br0" timeOffset="314312.966">22044 1866 0,'0'0'16,"0"0"-16,0 0 0,0 0 0,0 0 15,0 0-15,0 0 0,-11 5 16,-1-4-16,-7 7 15,-2-1-15,3 2 0,-1-2 16,4 5-16,2-1 0,6-2 16,-4 1-16,9 0 0,-1-3 15,3 1-15,0-1 16,3-2-16,-1 1 0,2 2 16,0-2-16,1 0 15,-2 0-15,3 0 0,-2-2 16,0 2-16,-3-3 0,-1 6 15,-1-3-15,-3 1 16,0 1-16,-5 2 0,-2 0 16,0-1-16,-2 1 0,13-10 15,0 0-15,0 0 16,0 0-16,-7 8 0,-1-2 16,5-3-16,-1-2 0</inkml:trace>
  <inkml:trace contextRef="#ctx0" brushRef="#br0" timeOffset="314563.0145">22027 1977 0,'0'0'0,"0"0"16,0 0-16,0 0 0,0 0 15,0 0-15,0 0 0,14 0 16,0 0-16,14 0 15,-1-2-15,1-3 16,-3 2-16,-4-2 0,1 0 16,-6 1-16,-1-1 0,-3-2 15,0 1-15,-4 1 0,-2-4 16,0 0-16,-2-3 0,0 2 16,0-2-16</inkml:trace>
  <inkml:trace contextRef="#ctx0" brushRef="#br0" timeOffset="314813.4085">22190 1796 0,'0'0'0,"0"0"0,0 0 0,0 0 16,0 0-16,0 13 0,-1-1 16,-4 16-16,-1-2 0,0 2 15,-1 0 1,3 1-16,0-1 0,3 3 0,-2-5 15,1 0-15,0-1 16,2-25-16,0 0 0,0 29 16,-2-5-16,2-24 15,0 0-15,0 28 0,0 0 16,2-9-16,0 0 0,4-7 16,-2-2-16</inkml:trace>
  <inkml:trace contextRef="#ctx0" brushRef="#br0" timeOffset="315113.2344">24784 6141 0,'0'0'0,"0"0"16,0 0-16,13 0 0,0 0 15,6 0-15,1 0 0,-2 0 16,-3-3-16,1 3 16,-3-3-16,-1 1 0,0-2 15,-1 0-15,-1-3 0,-2 4 16,0-3-16,-1 0 15,-1 0-15,1 0 0,-7 6 0,3-6 16</inkml:trace>
  <inkml:trace contextRef="#ctx0" brushRef="#br0" timeOffset="315663.9877">23988 1884 0,'0'0'0,"0"0"15,0 0-15,0 0 0,0 0 16,0 10-16,0-2 16,0 9-16,0 2 0,0-2 15,0-2-15,0 1 0,0 0 16,0-3-16,0-1 15,0 0-15,0 0 0,0-4 16,0 0-16,0-2 16,0-1-16,0 0 0,0-4 15,-2-2-15,-1-1 0,-1-4 16,0 0-16</inkml:trace>
  <inkml:trace contextRef="#ctx0" brushRef="#br0" timeOffset="316548.0488">23291 1662 0,'0'0'0,"0"0"0,0 0 0,0 0 16,0 0-16,0 0 15,0 0-15,0 0 0,0 0 16,11-2-16,-2-1 0,14-2 16,-4 2-1,4 0-15,1-1 0,2 2 0,-3 1 16,0-1-16,1-1 15,-3 8-15,1-4 0,-4 8 16,0-3-16,-5 7 0,0-1 16,-4 4-1,-1-3-15,-5 5 0,-1 0 0,-4 5 16,0 0-16,-3 1 0,-3 3 16,-4 0-16,1 0 15,-5 0-15,0 1 0,0 1 16,-2-5-16,2-1 0,1 1 15,15-24-15,0 0 16,0 0-16,0 0 0,0 0 16,0 0-16,-14 20 15,1 0-15,13-20 0,0 0 16,-6 13-16,-1-1 0,12-6 16,-1-2-16,7-4 0,-1 0 15,10-4-15,-2 1 16,10-6-16,-2 1 0,4 2 15,-3-2-15,1 3 16,-3-3-16,1 4 0,-1-2 16,-1 4-16,-2-2 0,-1 1 15,-2 2-15,1 2 16,-2-1-16,-3 0 0,1 0 16</inkml:trace>
  <inkml:trace contextRef="#ctx0" brushRef="#br0" timeOffset="317115.5768">24074 1957 0,'0'0'0,"0"0"15,0 0-15,0 0 0,0 0 16,0 0-16,0 0 0,0 11 16,0 1-16,0 10 15,0-3-15,0-1 0,0-2 16,0-2-16,0 0 15,0-5-15,0 1 0,0-2 16,0-2-16,0-2 0,0 1 16,0-5-16,0 0 0,0-5 15,0 1-15,0-5 16,0 1-16,0-3 0,0 1 16,0 1-16,0-1 0,2 2 15,0-1-15,0 3 16,0 0-16,4 0 15,-3 1-15,6 0 0,-3 0 16,1 4-16,-1-1 0,-1 4 16,2-1-16,1 4 15,-3 0-15,3 0 0,-1 1 16,-2 3-16,-1 0 0,1-1 16,-1 3-16,-1-1 15,-1-3-15,0 3 0,0 0 16,1 0-16,-1 1 0,0-6 15,0-1-15,-1-4 0,1 0 16</inkml:trace>
  <inkml:trace contextRef="#ctx0" brushRef="#br0" timeOffset="317833.6498">24509 1960 0,'0'0'0,"0"0"0,0 0 0,0 0 16,0 0-16,0 0 16,0 0-16,0 0 0,0 0 15,0 0-15,0 0 0,0 0 16,0 0-16,0 0 16,0 0-16,0 0 0,0 0 15,0 0-15,0 0 0,-7 4 16,-4-1-16,-4 10 15,-3-3-15,7 6 0,-3-2 16,6-1-16,1 2 16,3-3-16,-2 1 0,6-3 15,-2-1-15,4 1 0,-2-2 16,4 1-16,-2-3 0,4-3 16,-1 0-16,3-3 15,0 0-15,2-3 0,-3-3 16,4-2-16,-4 0 0,1-4 15,-1 1-15,2-3 16,-3 0-16,-1-2 0,-1 1 16,0-5-16,0-2 0,0-3 15,-2-1-15,0 1 16,0-3-16,0 3 0,-2-1 16,0 6-16,-2-4 15,2 1-15,-2 0 0,2 23 16,0 0-16,0 0 0,0 0 15,0 0-15,0 0 0,-2-18 16,0 1-16,2 17 16,0 0-16,-4-8 0,-2-2 15,2 11-15,0 2 0,1 7 16,-1 0-16,0 5 16,-1 0-16,2 10 0,-3-5 15,0 12-15,1-2 0,3 3 16,-2 1-16,4 7 15,0 1-15,6-5 16,-3 0-16,5-6 0,-2-1 16,2-11-16,0-1 0,1-4 15,-1 0-15,4-7 0,-3-1 16,6-4-16,-4 1 16,6-8-16,0-1 0,1-3 15,-3-2-15</inkml:trace>
  <inkml:trace contextRef="#ctx0" brushRef="#br0" timeOffset="319067.3194">20871 2827 0,'0'0'0,"0"0"0,0 0 16,0 0-16,0 0 0,0 0 15,0 0-15,0 0 16,0 0-16,15-2 0,1-2 15,17-4-15,1-2 16,14-5-16,-4-1 0,17-3 16,-3-1-16,17-1 0,0-4 15,9 2-15,0-2 0,0 2 16,0-2-16,-9 9 16,-1-5-16,-10 8 0,-3-3 15,-11 7-15,1-4 16,-9 5-16,-2 0 0,-7 4 15,-2-2-15,-9 3 0,0-2 16,-22 5-16,0 0 16,20-2-16,0-1 0,-20 3 15,0 0-15,0 0 16,0 0-16,16-5 0,-1-1 16,-4 4-16,-4-3 0</inkml:trace>
  <inkml:trace contextRef="#ctx0" brushRef="#br0" timeOffset="319968.9198">23424 7266 0,'0'0'0,"0"0"16,0 0-16,-2 10 0,-2-3 15,-1 8-15,2-2 16,1-3-16,-2 0 0,2-5 16,0 2-16,0-3 15,0-2-15,2 0 0,0-2 16,0 0-16,-2-2 0,2 2 15,0-2 1,0 0-16,0-3 0,0 1 0,0-1 16,2 1-16,-2-2 0,4 2 15,0-2-15,0 2 16,-1 0-16,1 2 0,1-6 16,-1 4-16,-1 1 15,3 0-15,-6 3 0,4-5 0,2 3 16,0-2-16,0 2 0,-2 0 15,1 2-15,-1-2 16,2 0-16,-2 0 0,2 2 16,-2-2-16,2 2 15,-3-1-15,1 1 0,0-2 16,3-1-16,-2 2 0,1 1 16,-2-3-16,4 1 15,-1-1-15,-1 0 0,-1 0 16,1 0-16,0 2 0,2 1 15,-2-2-15,-1 2 0,1 0 16,2 2-16,-2-2 0,0 1 16,0-1-16,1 3 15,1-1-15,2 2 0,-2-2 16,1 1-16,2 0 16,0 1-16,-2-1 15,-9-3-15,0 0 0,15 4 16,-4 0-16,5 2 0,-2-1 15,0 4-15,0-4 0,-1 4 16,1-4-16,-1 5 16,2-2-16,0 0 0,-1-1 15,1 6-15,1-4 0,1 1 16,-1 0-16,-1 2 16,-1 0-16,3-1 0,-3-1 15,-1 2-15,1-2 0,1 1 16,0 1-16,-2 1 0,-2-2 15,5 1-15,-3-1 16,2 1-16,-2-2 16,1 2-16,-3-2 0,4 2 15,-3-3-15,-1 1 0,2-2 16,-4-1-16,0 0 0,-9-7 16,0 0-16,13 8 15,-2-3-15,0 4 0,0-2 16,-2-1-16,1 0 0</inkml:trace>
  <inkml:trace contextRef="#ctx0" brushRef="#br0" timeOffset="320920.0496">21043 3454 0,'0'0'0,"0"0"16,0 0-16,0 0 0,0 0 15,0 0-15,0 0 0,15 0 16,-4-3-16,14 0 16,-1-1-16,0-4 0,-4 0 15,-2-1-15,-1 3 16,-3-1-16,-3 0 0,-3 3 15,0 0-15,-2 0 0,-2 1 16,-1 0-16,-1 0 0,0 3 16,0 0-16,-2 0 15,0 0-15,0 0 0,-2-1 16,0-1-16,0 0 0</inkml:trace>
  <inkml:trace contextRef="#ctx0" brushRef="#br0" timeOffset="321440.0186">21701 3078 0,'0'0'0,"0"0"16,0 0-16,0 0 16,0 0-16,0 0 0,0 0 15,0 0-15,0 0 16,-2 12-16,-2 0 0,-6 13 16,0 1-16,-1-2 0,-2-1 15,2-1-15,-1-1 16,2 2-16,-2-2 0,3-1 15,0-2-15,9-18 16,0 0-16,0 0 0,0 0 16,-6 21-16,1-3 0,5-18 15,0 0-15,7 13 16,-1 1-16,10-10 0,0 0 16,4-4-16,-1-3 0,6-2 15,1-1-15,1-2 16,-1 0-16,-26 8 0,0 0 15,29-7-15,-1-4 0,-28 11 16,0 0-16,0 0 16,0 0-16,0 0 0,0 0 15,28-5-15,-3-1 0,-25 6 16,0 0-16,18-9 16,0-1-16,-7 1 0,-2-1 15</inkml:trace>
  <inkml:trace contextRef="#ctx0" brushRef="#br0" timeOffset="321770.4454">21854 3045 0,'0'0'0,"0"0"0,0 0 16,0 16-16,0 0 0,0 10 15,0 2-15,2 3 16,0-5-16,-1 5 0,1-2 16,2 1-16,-2 0 0,4 5 15,-3-3-15,6 6 16,-1-3-16,-3-6 0,1 0 15,-1-5-15,-2-2 16,1-4-16,0-1 0,0-4 16,0 0-16,-1-8 0,1 0 15</inkml:trace>
  <inkml:trace contextRef="#ctx0" brushRef="#br0" timeOffset="322237.5317">22204 3125 0,'0'0'0,"0"0"15,0 0-15,0 0 0,0 0 16,0 0-16,0 0 16,-2 8-16,-2 0 15,-4 13-15,0-2 0,0 4 16,1-2-16,3 4 0,0-2 15,2 3-15,1-4 0,2 3 16,1-2-16,4-1 16,0-2-16,3-3 0,0-1 15,-9-16-15,0 0 0,15 11 16,1 0-16,3-8 16,2-1-16,-4-4 0,1-1 15,-2-3-15,-3-3 0,-4 2 16,2-3-16,-6 0 15,1-1-15,-2-2 0,0 0 16,-3-1-16,1 0 0,-2 1 16,-2-3-16,-3 2 15,-1-1-15,-1 3 0,-2-3 16,0 4-16,-1-1 0,0 3 16,-2-1-16,3 3 15,-3 1-15,0 1 0,0 0 16,2 0-16,-2 1 0,5 0 15,-4 0-15</inkml:trace>
  <inkml:trace contextRef="#ctx0" brushRef="#br0" timeOffset="322704.5679">25140 7397 0,'-15'0'0,"72"0"0,-32 0 0,-2 0 16,2 0-16,-4 0 15,1 0-15,-5 0 0,1 0 16,1 0-16,-1 0 16,-18 0-16,0 0 0,20 0 15,-3 0-15,-17 0 0,0 0 16,20 0-16,0 0 15,-20 0-15,0 0 0,19 0 16,-1-1-16,-18 1 0,0 0 16,17-5-16,1 2 15,-18 3-15,0 0 0,16-4 16,-2-2-16,-14 6 0,0 0 16,11-7-16,-1-4 0</inkml:trace>
  <inkml:trace contextRef="#ctx0" brushRef="#br0" timeOffset="323355.7386">23307 2564 0,'0'0'0,"0"0"0,0 0 0,0 0 16,0 0-16,0 0 16,0 0-16,0 0 0,0 0 15,0 0-15,0 0 0,0 0 16,0 0-16,13 0 15,-1 0-15,15-2 0,-2-3 16,13-2-16,-1-1 16,16-3-16,-2-4 0,13-2 15,0-2-15,12-2 0,-2 0 16,-1 1-16,-1 1 0,-2 1 16,-2 0-16,1 5 15,-3-3-15,-6 4 16,1 0-16,-2 3 0,0-4 15,-5 6-15,0-3 0,-7 4 16,-2 0-16,-7 2 16,2 1-16,-6 0 0,-1 0 15,-7 0-15,-2 2 0,-24 1 16,0 0-16,20 0 0,-2 0 16,-18 0-16,0 0 15,10 1-15,-1 2 0,-9-1 16,0-1-16,-2-1 0,-2-1 15</inkml:trace>
  <inkml:trace contextRef="#ctx0" brushRef="#br0" timeOffset="324523.3063">23767 2998 0,'0'0'0,"0"0"16,0 0-16,0 0 16,0 0-16,0 0 0,0 0 15,0 0-15,0 0 0,0 0 16,0 0-16,0 13 16,-2-1-16,-2 14 0,1-1 15,-2 4-15,-1 1 0,1 3 16,0-3-16,1-1 15,-2 1-15,2-5 0,-2 2 16,2-6-16,0 0 16,4-21-16,0 0 15,-3 24-15,3-24 0,-4 22 0,4-22 16,0 0-16,0 0 0,0 0 16,0 0-16,0 0 0,-2 21 15,0 1-15,2-22 0,0 0 16,0 0-16,0 0 15,0 0-15,0 0 0,2 16 16,0-3-16,3-11 0,-1 0 16,2-4-16,-2-1 0</inkml:trace>
  <inkml:trace contextRef="#ctx0" brushRef="#br0" timeOffset="325157.3871">24062 3039 0,'0'0'0,"0"0"16,0 0-16,0 0 0,0 0 16,0 0-1,0 0-15,12-1 0,0-4 0,11 0 0,-1 2 16,-1 1-16,2 1 15,-3 4-15,-4 0 0,-1 4 16,-2-1-16,-4 6 16,0-3-16,-7 6 0,0-2 15,-4 3-15,-2-1 0,-5 1 16,2 0-16,-6 6 16,-2-1-16,0 3 0,-1-2 15,0-3-15,-2 0 16,5 0-16,-3-2 0,16-17 15,0 0 1,0 0-16,0 0 0,0 0 0,0 0 0,-10 14 16,-1-1-16,8-8 15,1 0-15,9-2 0,-3-3 16,5-3-16,1-1 0,4 1 16,-3 0-16,7-2 15,-2-2-15,-16 7 0,0 0 16,22-3-16,0-1 0,-22 4 15,0 0-15,21-4 16,0 0-16,-1 0 0,-3 0 16,-3-2-16,0-1 0,-5-1 15,0-1-15</inkml:trace>
  <inkml:trace contextRef="#ctx0" brushRef="#br0" timeOffset="325812.6417">24562 3013 0,'0'0'16,"0"0"-16,0 0 0,0 0 16,0 0-16,0 0 0,0 0 15,-2 12-15,-2 1 0,-2 11 16,0 1-16,3 0 15,-3 0-15,2 4 0,0-4 16,1-2-16,2 1 0,2-2 16,2-2-16,3 1 15,-2-4-15,3-1 0,1-1 16,8-2-16,-3-4 16,8-3-16,-1 1 0,-1-4 15,-1-1-15,1-2 16,-1 0-16,0-2 0,-1 0 15,1-2-15,-3-2 0,3 0 16,-3 1-16,2-6 16,-4 2-16,1-1 0,-2-3 15,-1 2-15,1-3 0,-2 2 16,-1-3-16,0 1 0,-2-2 16,1 1-16,0 0 15,-2 0-15,-2-1 0,0 4 16,-1-5-16,1 5 0,-2-1 15,0-2-15,-2 2 16,0-1-16,-2-1 16,0 1-16,0-1 0,-1 0 0,-3 2 15,0 1-15,0-2 16,-2 2-16,0-2 0,-1 4 16,-3-5-16,-2 3 15,0-1-15,-1 3 0,-1 0 16,1 2-16,-4-2 0,2 4 15,-1 0-15,1 3 16,-3-1-16,4 2 0,-1-1 16,3 3-16,-1 0 0,2 0 15,2 0-15,0 3 16,-2-1-16,4 2 0,-3-2 16,1-1-16,2 1 0</inkml:trace>
  <inkml:trace contextRef="#ctx0" brushRef="#br0" timeOffset="336323.2364">18971 8796 0,'0'0'0,"0"0"16,0 0-16,0 0 16,0 0-16,0 0 0,0 0 15,-7-6-15,-3 0 0,-6-2 16,1-1-16,1 3 15,1-2-15,2 2 0,0 1 16,3-2-16,-2 1 0,-1 1 16,0 0-16,-1-1 15,-1-3-15,-2 0 0,2 2 16,2-1-16,-3-1 0,0 1 16,0-2-16,1 0 15,-3 0-15,-1-2 0,-1-2 16,1 3-16,-4-3 0,5 2 15,1-2-15,-1 1 16,1-3-16,0 0 0,0 1 16,4-2-16,-3 1 0,6-4 15,-1 1 1,2-2-16,0-1 0,3 1 0,0 0 16,2-3-16,-2 1 0,6 0 15,-2-4-15,4 2 16,0 0-16,1 0 0,1-2 15,5 1-15,-4 0 0,4-1 16,2 0-16,4 1 16,1-1-16,3-1 0,-2 2 15,11-9-15,0-1 0,5 1 16,0-4-16,3 9 16,-3-4-16,0 8 15,1 1-15,-1 5 0,0-2 16,0 6-16,1 1 0,-1 2 15,-1-3-15,3 4 0,-2-2 16,3 4-16,0 0 0,1 2 16,1 1-16,1 1 15,-2 0-15,2 4 0,-1-2 16,3 4-16,-2-1 16,2 2-16,-2 1 0,1 2 15,3 0-15,-1 2 0,0-2 16,-2 3-16,1-1 15,-2 4-15,-3-3 0,-3 4 16,0-2-16,-2 1 0,-1 1 16,0 2-16,-3 1 15,0 4-15,1-2 0,-5 0 16,1 1-16,-7-2 0,-1 1 16,-2 2-16,0-2 15,0 1-15,-3 1 0,0 1 16,0-1-16,-4 2 15,2-1-15,-4 1 0,-1-1 16,-3 3-16,1 0 0,-2 0 16,0 0-16,-2-1 0,0-1 15,-4 1-15,-1-1 16,-3 1-16,1-1 0,-4 2 16,0-2-16,-5 0 15,-1 2-15,-3 0 0,-1-3 16,0 3-16,-3 0 0,3-1 15,0-1-15,-3-1 16,-1 1-16,1 1 0,0-5 16,2 2-16,-5 0 0,2 0 15,-1-2-15,1 1 16,0-1-16,0-1 0,-3 1 16,1 0-16,-2-2 15,0 1-15,0 2 0,-6 0 16,0 0-16,0 1 0,-1-2 15,2 0-15,-1-1 0,4 1 16,-3-2-16,5-1 16,-2 1-1,1 0-15,0-2 0,6-1 0,-2 0 0,1-2 16,-1 0-16,-1 1 16,-1-2-16,2 3 0,-1-1 15,0-1-15,0 2 0,1-2 16,-1 0-16,3 1 15,-2-1-15,1-2 0,-1 2 16,5-4-16,-3 1 16,7-1-16,-3 2 0,5-1 15,-1-3-15,4 3 16,-2-3-16,5 3 0,-1-5 16,0-1-16,-2 0 15,2 0-15,0 0 0</inkml:trace>
  <inkml:trace contextRef="#ctx0" brushRef="#br0" timeOffset="365498.0087">21092 3880 0,'0'0'0,"0"0"16,0 0-16,0 0 0,0 0 15,0 0-15,0 0 16,0 0-16,0 0 0,0 0 15,0 0-15,0 0 0,0 0 16,0 0-16,0 0 16,12 0-16,-2 0 0,11 0 15,-1-3-15,2 0 16,-1-2-16,3 2 0,0 0 16,1-2-16,1 1 0,1 0 15,0 0-15,2 0 16,1-2-16,0 0 15,-1 1-15,2 1 0,-2 0 0,6 0 16,-2 0-16,12-2 16,-2 1-16,6-2 0,-3 1 15,1 1-15,-1-1 0,1 2 16,-3 0-16,4 0 16,-3-2-16,2 2 0,0-2 15,2 2-15,-3-1 0,3-2 16,-4 1-16,-3 3 15,1-1-15,-1 0 0,-1-2 16,-8 4-16,0-3 16,-3 4-16,-1-3 0,-5 2 15,-4 1-15,-20 1 0,0 0 16,19 0 0,-1 0-16,-18 0 0,0 0 0,0 0 15,0 0-15,0 0 0,0 0 16,17 1-16,1 1 0,-2-2 15,0-2-15,-7-2 16,0 0-16</inkml:trace>
  <inkml:trace contextRef="#ctx0" brushRef="#br0" timeOffset="378494.4938">21153 4019 0,'0'0'0,"0"0"0,0 0 15,0 0-15,0 0 0,0 0 16,0 0-1,0 0-15,0 0 0,-8-2 0,-2-2 16,-5-1-16,-1-1 16,4 0-16,1-2 0,3 0 15,-2 0-15,3 2 0,-4 0 16,6 0-16,-3 1 16,0-3-16,1 1 0,-2-3 15,0 3-15,1-3 0,-2 1 16,1-1-16,2-2 15,-1 0-15,0 1 0,0-1 16,-1-2-16,-2 0 0,2-1 16,-1-5-16,1 0 15,-1 2-15,0-1 0,1-2 16,-2 3 0,2-2-16,-1 0 0,2-2 0,-2 1 15,3 0-15,-4-1 0,4 3 16,-1-4-16,3 2 15,-3-1-15,2 0 0,1-1 16,3 2-16,-2 0 0,2 1 16,0-1-16,0-1 15,0 3-15,2 1 0,-1-5 16,1 23-16,0 0 0,0-19 16,0-3-16,0 22 15,0 0-15,3-22 0,-1-1 16,2 1-16,0 0 0,1 5 15,3-2-15,1 2 16,-1 0-16,3 4 16,0-3-16,2 1 0,-1 2 0,3 1 15,0-2-15,2 2 16,1 1-16,2-1 0,0 0 16,4 0-16,1 1 15,1 1-15,0-2 0,1 1 16,0 3-16,5-2 0,-1-2 15,13-2-15,-1-1 0,8 1 16,-1-3-16,5 2 16,-1 0-16,-6 3 0,1-3 15,-6 6-15,-1-1 0,-1 2 16,0-2-16,-4 5 16,-2-4-16,2 6 0,-1-3 15,-1 2-15,0-2 16,0 5-16,1-3 0,-3 4 15,1 0-15,-2 4 0,-1-4 16,-6 3-16,0 0 16,-2 0-16,1-1 0,3 1 15,-4 0-15,0 0 0,1 1 16,-1 2-16,-1 1 16,1 0-16,-2 1 0,3 2 15,-3-2-15,2 2 16,-2-1-16,-1 4 0,-3-3 15,1 3-15,-1 1 0,1 0 16,-1 1-16,1 4 0,-3-5 16,3 3-16,-2 1 15,0 1-15,1-1 0,-2 1 16,1 1-16,-3 3 0,0-2 16,0 4-16,-2-4 15,-1 2-15,0 1 0,-3 0 16,1-1-16,0 2 0,-2 0 15,-2-3-15,0 3 16,-1-2-16,1-1 0,-4-22 16,0 0-16,2 23 0,-2 2 15,0-25-15,0 0 16,-4 24-16,-1 0 0,-3-1 16,0-1-16,-2-3 15,-1 1-15,-4 0 0,0-1 16,-3-1-16,1 0 15,-1-2-15,1-1 0,1-3 16,1 0-16</inkml:trace>
  <inkml:trace contextRef="#ctx0" brushRef="#br0" timeOffset="403519.6929">23606 3793 0,'0'0'0,"0"0"16,0 0-16,0 0 16,0 0-16,0 0 0,0 0 15,0 0-15,0 0 0,0 0 16,0 0-16,0 0 15,0 0-15,12-2 0,-1-1 16,13-4-16,-1 1 0,3-1 16,-1-1-16,-1 3 15,0-4-15,-1 3 0,1 0 16,2 1-16,0-3 16,1 3-16,1-4 0,2 2 15,-1 0-15,3 3 0,-1-1 16,2-2-1,-2-1-15,10 1 0,1-1 0,3 0 16,-2 0-16,2 2 0,-2 0 16,-1 3-16,-2-3 0,2 1 15,-1-5-15,3 3 16,3-3-16,1 3 0,1-3 16,0 1-16,0 2 0,-3-2 15,-2 0-15,0 3 16,-2 1-16,-2 0 0,0-1 15,-7 3-15,-2-1 16,-5 0-16,2-2 0,-28 6 16,0 0-16,18-6 0,-3 1 15</inkml:trace>
  <inkml:trace contextRef="#ctx0" brushRef="#br0" timeOffset="437919.1745">23577 4153 0,'0'0'0,"0"0"0,0 0 16,0 0-16,0 0 15,7 10-15,-1-2 0,8 8 16,-2-3-16,3 5 0,-1-2 16,1 3-16,1 1 0,-1-1 15,0 2-15,-2-3 16,1 3-16,0-2 0,-2 1 15,-12-20-15,0 0 0,14 18 16,-1-2-16,-13-16 16,0 0-16,14 15 0,-1-3 15,0-12-15,-4-2 0,-3-5 16,-2 1-16</inkml:trace>
  <inkml:trace contextRef="#ctx0" brushRef="#br0" timeOffset="438170.0178">23859 4153 0,'0'0'0,"0"0"0,0 0 16,4 11-16,-1-1 16,7 9-16,-2 0 0,4 0 15,-1-1-15,1 2 0,-2-3 16,4 5-16,-1-3 15,1 3-15,1 0 0,0 2 16,1-3-16,-1 3 16,1-1-16,2 0 0,-3 1 15,3-2-15,-3 0 0,-1-7 16,-2 1-16</inkml:trace>
  <inkml:trace contextRef="#ctx0" brushRef="#br0" timeOffset="439321.4536">24736 4986 0,'0'0'0,"0"0"15,0 0-15,0 0 16,0 0-16,-2-8 0,-1-2 15,-5-10-15,-1 1 0,-2 1 16,2 0-16,-1 3 16,0-1-16,-1-2 0,-1 0 15,-2 1-15,1-1 0,-3 3 16,0-1-16,1 2 16,2 0-16,-1 5 0,1-3 15,13 12-15,0 0 0,0 0 16,0 0-16,0 0 15,0 0-15,-14-4 0,0-1 16,5 9-16,-1-1 0,4 8 16,0-5-16,2 8 15,1 0-15,3 6 0,-2-3 16,4 10-16,-2-1 0,3 3 16,1 0-16,0 1 15,0 0-15,1 1 0,2 1 16,-3-1-16,0 0 0,-1 2 15,1-1-15,-2-2 16,0-1-16,-2-1 0,-2 0 16,0-3-16,-2 0 15,1-1-15,-3-2 0,6-22 16,0 0-16,-9 17 0,0 1 16,0-6-16,-2-1 15,2-5-15,-1 1 0,0-5 16,-2 0-16,3-2 0,-1 0 15,0-2-15,-2 0 16,1-3-16,2 0 0,9 5 16,0 0-16,-9-8 0,-2 0 15,5-3-15,1-2 0,7-3 16,-2-2-16,12-3 16,-3-2-16,10-2 0,0-3 15,12-5-15,-1-1 16,10 0-16,0-5 0,6 7 15,1-4-15,-6 9 16,-3 1-16,-8 10 0,-3 0 16,-7 8-16,-1 1 0,-6 4 15,-2 2-15,-3 2 16,0 2-16,-4 2 0,0-1 16,-2 6-16,-2 0 0,-2 5 15,0 0-15,-2 5 0,-1-1 16,-2 9-16,0-4 15,1 3-15,0-2 0,1-2 16,1 0-16,7 0 16,-2-2-16,-1-21 15,0 0-15,9 18 0,-1-3 0,3-4 16,1-5-16,-1-2 16,2-4-16,0-7 0,-2 1 15,2-5-15,-2-1 0,-1-2 16,0-2-16,-3-5 15,1-1-15,-4 0 0,1 1 16,-5 2-16,0-1 0,-2 2 16,-3 0-16,-1 4 15,1-1-15,-5 9 0,0-2 16,-5 5-16,-2-1 0,4 3 16,-3-1-16</inkml:trace>
  <inkml:trace contextRef="#ctx0" brushRef="#br0" timeOffset="440055.2928">24976 5726 0,'0'0'0,"0"0"16,0 0-16,-10 0 0,-2 0 0,-11 2 16,0 1-16,-3-2 0,-1 1 15,-5 2-15,0-3 16,-3 4-16,0-2 0,-5 0 15,-4-1-15,3-4 0,-1-1 16,3-5-16,0 1 0,4-7 16,-2 1-16,4-4 15,2-1-15,3-4 0,-2-2 16,3-1-16,-2-3 16,1 1-16,-2-3 0,6 1 15,-1-3-15,4-1 0,-1-3 16,4-3-16,1 0 15,5-6-15,1 0 0,1 2 16,-2-1-16,8-1 16,0 0-16,8-1 0,-2 1 15,8 2-15,0-2 0,10-1 16,-1 2-16,8 0 0,-1-1 16,9 1-16,1 0 15,7 5-15,0-2 0,3 9 16,1-1-16,3 7 0,-3-1 15,4 6-15,-1 2 16,2 9-16,-3-1 0,-1 8 16,1-1-16,-2 8 15,-1 1-15,-1 4 0,-2 1 16,0 8-16,-3-2 0,3 9 16,-4-2-16,-2 9 15,-3-1-15,-2 8 0,-3-1 16,-2 7-16,-4 1 0,-8 6 15,1 2-15,-12 4 16,0 0-16,-12 4 0,-1 0 16,-11 11-16,0-1 0,-10 6 15,1-1-15,-8 4 16,0-3-16,8-17 0,-3-3 16</inkml:trace>
  <inkml:trace contextRef="#ctx0" brushRef="#br0" timeOffset="565364.0863">6685 8938 0,'0'0'0,"0"0"16,0 0-16,0 0 0,0 0 15,0 0-15,0 0 0,0 0 16,0 0-16,0 0 16,0 0-16,0 11 0,-2 0 15,0 7-15,1 0 0,-1 0 16,0 0-1,4 2-15,-2-3 0,3 3 0,1 1 16,4-3-16,0 2 0,0 0 16,-1-1-16,1-1 15,2-1-15,-10-17 0,0 0 16,7 18-16,-1 0 0,-6-18 16,0 0-16,0 0 15,0 0-15,10 16 0,0-1 16,5-7-16,-1-2 0,1-8 15,-1 0-15,1-7 16,1 2-16,8-5 0,-3-1 16,3-1-1,0-2-15,0 3 0,-3-3 0,2 2 16,-1 0-16,-1 3 0,1-1 16,-1 4-16,0-2 15,1 5-15,1-4 0,2 5 16,-2 2-16,6-3 0,0-1 15,-1 1-15,-3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1:32:06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18238 8633 0,'0'0'0,"0"0"0,0 0 0,0 0 15,0 0-15,0 0 16,0 0-16,0 0 0,0 0 15,0 0-15,0 0 0,11 2 16,-4 0-16,10 4 16,-1-2-16,-2 3 0,0-1 15,-3 1-15,1-2 16,-4 1-16,0 1 0,1-4 16,0 1-16,0-1 0,-1 0 15,4 0-15,-3 0 0,4-1 16,1 0-16,-1 3 15,1-4-15,1-1 0,1 0 16,0 2-16,0-2 16,1 3-16,1-2 0,3 0 15,-2 2-15,3-1 0,1-1 16,-2 1-16,0-2 0,1 3 16,-3-2-16,3 1 15,-1 0-15,3 0 0,-1 1 16,0-2-16,0 1 15,1 0-15,-2 0 0,4 0 16,-2 0-16,-1-1 0,0 2 16,2 1-16,1-2 15,-26-2-15,0 0 0,32 2 16,-2 0-16,1 2 0,0-3 16,0 2-16,-2-2 15,1 4-15,0-3 0,-1-1 16,1 2-16,1-1 0,-2-1 15,1 1-15,-1-2 16,1 0-16,-1 0 0,3-2 16,-3 1-16,2-1 15,0-1-15,1 2 0,0-1 16,1-3-16,0 1 0,9-1 16,2-2-16,3-2 15,-1 1-15,-2 0 0,0 0 16,-2 1-16,2-3 0,-5 1 15,-2 2-15,0-1 0,-2 0 16,0-1-16,1 0 16,2-1-16,-3 2 0,2-3 15,-2 0-15,0-2 0,1 2 16,0-1-16,-1-2 16,2 2-16,-1-1 0,-1 0 15,1-2-15,2 2 16,-3-3-16,-2 2 0,0 0 15,0 3-15,0-2 16,0-2-16,0 2 0,-2-2 16,0-1-16,2 3 0,0-2 15,-2-1-15,0-2 0,0 0 16,-2 0-16,3 3 16,-3-3-16,1 0 0,-2 1 15,-3-1-15,1-1 0,-4 1 16,-4-2-16,4 3 15,-2-3-15,1 0 0,-1 0 16,2 1 0,-1-1-16,-1-1 0,0-1 0,1 1 15,-1-2-15,-1 0 0,0-1 16,1 3-16,-3-2 0,1 2 16,-2-4-16,-2 4 15,0-1-15,0 2 0,-3 1 16,-11 19-16,0 0 0,11-19 15,-2-1-15,-9 20 16,0 0-16,8-21 0,-3 2 16,-5 19-16,0 0 15,4-16-15,1-3 0,-5 19 16,0 0-16,0 0 16,0 0-16,0 0 0,0 0 15,0-14-15,0 0 16,0 14-16,0 0 0,0 0 0,0 0 15,0 0-15,0 0 16,-3-7-16,1-2 0,0 5 16,-2-3-16</inkml:trace>
  <inkml:trace contextRef="#ctx0" brushRef="#br0" timeOffset="1067.6181">20187 8908 0,'0'0'0,"0"0"0,0 0 0,0 0 16,0 0-16,10 5 16,-3-4-16,10 7 0,-2-2 15,1 2-15,-3-1 0,-1 4 16,0-2-16,-1-3 15,-1 0-15,-2 2 0,-1-2 16,3 0-16,-1-1 16,-1 1-16,0-1 0,-1 0 15,2 1-15,-2 0 0,-1-2 16,-4 1-16,-2-2 0,-2 0 16,0 1-16</inkml:trace>
  <inkml:trace contextRef="#ctx0" brushRef="#br0" timeOffset="1417.7452">20018 9230 0,'0'0'0,"0"0"0,0 0 15,0 0-15,0 0 0,0 0 16,0 0-16,11 3 16,2-2-16,10 3 0,-2 0 15,3 0-15,0 0 16,0-1-16,-1 2 0,0-1 16,-1-1-1,2 3-15,-1-2 0,-2 2 0,-1 1 16,-20-7-16,0 0 0,17 5 15,0 1-15,-17-6 16,0 0-16,17 8 0,-1-2 16,-16-6-16,0 0 0,17 2 15,1-2-15,0-9 16,-3-4-16,-2-2 0,-2-3 0</inkml:trace>
  <inkml:trace contextRef="#ctx0" brushRef="#br0" timeOffset="1835.9349">20532 8822 0,'0'0'0,"0"0"0,0 0 15,0 0-15,0 0 0,0 0 16,0 0-16,7 8 15,-1-1-15,7 5 0,-3-1 16,1 0-16,1-1 16,0 2-16,-3-3 0,1 3 15,0 0-15,1 0 0,0-1 16,2 3-16,-1-1 0,3 6 16,0-3-16,-4 1 15,0-2-15,-2 3 0,-4-2 16,-3 4-16,0-3 15,-6 5-15,1-1 0,-10 7 16,2-2-16,-5 3 0,-1-1 16,-7 10-16,1-2 0,-3 3 15,0 1-15,26-40 16,0 0-16,-22 34 16,-1-1-16,23-33 0,0 0 15,0 0-15,0 0 0,-13 17 16,-3 0-16</inkml:trace>
  <inkml:trace contextRef="#ctx0" brushRef="#br0" timeOffset="2755.9793">19890 10099 0,'-1'-20'0,"8"92"16,-5-36-16,2 14 0,-2 0 16,6 7-16,-1 0 0,4 7 15,0 0-15,0 4 16,0 2-16,3-4 0,0 0 16,-2-4-16,-3-4 0,1-1 15,0 0-15,0-10 0,-1-1 16,-1-11-1,0-2-15,0-7 0,-2-3 0,-6-23 16,0 0-16,0 14 16,0-2-16,-2-6 0,-2 0 0</inkml:trace>
  <inkml:trace contextRef="#ctx0" brushRef="#br0" timeOffset="3152.8357">19841 10226 0,'0'0'0,"13"-7"0,-4-1 16,7-2-16,-1-2 0,5 2 15,-2 0-15,2 4 16,-2 0-16,1 4 0,-1-2 16,1 6-16,-1 0 0,-5 4 15,1 0-15,-4 5 16,-3-4-16,0 1 0,-3 0 16,-1 2-16,1-1 15,-4 1-15,0 0 0,-4-1 16,1 2-16,-1-1 0,-3-1 15,3-1-15,-1-2 0,1 0 16,-2-2-16,2 0 16,1 0-16,-2 0 0,1-2 15,0-1-15,1-1 0</inkml:trace>
  <inkml:trace contextRef="#ctx0" brushRef="#br0" timeOffset="3886.8705">20234 9958 0,'0'0'0,"0"0"16,0 0-16,0 0 0,0 0 15,12 3-15,-1-1 0,11 3 16,-3 0-16,-1 8 16,-1-1-16,-2 7 0,-2-1 15,0 0-15,-4 0 0,-1 4 16,-1-3-16,0 3 16,-1-1-16,-6-21 0,0 0 15,3 23-15,1-5 0,-4-18 16,0 0-16,0 0 15,0 0-15,2 15 0,0-3 16,0-15-16,0 2 0,4-10 16,-2 2-16,4-7 15,-3-2-15,5-7 0,-2-3 16,4-1-16,-3-3 0,5 1 16,-2-3-16,6-2 15,-1-4-15,-17 40 0,0 0 16,19-32-16,-1-2 0,-18 34 15,0 0-15,17-18 16,-1-1-16,-7 16 0,1 1 16,-5 10-16,0-3 0,-1 8 15,0-4-15,-1 8 16,1-4-16,2 4 16,-1 1-16,4 4 0,-3-3 15,1 1-15,-1-3 0,4-1 16,-2-2-16,3-4 0,2 0 15,-4-8-15,0 1 0,3-6 16,-3-1-16,3-4 16,-2-2-16,-1-4 0,-1 1 15,-2-3-15,0 0 0,-2-4 16,0-1-16,-4 4 16,0-2-16,-4 6 0,0-4 15,4 17-15,0 0 16,-8-7-16,0-1 0,1 7 15,-3-3-15,2 6 0,0 0 16,8-2-16,0 0 16,-9 3-16,-3-1 0</inkml:trace>
  <inkml:trace contextRef="#ctx0" brushRef="#br0" timeOffset="5522.5965">21073 9646 0,'0'0'0,"0"0"15,0 0-15,0 0 16,0 0-16,0 0 16,0 0-16,0 0 0,0 0 15,0 0-15,0 0 0,0 0 16,0 0-16,-2 10 15,-2-2-15,-4 14 0,1-2 16,0 2-16,0-1 0,5-1 16,-2-1-1,4 3-15,-2-3 0,4 0 0,0-5 16,4 2-16,-1-6 0,2-3 16,-1-2-16,1-7 15,-1 0-15,4-8 0,-2-2 16,1-5-16,-1-3 0,2-10 15,-2-3-15,3-13 16,1-1-16,-2-13 0,-1-1 16,-2-2-16,-1 0 0,-5 15 15,-1-2-15,-1 21 16,-3-3-16,4 32 0,0 0 16,0 0-16,0 0 0,0 0 15,0 0-15,-2-13 16,-3-2-1,5 15-15,0-1 0,3 11 0,-3-2 16,4 7-16,-2-1 0,1 8 16,1-2-16,5 10 0,-4 0 15,4 1-15,-1 1 0,1 2 16,-1-1-16,4 5 16,-1 2-16,3-3 0,0 1 15,-2-4-15,-1-2 0,1-7 16,0-4-16,-3-11 15,-1 0-15,0-10 0,0-2 16,-2-8-16,-1 0 16,-1-7-16,-2-1 0,2-7 15,-1-2-15,2 2 16,-1-1-16,2 5 16,0-3-16,-6 24 0,0 0 0,0 0 15,0 0-15,0 0 0,0 0 16,6-13-16,-1-3 15,-1 14-15,-1-2 0,1 10 16,-2-2-16,2 4 16,0-1-16,-1 3 0,2 0 15,-5-10-15,0 0 0,6 11 16,-1-4-16,5-1 0,0-1 16,0-3-16,-1-2 15,2-6-15,-2-1 0,-1-2 16,-1-4-16,2 0 15,-2-3-15,-7 16 0,0 0 16,0 0-16,0 0 0,0 0 16,0 0-16,8-14 15,-3 1-15,-1 10 0,1 1 16,1 7-16,-3-3 0,5 4 16,-2 1-16,6 1 15,-3-1-15,2-4 0,-1 1 16,2-6-16,-3-2 15,5-4-15,-2-2 0,2 0 16,-1-2-16,5-1 0,-1-3 16,-3 1-16,-1-3 15,7-11-15,-1-1 0,2 9 16,-3-2-16,-9 14 0,-1-3 16,-8 12-16,0 0 0,0-2 15,0-2-15,-4 8 16,-1 1-16,-3 8 0,0 0 15,0 8-15,-1-5 0,2 10 16,-2 0-16,7-1 16,-1 0-16,5-4 0,-2 0 15,0-21-15,0 0 16,7 18-16,2-3 0,5-5 16,-2-2-16,-1-3 15,1-2-15,-12-3 0,0 0 16,14 2-16,-3-2 0,-11 0 15,0 0-15,0 0 0,0 0 16,0 0-16,0 0 0,13 2 16,-2 0-16,-2 0 15,2-2-15,0-4 0,-1-1 16,2-10-16,-3 1 16,7-13-16,-2-1 0,3-6 15,0-4-15,3-21 0,-1-2 16,2-26-16,1 1 0,-1-12 15,1 0-15,-6 14 16,-3-3-16,-11 28 16,0 0-16,-6 15 0,0 0 15,2 12-15,-2 0 0,1 5 16,-4 2-16,7 25 16,0 0-16,0 0 0,0 0 15,-6-11-15,-1 0 0,1 11 16,-2 0-16,4 10 15,0-2-15,2 10 0,-2-1 16,4 15-16,0-3 0,2 9 16,-2-4-16,6 20 15,-2-1-15,2 13 0,0 1 16,3 0-16,1 0 0,4-6 16,-3 0-1,2-11-15,-2 1 0,-1-9 0,-2 0 16,1-13-16,-4 0 0,5-9 15,-2-2-15,2-4 16,-1-1-16,-9-13 0,0 0 16,13 4-16,-4-3 0,-2-3 15,1-3-15</inkml:trace>
  <inkml:trace contextRef="#ctx0" brushRef="#br0" timeOffset="5788.8403">22051 9122 0,'-14'4'0,"63"-25"0,-27 5 0,6-5 16,-3-2-16,12-8 15,0 0-15,9-5 0,-1 2 16,2 2-16,-3-2 16,-3 11-16,2 0 0,-14 6 15,0 3-15,-14 1 16,2 1-16,-12 6 0,-1 0 0</inkml:trace>
  <inkml:trace contextRef="#ctx0" brushRef="#br0" timeOffset="6957.1282">22141 10194 0,'0'0'0,"6"-15"16,-2-1-16,10-10 0,-3-1 16,5 6-16,-1-3 15,3 1-15,-2-1 0,6 4 16,-2-2-16,-20 22 15,0 0-15,21-15 0,1-1 16,-1 10-16,0-2 0,-3 8 16,0 0-16,-8 11 0,-1-3 15,-3 9-15,-1-1 16,-4 9-16,1-1 0,-4 5 16,1-1-1,-4 6-15,-1-2 0,-1 15 0,-3-2 16,-2 7-16,-1-3 0,-2 0 15,2-2-15,2-10 16,-3-1-16,2-11 0,0-1 16,12-24-16,0 0 0,-8 15 15,-1 1-15,9-16 16,0 0-16,0 0 0,0 0 16,-4 10-16,-2 0 0,6-9 15,0-1-15,6-3 16,-2-2-16,5-8 0,-1 2 15,8-4-15,-3 0 0,9-4 16,-2-3-16,3 3 16,-2-2-16,5 4 0,-1-1 15,0 4-15,-2 1 16,0 3-16,-1-3 0,-22 13 16,0 0-16,24-5 0,-3-2 15,-2 1-15,0-3 16,-5 4-16,0-3 0</inkml:trace>
  <inkml:trace contextRef="#ctx0" brushRef="#br0" timeOffset="7894.7841">23055 9874 0,'0'0'0,"0"0"0,0 0 15,-2-9-15,-2-2 0,-6-7 16,0 0-16,-1 2 0,-3 0 16,2 1-16,-2 0 15,1-1-15,-1 4 0,-1-1 16,-3-1-16,18 14 15,0 0-15,-19-11 0,-2-1 16,21 12-16,0 0 0,-22-7 16,0-4-16,22 11 0,0 0 15,-18-2-15,-2 0 16,8 6-16,-2 0 0,10 6 16,-1-2-16,7 4 15,-2-3-15,3 7 0,1 0 16,5 2-16,-2 0 0,5 5 15,-2 1-15,3 2 16,1 1-16,-2 2 0,-1 0 16,1 3-16,-2-1 0,-1 13 15,3-2-15,-5 4 16,-1-1-16,-6-3 0,0-4 16,-4-6-16,-1-1 0,-1-11 15,-4 0-15,10-20 16,0 0-16,-11 11 0,0 0 15,-2-7-15,0-1 0,3-5 16,0 1-16,3-5 16,-3-1-16,2-4 0,0-3 15,3-2-15,-1-1 0,4-7 16,-3-1-16,10-1 16,-3-1-16,5 0 0,-1-4 15,8 5-15,-2-5 0,6 6 16,-3-3-16,5 8 15,-3-5-15,3 7 0,0-1 16,1 7-16,-1-2 0,0 9 16,-1-4-16,-1 9 15,-1 0-15,-1 9 0,-1-4 16,1 9-16,-3-2 0,2 6 16,-1-1-16,0 1 15,-1-1-15,3 0 0,-3-2 16,2-1-16,0-2 0,3-5 15,-1-1-15,2-6 16,-2-2-16,3-7 0,-1 0 16,0-9-1,1 2-15,-3-8 0,1 0 0,-5-3 16,1-3-16,-6 1 0,0-1 16,-5 1-16,0 0 15,-8 3-15,2-1 0,-9 4 16,-2 3-16,-5 6 0,-1-2 15,-7 10-15,-2 0 16,-4 8-16,2-2 0,-2 8 16,0-3-16,-9 10 15,-3-2-15,6 2 0,1 2 0</inkml:trace>
  <inkml:trace contextRef="#ctx0" brushRef="#br0" timeOffset="8574.9648">21813 10234 0,'0'0'0,"-9"0"15,-1 0-15,-12 3 0,-1 0 16,-3 13-16,2-2 16,-2 10-16,1 3 0,-1 4 15,-2 0-15,7 3 0,-3-1 16,24-33-16,0 0 0,-14 30 15,1-3-15,11-9 16,-2-1-16,10-6 0,0-4 16,8-4-16,-3 2 15,2-5-15,1 0 0,3-2 16,1-1-16,7 2 0,-1-1 16,-3 2-16,0 0 15,-1 3-15,-1 2 0,-3 3 16,-1-1-16,-4 7 0,-4 0 15,-3 5-15,-2 0 16,-4 12-16,-2-3 0,-3 7 16,-4-2-16,-2 12 15,-1 1-15,-3-2 0,-1 2 16,18-46-16,0 0 0,0 0 16,0 0-16,-15 25 0,-3-1 15,6-20-15,0 0 0</inkml:trace>
  <inkml:trace contextRef="#ctx0" brushRef="#br0" timeOffset="8958.9712">21588 10063 0,'0'0'0,"0"0"16,0 0-16,0 0 0,0 0 15,2 18-15,0 0 0,2 19 16,-1 0-16,8 16 16,-3-1-16,4 8 0,0-1 15,3 9-15,-1 0 0,0-4 16,-2 1-16,1-2 15,0 0-15,0-5 0,-2-4 16,-1-8-16,-2-3 0,-1-8 16,-1 1-16,-6-36 15,0 0-15,0 0 0,0 0 16,0 0-16,0 0 16,6 8-16,0 3 0,-4-25 15,0-2-15,-4-9 0,-1-3 16,1-1-16,-1-3 0</inkml:trace>
  <inkml:trace contextRef="#ctx0" brushRef="#br0" timeOffset="9275.6892">21701 10094 0,'0'0'0,"0"0"16,0 0-16,0 0 0,0 0 15,0 11-15,0-3 0,1 16 16,1-1-16,2 7 16,0 0-16,3 10 0,2-4 15,4 14-15,-1 0 16,4 6-16,-3-1 16,1 6-16,-1 0 0,2 2 15,-1-3-15,-2-2 0,-1-4 16,-1-7-16,0-1 0,2-7 15,-3-2-15,1-5 16,0-3-16,-10-29 0,0 0 16,7 24-16,-1 0 0,-6-8 15,0 1-15,-4-7 16,1-1-16</inkml:trace>
  <inkml:trace contextRef="#ctx0" brushRef="#br0" timeOffset="25008.3527">8656 10055 0,'0'0'0,"0"0"16,0 0-16,0 0 15,0 0-15,11-6 0,-4 0 16,6-2-16,0-3 0,-4 4 16,1-3-16,2 3 15,-3-1-15,5 1 0,-2-2 16,-1 4-16,2-1 16,-2-1-16,0 2 0,2 3 15,-4 1-15,0 1 16,0 0-16,1 5 0,-2 1 15,-1 4-15,0-1 0,-1 5 16,-1-1-16,3 0 16,-2-1-16,4-1 0,0 1 15,-10-12-15,0 0 0,13 8 16,1-2-16,6-4 0,-3 0 16,5-4-16,-1-2 15,0-2-15,2-2 0,-1-2 16,-2 2-16,4-3 0,-2-1 15,0 5-15,-2-2 16,2 5-16,-2-2 16,-1 6-16,0 0 0,-4 6 0,-1-2 15,-3 7-15,1-1 16,0 3-16,-2 0 0,6 5 16,-3-1-16,3-5 0,-3 3 15,3-7-15,-1 3 16,3-4-16,-3-2 0,6-5 15,-2-2-15,5-6 16,-2 0-16,5-5 0,-1-2 16,1 1-16,-1-5 15,3 5-15,-2-1 0,1 4 16,-1-4-16,-27 15 16,0 0-16,28-8 0,-3 0 0,1 7 15,-4-4-15,2 10 16,-1-1-16,-3 5 0,0 1 15,0 2-15,-3 0 0,3 2 16,0-2-16,-1-1 16,1-1-16,1-2 0,1-2 15,4-5-15,-3-1 0,3-4 16,0 1-16,0-5 16,1 0-16,1 0 0,-3 0 15,2 2-15,-2 0 0,0 5 16,-1-4-1,-1 8-15,1-1 0,0 5 0,-4 1 16,5 2-16,-1 1 16,-6-2-16,2 0 0</inkml:trace>
  <inkml:trace contextRef="#ctx0" brushRef="#br0" timeOffset="37374.4083">21911 12451 0,'0'0'0,"9"0"0,-1 0 0,10 0 16,-1 0-16,-1 0 15,-3 0-15,3 0 0,-1 0 16,3 0-16,-2-1 0,2-1 16,-1 0-16,3 0 15,-2 0-15,1 2 0,1-3 16,-2 6-16,-1-3 16,1 4-16,-3 0 0,4 1 15,-2 1-15,1 5 0,-1-3 16,3 2-16,-2-3 15,-18-7-15,0 0 0,20 6 16,2-2-16,0-2 16,-1-2-16,2 0 0,0-2 15,1-1-15,-4 0 0,-20 3 16,0 0-16,26-4 16,-2-2-16,-1 6 0,1-1 15,-24 1-15,0 0 0,21 1 16,-1-1-16,-20 0 15,0 0-15,0 0 0,0 0 16,0 0-16,0 0 0,15 3 16,2 1-16</inkml:trace>
  <inkml:trace contextRef="#ctx0" brushRef="#br0" timeOffset="39841.6907">2639 13198 0,'0'0'0,"0"0"0,0 0 0,0 0 16,0 0-16,0 0 16,0 0-16,0 0 0,0 0 15,0 0 1,0 0-16,0 0 0,0 0 0,0 0 16,0 0-16,0 0 0,0 0 15,11 0-15,-3 0 16,11 0-16,-1 0 0,-1 0 15,1 0-15,-1 0 16,-1 0-16,1 0 0,1 0 16,2 0-16,-3 0 0,5 2 15,0 0-15,1 1 0,-1 1 16,0 3-16,-1-3 16,2 4-16,1-1 0,1 1 15,1 0 1,-3-2-16,1-2 0,3 0 0,-3 0 15,0 0-15,-1-2 0,2 0 16,1-2-16,3 0 16,-1 0-16,2-4 0,-1 0 15,3 0-15,-3 0 0,0 0 16,0-2-16,2 2 16,2 0-16,-2 4 0,-2-2 15,3 0-15,-1 0 0,0 0 16,0 0-16,1 2 15,-1 0-15,2 2 0,1-2 16,2 4-16,1-2 0,2 4 16,-4-2-16,0 2 15,-2-2-15,-2 0 16,1 0-16,-3 0 0,-3-2 16,0 2-16,-3-3 0,4 3 15,-1-1-15,1 0 0,-1-1 16,0 4-16,-1-1 15,2 2-15,1-1 0,-1 1 16,-2-1-16,3 0 0,-3 0 16,0 0-16,2 0 15,-2 0-15,1-3 0,-1 3 16,1-3-16,-2-1 0,0 0 16,1-2-16,2 0 15,-2-2 1,-2-2-16,3-4 0,-3 0 0,3 0 0,-1 0 15,3-1-15,0-1 16,-1 0-16,0 0 0,0 2 16,1 0-16,-1 3 15,-1-1-15,-1 6 0,1-2 16,1 4-16,-1 0 0,1 5 16,-1 0-16,2 2 15,-3-2-15,-1 5 0,1-4 16,1 4-16,-1-2 0,1-2 15,-2 0-15,4 0 16,-1-2-16,0-1 0,3 0 16,-4-4-16,0-1 0,-1-1 15,-2-2 1,4 0-16,-1-1 0,1-2 0,-1-1 16,2 4-16,-2-3 0,0 3 15,2-3-15,-3 3 16,1 1-16,-1 2 0,1 0 15,-1 2-15,1 1 16,0 0-16,-3 0 0,5-2 16,-3-1-16,0 0 0,0-1 15,2-4-15,-2-1 16,3-4-16,-3 1 0,6-5 16,1 0-16,8-5 0,0-1 15,7 0-15,0 1 16,6 5-16,-1 0 0,-10 8 15,-1-1-15</inkml:trace>
  <inkml:trace contextRef="#ctx0" brushRef="#br0" timeOffset="44665.0716">22445 12889 0,'0'0'0,"0"0"0,0 0 0,0 12 16,-2-1-16,0 13 16,0 0-16,0-1 0,0 2 15,2-6-15,-1 1 0,2-7 16,1 2-16,6-6 15,-1-1-15,6-4 0,-1-2 16,1-6-16,1 0 0,-2-2 16,0 0-16,-1 0 15,1-2-15,0 2 0,-1-1 16,2 6-16,-2-4 0,-1 7 16,0 1-16,-2 4 15,-1 0 1,-1 9-16,-3 0 0,-1 7 0,0-1 15,1 10-15,-3-1 0,-3 2 16,1-1-16,2-32 0,0 0 16,-3 37-16,-3 1 15,-2-11-15,-1-1 0,-3-21 16,-2 1-16,4-8 0,-1-2 16</inkml:trace>
  <inkml:trace contextRef="#ctx0" brushRef="#br0" timeOffset="45311.8634">22523 12968 0,'0'0'0,"0"0"0,0 0 15,0 0-15,0 0 16,11-2-16,-2-2 0,11-7 15,-1-4-15,3-2 0,-2-2 16,-2 1-16,0-2 16,5 0-16,-4 1 0,1-3 15,-3 0-15,3 3 16,-2-2-16,-3 3 0,1 0 16,-1 4-16,-1-2 0,-14 16 15,0 0-15,0 0 16,0 0-16,10-8 0,-1-1 15,-5 9-15,-2 0 0,-2 8 16,0 0-16,-2 7 16,0-1-16,0 8 0,0-3 15,2 12-15,-2-1 0,4 5 16,-2-1-16,4 9 16,0 0-16,4 3 0,-2-3 15,4-8-15,1 1 0,0-11 16,1-2-16,0-10 15,-3-2-15,1-7 0,0-2 16,0-4-16,-1-2 0,2-6 16,-2 1-16,0-8 15,2 2-15,0-12 0,-1 3 16,-2-4-16,-2 1 0,-2-2 16,-1-1-16,-3 3 15,0-3-15,-1 4 0,-1 0 16,-4 3-16,-1 0 0,0 5 15,-3 0-15,-1 8 16,-1-1-16,2 7 0,-2 0 16,1 5-16,-3-1 15,14 0-15,0 0 0,0 0 16,0 0-16,-12 0 0,-1 0 16,5 0-16,-2-1 0</inkml:trace>
  <inkml:trace contextRef="#ctx0" brushRef="#br0" timeOffset="45745.2728">23157 12475 0,'0'0'0,"0"19"0,0-1 16,0 12-16,0-2 0,0 2 15,0-3-15,2 5 16,0 2-16,3 3 0,2 0 16,8-3-16,-2-1 0,5-5 15,-1-1-15,-2-9 0,1 0 16,-16-18 0,0 0-16,19 14 0,0 0 0,4-9 15,-4-1-15,1-8 16,-1 0-16,-1-7 0,0-3 15,-3-8-15,-1-2 0,-1-5 16,-1 0-16,-4-5 16,-2-2-16,-2-7 0,-2-1 15,-6-4-15,-2 1 0,-4 10 16,-2-1-16,-3 13 16,-1-2-16,-2 13 0,-1-2 15,-2 12-15,-1-1 0,-3 10 16,-3-1-16,0 10 15,1 0-15,0 7 0,-3-1 16,-1 5-16,0 0 0</inkml:trace>
  <inkml:trace contextRef="#ctx0" brushRef="#br0" timeOffset="48648.978">19189 12389 0,'0'0'0,"0"0"16,0 0-16,0 0 15,0 0-15,0 0 0,0 0 16,0 0-16,0 0 16,0 0-16,0 0 0,0 0 15,0 0-15,7 8 16,2 0-16,2 1 0,0 1 16,2-4-16,-4 0 0,4-3 15,-4 0-15,5-1 16,-1 0-1,2 0-15,-1-2 0,1 0 0,-1 0 0,-14 0 16,0 0-16,17 2 16,1-2-16,3 1 0,-1 2 15,0 0-15,-1 1 0,-1 2 16,0-1-16,-1 2 16,0-1-16,0 2 0,-1-3 15,-1 4-15,1-2 0,1-1 16,-1 0-16,1-2 15,-1 1-15,1-5 0,0 0 16,1 0-16,-1 0 0,3 0 16,-3-3-16,-17 3 15,0 0-15,20-4 16,0 0-16,-20 4 0,0 0 0,22-2 16,2 0-16,-24 2 15,0 0-15,26 0 0,-1 0 16,-25 0-16,0 0 0,29 2 15,-2-2-15,-1 0 16,0 0-16,-1-2 0,-1 0 16,0-2-16,-3 0 0,3 1 15,-2-3-15,-1 3 16,0-1-16,-21 4 0,0 0 16,22 0-16,0-1 0,-1 2 15,0-1 1,-1 3-16,-3-2 0,2 2 0,-2-3 15,1-3-15,-1 2 0,1-5 16,-2 0-16,1-2 16,1-2-16,-3 3 0,2-3 15,-17 10-15,0 0 16,15-8-16,1-1 0,-16 9 16,0 0-16,15-3 0,0-1 15,-15 4-15,0 0 16,11 2-16,1-2 0,-12 0 15,0 0-15,12 4 16,-1-3-16,-11-1 0,0 0 16,13 3-16,-4-2 0,1-2 15,-3-2-15,-2 2 0,-1-1 16</inkml:trace>
  <inkml:trace contextRef="#ctx0" brushRef="#br0" timeOffset="52363.9688">18709 13047 0,'0'0'0,"8"-6"16,-1-2-16,8-2 16,-2-2-16,3 5 0,-1-2 15,1 2-15,-1-1 0,3 6 16,-4074 1-16,8150 2 16,-4077 1-1,1 4-15,-3 0 0,-1 6 0,0-1 0,-2 4 16,-3 0-16,-1 2 15,0 1-15,-4 2 0,0-1 16,-2 3-16,-2-2 0,-2-2 16,-2-1-16,4-17 15,0 0-15,-5 13 0,-4 1 16,0-4-16,-3 0 0,2-2 16,0-2-16,1-2 15,-2 0-15,2 0 0,-2-2 16,0 0-16,0-2 15,3 0-15,-2 0 0,3 0 16,0-2-16,1 0 16,-1 1-16,6 1 0,-3 0 15,4 0-15,-2-3 0,6 3 16,-2-3-16,2 3 0,0 0 16,4 0-16,-3 0 15,9 3-15,-5-3 0,4 3 16,0-3-16,2 3 15,-1-1-15,3 2 0,-1-1 16,3 1-16,1 0 0,0 0 16,-2 0-16,0 3 15,0-4-15,0 3 0,0 0 16,-18-6-16,0 0 0,17 5 16,0 1-16,-17-6 15,0 0-15,0 0 16,0 0-16,0 0 0,0 0 0,11 8 15,0-1-15,-4-4 16,-3 1-16,-2 1 0,-2-4 16</inkml:trace>
  <inkml:trace contextRef="#ctx0" brushRef="#br0" timeOffset="53569.9691">18824 13818 0,'0'0'0,"0"0"16,0 0-16,0 0 0,0 0 15,3-11-15,0-1 0,9-10 16,-3-1-16,8 3 16,-4-1-16,3 3 0,-2-1 15,6 2-15,-3 1 0,2 2 16,1 0-16,-1 5 16,1 2-16,0 7 15,0-2-15,0 6 0,-1 0 16,-1 6-16,0-1 0,-1 7 15,-1 0-15,-5 7 0,0-1 16,-2 6-16,-2-2 16,-3 8-16,-2 0 0,0 9 15,-2-2-15,-4 8 16,0-1-16,-3-3 0,-2-2 16,0-6-16,-1-2 0,1-7 15,-3 0-15,12-28 16,0 0-16,-10 17 0,0-2 15,10-15-15,0 0 0,0 0 16,0 0-16,0 0 16,0 0-16,-10 10 15,-1 1-15,5-11 0,0 0 0,4-6 16,0-2-16,6-2 16,-2-2-16,6-3 0,-2-2 15,5-4-15,1-1 0,4 3 16,0-2-16,1 0 15,1 1-15,-1 7 0,1-3 16,1 7-16,-1-4 0,0 8 16,-1-3-16,1 6 15,-1-2-15,1 4 0,-2-2 16,-16 2-16,0 0 0,16 0 16,0-2-16,-5 2 15,-2-2-15</inkml:trace>
  <inkml:trace contextRef="#ctx0" brushRef="#br0" timeOffset="54537.3584">19713 13401 0,'0'0'0,"0"0"16,0 0-16,0 0 0,0 0 15,-8-3-15,-2-1 0,-10-2 16,0 0-16,-1 3 16,-1-3-16,-5 1 0,-2-2 15,3 3-15,-1-2 0,27 6 16,0 0-16,-18 2 15,-2 1-15,20-3 16,0 0-16,0 0 0,0 0 0,0 0 16,0 0-16,-11 5 15,-4 2-15,13 2 16,-1-1-16,5 1 0,-1-1 0,8 4 16,-3-3-16,3 5 15,1-1-15,4-1 0,0 2 16,4 6-16,-1-4 0,1 4 15,-3-2-15,3 1 16,-2-1-16,1 3 16,-1-1-16,-3 4 0,-1-3 15,-2 3-15,-2-2 0,-3-1 16,1 2-16,-4-7 16,1 2-16,-3-18 0,0 0 15,-5 16-15,1-3 0,-1-3 16,-3-6-16,0 0 15,-2 0-15,1-4 0,-1-2 16,2-4-16,-2-1 0,5-7 16,-3 1-16,1-8 15,2 0-15,3-9 0,-2-2 16,6-1-16,-2 0 0,7-12 16,2-2-16,6-4 15,-1 0-15,5 3 0,-1 1 16,3 16-16,0-3 0,1 17 15,-1-2-15,-4 12 16,1 1-16,-1 10 16,-1-2-16,1 10 0,-1-1 0,0 9 15,0 1-15,-1 4 16,0 0-16,2 1 0,-1-1 16,1-2-16,-1 1 0,-1-2 15,1-2-15,-1-6 16,2-1-16,-1-6 0,-1 2 15,1-9-15,-1 0 0,-2-9 16,0 2-16,-3-5 16,-3 1-16,2-7 0,-1 0 15,-1-8-15,-1 1 0,-4-3 16,1-1-16,-8-1 16,1 1-16,-5 4 15,-1-1-15,-2 5 0,-1-1 16,-6 8-16,0 1 0,-3 11 15,-2-3-15,1 12 0,-2-3 16,0 9-16,-3 1 16,5 5-16,-4 1 0,8-2 15,-3 0-15,6-5 0,-1 1 16,5-4-16,-1 0 0</inkml:trace>
  <inkml:trace contextRef="#ctx0" brushRef="#br0" timeOffset="55322.5501">18642 14062 0,'9'0'0,"-45"2"0,18 0 0,0 9 16,-1 2-16,3 15 16,-1-1-16,4 10 0,0-1 15,1 9-15,1-2 0,11-43 31,0 0-31,-6 42 0,-2 0 0,8-42 16,0 0-16,8 26 0,-1-1 16,8-16-16,-4-4 0,2-7 15,0-1-15,0-3 0,-1 0 16,3-3-16,1-1 16,1 3-16,1-1 0,0 4 15,-2-2-15,-2 10 0,0-2 16,-5 8-16,1-2 15,-2 10-15,0-1 0,-3 12 16,-1 1-16,-2 5 16,0-1-16,0 11 0,-2-2 15,0-43-15,0 0 16,-2 41-16,-2-1 0,-3-21 16,-3 1-16,-2-23 0,1-4 15,1-4-15,-2-2 0</inkml:trace>
  <inkml:trace contextRef="#ctx0" brushRef="#br0" timeOffset="55822.1517">18456 14015 0,'0'0'0,"0"0"0,0 0 0,10 14 15,-2-2-15,3 11 16,1-1-16,5 10 0,1-3 16,8 14-16,-3 0 15,6 10-15,1-2 0,-2-2 16,-1-2-16,-1-5 0,-3-1 16,-4-13-16,-1-2 15,-18-26-15,0 0 16,0 0-16,0 0 0,8 9 0,-1-1 15,-9-14-15,0-2 0,-3-6 16,-1 0-16,-1-4 16,-2-1-16,0-8 0,-3-3 15,0 1-15,1-1 0,5 1 16,-2-1-16,4 3 16,0-1-16,2 7 0,0 0 15,0 4-15,0 1 16,4 8-16,-2 1 0,6 5 15,1 0-15,2 10 16,0-2-16,6 10 0,-2-1 16,9 14-16,-4-1 0,10 15 15,-3-2 1,8 7-16,-2-2 0,-2-4 0,0-1 16,-7-7-16,-1-1 0,-11-7 15,0-3-15,-8-9 0,0-2 16</inkml:trace>
  <inkml:trace contextRef="#ctx0" brushRef="#br0" timeOffset="57373.9697">18740 12986 0,'0'0'0,"0"18"15,0-3-15,0 16 16,0-3-16,0 3 0,0 1 15,0 0-15,0-3 0,0-29 16,0 0-16,4 20 16,-2-1-16,6-14 0,-3-1 15,4-19-15,-2 2 16,3-7-16,-1-2 0,4-7 16,-2-1-1,1-1-15,0-1 0,2-3 0,0 0 16,-3 7-16,0-2 0,-4 19 15,1-3-15,-2 14 16,-1-1-16,0 9 0,-3 3 16,0 9-16,-2-3 0,2 15 15,0-1-15,-1 4 16,-1-1-16,0-34 0,0 0 16,6 36-16,0-2 0,6-17 15,-2-2-15,1-20 16,-1-2-16,0-11 0,-1 1 15,2-7-15,-2-1 0,-1-3 16,-1 1-16,-7 27 16,0 0-16,0 0 15,0 0-15,5-20 0,-3-2 16,-7 16-16,1-3 0,-3 13 16,-1 1-16,-4 5 0,-1 0 15,-2 8-15,-3 0 0,1-3 16,0-1-16,-1-4 0,1 0 15,1-10-15,-1-2 16,2-8-16,2-2 0,-1-7 16,1-3-16,0-4 15,2-1-15,0 2 0,-2-2 16,0 8-16,-3-3 0,1 11 16,-1-1-16,-1 12 15,-1-1-15,-1 10 0,-4 0 16,-1 12-16,-1-3 0,4 3 15,-2-2-15,1-1 16,0 0-16,3-8 0,-1-1 16,3-11-16,-2-1 15,6-8-15,-3-2 0,5-7 16,-4-1-16,6-1 0,-2-2 16,-2 5-16,2-3 15,-1 10-15,-2-2 0,-2 10 16,1 1-16,1 8 0,-1 1 15,-4 10-15,2 0 0,-5 10 16,-1 0-16,-5 6 16,0 0-1,28-32-15,0 0 0,-34 22 0,1-3 16,2-19-16,2 0 0,10-15 16,-1 3-16,5-8 0,-1 0 15,1 1-15,-3 0 16,0 2-16,-1 1 0,-5 9 15,0-3-15,1 10 0,-2-2 16,-3 10-16,1-1 16,-3 6-16,1-4 0,0 3 15,-3-2-15,0-3 16,1 2-16,0-7 0,0-1 16,2-4-16,-1-1 0,0-4 15,1 0-15,1 0 16,-1-2-1,0 3-15,-1-4 0,1 7 0,-3-1 0,2 7 16,-1-1-16,0 5 16,-2 1-16,-4 2 0,-3 1 15,2-2-15,-2-1 0,5-2 16,-2-1-16,0-4 16,-4-3-16,3-4 0,-1-3 15,0-4-15,-1-2 0,3-1 16,-2-1-16,2 2 15,-1 1-15,1 4 0,-2 2 16,2 7-16,-2-2 0,-1 8 16,1 0-16,1 6 15,-3-2-15,2-1 0,0 1 16,2-6-16,0 0 16,0-6-16,-1 0 0,3-3 15,0-3-15,2 0 0,-2-1 16,4 4-16,-4 0 15,3 10-15,1-1 0,7 16 16,-4-2-16,6 1 0,-1 2 16</inkml:trace>
  <inkml:trace contextRef="#ctx0" brushRef="#br0" timeOffset="67284.4296">22039 13050 0,'0'0'0,"0"0"16,0 0-16,-12 1 15,0 1-15,-15 9 0,0 1 16,-1 12-16,-1-3 0,-4 16 15,-2-1-15,-3 13 16,1-2-16,4 7 0,-3-1 16,13-6-16,-2 0 0,25-47 15,0 0-15,-8 34 16,-2-4-16,14-12 0,0 0 16,6-11-16,-1-1 0,6-3 15,-2-3-15,3-3 16,-1 0-16,5 0 0,-1 0 15,6 1-15,-1 0 0,1 4 16,0 0-16,-2 5 16,0-1-16,-1 6 0,-3 0 15,-1 6-15,-2 0 16,-5 7-16,1-2 0,-4 9 16,-2-2-16,-4 7 0,0-2 15,-6 16-15,-2-2 0,-2 6 16,0 0-16,-1-8 15,-4 0-15,13-47 0,0 0 16,-11 30-16,0-3 16,0-15-16,0 1 0,2-22 15,-2 1-15,4-6 0,-3 1 16</inkml:trace>
  <inkml:trace contextRef="#ctx0" brushRef="#br0" timeOffset="67583.9926">21673 13072 0,'0'0'0,"0"0"16,0 0-16,0 0 16,0 0-16,0 0 0,0 0 15,4 20-15,-2-1 0,9 27 16,0-1-16,6 24 15,-1-1-15,3 22 0,-1 1 16,0 11-16,-1-2 0,1 4 16,0 0-16,-1-19 15,0 0-15,-2-27 0,-4 2 16,-1-21-16,0-2 0,-10-37 16,0 0-16,4 12 15,-1 0-15,-6-19 0,-3-4 16,0-3-16,-2-2 0</inkml:trace>
  <inkml:trace contextRef="#ctx0" brushRef="#br0" timeOffset="67884.5698">21824 13000 0,'-6'-14'0,"26"71"16,-13-28-16,6 8 16,-4-1-16,9 21 0,-3-2 15,11 27-15,-1 1 0,6 21 16,1 0-16,4 6 16,-3-2-16,0-16 0,-2-2 15,2-9-15,-2-2 0,-3-17 16,-2 0-16,-4-11 15,-3-2-15,-1-13 0,-2-2 16,-16-34-16,0 0 16,13 26-16,-2 0 0</inkml:trace>
  <inkml:trace contextRef="#ctx0" brushRef="#br0" timeOffset="69336.1359">17852 12585 0,'12'0'0,"-55"0"0,21 0 0,2 0 15,1 0-15,-5 0 16,-1-2-16,-5 1 0,1-2 16,-4 2-16,0-4 0,-9-1 15,0 0-15,2-1 16,-3-1-16,2 0 0,-1-2 16,5 0-16,-2 1 15,3-3-15,0-2 0,1 0 16,-1 0-16,4-2 0,-1-1 15,4 0-15,-2-3 0,9 2 16,-2-1-16,10 1 16,0-2-16,8-4 0,1 0 15,7-12-15,-2-4 16,14-24-16,-3-3 0,21-21 16,-2-3-16,14 1 0,0-3 15,6 15-15,0-1 0,-5 24 16,0-2-16,-1 14 15,2-1-15,1 14 0,0-2 16,0 11-16,0-2 16,7 10-16,-4-3 0,8 8 15,-1 0-15,6 8 0,-2-1 16,1 8-16,0-1 16,-3 12-16,-3-1 0,-1 11 15,-2 0-15,-6 7 16,1-1-16,-10 7 0,1-2 15,-5 8-15,-3 1 0,-9 6 16,-3 1-16,-7 10 16,-2-1-16,-8 9 15,0 2-15,-10 5 0,1 0 0,-4 3 16,0-1-16,-4 2 16,-1-2-16,-1-5 0,-1-3 15,0-5-15,3 1 0,-4-3 16,0 0-16,3-16 15,-1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5-02T01:33:45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4105 10108 0,'0'0'0,"0"0"0,0 0 16,0 0-16,0 0 0,0 0 15,0 0-15,0 0 0,0 0 16,9-5-16,-2-2 16,5-2-16,0 0 0,-3 0 15,1 1-15,3 2 16,-3 0-16,4 0 16,-3 0-16,4 4 0,0-5 0,-2 3 15,1 0-15,1 2 16,1-3-16,-1 9 0,1-4 15,-1 3-15,2 0 0,-4 2 16,2 2-16,0 0 16,-1 0-16,5 5 0,-1-2 15,1 0-15,1-1 0,2 1 16,-3 0-16,2-2 16,0-2-16,3-2 0,-3-1 15,4-3-15,1-3 0,3-1 16,-2-2-16,3-2 15,-1 1-15,3-3 0,-1 0 16,10 0-16,0-2 0,3 4 16,-2 1-16,-2 4 15,-1 2-15,-6 2 0,-1 2 16,-5 4-16,0-2 0,-3 4 16,0-3-16,-1 0 15,1 0-15,3-2 0,-2 0 16,6-4-16,-2 0 0,6-4 15,-1 0-15,6-3 16,2-2-16,3-3 0,0-2 16,0 3-16,0-1 15,-5 5-15,2 1 0,-2 1 16,-4 1-16,3 4 0,-1 0 16,-1 4-16,0 1 0,1-2 15,0 0-15,0 4 16,1-3-16,0 0 0,-1-2 15,3 0-15,0 1 16,4-3-16,-2 0 0,4-3 16,-1 1-16,-4 2 0,2-2 15,0 2-15,2-3 0,-3 3 16,0 0-16,-4 0 16,0 0-1,0 0-15,0-1 0,3 1 0,-1-1 16,4 1-16,0-3 0,-1 0 15,-1-2-15,-1 1 16,0 1-16,3-4 0,-1 1 16,-2 0-16,2 0 0,0 2 15,0 1-15,3 1 16,-3-1-16,-2 6 0,-1-1 16,-3 5-16,-2-1 0,4 2 15,-3 0-15,4 2 16,-2-2-16,1 2 0,-3 0 15,2-2-15,-1-1 0,2-1 16,2-2-16,1 0 16,-2 0-16,2-1 15,0-1-15,3-1 0,-3-1 0,1 0 16,-1 0-16,2 0 16,-1 0-16,-1 0 0,0 0 15,2 2-15,-2-2 0,0 0 16,-1-2-16,-1 1 15,-1-1-15,0-3 0,0 1 16,-1 0-16,-3-1 0,2 4 16,-1-1-16,2 2 15,-1-2-15,0 2 16,-1-2-16,-2 4 0,0 0 16,-1 4-16,2-2 0,-2 2 15,-3 1-15,3-2 0,-1 1 16,0-1-16,-1 1 15,-1 0-15,-1 0 0,-3-2 16,-2 1-16,0-2 0,-1-1 16,1 0-16,2 1 15,-3-2-15,0-1 0,4-1 16,-3-2-16,3 1 0,-3 0 16,0 1-16,1-4 15,-2 5-15,-1-2 0,-1-1 16,-3 0-16,-19 3 0,0 0 15,22-2-15,-2 0 16,-20 2-16,0 0 0,19 0 16,-1-1-16,-18 1 15,0 0-15,0 0 0,0 0 16,0 0-16,0 0 0,15-2 16,-1-1-16</inkml:trace>
  <inkml:trace contextRef="#ctx0" brushRef="#br0" timeOffset="1297.2483">9050 10146 0,'13'1'0,"-63"-11"0,28 5 16,2-3-16,-1-3 15,-2 3-15,-1-4 0,3 0 16,-1 0-16,-2 0 15,0 1-15,2-3 0,-4 0 16,0 1-16,1-3 16,-1 1-16,-1-1 0,0 1 15,3-3-15,-4 1 0,1-1 16,0-5 0,-3-1-16,5-1 0,-1-3 0,1 3 15,-1-3-15,6 1 0,0-2 16,7 1-16,-3-1 15,10 4-15,-1 0 0,1 1 16,1 2-16,3-6 16,-3 0-16,5 1 0,-2-3 15,4-2-15,-2 1 0,8 0 16,-2-2-16,9-8 0,-1 0 16,5 1-16,1-1 0,4 3 15,-1 1-15,4 5 16,-2-1-16,2 5 0,0 0 15,6 3-15,-1-1 16,5 6-16,0-5 16,3 4-16,1-2 0,0 4 0,0-2 15,4 5-15,1 2 0,2-1 16,-1 1-16,5 4 16,-3-1-16,5 2 0,-1-1 15,-1 7-15,2-2 0,-3 5 16,0-3-16,-2 7 15,1-2-15,-4 3 16,0-1-16,0 5 0,0-3 16,1 3-16,-2 1 0,1 0 15,0 0-15,-1 2 0,-2-3 16,0 4-16,-2-2 16,-2 3-16,1 0 15,-3 1-15,-2 1 0,0-1 0,-2 1 16,-2 2-16,0-1 15,-2 5-15,-2-3 0,1 4 16,-1-2-16,-3 5 0,-1-3 16,-3 3-16,-2-1 15,-4-1-15,0-1 0,-3-1 16,-1-1-16,2 5 0,-3-2 16,1 1-16,0-2 15,-2 5-15,-1-1 0,-1-1 16,-2 0-16,-4 3 0,0-1 15,-2 2 1,-2-3-16,-1 1 0,-3 0 0,-2 1 16,0 0-16,1 0 15,-4-1-15,2 1 0,-2-1 16,-1 1-16,-2-1 0,-1-1 16,2-1-16,-3 0 15,0-2-15,-1-2 0,-2 2 16,4-2-16,-1-3 0</inkml:trace>
  <inkml:trace contextRef="#ctx0" brushRef="#br0" timeOffset="15328.4022">18887 8737 0,'-9'5'0,"47"-26"0,-20 8 16,2-3-16,-1-1 15,5 2-15,-2-2 0,5 1 16,-2 0-16,3 7 0,-3-1 15,1 7-15,0-2 16,-3 8-16,0-3 0,-3 9 16,-3 1-16,-5 8 0,0 0 15,-8 9-15,-2-2 16,-6 8-16,-1 0 0,-6 13 16,-1 0-16,-5 6 0,-3-2 15,3 1-15,-3-4 16,2-6-16,1 1 0,17-42 15,0 0 1,0 0-16,0 0 0,0 0 0,0 0 0,-7 25 16,-2-2-16,16-19 15,-4-2-15,11-10 16,-2-2-16,5-4 0,-1 1 0,5-3 16,-1 0-16,1 1 15,1-2-15,0 2 0,-2 0 16,-20 15-16,0 0 15,21-10-15,-2-2 0,-19 12 16,0 0-16,20-4 0,-1-1 16</inkml:trace>
  <inkml:trace contextRef="#ctx0" brushRef="#br0" timeOffset="16146.1355">19883 8572 0,'0'0'0,"-9"-10"0,0-2 16,-4-3 0,-2 0-16,0 1 0,-3 0 0,3 1 15,-3 0-15,-2 3 0,0-1 16,-2 3-16,-3-3 0,4 9 15,0-5-15,1 7 16,1-2-16,19 2 0,0 0 16,0 0-16,0 0 0,-14 4 15,1-2-15,9 8 16,-1-2-16,8 3 0,-3-1 16,6 6-16,-3-2 0,5 6 15,-1-1-15,6 8 16,-2 1-16,1 3 0,0-1 15,1 13-15,1 1 0,-4 5 16,-1 0 0,-4-3-16,-1 0 0,-6-5 0,-3 1 15,-3-9-15,1 0 16,-3-5-16,0-2 0,1-11 16,-3 1-16,0-8 0,-1-3 15,2-5-15,0 0 0,5-5 16,-1-2-16,3-5 15,-1 2-15,5-9 0,-2 0 16,9-9-16,-3-1 16,7-5-16,0-1 0,9-10 15,0-3-15,11-3 0,-1 0 16,6 4 0,-1 0-16,-2 14 0,0-1 0,-6 16 15,-1 0-15,-5 11 0,1-1 16,-8 14-16,0-2 15,-7 9-15,0-3 0,-3 8 16,-1-2-16,1 13 0,0-3 16,2 7-16,-3-5 15,6 1-15,-3-1 0,3-5 16,0 2-16,6-8 0,-2-1 16,7-8-16,-2-1 15,4-10-15,1-1 0,1-8 16,-1-2-16,0-8 15,-1 1-15,-2-4 0,-3-3 16,1-10-16,-3-1 0,-7 2 16,-2-2-16,-10 8 15,-2-3-15,-13 14 0,-1-2 16,-4 15-16,0-1 0,-8 8 16,-1 0-16,-7 4 0,-1 0 15</inkml:trace>
  <inkml:trace contextRef="#ctx0" brushRef="#br0" timeOffset="16746.0653">18437 8749 0,'0'0'0,"0"0"15,0 0-15,-13 12 0,1-2 16,-9 13-16,-2 1 0,-6 16 16,-1-1-16,-1 11 15,0-1-15,7 0 0,0-1 16,10-9-1,0-2-15,16-13 0,-2-2 0,10-11 16,-2 0-16,5-10 0,2-1 16,1-4-16,0 0 15,2-2-15,0-1 0,6 1 16,-1-2-16,-3 5 0,-2 2 16,-3 5-16,1-2 15,-9 6-15,1 0 0,-4 8 16,-2-2-16,-4 9 15,-2-3-15,-6 16 0,-2-2 16,-5 13-16,-3-2 16,20-45-16,0 0 0,-25 44 15,-2-4-15,4-10 0,-1-2 16</inkml:trace>
  <inkml:trace contextRef="#ctx0" brushRef="#br0" timeOffset="17067.7801">18195 8625 0,'0'0'0,"0"0"0,0 0 15,4 18-15,-1-1 0,3 17 16,2-2-16,1 17 16,-1-2-16,6 7 0,-3-1 15,4 7-15,1-4 0,-1 4 16,2-1-16,-1-10 16,-1-2-16,1-14 0,-3 0 15,0-9-15,1-2 16,-14-22-16,0 0 0,6 9 15,0 2-15,-6-14 0,0 1 16,-2-4-16,0-1 16</inkml:trace>
  <inkml:trace contextRef="#ctx0" brushRef="#br0" timeOffset="17314.1168">18377 8654 0,'0'0'0,"4"24"0,-2-2 15,4 17-15,-1-2 0,6 12 16,-4-2-16,5 9 0,1-1 16,0 9-16,1-1 15,3 10-15,1-3 0,1-1 16,1-2-16,-2-6 0,-3 0 15,-1-6-15,-2-2 16,-5-16-16,1-1 0</inkml:trace>
  <inkml:trace contextRef="#ctx0" brushRef="#br0" timeOffset="17830.4876">19216 10587 0,'0'0'0,"0"0"0,0 0 16,16-9-16,-1-1 16,16-10-16,-4 1 0,14-11 15,0 1-15,11-11 0,2 0 16,5-2-16,0-3 16,-7 5-16,1 1 0,-15 11 15,-1 1-15,-9 11 0,-4 0 16,-24 16-16,0 0 15,12-3-15,-2-3 0,-16 9 16,1-2-16,-6 3 0,2 0 16</inkml:trace>
  <inkml:trace contextRef="#ctx0" brushRef="#br0" timeOffset="18080.7775">19387 10761 0,'0'0'0,"12"-4"0,-1-1 16,13-12-16,-1-3 0,5-5 16,-2-3-16,11-6 15,-2-2-15,12-8 0,0 1 16,-1 0-16,-1-1 0,-7 9 16,-1-2-16,-9 12 15,-1-2-15,-27 27 0,0 0 16,21-19-16,-4 0 0,-10 3 15,-2-1-15,-9 0 16,1 0-16,-6 3 0,0 0 16</inkml:trace>
  <inkml:trace contextRef="#ctx0" brushRef="#br0" timeOffset="18381.0442">19612 10172 0,'0'0'0,"0"0"0,0 0 0,16-7 16,-2-1-16,9-5 16,0-3-16,9-4 15,-1 1-15,17-9 0,-4 2 0,13-2 16,-1 0-16,-1 7 16,-2 2-16,-13 11 0,0 1 15,-15 8-15,-1-1 0,-13 12 16,-1-2-16,-7 10 15,-1-1-15,-7 12 0,1-2 16,-3 10-16,-3-1 0,-4 18 16,1 1-16,-5 12 15,1 0-15,2-3 0,-1-1 16,9-17-16,-4-4 0,8-18 16,-3-3-16</inkml:trace>
  <inkml:trace contextRef="#ctx0" brushRef="#br0" timeOffset="19332.1416">21112 9544 0,'0'-16'16,"0"80"-16,0-35 0,2 6 15,0-1-15,2 13 0,-2 0 16,0 0-16,-2 0 0,3-6 16,-1-2-16,4-5 0,-1-2 15,-5-32-15,0 0 16,0 0-16,0 0 0,5 16 15,-1-3-15,0-18 16,-2-3-16,-2-9 0,-2-1 16,0-2-16,-2-2 0</inkml:trace>
  <inkml:trace contextRef="#ctx0" brushRef="#br0" timeOffset="19507.0799">20955 9332 0,'0'0'0,"0"0"0,0 0 15,0 0-15,0 0 0,0 0 16,0 0-16,0 0 16,0 0-16,0 0 0,0 0 15</inkml:trace>
  <inkml:trace contextRef="#ctx0" brushRef="#br0" timeOffset="20003.3156">21308 9293 0,'0'0'0,"0"20"0,0-1 16,0 14-16,0-1 0,0 10 15,0-3-15,0 5 16,0 0-16,2 1 0,0-1 16,2-5-16,-2 0 15,1-3-15,0-1 0,-3-35 16,0 0-16,0 0 16,0 0-16,0 0 0,0 0 15,4 20-15,0-1 0,-4-22 16,0 0-16,0-16 0,-2-1 15,2-9-15,-2-3 16,2-8-16,-2 1 0,2-4 16,0-2-16,2 6 15,-2 0-15,8 8 0,-3-4 0,5 13 16,-2-3-16,0 14 16,-1-3-16,3 8 0,-2 0 15,2 6-15,0 0 16,2 6-16,0 0 15,2 5-15,-1 2 0,3 8 0,-2-1 16,-3 7-16,1-1 16,0 4-16,-3-3 0,3 2 15,-2-1-15,-1 1 0,0-1 16,-9-28-16,0 0 16,3 28-16,-1-3 0</inkml:trace>
  <inkml:trace contextRef="#ctx0" brushRef="#br0" timeOffset="20298.7843">21692 9205 0,'0'0'0,"0"0"0,0 0 0,14 0 16,-2-2-16,9-4 15,1 1-15,1-6 0,-1-1 16,4-4-16,-2 1 0,1-1 16,-2 1-16,2-3 15,1 0-15,0-1 0,-1-3 16,1-9-16,-1-3 0,-11 2 15,0-1-15</inkml:trace>
  <inkml:trace contextRef="#ctx0" brushRef="#br0" timeOffset="20604.1091">21776 8594 0,'0'0'0,"0"19"0,0-1 15,2 11-15,0 1 0,2 6 16,1-2-16,6 14 16,-2 2-16,9 2 0,-2 1 15,4 3-15,0 0 16,1 4-16,-1-2 15,0 0-15,-1 2 0,-1-8 0,-3-4 16,-1-7-16,-3 0 16,-3-5-16,0-3 0,-6-10 15,0-5-15,-2-10 0,-2 0 16</inkml:trace>
  <inkml:trace contextRef="#ctx0" brushRef="#br0" timeOffset="21000.4203">22224 8945 0,'0'0'0,"0"0"15,0 0-15,0 0 16,0 0-16,-2 15 0,-2-3 16,-1 18-16,1 0 15,2 6-15,-1-1 0,3 7 16,-2 0-16,7-5 15,-1-1-15,7-8 0,-2-1 16,6-12-16,0-1 0,3-8 16,-1 0-16,0-8 15,-2-2-15,1-6 0,-1-2 16,3-6-16,-3-3 0,-1-3 16,-1 1-16,-3-6 15,-2-1-15,-2 0 0,-2-1 16,-4 3-16,-2 2 0,-6 1 15,0 0-15,-4 7 16,-1 0-16,-5 7 0,-2 0 16,1 5-16,-2 3 0,3 6 15,-1-3-15,5 7 16,0-3-16,6 0 16,-3-1-16</inkml:trace>
  <inkml:trace contextRef="#ctx0" brushRef="#br0" timeOffset="21500.4207">23394 8238 0,'0'0'0,"0"0"0,0 0 16,0 0-16,0 0 0,0 0 16,0 0-16,-8 0 15,-2 0-15,-11 10 0,0-2 16,-6 11-16,2-1 16,1 6-16,0-1 0,-4 11 15,-1 0-15,7 1 0,-2 0 16,19-7-16,-3-1 0,12-10 15,-2-1-15,7-6 16,0 1-16,6-8 0,1 1 16,5-4-16,-1-2 15,7-3-15,1-2 0,-1 3 16,0 0-16,-1 4 0,-2 0 16,-4 4-16,-2-1 15,-5 8-15,-4-1 0,-9 5 16,0 1-16,-7 7 15,-4 1-15,-6 11 0,-1-3 16,-7 12-16,-2-2 0,-1-1 16,-2 1-16,30-42 0,0 0 15,-23 26-15,-3-3 16,11-23-16,-1 0 0,10-9 16,-1 0-16</inkml:trace>
  <inkml:trace contextRef="#ctx0" brushRef="#br0" timeOffset="21850.7842">23212 8057 0,'0'0'0,"0"28"0,0 0 0,0 21 16,0-2-16,0 10 16,0 1-16,2-1 0,0 4 15,3-6-15,1 2 0,3-4 16,-4 0-16,-1-9 16,0-1-16,1-3 0,1-3 15,-6-37-15,0 0 0,0 0 16,0 0-16,7 23 15,-4-1-15,-1-22 0,0-2 16,0-13-16,0-2 0,0 1 16,-2 1-16</inkml:trace>
  <inkml:trace contextRef="#ctx0" brushRef="#br0" timeOffset="22134.9435">23330 8051 0,'0'0'0,"0"0"0,0 0 0,0 0 16,0 0-16,0 0 16,0 0-16,2 16 0,0-1 0,2 20 15,-1-2-15,3 16 16,0-2-16,4 4 0,-2 1 16,3 5-16,0 0 0,0 2 15,0 3-15,3 1 16,-2-2-16,-2-4 15,0 0-15,-3-10 0,1 0 16,-2-9-16,-2 1 0,0-8 16,-2 1-16,-2-32 15,0 0-15,4 15 16,-1 1-16,1-16 0,0-2 16,-2-3-16,-2-1 0</inkml:trace>
  <inkml:trace contextRef="#ctx0" brushRef="#br0" timeOffset="22434.9381">23769 8051 0,'0'0'0,"-4"31"16,0-2-16,-6 22 16,-2-2-16,-3 14 0,2 0 15,4 8-15,-2-1 0,6-5 16,-3-1-16,4-8 16,1-3-16,3-8 0,0-2 15,1-5-15,1-4 0,-2-34 16,0 0-16,4 21 15,-2-4-15,0-13 0,0 0 16</inkml:trace>
  <inkml:trace contextRef="#ctx0" brushRef="#br0" timeOffset="22851.9945">23973 8034 0,'0'0'0,"-8"16"0,-3-3 0,0 16 15,-3-4-15,2 8 16,0 0-16,1 11 16,-1-1-16,2 7 0,1-2 15,7-5-15,0-1 0,7-9 16,1 1-16,6-12 0,0-2 15,3-10-15,-1 0 16,3-8-16,-1-2 0,7-8 16,-4-2-16,4-7 0,-1 0 15,0-9-15,-1-1 16,0-7-16,-1-2 0,-6-3 16,-1 0-16,-8 5 0,-2-1 15,-6 7-15,-2-2 16,-3 12-16,-1-4 0,-4 8 15,0 0-15,-2 7 0,-1-1 16,-2 4-16,1 0 16,1 4-16,1 0 0,5 1 15,-2-1-15,6 3 0,-1-3 16</inkml:trace>
  <inkml:trace contextRef="#ctx0" brushRef="#br0" timeOffset="23252.8413">24423 7869 0,'0'0'15,"-3"12"-15,-1 0 0,-8 12 16,-2-3-16,-5 8 16,2-1-16,-3 17 0,0-2 15,2 14-15,-2-1 0,10-6 16,1 1-16,9-8 15,-2-2-15,10-11 0,-1-2 16,5-13-16,0 1 0,3-12 16,-1 0-16,3-8 15,-1 0-15,6-6 0,-2-1 16,3-9-16,1 0 0,0-6 16,-3-1-16,2-12 15,1-3-15,-5-5 16,-1-1-16,-9 0 0,2-1 0,-11 12 15,0-3-15,-9 15 16,0 0-16,-3 11 0,-2-1 16,-1 8-16,-1-1 0,-3 8 15,-3-2-15,0 9 16,-1-4-16,4 4 0,-3-2 16</inkml:trace>
  <inkml:trace contextRef="#ctx0" brushRef="#br0" timeOffset="26558.3704">18542 12650 0,'16'4'16,"-77"-18"-16,34 6 0,0 3 15,-2-4-15,0 2 16,0-1-16,-3 5 0,1-3 16,-4 5-16,0-1 0,-11 2 15,-1 0-15,-5 0 16,-3-2-16,4-2 0,-2 1 15,2-4-15,-1-1 0,3 1 16,0-1-16,8-2 16,-1 0-16,2-4 0,-1-1 15,4-1-15,-2-2 0,8-1 16,-2-3-16,7-3 16,-2-1-16,4-5 0,0-1 15,7-4-15,-1-3 0,7-2 16,-3-2-16,10-4 15,-2-2-15,10 0 0,-2-2 16,10 0-16,-2 0 0,10-2 16,-3-1-16,10-2 15,-1 3-15,12-1 0,-2 0 16,6 6-16,-1 1 0,3 12 16,1-3-16,1 10 15,-1 2-15,7 6 0,0-2 16,3 8-16,0-2 15,2 10-15,-2-1 0,1 9 16,-1-2-16,2 8 0,1-1 16,-3 7-16,0-2 15,2 8-15,-1-2 0,-5 6 16,-1 3-16,-1 2 0,0 1 16,-5 3-16,-2-2 15,-5 5-15,1-1 0,-4 3 16,-3-2-16,-5 2 0,-1-1 15,-7 5-15,0-3 16,-7 2-16,-2 0 0,-3 0 16,-1 1-16,-8-3 0,-1 0 15,-5 0-15,-1-1 16,-8 4-16,1 0 0,-5 6 16,-1-3-16,-5 0 0,1 0 15,-3 2-15,-2-2 16,1-2-16,0 1 0,2-5 15,-1-1-15,12-13 0,-3-2 16</inkml:trace>
  <inkml:trace contextRef="#ctx0" brushRef="#br0" timeOffset="29342.1121">19869 12575 0,'0'0'0,"12"-2"16,-1-1-16,14-7 0,-3-2 15,-3-4-15,0 0 16,0 3-16,1-3 0,0 2 15,-1 1-15,1-1 16,0 0-16,-1 6 0,0-2 16,-4 8-16,1-1 15,-5 8-15,0-1 0,-4 8 16,1 0-16,-1 6 0,2-1 16,0 7-16,-1-3 0,4-3 15,-1-3-15,3-3 16,0 0-16,1-8 0,1 0 15,1-6-15,0 0 0,7-6 16,-3 0-16,2 1 16,-1-3-16,-22 10 0,0 0 15,24-8-15,-4 1 0,2 4 16,-2-1-16,-5 8 16,2 0-16,-5 6 0,-3-2 15,1 5-15,0 2 0,1 4 31,0-2-31,-11-17 0,0 0 0,9 20 0,0-2 16,-9-18-16,0 0 0,0 0 16,0 0-16,6 17 15,-1-1-15</inkml:trace>
  <inkml:trace contextRef="#ctx0" brushRef="#br0" timeOffset="30009.2825">19697 13135 0,'0'0'0,"0"0"0,0 0 16,0 0-16,0 0 0,0 0 15,0 0-15,12-6 16,-3-2-16,9-2 0,0 0 16,-1 5-16,1-3 0,-1 6 15,-1 0-15,-4 6 16,0 0-16,-6 5 0,-1 1 16,-1 4-16,-2 0 0,0 5 15,-2 2-15,0 4 16,-2 1-16,-2-1 0,0 0 15,4-25-15,0 0 16,0 0-16,0 0 0,0 0 0,-5 23 16,-2-3-16,7-20 15,0 0-15,-6 16 0,6-16 0,-5 14 16,1-8-16,0 0 0,2-6 16,0 0-16,4-4 15,0 0-15,4-3 0,-2-2 16,3 0-16,2-1 0,0 0 15,-1 1-15,4-2 0,-2 1 16,3 5-16,-1-3 16,2 4-16,-1 0 0,2 2 15,-1 0-15,3 4 16,-1-2-16,-16 0 0,0 0 0,15 0 16,1-2-16</inkml:trace>
  <inkml:trace contextRef="#ctx0" brushRef="#br0" timeOffset="30776.2532">20356 12889 0,'0'0'0,"0"0"0,0 0 15,0 0-15,0 0 0,-12-2 16,-1-2-1,-10 1-15,-2-1 0,3 0 0,-1-2 16,4 2-16,-3 0 0,4 3 16,1-3-16,3 2 15,-1-1-15,3 3 0,1-2 16,3 4-16,1-2 0,5 3 16,-1-1-16,8 2 15,-3-1-15,5 7 0,-1-2 16,5 3-16,1 1 0,1-1 15,-1 2-15,-1 3 16,1 0-16,2 5 0,-3 1 16,4 5-16,-2 0 0,-1 5 15,-2 0-15,-1 7 16,0 0 0,-2 2-16,-3-1 0,-4-9 0,-2 0 15,2-31-15,0 0 0,-4 20 16,-1 0-16,0-7 0,-1-1 15,6-12-15,0 0 0,-6 2 16,-1 0-16,0-8 16,0-2-16,3-4 0,-2-1 15,4-5-15,-1 0 16,4-7-16,1-1 16,2 1-16,0-2 0,3-1 15,2 1-15,0 0 0,1 2 16,6 6-16,-3-3 0,3 6 15,-1 1-15,4 5 16,-2-1-16,1 10 16,-1-3-16,1 8 0,0 0 0,1 8 15,-1 0-15,1 3 0,-1-1 16,0 1-16,-1 2 16,4-3-16,-2-3 0,-19-11 15,0 0-15,21 8 0,-1-2 16,-1-9-16,1 2 15,-2-7-15,-3 0 0,-1-6 16,0-2-16,-5-1 16,0-3-16,-6 3 0,1-3 15,-8 2-15,1 1 0,-6 5 16,2 0-16,-5 8 16,0 0-16,-5 10 0,-1-1 15,-4 1-15,1 3 0</inkml:trace>
  <inkml:trace contextRef="#ctx0" brushRef="#br0" timeOffset="31438.1482">22159 12426 0,'0'0'0,"0"0"0,0 0 15,0 0-15,0 0 0,0 0 16,0 0-16,0 0 16,0 0-16,0 0 0,0 0 15,12 0-15,-1-2 0,14-2 16,1 0-16,6 0 15,-1-1-15,6-4 0,1 0 16,7-5-16,-3 0 16,10-1-16,-3-1 0,5 2 15,1 0-15,5 4 0,-4-2 16,1 5-16,1-4 16,0 4-16,-2-1 0,7 2 15,-2 1-15,2 1 16,-1 0-16,-1 2 0,-2 0 15,0 0-15,-1 1 0,-6 1 16,-3-3-16,-4 3 0,-2 0 16,-2 3-16,-1-3 15,-7 1-15,-2-1 0,-5 2 16,-1 0-16,-25-2 0,0 0 16,19 2-16,1-2 15,-20 0-15,0 0 0,0 0 16,0 0-16,0 0 15,0 0-15,8 0 0,-1 0 16,-7 2-16,-2-2 0</inkml:trace>
  <inkml:trace contextRef="#ctx0" brushRef="#br0" timeOffset="31861.1811">22903 12490 0,'0'0'0,"-2"22"16,0 2-16,0 15 0,0 1 15,-2 6-15,0 0 16,1 2-16,-1 0 0,2 0 15,0-3-15,4-5 0,-2 1 16,6-10-16,-3-2 0,-3-29 31,0 0-31,12 16 0,-5-3 0,1-7 0,0 0 16</inkml:trace>
  <inkml:trace contextRef="#ctx0" brushRef="#br0" timeOffset="32283.258">23137 12520 0,'0'0'0,"-2"22"16,0 0-16,0 15 0,1 0 16,-1 9-16,0-1 15,2-1-15,0 2 0,4-7 16,-3 1-16,7-9 15,1-2-15,2-9 0,-2-2 16,6-6-16,-4-3 0,3-7 16,-1 0-16,2-11 0,-4 2 15,-2-3-15,2-5 16,-2-5-16,1 1 0,0-7 16,-2-2-16,-3-1 15,-1 0-15,-2 1 0,0 0 16,-2 3-16,-2 0 0,-4 7 15,-1-2-15,-4 7 16,0-1-16,0 10 0,-4-2 16,4 10-16,-1-2 0,0 5 15,-1 3-15,3-2 16,-2 2-16,7-2 0,-4 0 16,7-5-16,0 1 0,4-8 15,-2-1-15,2-4 0,1 2 16</inkml:trace>
  <inkml:trace contextRef="#ctx0" brushRef="#br0" timeOffset="32728.9262">23550 12410 0,'0'0'0,"0"0"0,0 0 0,0 14 16,0-2-16,0 12 15,0-4-15,0 7 0,0-4 16,0 8-16,0-1 0,1 6 16,1-2-16,4 10 15,0-3-15,6-2 0,-1 1 16,2-8-16,0-2 16,2-6-16,1-2 0,-16-22 15,0 0-15,17 12 0,1-3 16,2-9-16,-3-1 15,3-13-15,-2 0 0,2-10 16,-2 1-16,-1-7 0,-1-1 16,-1-13-16,-1 0 15,-5-7-15,1 0 0,-8 3 16,0 1-16,-8 9 0,-2 1 16,-5 12-16,-3-2 0,-2 12 15,1 0-15,-5 9 16,2-2-16,-9 11 15,0-2-15,0 9 0,-1 0 16,3 3-16,-3 1 0,7 0 16,-3-1-16,5-2 15,-1-1-15,6-3 0,-1-1 16</inkml:trace>
  <inkml:trace contextRef="#ctx0" brushRef="#br0" timeOffset="33946.2995">23349 12609 0,'0'0'0,"0"0"0,0 0 0,0 0 16,0 0-16,-8 3 15,-1 0-15,-6 2 0,0 0 16,4-1-16,0-3 0,3 1 16,-2-2-16,2-2 15,1-1-15,3-1 16,-2-3-16,5 2 0,-1-3 0,-1-2 15,-1-1-15,2 0 16,-2 0-16,2 3 0,1-2 16,-1 4-16,0-2 15,0 4-15,-2-2 0,0 4 16,-2-2-16,2 6 16,-2-2-16,2 6 0,-1 0 15,-1 6-15,-1 0 0,2 8 16,-1-3-16,2 12 0,-1 1 15,1 3-15,-1 0 16,5 13-16,-2-3 0,6 4 16,-1 1-16,4-8 15,1 1-15,3-14 0,2-1 16,-13-26-16,0 0 0,15 15 16,-1-2-16,3-7 15,-1-2-15,1-8 0,-1-2 16,1-5-16,1-3 0,-1-7 15,-2 1 1,0-4-16,-2-1 0,-2-3 0,0 0 16,-6-1-16,1 0 0,-2 0 15,-1-1-15,-3 2 16,-1-2-16,-3 5 0,0-3 16,0 7-16,-1-2 0,-6 5 15,2-1-15,-1 5 16,-2-2-16,1 4 0,-3 0 15,1 4-15,2 1 0,0 5 16,0-2-16,3 4 16,1-2-16,-2 8 0,2-3 15,-1 7-15,1 0 0,-2 6 16,2-2-16,1 11 16,-2-1-16,5 3 15,0 1-15,5 1 0,-2-1 0,6-1 16,-2-2-16,5 2 15,-1-4-15,2-2 0,0 1 16,1-6-16,1 0 16,2-5-16,-2-1 0,1-6 15,1 0-15,1-6 16,-4 0-16,3-6 0,-2 0 16,-1-5-16,-1-1 0,2-8 15,0-2-15,-3-1 0,-1-2 16,-4-1-16,-1 1 0,-3 1 15,0-2-15,-1 5 16,-3 0-16,-2 1 16,-1 0-16,-4 6 0,0-1 15,0 5-15,-4 0 0,2 4 16,-1-1-16,3 7 0,-3-2 16,-1 5-16,2 2 15,-1 6-15,0-1 0,2 10 16,-1 0-16,4 13 15,-4-2-15,8 9 0,-3-2 16,4 6-16,-2 0 0</inkml:trace>
  <inkml:trace contextRef="#ctx0" brushRef="#br0" timeOffset="40086.0776">21726 16215 0,'0'0'0,"0"0"0,0 0 0,0 0 16,0 0 0,8 8-16,-1 0 0,5 4 0,-2-3 15,-1-1-15,1 0 0,0-1 16,-2-2-16,3 1 16,0-1-16,1 1 0,-3-2 15,4 0-15,-2 0 0,1-2 16,0 0-16,1 1 15,1-3-15,1-3 0,-1 1 16,0-2-16,0-1 0,1 2 16,-1-3-16,1 1 15,1-2-15,4 1 0,0-5 16,0 3-16,-1 1 0,3 1 16,-2-3-16,-2 4 15,2-1 1,-1 6-16,1-1 0,3 4 0,-4 1 15,2 5-15,-1 2 0,1 2 16,-1 0-16,2 2 0,-3-3 16,2 2-16,1-3 15,-1-1-15,0-3 0,0-1 16,-2-1-16,3-5 0,-2 0 16,2-3-16,-1 0 15,0-2-15,1 2 0,-1-1 16,0-2-16,0 0 0,-2 0 15,3 0-15,-2 0 16,-1 1-16,1 2 0,0 1 16,-2 0-16,2 4 0,-1 0 15,4 4 1,-3 0-16,2 5 0,-4-2 0,4 3 16,-3-3-16,3 0 0,-2-2 15,1-3-15,-2-2 16,4-4-16,-1 0 0,-1-3 15,-1-1-15,1-1 16,-2-1-16,3 1 0,-2-1 16,1 2-16,-2-1 0,-19 7 15,0 0-15,23-5 0,-2 1 16,3 6-16,-1 0 16,-1 4-16,-3-1 0,1 4 15,-1-2-15,1 4 16,-1-1-16,-1-2 0,0-1 15,1-1-15,-1 0 16,0-4-16,-1 0 0,-3-2 0,-2-2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7197-DBD0-4A58-88D3-4D5C794107DD}"/>
              </a:ext>
            </a:extLst>
          </p:cNvPr>
          <p:cNvSpPr/>
          <p:nvPr userDrawn="1"/>
        </p:nvSpPr>
        <p:spPr>
          <a:xfrm>
            <a:off x="0" y="1623717"/>
            <a:ext cx="9144000" cy="113983"/>
          </a:xfrm>
          <a:prstGeom prst="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99E61-EA12-4CAC-9C49-17C29C7F5A02}"/>
              </a:ext>
            </a:extLst>
          </p:cNvPr>
          <p:cNvSpPr/>
          <p:nvPr userDrawn="1"/>
        </p:nvSpPr>
        <p:spPr>
          <a:xfrm>
            <a:off x="3112477" y="1624850"/>
            <a:ext cx="3094892" cy="112870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D31D0-00CA-48C5-B061-023E22622900}"/>
              </a:ext>
            </a:extLst>
          </p:cNvPr>
          <p:cNvSpPr/>
          <p:nvPr userDrawn="1"/>
        </p:nvSpPr>
        <p:spPr>
          <a:xfrm>
            <a:off x="6207369" y="1623716"/>
            <a:ext cx="2936631" cy="113983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5D7C-4522-4304-BECD-565BD704D95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sb.or.kr/fe/accstd/NR_list.do?sortCd=G-COMPANY" TargetMode="External"/><Relationship Id="rId2" Type="http://schemas.openxmlformats.org/officeDocument/2006/relationships/hyperlink" Target="https://dart.fss.or.kr/dsaf001/main.do?rcpNo=2022032300084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hyperlink" Target="http://www.kasb.or.kr/fe/accstd/NR_list.do?sortCd=K-IF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" y="2263435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Inventories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39" y="4315044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2022. 5.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1588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3071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873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Measurement of Inventories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Toy bought raw material from its supplier. ST Toy paid $200 to its supplier. In addition, ST Toy paid $80 to the factory workers as wage. The accounting department employees of ST Toy were also paid $40. ST Toy manufactured toys and used up all of its raw material. All transactions occurred with cash.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toys can be sold $100 in the market.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Provide the general entry.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Paragraph 10 –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“Inventories shall be measured at the lower of cost and net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realisable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value.”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(K-GAAP 7 – Paragraph 7.20)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Journal Entry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9358D-4D5F-4328-98C8-6C7C498DFE00}"/>
              </a:ext>
            </a:extLst>
          </p:cNvPr>
          <p:cNvSpPr txBox="1"/>
          <p:nvPr/>
        </p:nvSpPr>
        <p:spPr>
          <a:xfrm>
            <a:off x="1182045" y="5636442"/>
            <a:ext cx="42720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write-down (expense)     $180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1ECAE-8B22-4B7E-979B-175CDF04A7C7}"/>
              </a:ext>
            </a:extLst>
          </p:cNvPr>
          <p:cNvSpPr txBox="1"/>
          <p:nvPr/>
        </p:nvSpPr>
        <p:spPr>
          <a:xfrm>
            <a:off x="5486306" y="5636641"/>
            <a:ext cx="35497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Accumulated loss (asset)   $180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838BA6-3EB8-4F48-BC5A-0251EBD7CF13}"/>
              </a:ext>
            </a:extLst>
          </p:cNvPr>
          <p:cNvSpPr/>
          <p:nvPr/>
        </p:nvSpPr>
        <p:spPr>
          <a:xfrm>
            <a:off x="993734" y="5649347"/>
            <a:ext cx="7814125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BCE3F-0040-4F02-B4D8-832BE37A2D9E}"/>
              </a:ext>
            </a:extLst>
          </p:cNvPr>
          <p:cNvSpPr txBox="1"/>
          <p:nvPr/>
        </p:nvSpPr>
        <p:spPr>
          <a:xfrm>
            <a:off x="925833" y="6486598"/>
            <a:ext cx="7224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https://dart.fss.or.kr/dsaf001/main.do?rcpNo=20220323000843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6470EF-1189-4067-9CEF-21E28E43A9A9}"/>
              </a:ext>
            </a:extLst>
          </p:cNvPr>
          <p:cNvSpPr txBox="1"/>
          <p:nvPr/>
        </p:nvSpPr>
        <p:spPr>
          <a:xfrm>
            <a:off x="925833" y="6159606"/>
            <a:ext cx="48975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http://www.kasb.or.kr/fe/accstd/NR_list.do?sortCd=G-COMPANY</a:t>
            </a:r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902520" y="2928960"/>
              <a:ext cx="7096320" cy="23846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3160" y="2919600"/>
                <a:ext cx="7115040" cy="24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7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Inventories (exercise)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Self-Study Material (in the e-class, Chapter #7)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86EDDD-5546-4976-9FD1-22D1AEFD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76" y="2452233"/>
            <a:ext cx="7592256" cy="2621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D3B9FD-4748-459E-A65F-D592CAC1BEC6}"/>
              </a:ext>
            </a:extLst>
          </p:cNvPr>
          <p:cNvSpPr txBox="1"/>
          <p:nvPr/>
        </p:nvSpPr>
        <p:spPr>
          <a:xfrm>
            <a:off x="628649" y="6231136"/>
            <a:ext cx="759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 2017 Cengage Learning, Principles of Financial Accounting, 2/E (IFRS Edition)</a:t>
            </a:r>
          </a:p>
        </p:txBody>
      </p:sp>
    </p:spTree>
    <p:extLst>
      <p:ext uri="{BB962C8B-B14F-4D97-AF65-F5344CB8AC3E}">
        <p14:creationId xmlns:p14="http://schemas.microsoft.com/office/powerpoint/2010/main" val="3108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Inventories (exercise)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Self-Study Material (in the e-class, Chapter #7)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5D5F3-725B-4DD3-9E42-A10DD167F54B}"/>
              </a:ext>
            </a:extLst>
          </p:cNvPr>
          <p:cNvSpPr txBox="1"/>
          <p:nvPr/>
        </p:nvSpPr>
        <p:spPr>
          <a:xfrm>
            <a:off x="628649" y="6231136"/>
            <a:ext cx="759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 2017 Cengage Learning, Principles of Financial Accounting, 2/E (IFRS Edition)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7890D9-4605-4502-B32A-F00CABA6D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72" y="2303460"/>
            <a:ext cx="7605656" cy="331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previous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First-in, first out (FIFO)</a:t>
            </a:r>
          </a:p>
          <a:p>
            <a:pPr marL="287338" indent="-287338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First purchase amount is the first cost assigned to cost of goods sold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Ending inventory is based on the latest purchase amounts 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Last-in, first-out (LIFO)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Costing is the opposite of FIFO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Last purchase amount goes immediately to cost of goods sold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Ending inventory is based on the oldest purchase amount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Weighted-Average Cost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Based on the average unit amount of inventory during the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previous class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895851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ABC OIL started its business on 20X2. 1.10.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This is a gasoline station, and it sells only one type of gasoline.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It has bought gasoline from its suppliers. The company use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FIFO methods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20X2. 2. 1. the shop sold 350 liters. How much is the cost of goods?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100 * 20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+ 250 * 15  = 2000 + 3750 = 5,750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20X2. 3. 26. the shop sold 600 liters. How much is the cost of goods?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50 * 15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+ 500*18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+   50 *16   = 750 + 9000 + 800 = 10050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6CEA25-C616-4AB1-B8BF-1ADA53B6DC0E}"/>
              </a:ext>
            </a:extLst>
          </p:cNvPr>
          <p:cNvGraphicFramePr>
            <a:graphicFrameLocks noGrp="1"/>
          </p:cNvGraphicFramePr>
          <p:nvPr/>
        </p:nvGraphicFramePr>
        <p:xfrm>
          <a:off x="1505986" y="3022811"/>
          <a:ext cx="6243780" cy="1327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662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03123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025761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  <a:gridCol w="1047234">
                  <a:extLst>
                    <a:ext uri="{9D8B030D-6E8A-4147-A177-3AD203B41FA5}">
                      <a16:colId xmlns:a16="http://schemas.microsoft.com/office/drawing/2014/main" val="4241496853"/>
                    </a:ext>
                  </a:extLst>
                </a:gridCol>
              </a:tblGrid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Date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Amounts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(liters)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Unit price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($/liter)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Value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15.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2,000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2. 20.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3.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3599640" y="3457080"/>
              <a:ext cx="4492440" cy="32094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0280" y="3447720"/>
                <a:ext cx="4511160" cy="32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33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previous class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4895851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ABC OIL started its business on 20X2. 1.10.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This is a gasoline station, and it sells only one type of gasoline.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It has bought gasoline from its suppliers. The company use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FIFO methods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buNone/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20X2. 2. 1. the shop sold 350 liters. How much is the cost of goods?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20X2. 3. 26. the shop sold 600 liters. How much is the cost of goods?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6CEA25-C616-4AB1-B8BF-1ADA53B6DC0E}"/>
              </a:ext>
            </a:extLst>
          </p:cNvPr>
          <p:cNvGraphicFramePr>
            <a:graphicFrameLocks noGrp="1"/>
          </p:cNvGraphicFramePr>
          <p:nvPr/>
        </p:nvGraphicFramePr>
        <p:xfrm>
          <a:off x="1505986" y="3022811"/>
          <a:ext cx="6243780" cy="1327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7662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03123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025761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  <a:gridCol w="1047234">
                  <a:extLst>
                    <a:ext uri="{9D8B030D-6E8A-4147-A177-3AD203B41FA5}">
                      <a16:colId xmlns:a16="http://schemas.microsoft.com/office/drawing/2014/main" val="4241496853"/>
                    </a:ext>
                  </a:extLst>
                </a:gridCol>
              </a:tblGrid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Date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Amounts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(liters)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Unit price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($/liter)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Value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15.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2,000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1.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2. 20.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220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20X2. 3. 25.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6,400</a:t>
                      </a: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105437-C4F4-4191-9BFE-199B3DF4FC61}"/>
              </a:ext>
            </a:extLst>
          </p:cNvPr>
          <p:cNvSpPr txBox="1"/>
          <p:nvPr/>
        </p:nvSpPr>
        <p:spPr>
          <a:xfrm>
            <a:off x="1505986" y="487237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XXX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2CE1F-967B-4E78-BBFF-2495716AAC8B}"/>
              </a:ext>
            </a:extLst>
          </p:cNvPr>
          <p:cNvSpPr txBox="1"/>
          <p:nvPr/>
        </p:nvSpPr>
        <p:spPr>
          <a:xfrm>
            <a:off x="5225829" y="487680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XXXX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FAC461-BA38-4BD0-BE8F-06BF9DEE258D}"/>
              </a:ext>
            </a:extLst>
          </p:cNvPr>
          <p:cNvSpPr/>
          <p:nvPr/>
        </p:nvSpPr>
        <p:spPr>
          <a:xfrm>
            <a:off x="1068307" y="4914398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EF209-9310-479B-95A0-B777EE1AC9A9}"/>
              </a:ext>
            </a:extLst>
          </p:cNvPr>
          <p:cNvSpPr txBox="1"/>
          <p:nvPr/>
        </p:nvSpPr>
        <p:spPr>
          <a:xfrm>
            <a:off x="1513533" y="5232998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      5,750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F8F34-78C6-4852-A01B-E9AE68B070FC}"/>
              </a:ext>
            </a:extLst>
          </p:cNvPr>
          <p:cNvSpPr txBox="1"/>
          <p:nvPr/>
        </p:nvSpPr>
        <p:spPr>
          <a:xfrm>
            <a:off x="5233376" y="523743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5,750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7054E94-8072-43FB-9540-1A0A2FD4FB6C}"/>
              </a:ext>
            </a:extLst>
          </p:cNvPr>
          <p:cNvSpPr/>
          <p:nvPr/>
        </p:nvSpPr>
        <p:spPr>
          <a:xfrm>
            <a:off x="1075854" y="5275025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D50F9B-289F-4BF0-A099-5DD7C56AA91D}"/>
              </a:ext>
            </a:extLst>
          </p:cNvPr>
          <p:cNvSpPr txBox="1"/>
          <p:nvPr/>
        </p:nvSpPr>
        <p:spPr>
          <a:xfrm>
            <a:off x="1495426" y="594822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XXX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E5DD6F-E2D0-4C94-9CBE-4923310E47D6}"/>
              </a:ext>
            </a:extLst>
          </p:cNvPr>
          <p:cNvSpPr txBox="1"/>
          <p:nvPr/>
        </p:nvSpPr>
        <p:spPr>
          <a:xfrm>
            <a:off x="5215269" y="595265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                      XXXX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5BE003-7055-4755-9335-5DF1F78C67DB}"/>
              </a:ext>
            </a:extLst>
          </p:cNvPr>
          <p:cNvSpPr/>
          <p:nvPr/>
        </p:nvSpPr>
        <p:spPr>
          <a:xfrm>
            <a:off x="1057747" y="5990248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0ECBA-321E-47F7-9AB6-9689FB780237}"/>
              </a:ext>
            </a:extLst>
          </p:cNvPr>
          <p:cNvSpPr txBox="1"/>
          <p:nvPr/>
        </p:nvSpPr>
        <p:spPr>
          <a:xfrm>
            <a:off x="1502973" y="6308848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Cost of goods          10,050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6AA1A8-4E25-444F-9AB4-7A44A9407974}"/>
              </a:ext>
            </a:extLst>
          </p:cNvPr>
          <p:cNvSpPr txBox="1"/>
          <p:nvPr/>
        </p:nvSpPr>
        <p:spPr>
          <a:xfrm>
            <a:off x="5222816" y="631328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10,050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192A35B-A474-46DD-9B03-7BFFE3588A02}"/>
              </a:ext>
            </a:extLst>
          </p:cNvPr>
          <p:cNvSpPr/>
          <p:nvPr/>
        </p:nvSpPr>
        <p:spPr>
          <a:xfrm>
            <a:off x="1065294" y="6350875"/>
            <a:ext cx="7098390" cy="294330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4188240" y="5228280"/>
              <a:ext cx="3735000" cy="15174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8880" y="5218920"/>
                <a:ext cx="3753720" cy="15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96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Measurement of Inventories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IFRS Standard</a:t>
            </a:r>
          </a:p>
          <a:p>
            <a:pPr marL="287338" indent="-287338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IAS 2 Inventories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This is equivalent to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“</a:t>
            </a:r>
            <a:r>
              <a:rPr lang="ko-KR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기업회계기준서</a:t>
            </a:r>
            <a:r>
              <a:rPr lang="en-US" altLang="ko-K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(K-IFRS) </a:t>
            </a:r>
            <a:r>
              <a:rPr lang="ko-KR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제</a:t>
            </a:r>
            <a:r>
              <a:rPr lang="en-US" altLang="ko-K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1002</a:t>
            </a:r>
            <a:r>
              <a:rPr lang="ko-KR" alt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호 재고자산</a:t>
            </a:r>
            <a:r>
              <a:rPr lang="en-US" altLang="ko-K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.”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Paragraph 9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- Inventories shall be measured at the lower of cost and net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realisable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value.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Paragraph 10</a:t>
            </a:r>
          </a:p>
          <a:p>
            <a:pPr marL="290513" indent="-290513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 cost of inventories shall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comprise all costs of purchase, costs of conversion and other costs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incurred in bringing the inventories to their present location and condition.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C39EF-ED15-42AE-A829-ED0CC7A3D133}"/>
              </a:ext>
            </a:extLst>
          </p:cNvPr>
          <p:cNvSpPr txBox="1"/>
          <p:nvPr/>
        </p:nvSpPr>
        <p:spPr>
          <a:xfrm>
            <a:off x="822959" y="6169581"/>
            <a:ext cx="6556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http://www.kasb.or.kr/fe/accstd/NR_list.do?sortCd=K-IFRS</a:t>
            </a:r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889200" y="1965960"/>
              <a:ext cx="7417080" cy="4365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9840" y="1956600"/>
                <a:ext cx="7435800" cy="438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94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Measurement of Inventories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ABC OIL bought gasoline from its supplier. ABC OIL paid $100 to its supplier. In addition, ABC OIL paid $10 to a delivery company for oil transportation. All transactions occurred with cash.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Provide the journal entry.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Paragraph 10 –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“The cost of inventories shall 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comprise all costs of purchase, costs of conversion and other costs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incurred in bringing the inventories to their present location and condition.”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Journal Entry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9358D-4D5F-4328-98C8-6C7C498DFE00}"/>
              </a:ext>
            </a:extLst>
          </p:cNvPr>
          <p:cNvSpPr txBox="1"/>
          <p:nvPr/>
        </p:nvSpPr>
        <p:spPr>
          <a:xfrm>
            <a:off x="1483257" y="4474612"/>
            <a:ext cx="3177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        $100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1ECAE-8B22-4B7E-979B-175CDF04A7C7}"/>
              </a:ext>
            </a:extLst>
          </p:cNvPr>
          <p:cNvSpPr txBox="1"/>
          <p:nvPr/>
        </p:nvSpPr>
        <p:spPr>
          <a:xfrm>
            <a:off x="4926903" y="4474811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$100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838BA6-3EB8-4F48-BC5A-0251EBD7CF13}"/>
              </a:ext>
            </a:extLst>
          </p:cNvPr>
          <p:cNvSpPr/>
          <p:nvPr/>
        </p:nvSpPr>
        <p:spPr>
          <a:xfrm>
            <a:off x="1112066" y="4487517"/>
            <a:ext cx="7098390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A1C0A-5DC6-49E6-86F5-AE156C27305D}"/>
              </a:ext>
            </a:extLst>
          </p:cNvPr>
          <p:cNvSpPr txBox="1"/>
          <p:nvPr/>
        </p:nvSpPr>
        <p:spPr>
          <a:xfrm>
            <a:off x="1420504" y="601475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   $110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0D74CC-C0BF-4D4B-BAB2-69166680A5ED}"/>
              </a:ext>
            </a:extLst>
          </p:cNvPr>
          <p:cNvSpPr txBox="1"/>
          <p:nvPr/>
        </p:nvSpPr>
        <p:spPr>
          <a:xfrm>
            <a:off x="4444596" y="6004193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$100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E4A95B-0D33-4BEA-BFC7-72F4828EFF35}"/>
              </a:ext>
            </a:extLst>
          </p:cNvPr>
          <p:cNvSpPr/>
          <p:nvPr/>
        </p:nvSpPr>
        <p:spPr>
          <a:xfrm>
            <a:off x="1049312" y="5958017"/>
            <a:ext cx="7161144" cy="83813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60EA0-9646-45F3-83B0-51E0CE813888}"/>
              </a:ext>
            </a:extLst>
          </p:cNvPr>
          <p:cNvSpPr txBox="1"/>
          <p:nvPr/>
        </p:nvSpPr>
        <p:spPr>
          <a:xfrm>
            <a:off x="4469995" y="6334393"/>
            <a:ext cx="4249361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      $10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68212-343E-4E77-B50C-8167B1851171}"/>
              </a:ext>
            </a:extLst>
          </p:cNvPr>
          <p:cNvSpPr txBox="1"/>
          <p:nvPr/>
        </p:nvSpPr>
        <p:spPr>
          <a:xfrm>
            <a:off x="1452778" y="4874436"/>
            <a:ext cx="32079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Transportation expense      $10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34FC43-F287-4A42-AE72-50F2E6BFF2A0}"/>
              </a:ext>
            </a:extLst>
          </p:cNvPr>
          <p:cNvSpPr txBox="1"/>
          <p:nvPr/>
        </p:nvSpPr>
        <p:spPr>
          <a:xfrm>
            <a:off x="4896423" y="4874635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Cash                                            $10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706BFA-69EE-4383-9F36-CD35B8D6DC3A}"/>
              </a:ext>
            </a:extLst>
          </p:cNvPr>
          <p:cNvSpPr/>
          <p:nvPr/>
        </p:nvSpPr>
        <p:spPr>
          <a:xfrm>
            <a:off x="1081586" y="4887341"/>
            <a:ext cx="7098390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DC5F76-B2DC-4F95-8E46-7BCE11BC8393}"/>
              </a:ext>
            </a:extLst>
          </p:cNvPr>
          <p:cNvSpPr txBox="1"/>
          <p:nvPr/>
        </p:nvSpPr>
        <p:spPr>
          <a:xfrm>
            <a:off x="1476084" y="5274263"/>
            <a:ext cx="31846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                               $10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D93A06-07A2-4E67-9C9C-7A0B735FDCDF}"/>
              </a:ext>
            </a:extLst>
          </p:cNvPr>
          <p:cNvSpPr txBox="1"/>
          <p:nvPr/>
        </p:nvSpPr>
        <p:spPr>
          <a:xfrm>
            <a:off x="4919729" y="5274462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Transportation expense        $10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20E744E-ADA0-4387-9259-5E3CA068020F}"/>
              </a:ext>
            </a:extLst>
          </p:cNvPr>
          <p:cNvSpPr/>
          <p:nvPr/>
        </p:nvSpPr>
        <p:spPr>
          <a:xfrm>
            <a:off x="1104892" y="5287168"/>
            <a:ext cx="7098390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82297-9EFA-4451-B76D-AA8D83B6D925}"/>
              </a:ext>
            </a:extLst>
          </p:cNvPr>
          <p:cNvSpPr txBox="1"/>
          <p:nvPr/>
        </p:nvSpPr>
        <p:spPr>
          <a:xfrm>
            <a:off x="594863" y="6081305"/>
            <a:ext cx="454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endParaRPr 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490040" y="1724040"/>
              <a:ext cx="7724520" cy="49546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0680" y="1714680"/>
                <a:ext cx="7743240" cy="49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8345160" y="5362920"/>
              <a:ext cx="156240" cy="1332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5800" y="5353560"/>
                <a:ext cx="174960" cy="1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8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Measurement of Inventories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Toy bought raw material from its supplier. ST Toy paid $200 to its supplier. In addition, ST Toy paid $80 to the factory workers as wage. The accounting department employees of ST Toy were also paid $40. ST Toy manufactured toys and used up all of its raw material. All transactions occurred with cash.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Paragraph 10 –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“The cost of inventories shall </a:t>
            </a: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comprise all costs of purchase, costs of conversion and other costs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incurred in bringing the inventories to their present location and condition.”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9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Journal Entry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9358D-4D5F-4328-98C8-6C7C498DFE00}"/>
              </a:ext>
            </a:extLst>
          </p:cNvPr>
          <p:cNvSpPr txBox="1"/>
          <p:nvPr/>
        </p:nvSpPr>
        <p:spPr>
          <a:xfrm>
            <a:off x="1300376" y="4474612"/>
            <a:ext cx="37539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Raw material (asset)                   $200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1ECAE-8B22-4B7E-979B-175CDF04A7C7}"/>
              </a:ext>
            </a:extLst>
          </p:cNvPr>
          <p:cNvSpPr txBox="1"/>
          <p:nvPr/>
        </p:nvSpPr>
        <p:spPr>
          <a:xfrm>
            <a:off x="4926903" y="4474811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     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$200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838BA6-3EB8-4F48-BC5A-0251EBD7CF13}"/>
              </a:ext>
            </a:extLst>
          </p:cNvPr>
          <p:cNvSpPr/>
          <p:nvPr/>
        </p:nvSpPr>
        <p:spPr>
          <a:xfrm>
            <a:off x="1112066" y="4487517"/>
            <a:ext cx="7098390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68212-343E-4E77-B50C-8167B1851171}"/>
              </a:ext>
            </a:extLst>
          </p:cNvPr>
          <p:cNvSpPr txBox="1"/>
          <p:nvPr/>
        </p:nvSpPr>
        <p:spPr>
          <a:xfrm>
            <a:off x="1269896" y="4874436"/>
            <a:ext cx="37539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Factory worker salary expense    $80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34FC43-F287-4A42-AE72-50F2E6BFF2A0}"/>
              </a:ext>
            </a:extLst>
          </p:cNvPr>
          <p:cNvSpPr txBox="1"/>
          <p:nvPr/>
        </p:nvSpPr>
        <p:spPr>
          <a:xfrm>
            <a:off x="4896423" y="4874635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Cash                                            $80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706BFA-69EE-4383-9F36-CD35B8D6DC3A}"/>
              </a:ext>
            </a:extLst>
          </p:cNvPr>
          <p:cNvSpPr/>
          <p:nvPr/>
        </p:nvSpPr>
        <p:spPr>
          <a:xfrm>
            <a:off x="1081586" y="4887341"/>
            <a:ext cx="7098390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DC5F76-B2DC-4F95-8E46-7BCE11BC8393}"/>
              </a:ext>
            </a:extLst>
          </p:cNvPr>
          <p:cNvSpPr txBox="1"/>
          <p:nvPr/>
        </p:nvSpPr>
        <p:spPr>
          <a:xfrm>
            <a:off x="1293203" y="5274263"/>
            <a:ext cx="37306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Acct worker salary expense         $40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D93A06-07A2-4E67-9C9C-7A0B735FDCDF}"/>
              </a:ext>
            </a:extLst>
          </p:cNvPr>
          <p:cNvSpPr txBox="1"/>
          <p:nvPr/>
        </p:nvSpPr>
        <p:spPr>
          <a:xfrm>
            <a:off x="4919729" y="5274462"/>
            <a:ext cx="3549722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Cash                                            $40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20E744E-ADA0-4387-9259-5E3CA068020F}"/>
              </a:ext>
            </a:extLst>
          </p:cNvPr>
          <p:cNvSpPr/>
          <p:nvPr/>
        </p:nvSpPr>
        <p:spPr>
          <a:xfrm>
            <a:off x="1104892" y="5287168"/>
            <a:ext cx="7098390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B69ED3-5B9A-4B6D-A4AE-C6E495AE6643}"/>
              </a:ext>
            </a:extLst>
          </p:cNvPr>
          <p:cNvSpPr txBox="1"/>
          <p:nvPr/>
        </p:nvSpPr>
        <p:spPr>
          <a:xfrm>
            <a:off x="1273480" y="5781663"/>
            <a:ext cx="37306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 (asset, inventory)       $200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CF28F4-3A23-4BCA-A451-1628E34F1741}"/>
              </a:ext>
            </a:extLst>
          </p:cNvPr>
          <p:cNvSpPr txBox="1"/>
          <p:nvPr/>
        </p:nvSpPr>
        <p:spPr>
          <a:xfrm>
            <a:off x="4900006" y="5781862"/>
            <a:ext cx="38003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Raw material (asset)                   $200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BC4198D-C95E-423A-82A4-5A7CB29F0B06}"/>
              </a:ext>
            </a:extLst>
          </p:cNvPr>
          <p:cNvSpPr/>
          <p:nvPr/>
        </p:nvSpPr>
        <p:spPr>
          <a:xfrm>
            <a:off x="1085168" y="5794568"/>
            <a:ext cx="7615211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453C8A-A2CC-4305-B169-F4D7C20F9B00}"/>
              </a:ext>
            </a:extLst>
          </p:cNvPr>
          <p:cNvSpPr txBox="1"/>
          <p:nvPr/>
        </p:nvSpPr>
        <p:spPr>
          <a:xfrm>
            <a:off x="1286033" y="6181490"/>
            <a:ext cx="37306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 (asset , inventory)        $80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9C8A68-C2D0-4DBD-9972-96530D340279}"/>
              </a:ext>
            </a:extLst>
          </p:cNvPr>
          <p:cNvSpPr txBox="1"/>
          <p:nvPr/>
        </p:nvSpPr>
        <p:spPr>
          <a:xfrm>
            <a:off x="4912559" y="6181689"/>
            <a:ext cx="38003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Factory worker salary expense    $80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FCA297A-4F77-48A3-8416-56503C052242}"/>
              </a:ext>
            </a:extLst>
          </p:cNvPr>
          <p:cNvSpPr/>
          <p:nvPr/>
        </p:nvSpPr>
        <p:spPr>
          <a:xfrm>
            <a:off x="1097721" y="6194395"/>
            <a:ext cx="7615211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7671600" y="4538520"/>
              <a:ext cx="153720" cy="2246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2240" y="4529160"/>
                <a:ext cx="1724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145080" y="588240"/>
              <a:ext cx="9060480" cy="58662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720" y="578880"/>
                <a:ext cx="9079200" cy="588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2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Measurement of Inventories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Toy bought raw material from its supplier. ST Toy paid $200 to its supplier. In addition, ST Toy paid $80 to the factory workers as wage. The accounting department employees of ST Toy were also paid $40. ST Toy manufactured toys and used up all of its raw material. All transactions occurred with cash.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toys can be sold $500 in the market.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Provide the general entry.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Paragraph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9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“Inventories shall be measured at the lower of cost and net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realisable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value.”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Journal Entry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No additional journal entry is needed.</a:t>
            </a:r>
            <a:endParaRPr lang="en-US" sz="24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950040" y="2716200"/>
              <a:ext cx="7508880" cy="26082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680" y="2706840"/>
                <a:ext cx="7527600" cy="262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080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Measurement of Inventories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Toy bought raw material from its supplier. ST Toy paid $200 to its supplier. In addition, ST Toy paid $80 to the factory workers as wage. The accounting department employees of ST Toy were also paid $40. ST Toy manufactured toys and used up all of its raw material. All transactions occurred with cash.</a:t>
            </a:r>
          </a:p>
          <a:p>
            <a:pPr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toys can be sold $100 in the market. </a:t>
            </a:r>
          </a:p>
          <a:p>
            <a:pPr marL="0" indent="0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- Provide the general entry.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Paragraph 10 –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“Inventories shall be measured at the lower of cost and net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realisable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value.”</a:t>
            </a:r>
          </a:p>
          <a:p>
            <a:pPr marL="225425" indent="-225425">
              <a:lnSpc>
                <a:spcPts val="2000"/>
              </a:lnSpc>
              <a:spcBef>
                <a:spcPts val="300"/>
              </a:spcBef>
              <a:spcAft>
                <a:spcPts val="12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Journal Entry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9358D-4D5F-4328-98C8-6C7C498DFE00}"/>
              </a:ext>
            </a:extLst>
          </p:cNvPr>
          <p:cNvSpPr txBox="1"/>
          <p:nvPr/>
        </p:nvSpPr>
        <p:spPr>
          <a:xfrm>
            <a:off x="1106740" y="5362805"/>
            <a:ext cx="42720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Inventory write-down (expense)     $180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1ECAE-8B22-4B7E-979B-175CDF04A7C7}"/>
              </a:ext>
            </a:extLst>
          </p:cNvPr>
          <p:cNvSpPr txBox="1"/>
          <p:nvPr/>
        </p:nvSpPr>
        <p:spPr>
          <a:xfrm>
            <a:off x="5411001" y="5363004"/>
            <a:ext cx="35497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Product (asset)                  $180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838BA6-3EB8-4F48-BC5A-0251EBD7CF13}"/>
              </a:ext>
            </a:extLst>
          </p:cNvPr>
          <p:cNvSpPr/>
          <p:nvPr/>
        </p:nvSpPr>
        <p:spPr>
          <a:xfrm>
            <a:off x="918430" y="5375710"/>
            <a:ext cx="7624536" cy="34881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477800" y="2832840"/>
              <a:ext cx="7376400" cy="30679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8440" y="2823480"/>
                <a:ext cx="7395120" cy="30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20869</TotalTime>
  <Words>1229</Words>
  <Application>Microsoft Office PowerPoint</Application>
  <PresentationFormat>화면 슬라이드 쇼(4:3)</PresentationFormat>
  <Paragraphs>185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Cambria Math</vt:lpstr>
      <vt:lpstr>Times New Roman</vt:lpstr>
      <vt:lpstr>Arial</vt:lpstr>
      <vt:lpstr>Calibri Light</vt:lpstr>
      <vt:lpstr>Calibri</vt:lpstr>
      <vt:lpstr>Wingdings</vt:lpstr>
      <vt:lpstr>Office Theme</vt:lpstr>
      <vt:lpstr>Inventories - Accounting Principles</vt:lpstr>
      <vt:lpstr>Recap the previous class</vt:lpstr>
      <vt:lpstr>Recap the previous class</vt:lpstr>
      <vt:lpstr>Recap the previous class</vt:lpstr>
      <vt:lpstr>Measurement of Inventories</vt:lpstr>
      <vt:lpstr>Measurement of Inventories</vt:lpstr>
      <vt:lpstr>Measurement of Inventories</vt:lpstr>
      <vt:lpstr>Measurement of Inventories</vt:lpstr>
      <vt:lpstr>Measurement of Inventories</vt:lpstr>
      <vt:lpstr>Measurement of Inventories</vt:lpstr>
      <vt:lpstr>Inventories (exercise)</vt:lpstr>
      <vt:lpstr>Inventories (exercise)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and textual analysis</dc:title>
  <dc:creator>YoonBen</dc:creator>
  <cp:lastModifiedBy>user</cp:lastModifiedBy>
  <cp:revision>267</cp:revision>
  <dcterms:created xsi:type="dcterms:W3CDTF">2021-07-21T22:11:42Z</dcterms:created>
  <dcterms:modified xsi:type="dcterms:W3CDTF">2022-05-02T04:32:59Z</dcterms:modified>
</cp:coreProperties>
</file>