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550" r:id="rId3"/>
    <p:sldId id="618" r:id="rId4"/>
    <p:sldId id="619" r:id="rId5"/>
    <p:sldId id="621" r:id="rId6"/>
    <p:sldId id="622" r:id="rId7"/>
    <p:sldId id="623" r:id="rId8"/>
    <p:sldId id="624" r:id="rId9"/>
    <p:sldId id="625" r:id="rId10"/>
    <p:sldId id="627" r:id="rId11"/>
    <p:sldId id="392" r:id="rId12"/>
    <p:sldId id="393" r:id="rId13"/>
    <p:sldId id="628" r:id="rId14"/>
    <p:sldId id="630" r:id="rId15"/>
    <p:sldId id="629" r:id="rId16"/>
    <p:sldId id="631" r:id="rId17"/>
    <p:sldId id="604" r:id="rId18"/>
    <p:sldId id="632" r:id="rId19"/>
    <p:sldId id="633" r:id="rId20"/>
    <p:sldId id="634" r:id="rId2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2"/>
      <p:bold r:id="rId23"/>
    </p:embeddedFont>
    <p:embeddedFont>
      <p:font typeface="Cambria Math" panose="02040503050406030204" pitchFamily="18" charset="0"/>
      <p:regular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BF2"/>
    <a:srgbClr val="8F8F8F"/>
    <a:srgbClr val="0A1F62"/>
    <a:srgbClr val="B9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2:10:51.80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9640 8933 0,'0'0'0,"0"0"15,0 0-15,0 0 16,0 0-16,0 0 0,0 0 15,0 0-15,0 0 0,0 0 16,0 0-16,0 0 16,0 0-16,0 0 0,0 0 15,0 0-15,0 0 0,7 5 16,2-3-16,6 5 16,-1 0-16,1-1 0,0-3 15,2-1-15,0-2 16,0-4-16,0 0 0,0-4 15,1 1-15,2-2 0,-1 0 16,1 1-16,-3-2 0,1 3 16,-1-2-16,-2 6 15,1-3-15,-16 6 16,0 0-16,15-3 0,-1 1 16,-2 4-16,-1-2 0,2 3 15,-2-2-15,-11-1 0,0 0 16,11 6-16,0-1 15,0 2-15,0 1 0,4 0 16,-2 0-16,1-1 0,0 0 16,2-2-16,-1-1 15,3 0-15,-2-1 0,5 0 16,1 0-16,-1-3 16,1 0-16,1 0 0,-1 0 15,2 0-15,-1-3 0,-23 3 16,0 0-16,26 3 15,-1-3-15,3 0 0,-1 0 16,-2 1-16,0-1 0,2 2 16,-4-2-16,1 0 15,-1 0-15,2 2 0,-1-2 16,0 2-16,-4-2 0,6 2 16,-1-2-16,-2 2 15,1-1-15,-1 2 0,0-3 16,1 1-16,-1-1 0,-23 0 15,0 0-15,27 2 16,-2-2-16,4 4 0,-4-3 16,1 1-16,-1 0 15,-2 0-15,1-1 0,-1-1 16,-1 0-16,-1 0 16,0-1-16,-21 1 0,0 0 15,20-4-15,-1 1 0,2-7 16,-1 3-16,-3-1 0,1-2 15,-3-1-15,1-1 0,-2-2 16,-2 1-16,-1-3 16,-1 0-16,-1-2 0,-3 1 15,1-1-15,1-2 0,1-1 16,-4-3-16,3 1 16,-3-1-16,1-1 0,-2-1 15,1 1-15,-3-3 16,-1 0-16,1 2 0,0-3 15,-2 2-15,0 1 16,-2 2-16,-1-1 0,-4-1 0,1 5 16,-1-3-16,-3 5 15,-2-1-15,1 3 16,-5-3-16,3 4 0,-2-1 16,-1 3-16,-2-2 0,1 4 15,-3 0-15,-1 5 16,0-4-16,-1 6 0,-2-3 15,0 2-15,1 0 0,-3 3 16,-1-2-16,-1 4 0,1-3 16,0 2-16,-2-3 15,1 5-15,-1-1 16,1-1-16,-1-1 0,0 3 16,-3 0-16,1 3 0,0-3 15,1 0-15,-2-3 0,1 3 16,-2 0-16,-9 3 15,0-3-15,-3 2 0,-1-2 16,4 4-16,-4 0 16,5 1-16,-3 0 0,5 0 15,1 1-15,3 0 0,-2 0 16,2 2-16,0-2 0,3 1 16,-1-1-16,2 2 15,0-1-15,5 0 0,1-1 16,3 0-16,-2-2 15,5 2-15,-2-3 0,-1 3 16,-2-2-16,6 0 0,-2 0 16,2 1-16,0 0 0,2 1 15,-1 1-15,17-7 16,0 0-16,-17 10 0,0 0 16,1 4-16,-1-2 0,5 4 15,1-2-15,1 3 16,0 1-16,2 1 0,-1-1 15,2 4-15,0-3 16,3 2-16,-2 0 0,4 0 16,-1 0-16,4-1 15,-1 2-15,2 0 16,0-1-16,4 1 0,-2-2 0,3-1 16,0 1-16,2-2 0,-1-1 15,2 0-15,0-2 16,1-1-16,0-1 0,0-1 15,0-1-15,0-1 0,-2 0 16,2 1-16,0-4 16,0 2-16,0 0 0,4-2 15,-4 2-15,0-2 0,-1-1 16</inkml:trace>
  <inkml:trace contextRef="#ctx0" brushRef="#br0" timeOffset="11144.439">3029 6649 0,'0'0'0,"0"0"0,0 0 0,0 0 16,0 0-16,0 0 15,0 0-15,-2-5 0,-2-1 16,1-4-16,-1 0 0,2 3 15,-2 0-15,3 5 16,-2-2-16,3 3 0,-5-1 16,-4 2-16,2-3 15,-5 8-15,0-4 0,-1 5 16,-3-2-16,1 4 0,-2-2 16,-4 6-16,-3-2 15,0 3-15,-5 1 0,2 3 16,-3-1-16,-6 9 15,-4 2-15,-2 3 0,0 0 16,1 6-16,-1-3 0,4 4 16,0-2-16,5 3 15,0 0-15,5-1 0,1-1 16,2 2-16,-2 0 0,7 5 16,-4-2-16,1 2 15,1 1-15,2 0 0,0 2 16,3-1-16,-3 0 0,5 3 15,-2-4-15,1 6 16,3-3-16,-2 2 0,0 1 16,4 4-16,-2 1 0,4 1 15,0-4-15,0 2 16,3-2-16,-1 1 0,1-2 16,5 2-16,-2-2 0,-1 0 15,2-1-15,4-3 16,-2-2-16,5 4 0,-3 0 15,-1 2-15,1-2 0,4 2 16,-1-2-16,-1 1 16,2-1-16,1-2 0,-3 1 15,5-2-15,-2-1 0,2-2 16,-3 1-16,5-3 16,-2 0-16,6-2 0,-4 1 15,-1-6-15,1-1 0,-4-4 16,1 1-16,1-7 15,-4 1-15,1-1 0,0-2 16,-1 1-16,2-2 0,-1 0 16,0-3-16,-6-17 15,0 0-15,0 0 0,0 0 16,3 12-16,-1 0 16,0-8-16,-2-1 0</inkml:trace>
  <inkml:trace contextRef="#ctx0" brushRef="#br0" timeOffset="11578.5811">1939 9549 0,'0'0'0,"0"0"0,0 0 0,0 0 16,0 0-16,3 9 15,-2 1-15,10 10 0,-4-3 16,5 2-16,-1-4 0,-1 2 16,3 1-16,0 0 15,-2 0-15,4 0 0,-3-3 16,2 2-16,-3-4 0,-11-13 15,0 0-15,17 11 16,0 0-16,1-6 0,0-3 16,2-6-16,-2-2 0,1-4 15,-2-1-15,6-4 16,-2-4-16,-5 0 0,2-2 16,-1 0-16,-3-2 0,-1 1 15,1-2-15,0 5 16,-1-3-16,-3 5 0,0-3 15,2-2-15,-3 2 0,-1-1 16,-1 0-16</inkml:trace>
  <inkml:trace contextRef="#ctx0" brushRef="#br0" timeOffset="12262.8155">438 8671 0,'0'0'0,"0"0"15,0 0-15,0 0 16,0 0-16,0 0 16,0 0-16,10 1 0,0 2 15,8 0-15,-3 1 0,3 0 16,-3 0-16,3-2 15,-3 0-15,6-1 0,-1 2 0,0-3 16,1-3-16,-3 0 16,2-1-16,2-4 15,-3-1-15,5-8 0,-3 0 16,-5-2-16,-2-3 0,-6 6 16,1-2-16</inkml:trace>
  <inkml:trace contextRef="#ctx0" brushRef="#br0" timeOffset="12612.998">714 8333 0,'0'0'0,"0"0"16,0 0-16,0 0 16,0 0-16,0 12 0,-2-1 15,0 14-15,0 2 0,1 2 16,-2-1-16,3 3 16,0-2-16,0 2 0,3 0 15,2 0-15,1 0 0,4-2 16,1 1-16,-1-5 15,0-1-15,0-3 0,0 0 16,1-2-16,-2 0 0,-9-19 16,0 0-16,11 16 15,-1 0-15</inkml:trace>
  <inkml:trace contextRef="#ctx0" brushRef="#br0" timeOffset="13513.8638">1338 8399 0,'0'0'0,"0"0"0,0 0 16,0 0-16,0 0 16,0 0-16,0 0 0,-8-6 15,1 0-15,-5-1 0,-2-3 16,2 2-16,0-2 0,3 3 15,0-1-15,0-1 16,0 2-16,0-1 0,2-2 16,0 4-16,-2-2 0,0 3 15,0-1-15,0 2 16,3 0-16,0 4 0,-3 0 16,1 4-16,1-3 0,1 8 15,1-4-15,-1 5 16,-1 0-16,3 2 0,-2 0 15,5 1-15,-2 1 0,3 1 16,0 2 0,1-1-16,1 0 0,1-1 0,-1 0 15,4 1-15,1 0 16,0 2-16,0-2 0,-1-3 16,3-1-16,0-4 0,0-3 15,3 1-15,-3-2 16,3-2-16,0-2 0,2-2 15,-3 0-15,3-3 0,-3-2 16,2 0-16,-4-1 16,2 1-16,0-4 0,-2 1 15,0 0-15,-3 3 0,1-3 16,-1 2-16,-3-2 0,1 4 16,0-1-16,1 3 15,-4 0-15,2 1 16,-2-2-16,1 4 0,1-3 15,0 4-15,-1 0 0,0 5 16,0-3-16,1 4 0,-1-1 16,1 8-16,-3-4 15,1 7-15,1 0 0,2 2 16,-4 3-16,0 8 16,-4-1-16,2 3 0,1 1 15,-2 0-15,1 2 0,1 9 16,-1 2-16,0 1 15,0 1-15,0-3 0,0-3 16,2-6-16,0 0 0,2-7 16,0 0-16,0-9 0,0-2 15,-2-17 1,0 0-16,3 9 0,2-1 0,-4-6 16,1-2-16</inkml:trace>
  <inkml:trace contextRef="#ctx0" brushRef="#br0" timeOffset="14081.1171">1646 8466 0,'0'0'0,"0"0"16,0 0-16,0 0 16,0 0-16,0 0 0,0 0 15,0 0-15,0 0 0,-1 13 16,-4 0-16,-3 12 16,1 1-16,-1 3 0,-1-1 15,5-1-15,0 0 16,2 4-16,0-3 0,2 1 15,-2-1-15,4-4 16,-2 1-16,6-1 0,-1-2 0,2-2 16,1-1-16,2-5 15,0-3-15,3-2 16,-5-4-16,5-3 0,-4 0 16,3-4-16,-2-1 0,3-3 15,-1-2-15,3-2 0,-5-2 16,2-6-16,-2 1 15,-3-1-15,1-2 0,-1 1 16,-4-3-16,2 2 16,-4-1-16,-1 2 0,-1-3 15,-4 0-15,2 1 0,-6 1 16,2 0-16,-3 4 0,-1-1 16,0 2-16,0-2 15,-1 5-15,0-1 0,3 3 16,-3 0-16,6 4 0,0-1 15,1 3-15,-3 0 16,1 4-16,0-2 0</inkml:trace>
  <inkml:trace contextRef="#ctx0" brushRef="#br0" timeOffset="15081.8929">1036 9800 0,'0'0'0,"0"0"16,0 0-16,0 0 15,0 0-15,-10-2 0,2-2 16,-9-4-16,-1 1 16,4-1-16,0-2 0,6 5 15,-3-2-15,4 1 0,-2 0 16,3 2-16,-1-1 15,0 1-15,0-1 0,3 4 16,-2-3-16,2 2 16,-6 0-16,2 6 0,-3 0 15,1 9-15,-2 0 0,5 10 16,-4-4-16,8 3 16,-3-1-16,4 1 0,0-2 15,4 2-15,-2-3 16,2 2-16,0 1 0,5-3 15,-3-1-15,2-2 16,-1 0-16,4 0 0,1-3 0,-10-13 16,0 0-16,12 10 15,-1 0-15,1-5 0,-2-4 16,3-2-16,2-4 0,-2-5 16,1 0-16,1-8 15,0-4-15,-1-1 0,-1-2 16,1-5-16,1-1 0,1-11 15,1 0-15,-3-5 16,0-1-16,-6 5 16,-2-2-16,-4 7 0,-2-1 0,-2 12 15,-2-3-15,2 14 16,-2-5-16,4 21 16,0 0-16,0 0 0,0 0 0,0 0 15,0 0-15,-2-14 16,0-1-16,2 6 0,0 2 15,2 5-15,0-2 16,2 8-16,1-2 0,-2 5 16,0 2-16,1 4 0,-2 0 15,4 8-15,-3-3 16,0 9-16,0 1 0,2 1 16,-1 0-16,1 2 0,-1-1 15,3 0-15,-4-1 16,4-2-16,-1 1 0,0-3 15,1-1-15,1-3 16,-2-3-16,0-6 0,-1 2 0</inkml:trace>
  <inkml:trace contextRef="#ctx0" brushRef="#br0" timeOffset="16033.0559">1406 9807 0,'0'0'0,"0"0"16,0 0-16,0 0 0,0 0 15,0 0-15,0 0 0,-2-7 16,-1 1-16,-4-4 16,1 0-16,-1 5 0,0-2 15,1 7-15,-1-1 0,3 7 16,0-2-16,2 4 15,-1-1 1,2 2-16,-2 0 0,6 0 0,-2 2 0,2-2 16,-1 1-16,4-2 15,-1 1-15,0-4 0,0-2 16,2 0-16,0-1 16,4-4-16,-4-2 0,5-2 15,-6-1-15,7-4 0,-4 1 16,1 1-16,-2-3 0,-1 2 15,2 0-15,-4 2 16,1 0-16,-2 3 0,0-1 16,1 3-16,-4 1 15,1 3-15,-1 0 0,1 4 16,-2-3-16,2 2 16,0-1-16,0 1 15,-2 0-15,6-2 0,-5 0 0,2 0 16,-1-2-16,4-2 15,-1-2-15,-1 0 0,2-2 16,1 1-16,-2-3 0,1 3 16,0-4-16,1 1 15,0 0-15,0 1 0,1-2 16,0 4-16,0-4 0,-8 9 16,0 0-16,10-5 15,-1-3-15,-9 8 0,0 0 16,11-4-16,-1-2 0,1 9 15,2-2-15,-4 7 16,-1-2-16,0 10 16,-2-3-16,-1 9 0,0 0 15,-2 9-15,0 0 0,-3 6 16,0 1-16,-5 13 0,1 0 16,-1 10-16,-3 1 0,0-4 15,-2-1-15,4-13 16,-1 0-16,-2-13 0,3 0 15,6-31-15,0 0 0,-9 17 16,2 0-16,7-17 16,0 0-16,-14 10 0,0 0 15,1-8-15,0 0 16,2-6-16,3 0 0,2-2 16,-2-2-16,2-3 15,-3 0-15,5-3 0,-3-1 16,5 2-16,-2-3 0,4 0 15,0-2-15,4 1 0,0-3 16,4 2-16,-1 1 16,5 0-16,0-4 0,5 3 15,-3 0-15,7-3 0,-4 2 16,3-1-16,0-2 0,-2-1 16,0-1-16,-1 4 15,-1-3-15</inkml:trace>
  <inkml:trace contextRef="#ctx0" brushRef="#br0" timeOffset="16449.8056">2017 9607 0,'0'0'0,"-13"4"0,2 0 15,-10 10-15,-2-3 0,6 9 16,-3 1-16,6 1 0,-3 0 15,17-22-15,0 0 16,-9 24-16,-3-2 0,8-1 16,-2 0-16,6-21 15,0 0-15,0 18 0,0-1 16,4-3-16,-1 2 0,6-6 16,-3 0-16,2-2 15,-3-1-15,3 2 0,0-2 16,-8-7-16,0 0 0,7 13 15,0-4-15,-4 7 16,2 0-16,-5 3 0,0 2 16,0 4-16,0 0 0,2 1 15,-2-2-15,3-5 16,-1 0-16,7-5 0,-3 0 16,5-9-16,-1 2 15,2-7-15,3 0 0,0-8 16,-1 0-16,3-8 0,2 0 15,-4 3-15,-1-1 0</inkml:trace>
  <inkml:trace contextRef="#ctx0" brushRef="#br0" timeOffset="16570.7457">2256 10211 0,'0'0'0,"0"0"0,0 0 16,0 0-16,0 0 15,12 2-15,-3-1 0,7 2 0,-1-1 16</inkml:trace>
  <inkml:trace contextRef="#ctx0" brushRef="#br0" timeOffset="48015.4734">2992 10149 0,'0'0'0,"0"0"0,0 0 0,0 0 16,0 0-16,0 0 15,0 0-15,0 0 0,0 0 16,0 0-16,0 0 0,0 0 16,0 0-16,14 0 15,0 0-15,9 0 0,1-2 16,-3 1-16,-1-1 15,0 2-15,-1 0 0,0 2 16,-2-2-16,0 1 0,1-1 16,-1 2-16,1 0 15,1 2-15,-1-2 0,2 1 16,0-2-16,2 1 0,-1-2 16,0-2-16,-1 1 15,4-4-15,-4-1 0,2 1 16,0-2-16,0 4 0,-1-3 15,3 1-15,0-5 0,-1 5 16,0-3-16,3 2 16,-1 1-16,2 1 15,-3-2-15,2 5 0,-3-1 0,3-1 16,-1 1-16,1 4 16,-2 1-16,-2 0 0,2 1 15,0 2-15,0-2 16,-1 3-16,-1 1 0,0 0 15,-2 0-15,4 2 0,-2-2 16,1-1-16,-2 1 16,4 0-16,-4 0 0,3-2 15,-1 0-15,2-1 0,1-1 16,-1-2-16,1 1 16,0-3-16,3-3 0,0 1 15,-1-2-15,3 1 16,-2-1-16,2-1 0,0-1 15,4 1-15,-4-1 0,8 0 16,-2-2-16,2 3 16,0-3-16,0 5 0,-4-2 15,-4 5-15,0-2 0,-5 2 16,-2 0-16,0 4 16,-1-1-16,1 2 0,-4-1 15,4 2-15,0-3 0,1 3 16,-3 0-16,2 0 15,0 0-15,4 0 0,-2-2 16,1 0-16,-2-1 16,2 0-16,0-2 0,3-1 15,-3 0-15,2-1 16,-4-2-16,6 2 0,-5-1 0,0-2 16,2 0-16,-3 0 15,3-2-15,-4 4 16,0-2-16,-3 2 0,1-2 15,-1 0-15,-2 0 0,-19 4 16,0 0-16,24-2 0,-1 1 16,-1 1-16,0-2 15,0 2-15,0-2 0,5-3 16,-1 2-16,0-3 0,-1 1 16</inkml:trace>
  <inkml:trace contextRef="#ctx0" brushRef="#br0" timeOffset="64298.5777">10169 11037 0,'0'0'16,"0"0"-16,0 0 0,0 0 16,0 0-16,0 0 0,0 0 15,0 0-15,0 0 16,13 5-16,-4-3 0,13 5 15,-3-1-15,1 2 16,-2 0-16,-1-1 0,1 2 16,-1-2-16,1-1 0,4 0 15,-3 0-15,3 0 16,0 0-16,2-1 0,0 0 16,3-1-16,1-1 0,2 1 15,-3 0-15,7 0 16,-3-2-16,11-1 0,2 2 15,3-3-15,0-3 0,-2 3 16,-2-1-16,4 1 16,-1 0-16,-2 0 0,2 0 15,0 0-15,0-2 16,1 2 0,-2 0-16,2 2 0,0-1 0,4-1 0,-2 0 15,1 0-15,1-1 16,5-1-16,-3 0 0,4 0 15,-1 0-15,-1 2 0,0 0 16,2 2-16,0-2 16,-2 2-16,-1 0 0,1 1 15,0 0-15,1 4 0,-4-4 16,1 2-16,0 2 16,5-1-16,-3-3 0,2 2 15,1-4-15,-1 3 16,-3-2-16,0 0 0,0 0 15,5 0-15,-2 0 0,1 0 16,0 0 0,-4 0-16,1-2 0,0 2 0,0-2 15,-2 2-15,-3 1 0,2-3 16,-3 0-16,-2 0 16,-1-3-16,2 3 0,0 0 15,-6 3-15,-1-3 0,-1 1 16,-3 1-16,-2 1 15,-1-1-15,-5 3 0,-2-4 16,-5 3-16,-1-1 0,-21-3 16,0 0-16,22 3 15,0 2-15,-22-5 0,0 0 16,20 6-16,0 0 0,-20-6 16,0 0-16,0 0 15,0 0 1,0 0-16,0 0 0,19 5 0,-2 0 0</inkml:trace>
  <inkml:trace contextRef="#ctx0" brushRef="#br0" timeOffset="67034.0319">14049 11342 0,'0'0'0,"0"0"0,0 0 16,0 0-16,0 0 0,0 0 15,0 0-15,-8 0 16,-1 0-16,-9 0 0,1 0 16,1 0-16,1-2 0,-4-2 15,1-1-15,-1 2 16,-1-1-16,1 0 0,-1 1 16,2-3-16,-1 0 15,1-3-15,1 2 0,-1 1 16,-3-2-1,1 2-15,-2-2 0,0 1 0,0-4 0,2 4 16,-4-3-16,0 0 16,-1-2-16,2 2 0,-2-1 15,0-1-15,-1-1 16,1 2-16,-2 0 0,4-3 16,-3 0-16,4-2 15,1 0-15,1-3 0,-2-1 16,5-1-16,-3-1 0,5-1 15,-3-1-15,4-4 16,1 1-16,1-1 0,0-1 16,4 2-16,-1-3 0,5 1 15,-1-3-15,5-1 16,-1 0-16,2-7 16,2 0-16,3 2 0,0-2 0,7 1 15,-1 0-15,7 2 16,-1-3-16,8 1 0,-3-2 15,4 3-15,0 1 0,3 3 16,-2 1-16,3 7 16,-2 1-16,4 6 0,1-3 15,1 6-15,1-2 0,3 4 16,-2 1-16,2 3 16,1 0-16,1 4 0,-2-2 15,1 7-15,-2-3 0,3 5 16,-2-1-16,2 6 15,-3-2-15,1 4 0,0-1 16,-1 4-16,0-1 0,-2 5 16,1 1-16,-2 2 15,1-2-15,-3 3 0,0 2 16,-4 2-16,-2-1 0,0 4 16,-2 0-16,1 3 15,-3 1-15,-1-1 0,-2 0 16,-4 4-16,-3-2 0,-3 2 15,-2 1-15,-6 2 16,0-1-16,-4 3 0,0 1 16,-8 4-16,-1 1 15,-4 3-15,-4 0 0,-3 0 16,1-1-16,-5 1 16,1 0-16,-4 1 0,-1-3 15,-3 0-15,-1-2 0,5-4 16,0 1-16,3-9 0,0 1 15,3-7-15,0 1 16,3-7-16,0-1 0,8-6 16,-1-3-16,4 0 15,0-2-15,3-1 0,1-1 16,1-2-16,-1-1 0,1-2 16,0 0-16,1 0 0,-1-2 15</inkml:trace>
  <inkml:trace contextRef="#ctx0" brushRef="#br0" timeOffset="67553.4564">14084 11320 0,'0'0'0,"0"0"0,0 0 0,0 0 16,0 0-16,4 10 15,-2-3-15,10 11 0,-3-2 16,5 2-16,0 0 16,0-1-16,-1 1 0,4 1 15,-2 1-15,5 4 0,-3-3 16,5 5-16,0-2 0,5 9 16,-3-1-16,6 3 15,0 0-15,1 2 0,-1 1 16,-1-3-16,0 1 0,1-4 15,-3 2-15,0-2 16,2-1-16,-6-5 0,0-3 16,-1 1-16,0-1 0,-5-7 15,1 0-15,-18-16 16,0 0-16,18 15 0,-3-1 16,-15-14-16,0 0 0,0 0 15,0 0-15,16 8 16,-3-2-16,-4-4 0,-1-2 15</inkml:trace>
  <inkml:trace contextRef="#ctx0" brushRef="#br0" timeOffset="68068.4194">15057 11768 0,'0'0'0,"0"0"16,0 0-16,9 12 0,2 0 16,0 3-16,0 1 0,2 2 15,-2-2-15,1 3 16,0 1-16,-1 1 0,1 1 15,0 0-15,-3-3 0,2 0 16,-4-1-16,-7-18 16,0 0-16,6 20 0,-1 0 15,-3-3-15,0-1 0,-2-2 16,-2-1-16,-3-2 16,-1-1-16,-3-1 0,-2-1 15,0-1-15,-2 2 0,-4-1 16,-1-2-16,-4 2 15,-2-2-15,1 4 0,-3-5 16,0 3-16,-1 0 0,-2-1 16,-1 0-16,3 4 15,-2-4-15,-1 4 16,0-1-16,3 1 0,-3 2 0,5-1 16,-1-1-16,26-11 15,0 0-15,0 0 0,0 0 16,-22 11-16,-4 2 15,4-3-15,2-1 0</inkml:trace>
  <inkml:trace contextRef="#ctx0" brushRef="#br0" timeOffset="70103.3956">15821 11759 0,'0'0'0,"0"0"0,0 0 0,0 0 16,0 0-16,0 0 16,0 0-16,-2 15 0,-2 0 15,-4 21-15,0-1 16,-1 10-16,-4 1 0,4 2 15,-2 0-15,2-7 0,2 0 16,3-9-16,0 0 16,4-11-16,0 1 0,4-7 15,-2-1-15,3-4 0,2-2 16,1-5-16,-1 2 0,4-4 16,2-1-16,2-3 15,1-1-15,1-1 0,1 3 16,7-3-16,-5-1 0,4 4 15,-2-1-15,-2 6 16,-1-1-16,-1 6 0,-3 0 16,-1 5-16,-1 1 15,-5 8-15,0-3 0,-2 7 16,-2 0-16,-4 3 16,-2 0-16,-2 4 0,-2 1 15,-6 11-15,1 0 0,-7 8 16,1-5-16,-1-3 15,-2 0-15,3-14 0,-1 1 16,1-15-16,-3 1 0,5-10 16,-2-1-16,5-6 0,-2-1 15</inkml:trace>
  <inkml:trace contextRef="#ctx0" brushRef="#br0" timeOffset="70403.7991">15784 12319 0,'-14'5'0,"61"-31"0,-26 14 15,6-1-15,0-3 16,0 0-16,1-1 0,1 3 16,-1-2-16,1 7 15,-2-3-15,4 4 0,-5 0 16,-26 8-16,0 0 0,0 0 16,0 0-16,26-6 0,-3-2 15</inkml:trace>
  <inkml:trace contextRef="#ctx0" brushRef="#br0" timeOffset="70937.9561">16427 12133 0,'0'-14'0,"0"64"16,0-26-16,0 5 0,0-2 16,2 4-16,0 1 15,0 2-15,0-3 0,3 4 16,1-1-16,6-3 15,-2-1-15,1-11 0,2-1 16,-13-18-16,0 0 0,13 14 16,2-2-16,2-9 15,-1 2-15,-3-8 0,0 1 16,0-4-16,-4-1 0,-3-3 16,1-2-16,-2-6 15,-1 1-15,-2-9 0,0 0 16,-2 3-16,-2-2 0,-4-1 15,1 0-15,-2 5 16,-1 0-16,-1 3 0,-3-2 16,2 4-16,-1 0 0,-2 5 15,0-1-15,-1 5 16,0-4-16,4 9 0,-2-1 16,5 3-16,-1 0 0,4 1 15,0-1-15,2 0 16,-2-1-1,2-2-15,0 1 0</inkml:trace>
  <inkml:trace contextRef="#ctx0" brushRef="#br0" timeOffset="71421.1766">16875 12035 0,'0'0'0,"0"0"15,0 0-15,0 14 0,-1-2 16,-1 12-16,-2-1 0,4 5 16,-2-2-16,4 5 15,-2-3-15,4-2 0,-1 2 16,9-5-16,-2 1 15,3-7-15,2 1 0,1-6 16,-2-1-16,3-1 0,-1-2 16,3-1-16,1-2 15,0-5-15,-3-1 0,3-5 16,-2 0-16,0-5 16,0 2-16,-2-7 15,1-2-15,-6-3 0,0-1 0,-2 0 16,-2-3-16,-3 4 15,-2-2-15,-4 0 0,0-1 16,-3 3-16,-3-1 0,-4 7 16,0-3-16,-4 6 15,0-1-15,-4 5 0,0-2 16,0 8-16,-2-2 0,0 7 16,1-2-16,0 5 15,-1-2-15,1 2 0,-4-1 16,6-1-16,0-1 0</inkml:trace>
  <inkml:trace contextRef="#ctx0" brushRef="#br0" timeOffset="72307.6811">15845 11998 0,'-13'1'0,"56"-14"0,-26 3 0,3-2 16,-1 1-16,1 2 15,-2 0-15,0 0 0,0 0 16,1 2-16,1-1 0,-2 2 16,-1-1-16,-17 7 15,0 0-15,19-3 0,-2-1 16,-17 4-16,0 0 0,0 0 16,0 0-16,0 0 15,0 0-15,12-2 0,0 0 16,-8 2-16,-1-2 0,-5 2 15,1 0-15,-5 2 16,-2 0-16,-1 1 0,-3 0 16,0 0-16,-3 2 0,0 1 15,-1-2-15,1 2 16,-3-2-16,-1 3 0,-1-2 16,0 2-16,-1-1 0,3-1 15,0 0-15,3 1 16,-2-2-16,8-1 0,-3 2 15,4-1-15,-2-1 0,5-1 16,-1 0-16,2 2 16,-2-2-16,6 0 0,-2 0 15,7-2-15,-4 0 16,5 0-16,0-2 0,3 0 16,2 0-16,2 0 0,-2-2 15,8 0-15,-1 0 16,3-2-16,1 1 0,-2-1 15,-3-2-15</inkml:trace>
  <inkml:trace contextRef="#ctx0" brushRef="#br0" timeOffset="73007.1351">18056 12047 0,'12'-22'0,"-54"99"0,25-46 0,-2 7 16,1-3-16,0 0 15,-2 2-15,7-6 0,-1-1 16,14-30-16,0 0 0,0 0 16,0 0-16,0 0 15,0 0-15,-14 16 16,-1 0-16,3-12 0,-2 0 16</inkml:trace>
  <inkml:trace contextRef="#ctx0" brushRef="#br0" timeOffset="73273.3197">17862 12104 0,'0'0'15,"0"0"-15,0 0 0,11 7 16,2 1-16,2 2 15,-1 0-15,3 2 0,-1-2 16,6 4-16,-3-3 0,3 2 16,0 2-16,-1 1 15,1-3-15,-1 4 0,0-4 16,-21-13-16,0 0 0,20 16 16,-2-3-16</inkml:trace>
  <inkml:trace contextRef="#ctx0" brushRef="#br0" timeOffset="73924.0899">18754 11900 0,'0'0'0,"0"0"0,0 0 0,0 0 31,0 0-31,0 0 0,0 0 0,-6 4 0,-2-3 16,-6 13-16,1-1 0,6 6 16,-2-2-16,3 5 15,-1-2-15,3 3 0,-3 1 16,7 1-16,0-2 0,5 1 16,-3 0-16,4-4 15,-3 0-15,7-3 0,-2-1 16,4-5-16,-1 1 15,1-6-15,-2 1 0,1-7 16,0 0-16,0 0 0,0-2 16,3-5-16,-2-2 15,0 1-15,-1-4 0,2-1 16,-3 0-16,0-3 0,-3-1 16,0-1-16,-2-1 15,-3 2-15,-2 0 0,-2 2 16,-1-3-16,-4 1 15,-1 2-15,-1 1 0,-3 1 16,-2 3-16,0-2 0,0 4 16,-1-2-16,-1 7 0,1-3 15,2 2-15,2-1 16,2 4-16,-2-1 0,4 0 16,-3 0-16,4 2 0,-2-2 15,2 2-15,-1-2 16,1 2-16,-2-1 0</inkml:trace>
  <inkml:trace contextRef="#ctx0" brushRef="#br0" timeOffset="74195.6999">19091 12279 0,'0'0'0,"0"0"16,0 0-16,0 0 16,0 0-16,0 0 0,0 0 15,0 0-15,0 0 0,0 0 16,0 0-16,0 0 15,0 0-15,0 0 0,0 0 16</inkml:trace>
  <inkml:trace contextRef="#ctx0" brushRef="#br0" timeOffset="74686.6578">19364 11988 0,'0'0'0,"0"11"0,0 2 0,0 12 16,0 0-16,2 1 0,-1-3 15,5 2-15,-2-4 16,8-1-16,-2-3 0,3-2 16,-1-3-16,1-5 15,0-1-15,-2-4 0,-1-1 16,2-1-16,-2-1 0,0-3 16,0-2-16,-2-2 15,-1-1-15,1-2 0,-2-1 16,-2 1-16,-2-2 0,0 2 15,0-2-15,-2 1 16,-2-3-16,0 3 0,-2 1 16,-1 2-16,-2-1 0,1 2 15,-1-2-15,-1 3 16,0 0-16,0 2 0,0-2 16,2 3-16,-1-2 0,4 5 15,-3-1-15,6 2 16,-2-2-16,2-3 0,0 2 15,2-3-15,-2-2 0</inkml:trace>
  <inkml:trace contextRef="#ctx0" brushRef="#br0" timeOffset="74922.9217">19797 11821 0,'0'0'0,"-4"14"16,0-3-16,-4 9 15,-2-3-15,3 2 0,-1-2 16,3 1-16,0-2 0,1 2 16,0-3-16,2-2 15,-1 0-15,1-8 0,-2 1 16,2-6-16,-3 0 0</inkml:trace>
  <inkml:trace contextRef="#ctx0" brushRef="#br0" timeOffset="75391.8872">19832 11862 0,'0'0'0,"0"0"0,0 0 15,0 0-15,0 0 0,11 2 16,1 0-16,10 1 16,-3-2-16,4 1 0,-1 0 15,-3-2-15,0-2 16,-2 2-16,-1-2 0,-2 1 16,0-2-16,-3 3 0,0 0 15,-2 0-15,-1-2 16,-5 4-1,1-2-15,-6 6 0,-1 0 0,-1 7 16,-2 0-16,0 4 0,-2-1 16,0 8-16,-1-3 0,-2 7 15,0-3-15,0 6 16,-2 1-16,-2 9 0,-1 0 16,3 5-16,-3-3 0,7-3 15,-4-1-15,5-8 16,0 0-16,4-5 0,1-2 15,3-24-15,0 0 0,-2 19 16,0 0-16,2-19 16,0 0-16,0 0 0,0 0 15,0 0-15,0 0 0,2 16 16,0-2 0,-1-6-16,1-2 0</inkml:trace>
  <inkml:trace contextRef="#ctx0" brushRef="#br0" timeOffset="75742.6817">20767 11793 0,'0'0'0,"0"0"16,0 0-16,-10 12 0,0-2 16,-6 5-16,1 1 0,-3 7 15,1-3-15,1 6 16,-1 0-16,3 0 0,-1-1 15,2-2-15,0-1 16,1 0-16,-1 1 0,13-23 16,0 0-16,-16 12 0,1 2 15,2-7-15,-1 0 16</inkml:trace>
  <inkml:trace contextRef="#ctx0" brushRef="#br0" timeOffset="75992.9853">20508 11862 0,'0'0'0,"0"0"16,0 0-16,0 0 0,0 0 0,9 8 15,2-2-15,8 5 16,0 0-16,1 2 0,-2-1 15,6 2-15,-2 0 0,1 2 16,-2-1-16,1 5 16,-1-3-16,1 4 0,-2-2 15,-4-1-15,-2-3 0</inkml:trace>
  <inkml:trace contextRef="#ctx0" brushRef="#br0" timeOffset="78144.6836">21911 11428 0,'0'0'0,"0"0"0,0 0 15,0 0-15,0 0 16,-2-8-16,-3-1 0,-3-9 16,1 0-16,-1 4 15,-2-1-15,2 0 0,1 2 16,-1 2-16,0 0 0,0 0 15,-2-1-15,1 3 16,0-4-16,1 5 0,-1-2 16,9 10-16,0 0 0,-15-3 15,2-2-15,-3 6 16,-1-1-16,-1 5 0,-2 2 16,3 4-16,-1 0 0,5 4 15,-3 1-15,6 2 16,-2-3-16,6 3 0,0-2 15,6-1-15,-2 1 16,4-4-16,0-1 0,3-1 16,2-1-16,1 1 0,0-3 15,5-3-15,-4-1 0,4-3 16,0 0-16,0 0 16,1-1-16,-1-3 0,0-2 15,2 0-15,-4-2 0,1 0 16,0 0-16,-3 1 15,0-1-15,-2 0 0,-1 0 16,-1 3-16,1-2 16,-1 4-16,-1-4 0,-1 4 15,-1-1-15,3 4 0,-3-2 16,0 5-16,-2 0 0,2 3 16,-2-1-1,-2 7-15,0 0 0,0 6 0,-1-3 16,1 7-16,-1-3 15,1 3-15,-2 0 0,6 0 16,-2-1-16,2-2 0,0 0 16,1-4-16,2 1 0,1-6 15,-2-1-15,2-4 16,0-2-16,1-6 0,1-3 16,-1 0-16,0-3 0</inkml:trace>
  <inkml:trace contextRef="#ctx0" brushRef="#br0" timeOffset="78528.7826">22123 11289 0,'0'0'0,"0"0"0,0 0 15,0 14-15,-2-3 16,1 12-16,-3 0 0,4-2 15,-2-1-15,4-3 0,-2 1 16,4-2-16,-1-2 16,8-4-16,-2 1 0,1-6 15,0-3-15,1-2 0,-1 0 16,0-5-16,0 1 16,1-2-16,-1-2 0,-2 1 15,0-3-15,0 0 16,-1-3-16,-3 2 0,-3-2 15,-1 2-15,0-4 0,-1 3 16,-3 1-16,-3 1 16,-1-1-16,-2 5 0,1 1 15,-6 3-15,2-2 0,-3 7 16,1-2-16,-3 3 16,1-1-16,-3 3 0,-2-1 0</inkml:trace>
  <inkml:trace contextRef="#ctx0" brushRef="#br0" timeOffset="79045.7131">21359 12004 0,'0'0'0,"0"0"15,0 0-15,0 0 16,0 0-16,0 0 0,0 0 16,0 0-16,0 0 0,0 0 15,0 0-15,0 0 16,0 0-16,0 0 15,0 0-15,15-2 0,-1-2 16,17-6-16,-2 0 0,2-6 16,-1 1-16,8 0 0,1-3 15,11-2-15,-3-2 0,6 4 16,0-1-16,3 3 16,1-2-16,0 3 0,-1-3 15,4 6-15,-3-1 16,1 0-16,-2 0 0,9 0 15,-5-2-15,4 2 16,2-1-16,-6 2 0,1 1 16,-6 1-16,1-2 0,-6 6 15,-4-2-15,-6 6 16,-3-2-16,-7 4 0,-1-3 16,-29 3-16,0 0 15,13 5-15,0-3 0,-10 0 0,-1 0 16</inkml:trace>
  <inkml:trace contextRef="#ctx0" brushRef="#br0" timeOffset="79867.7586">21559 12371 0,'0'0'0,"0"0"0,0 0 16,0 0-16,0 0 0,0 0 15,0 0-15,12-2 16,-1-2-16,13-6 0,0 1 15,-3-4-15,1 0 16,0 3-16,-1 0 0,0 2 16,-1-1-16,-20 9 0,0 0 15,17-5-15,1-4 16,-4 9-16,-2 0 0,-6 4 16,-1-2-1,-5 6-15,-2 0 0,-3 3 0,-2 1 16,-1 2-16,1-3 0,-1 1 15,0 1-15,-2-2 0,1 0 16,1 0-16,-2-1 16,4-3-16,1-1 0,1 0 15,-2 0-15,6-1 16,-3 0-16,6-3 0,-1-2 16,4 0-16,-1 0 0,3-2 15,0-1-15,2 1 16,-1 1-16,4 1 0,-4-3 15,2 6-15,2-3 0,-13 0 16,0 0 0,9 3-16,0 2 0,-4 5 0,0-2 15,-8 9-15,1-3 0,-5 5 16,-2 1-16,-3 9 16,-1 1-16,0-1 0,-2 1 15,-6 7-15,0-1 0,-1 1 16,-2-1-16,7-9 15,-1-2-15,18-25 0,0 0 16,0 0-16,0 0 0,-7 6 16,-3 0-16,6-13 15,0-4-15,2-1 16,-2 1-16</inkml:trace>
  <inkml:trace contextRef="#ctx0" brushRef="#br0" timeOffset="80419.9315">22132 11978 0,'0'0'0,"0"0"0,0 0 0,0 0 15,0 0-15,-6 14 16,0-1-16,-4 11 0,-1 0 15,-2 8-15,2-3 0,-3 14 16,-1-1-16,2 14 16,-1-2-16,7-2 0,-1-1 15,8-2-15,-2 0 0,6-9 16,-2-1-16,5-8 16,1-1-16,1-9 0,-2-3 15,4-4-15,-2 0 16,3-4-16,-2-1 15,1-4-15,0-2 0,-2-3 0,0 0 16,2-3-16,-4-4 16,3 0-16,-2-1 0,0-4 15,-2-1-15,-1 1 0,-1-2 16,0-2-16,-1 0 16,-3 0-16,-3-1 0,-1-1 15,0 0-15,4 18 0,0 0 16,-7-12-16,-3-1 15,-2 6-15,1-4 0,-2 7 16,0 0-16,2 4 16,-2-2-16,13 2 0,0 0 15,0 0-15,0 0 0,-7 4 16,-1-2-16,8 2 16,-2-2-16,4-4 0,0 0 15,6-8-15,-3 1 0,4-3 16,-1-2-16</inkml:trace>
  <inkml:trace contextRef="#ctx0" brushRef="#br0" timeOffset="80866.6753">22551 12019 0,'0'0'0,"0"0"16,0 0-16,-6 14 0,0-3 16,-3 9-16,-3-2 0,4 4 15,-1-3-15,3 2 16,-1 0-16,5-1 0,1-1 16,2-1-16,-1-3 15,6-3-15,1 1 0,2-6 16,1-1-16,4-2 0,-3 0 15,5-4-15,-2 0 0,4 0 16,-3 0-16,5 0 16,-2 0-16,-18 0 0,0 0 15,20 3-15,1 0 0,-6 4 16,1 1-16,-6 4 16,-1-2-16,-5 3 0,-1-1 15,-3 6-15,-3-2 0,-3 6 16,1-3-16,-3 3 15,-1-3-15,9-19 0,0 0 16,-11 20-16,0-3 16,11-17-16,0 0 0,-15 12 15,0 0-15,0-5 0,0-4 16</inkml:trace>
  <inkml:trace contextRef="#ctx0" brushRef="#br0" timeOffset="81148.9038">22516 12122 0,'0'0'0,"0"0"0,0 0 15,12-3-15,-1-1 16,13-3-16,-3-3 0,8-3 16,-1-2-16,3 2 15,1-3-15,13-4 16,0-2-16,6-1 0,1 0 0,-4 3 16,1-2-16,-12 5 15,0-1-15</inkml:trace>
  <inkml:trace contextRef="#ctx0" brushRef="#br0" timeOffset="90540.9619">23286 11955 0,'0'0'0,"0"0"16,0 0-16,0 0 0,0 0 15,0 0-15,0 0 16,0 0-16,0 0 0,0 0 15,0 0-15,14 0 16,-3 0-16,16 0 16,-4 0-16,2 0 0,-1 0 0,1 0 15,-1 0-15,1 2 16,-2 0-16,2 3 0,-2-1 16,1 6-16,-2 0 0,0 1 15,0 0-15,0 2 16,-3 1-16,2 4 0,-1-3 15,0 5-15,0 0 16,-1 3-16,1-1 0,0 3 16,-1 1-16,0 4 0,1-1 15,3 8-15,-1-2 0,3 8 16,0 1 0,-4-1-16,-1-1 0,-2-1 0,-2 0 15,1 2-15,-4-1 16,1 3-16,-3 0 0,3 0 15,0 1-15,-3 2 0,1 0 16,-4 0-16,-1 2 16,-5 3-16,-1 0 0,-2 8 15,-1-2-15,0 8 0,-3-3 16,-1 1-16,0 0 0,-4 1 16,-1-1-16,0 0 15,0-1-15,0 0 0,-2-1 16,0 0-16,-1-1 15,1 1-15,-2 0 0,-1 0 16,0-1-16,-1 0 0,-3-2 16,0 1-16,0-1 15,0 0-15,-1 1 0,0 2 16,-3-2-16,0 1 16,0 0-16,-2-2 0,0 1 15,0 0-15,1 0 0,-1-2 16,1 0-16,2-2 15,-3-2-15,1 0 0,-3 0 16,0 0-16,-1-2 0,2 2 16,0 0-16,1 1 15,-1-1-15,1-3 0,-2 1 16,2-8-16,2 2 0,-4-3 16,1 1-16,1-2 15,1 0-15,1-2 0,1 1 16,-1 0-16,0-3 0,1 1 15,-2-3-15,-1 3 16,1 0-16,-1 1 0,-1-2 16,2 3-16,1-3 0,0-2 15,0-1-15,1 0 16,-1-2-16,5-4 0,-2 1 16,2-3-16,-1-2 15,1 0-15,0 1 0,3-6 16,1-2-16,1-1 0,0-1 15,0 4-15,1-2 0,-1 0 16,-1 1-16,3-1 16,-2 1-16,1-1 0,-1 2 15,2 0-15,-1-2 0,2 2 16,-3-3-16,2 5 16,1-2-16,1 1 0,-2 0 15,3-1-15,-1-1 16,10-20-16,0 0 0,-8 22 15,0-3-15,8-19 0,0 0 16,0 0 0,0 0-16,0 0 0,0 0 0,-6 20 15,1-3-15,5-17 0,0 0 16,0 0-16,0 0 16,0 0-16,0 0 0,-7 10 15,-1 0-15,3-6 0,-3-2 16</inkml:trace>
  <inkml:trace contextRef="#ctx0" brushRef="#br0" timeOffset="91024.8417">22132 18148 0,'0'0'0,"0"0"15,0 0-15,-11 0 16,2 0-16,-11 0 0,1 0 16,1 1-16,0 2 0,2-1 15,-1-1-15,1 2 16,-1-2-16,1 1 0,-2 0 15,1 2 1,-1-2-16,-1 0 0,-1 0 0,0 1 16,-1-2-16,-1-1 0,0 0 15,1 2-15,-2-2 16,-3 0-16,1 0 0,-8 6 16,-3-3-16,1 6 0,0-3 15</inkml:trace>
  <inkml:trace contextRef="#ctx0" brushRef="#br0" timeOffset="92543.8244">21110 18236 0,'0'0'0,"0"0"0,0 0 0,-1 0 16,-4-2-16,-7-2 15,-1 1-15,-7-3 0,1-3 16,0 2-16,-1-1 16,2 2-16,0 0 0,-2 2 15,-1-1-15,-1 0 16,1 1-16,-1 2 0,-1-2 15,1 2-15,-1-2 0,2 3 16,-2-4-16,3 4 16,-1-4-16,2 4 0,-1-1 15,3 0-15,-3 0 0,20 2 16,0 0-16,-18-2 16,-1 0-16,19 2 0,0 0 15,-18-2-15,-1-2 0,19 4 16,0 0-16,-19-4 15,1-2-15,18 6 0,0 0 16,0 0-16,0 0 0,0 0 16,0 0-16,-13-6 15,-3 1-15,16 5 16,0 0-16,0 0 0,0 0 0,-9-6 16,-1-2-16,4-2 15,-2-1-15,2 0 0,1-2 16,1-2-16,0 2 0,2-4 15,-2-1-15,3-4 16,-2 1-16,3-1 0,0 0 16,3 0-16,-3 1 15,3-1-15,-1 0 0,2 3 16,-2-2-16,3 1 0,1-2 16,0 3-16,0-1 0,2 2 15,0-1-15,1 1 16,0-2-16,2 5 0,-2-3 15,4 2-15,-4-1 16,6 1-16,-3-2 0,1 4 16,1-1-16,1 1 0,-1 0 15,1 2-15,2 1 0,0-2 16,1 3-16,1-1 16,-2-1-16,3 3 15,0-3-15,2 2 0,-2 0 0,2 1 16,-2-1-16,4 2 15,-2-2-15,0 2 0,0-2 16,2 5-16,0-3 16,1 2-16,-1-3 0,1 4 15,1-1 1,1 0-16,-1 0 0,-2 2 0,3 1 16,0-1-16,1-1 0,-1 4 15,0-2-15,1 3 0,-3-1 16,2 1-16,1 0 15,0 1-15,-1-1 0,2 0 16,-1 0-16,-1 3 16,-1-3-16,1 1 0,1 2 15,1-1-15,-2-2 0,1 1 16,-1 2-16,-1-1 16,-1-1-16,1 3 0,-1 0 15,1 2-15,-1 0 16,1 0-16,-2 0 0,-2 1 15,0 2-15,0 0 0,0 0 16,-1 4-16,-1-3 0,-1 2 16,1-1-16,0 3 15,-1-1-15,-1 3 0,0 1 16,-1-2-16,-1-1 0,-1 4 16,1-3-16,0 1 15,-2 0-15,-2 1 0,-1-1 16,1 2-16,-2-3 0,-10-15 15,0 0-15,9 20 16,0-2-16,-9-18 0,0 0 16,7 21-16,-1 1 0,-2-1 15,-2-1 1,-1-1-16,1 2 0,-2-4 0,-2 1 16,2-18-16,0 0 0,-3 15 15,-1 1-15,-2-4 16,-1 0-16,7-12 0,0 0 15,-9 11-15,0 1 16,-4 0-16,-2-2 0,0-1 16,-1 2-16,0-2 15,-2 1-15,3 1 0,-3-4 16,0 1-16,1-2 0,-1 1 16,-1-1-16,-1 3 0,-2-4 15,0 5-15,-5-2 16,2 6-16,-1-3 15,1 5-15,-3-3 0,6 1 0,-4 0 16,4-1-16,-1-4 16,1 1-16,0-2 0,2-1 15,-1 1-15,0-2 0,-3 0 16,2 0-16,0 0 16,0 0-16,-2 0 0,0-1 15,1-1-15,1 2 0,-1-2 16,-1 0-16,1 0 15,1 0-15,-1-1 0,1 2 16,-2-1-16,5 0 16,-1 0-16,1-1 0,-1-1 15,3 0 1,-3 0-16,4 0 0,-1-2 0,1 2 16,1 1-16,-1-3 0,0-3 15,-2-3-15,1 0 0,-3-1 16,0-1-16</inkml:trace>
  <inkml:trace contextRef="#ctx0" brushRef="#br0" timeOffset="103836.9312">4243 14447 0,'0'0'0,"0"0"16,0 0-16,0 0 0,0 0 15,0 0-15,0 0 16,10 0-16,0 0 0,9 0 15,-1 0-15,-1 0 0,2 0 16,-3 0-16,0 0 16,2 0-16,0 0 0,0 3 15,-1-2-15,3 1 16,0 0-16,3 2 0,-2-2 16,3 2-16,0 0 0,0-3 15,1 2-15,2 0 16,-1 0-16,1 0 0,1-1 15,-1 0-15,-1 1 0,4-3 16,-2 0-16,-2 0 16,-1-3-16,1 1 0,-1 0 15,5 1-15,-2-4 16,5 4-16,-2-4 0,2 4 16,-1-3-1,8 4-15,-1-1 0,6 1 0,-5 0 0,2 0 16,-3 0-16,-1 1 15,-1-1-15,3 3 0,0-2 16,-3 3-16,-2-1 0,1 2 16,2-4-16,2 3 15,-3-1-15,2-1 0,-2-2 16,0 2-16,-1-2 0,-1 1 16,0 2-16,2-2 15,-2 1-15,3 2 0,-2 0 16,1 0-16,-2 0 15,0 0-15,0-1 0,3 1 16,-2 1-16,-1-1 16,0 0-1,0 0-15,-2-3 0,2 1 0,-1 1 0,0 0 16,-1-1-16,2 2 0,0-1 16,0-2-16,-1 1 15,3-1-15,-2 2 0,4-2 16,0 2-16,0 0 15,0 2-15,-2 0 0,-2-2 16,2 1-16,-3-3 0,1 3 16,2-2-16,0 2 15,0 0-15,0-2 0,-2 0 16,4 0-16,-2 0 0,1 0 16,-1-2-16,0 2 15,-1-1-15,4 4 16,-3-3-16,0 0 0,-2 0 15,1 0-15,-1-2 0,1 0 16,-3 0-16,4 0 0,-3-2 16,1 2-16,1-2 0,0 0 15,-3 0-15,2 2 16,0-3-16,2 3 0,-2-2 16,0 2-16,-2-1 0,2-1 15,-1 0-15,-1 0 16,0 0-16,-1 0 0,-1-2 15,-3 0-15,-3 0 0,-1 0 16,-2-1 0,2 2-16,0-4 0,-1 1 0,1-1 15,0 3-15,-1-5 16,-1 1-16,-1-1 0,-1-4 16,0 2-16,-2-3 0,2-2 15,-1 2-15,0-3 16,-1-2-16,-3-1 0,3-4 15,-3 1-15,1-1 16,-2-1-16,-2-3 0,-1 1 16,-1-4-16,0 2 0,0-1 15,-3-4-15,4-6 16,0 1-16,-5 2 0,-1-2 16,-1 7-16,-2 0 0,-2 4 15,0-1-15,-2 6 16,0 3-16,-2-1 0,-1-1 15,-3 4-15,-2 1 0,0-1 16,-1 0-16,-1 3 16,-2-1-16,-2 0 0,1-1 15,-3 2-15,1-2 0,-3 4 16,0-3-16,0 3 16,-3-2-16,-1 4 0,-1-3 15,2 4-15,-2 1 0,-3 2 16,1-4-16,-1 2 15,0 2-15,-1 2 0,-1-2 16,-1 3-16,0-2 0,-2 2 16,0-1-16,-11-2 15,1 1-15,-4 4 0,0-3 16,5 1-16,0 0 0,-2 2 16,2-2-16,-2 2 15,1 0-15,0 2 0,-2 0 16,0 2-16,0-2 0,0 2 15,-1 0-15,2 0 16,-2 0-16,2 4 0,-2-3 16,1 1-16,-2 1 0,-1-2 15,-3-1-15,3 3 16,-1-3 0,0 1-16,-1 0 0,0 0 0,0 1 15,2 0-15,-1-3 0,2 5 16,-2-3-16,0 1 15,-2 0-15,1 0 0,2 0 16,-1 2-16,-1-2 0,0 3 16,0-1-16,2 0 15,-3 0-15,3-1 0,-4 2 16,1-1-16,1-2 0,-1 2 16,-2-1-16,1 1 15,0 1-15,2 0 0,-1 1 16,8 0-16,0-2 0,-2 1 15,0 0-15,-1 0 16,2 1-16,-2 0 16,2 0-16,-4072 2 0,8143-3 0,-4072-1 15,0 1-15,2-4 16,-2 2-16,5-2 0,2 1 16,1 0-16,0-2 0,3 2 15,-2-3-15,1 5 16,0-1-16,2-1 15,0-1-15,3 3 0,0-2 16,3 4-16,-1-2 0,5 4 16,-1-3-16,1 5 0,-2-1 15,1 4-15,-1-1 0,2 3 16,-4-1-16,6 4 16,-3 0-16,3 1 0,-1 1 15,4 1-15,1-1 16,1 2-16,1 0 0,1 1 15,1 0-15,1 3 0,1-3 16,3 2-16,1 1 0,0 1 16,0-1-16,3 2 15,1-3-15,3 1 0,-3-3 16,6 1-16,-2-3 16,3-1-16,0-3 0,1-2 15,0-2-15,1-5 0,-1-3 16,3-3-16,-1-1 15,5-8-15,-3 2 0,-3-9 16,0 0-16,-2 0 16,-2-1-16</inkml:trace>
  <inkml:trace contextRef="#ctx0" brushRef="#br0" timeOffset="119886.7796">10077 17456 0,'0'0'0,"0"0"0,0 0 0,0 0 16,0 0-16,0 0 15,0 0-15,0 0 0,0 0 16,10 10-16,-2-2 15,7 4-15,-1-2 0,4-1 16,-2-1-16,4-2 0,-1 0 16,3-2-16,-1 0 15,2 0-15,1 0 0,1 0 16,1 0-16,4 0 0,-3-1 16,5 2-16,-3-2 15,4 3-15,-2-2 0,13 3 16,-4 0-16,10 3 15,-3-2-15,-3-1 0,3 0 16,-3 0-16,0-3 0,2 2 16,-2-2-16,3 0 15,-3 0-15,3 0 0,-2-2 16,3 2-16,-2-2 0,4 2 16,-4-1-16,1 1 15,2-2-15,-1 3 0,-1-1 16,-1-1-16,3 1 0,-3-2 15,-1 0-15,2-2 16,-2 0-16,0-2 0,1 0 16,-2 0-16,2 0 0,-4-1 15,2-1-15,-1-1 16,-2-1-16,-2 0 0,-1 0 16,-1-1-16,0-4 0,-2 3 15,0-5-15,0 2 16,1-1-16,-2-1 0,-3 0 15,-1-2-15,-1-1 16,-1-2-16,0-2 0,-1-1 16,2-1-16,-4 1 0,-1-3 15,-3 0-15,-2-1 0,-2 1 16,-4 1-16,1-1 16,-3-1-16,-1-3 0,0-1 15,-2 0-15,-3-3 0,3 2 16,-2-1-16,-2-2 15,0-1-15,0-7 0,-1-1 16,-3-2-16,0-2 0,-5 1 16,-1 0-16,-4 6 15,1-2-15,-3 5 0,0 1 16,-1 3-16,-3 1 16,-1 3-16,-1-1 0,-2 2 15,-1-1-15,-3 4 0,-1 1 16,-4 1-16,2-2 15,-2 5-15,-3-1 0,1 2 16,0-1-16,-2 1 16,-3 1-16,1 1 0,-2-2 15,0 5-15,-3-4 0,1 4 16,0 0-16,-3 3 16,2-2-16,-3 2 0,0-2 15,-3 3-15,1-2 0,0 4 16,0-3-1,-2 4-15,-1-1 0,2 1 0,-1-3 16,1 3-16,-3-1 0,1 1 16,-1 1-16,4 0 15,-3 1-15,4 4 0,-2-2 16,2 2-16,-2 0 0,1 4 16,0-2-16,0 3 15,0-4-15,2 3 16,-3 0-16,3 0 0,-1 1 15,0 1-15,2 3 0,-1 0 16,3 1-16,-1 2 0,-1-1 16,4 3-16,-2-2 0,5 2 15,-2-2-15,1 1 16,-1 0-16,2 4 16,-1-1-16,5 1 0,-2-1 0,2 1 15,-2-1-15,3 3 16,0-3-16,3 4 0,-3 0 15,3 4-15,-2-3 16,5 5-16,1-1 0,1 4 16,1 1-16,1 2 0,0-1 15,6 3-15,-1-4 16,3 2-16,-2-2 0,7 1 16,-1-1-16,6-3 0,-3 0 15,3 1-15,1-1 16,2 3-16,1 0 0,5 1 15,-3-2-15,5 7 16,-1-3-16,6 12 0,-1-2 16,9 5-16,0 1 0,6-5 15,-3 2-15,8-5 16,-2 0-16,-4-13 0,-1-3 0</inkml:trace>
  <inkml:trace contextRef="#ctx0" brushRef="#br0" timeOffset="122355.7869">12344 13109 0,'15'-5'0,"-78"29"16,34-11-16,-7 7 0,-1-1 16,-2 3-16,-2-2 15,-4 9-15,-3-1 0,0 3 16,-1 0-16,-1 3 16,-3-3-16,1 7 0,0-3 15,2 4-15,0 0 0,2 1 16,-1-1-16,1 2 0,-2-2 15,-2 5-15,2-3 16,-3 6-16,0-2 0,2 5 16,0-3-16,6 0 15,-1-2-15,11-6 0,-3 0 16,10-7-16,1-1 0,7-9 16,1 1-16,19-23 15,0 0-15,-12 15 0,-1 0 16,2-2-16,2-3 15,-3 0-15,0 0 0,1 2 16,-5-2-16,-2 8 0,-2-1 16,5 1-16,-3-2 0</inkml:trace>
  <inkml:trace contextRef="#ctx0" brushRef="#br0" timeOffset="123796.6572">21575 16334 0,'0'0'0,"0"0"16,0 0-16,0 0 0,0 0 15,0 0-15,0 0 16,-9 9-16,2-3 0,-8 6 16,-1-3-16,-3 3 0,-3 0 15,-4 0-15,-1 0 16,-5 1-16,-1 0 0,-10 10 16,0-2-1,-4 4-15,-3-1 0,6 4 0,-4-3 16,4 4-16,-1-1 0,3 0 15,0-1-15,5 1 16,1-3-16,2 5 0,-1-3 16,1 1-16,1-1 0,0 0 15,-1-1-15,-1 2 16,0-3-16,1 3 0,-1-3 16,4 3-16,-2-3 0,5-2 15,-1 1-15,5-2 16,-2-2-16,7-2 0,-1-3 15,7 1-15,-3-3 0,16-13 16,0 0-16,-13 14 16,-2-2-16,15-12 15,0 0-15,0 0 0,0 0 16,0 0-16,0 0 0,-11 12 16,0-2-16,11-10 0,0 0 15,-9 6-15,0-3 0,3 0 16,0-2-16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2:42:12.01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23353 7468 0,'0'0'0,"0"0"0,0 0 0,0 0 16,0 0-16,5 10 15,-4 0-15,5 10 0,-2-2 16,0 1-16,-2-1 0,-1 2 16,1-3-16,0 2 15,0-3-15,-2 0 16,0-2-16,2-2 0,-2-3 0,2-3 15,1-2-15,6-4 16,-1-1-16,10-8 0,-1 0 16,8-10-16,1 2 0,5-4 15,-1-1-15,7-5 16,0-3-16,1-1 0,-3-1 16,-8 7-16,-1-3 0,-8 6 15,-3-2-15,-15 24 16,0 0-16,10-15 0,0-2 15,-6 3-15,-1-1 0,-1 6 16,-2-2-16</inkml:trace>
  <inkml:trace contextRef="#ctx0" brushRef="#br0" timeOffset="834.4047">18085 7531 0,'0'0'0,"5"-10"0,-1-1 16,9-13-16,1 0 0,11-6 15,-2 0-15,10-10 0,1-1 16,8-10-16,-1-1 0,-1 2 16,0 2-16,-8 9 15,-2 0-15,-12 15 0,2-1 16,-10 10-16,-3-1 16,-7 16-16,0 0 0,2-13 15,-2-4-15,-2 7 0,0 1 16</inkml:trace>
  <inkml:trace contextRef="#ctx0" brushRef="#br0" timeOffset="1235.1521">18864 5999 0,'0'0'0,"0"0"16,0 0-16,-1 4 15,-4 0-15,-6 6 0,2 0 16,-3 4-16,0-3 0,1 7 16,11-18-16,-14 18 0,2 5 0,-2 1 15,3 6-15,-1-3 16,4 3-16,-2-2 0,7 2 15,-1-2-15,4-1 16,0-2-16,6-3 0,-3-2 16,12-5-16,-4-1 0,9-4 15,-3-2-15,8-7 16,-1 2-16,4-7 16,0 0-16,0-2 15,0-2-15,1-2 0,-2 0 0,-1 1 16,-1-2-16,-4 0 0,-2-1 15,-7 3-15,0-1 0</inkml:trace>
  <inkml:trace contextRef="#ctx0" brushRef="#br0" timeOffset="1392.0783">19185 6376 0,'0'0'0,"0"0"0,0 0 15,0 0-15,0 0 0,0 0 16,0 0-16,0 12 15,0-2-15,0 6 0,0-1 16,2-5-16,0 0 16,0-9-16,-2 2 0,0-7 15,-2 0-15</inkml:trace>
  <inkml:trace contextRef="#ctx0" brushRef="#br0" timeOffset="1568.0392">19203 6213 0,'0'0'0,"0"0"0,0 0 15,0 0-15,0 0 0,0 12 16,0-2-16,4 5 0,-2 1 16,3-8-16,-1 0 0</inkml:trace>
  <inkml:trace contextRef="#ctx0" brushRef="#br0" timeOffset="2485.9805">19455 6239 0,'0'0'0,"-9"11"0,-3 2 0,-2 2 16,-2 0-16,7 3 15,-2-1-15,4-4 0,1-1 16,4 0-16,0-2 0,4-3 15,0-1-15,4 0 16,-2-2-16,4-2 16,-2-2-16,3-4 0,2 0 0,-2 0 15,1-2-15,-3 2 0,2-2 16,-2 4-16,-1-2 16,0 3-16,-3-1 0,2 2 15,-1 0-15,0 2 16,-2-2-16,2 1 0,-2-1 15,2 4-15,-2-2 0,2-2 16,0 0-16,2-4 16,0-1-16,1-5 0,1-2 15,2-4-15,0 1 16,3-9-16,1-1 0,-1-5 16,0 1-16,0-3 0,-1 0 15,3-13-15,0 1 16,0-2-16,1-1 0,-16 47 15,0 0-15,12-38 0,-1 1 16,-11 37-16,0 0 0,11-20 16,-4 1-16,-1 17 15,-2 0-15,-2 10 0,0-2 16,0 8-16,-2-1 0,0 7 16,-2-1-16,0 11 15,0-3-15,0 3 0,-2-2 16,2-1-16,-1 1 15,1-3-15,0 0 0,2-5 16,-2 0-16,2-4 0,0 0 16,2-6-16,0-3 15,3-1-15,-1-3 0,6-6 16,0-1-16,3-3 0,1-2 16,3-1-16,-1 1 15,3-1-15,1-2 0,0 5 16,-3-3-16,-1 9 0,0-3 15,-3 7-15,-4-2 16,-3 8-16,-2-2 0,-3 7 16,-1-1-16,-1 3 0,-3 0 15,2 1 1,-2 0-16,4-17 0,0 0 0,0 0 16,0 0-16,4 14 0,0-3 15,5-9-15,1-2 0,2-10 16,0 1-16,1-1 15,1-2-15,4 4 16,-2 0-16,-16 8 0,0 0 16,11-2-16,-2 0 0,-9 2 15,0 0-15,6 4 16,1-2-16,-7-2 0,0 0 16,0 0-16,0 0 0,0 0 15,0 0-15,5 4 16,1 0-16,2-6 0,-1-3 15,3-2-15,-5-2 0</inkml:trace>
  <inkml:trace contextRef="#ctx0" brushRef="#br0" timeOffset="2769.708">20314 5522 0,'0'0'16,"0"13"-16,0 2 0,0 13 15,-2-4-15,0 10 16,0-2-16,0 9 0,0-3 16,2 4-16,-2-3 0,2 1 15,-2-3-15,2-1 0,0-2 16,0-2-16,0-3 15,0-29-15,0 0 0,0 24 16,0 0 0,2-5-16,-2-1 0,2-8 0,0 0 0</inkml:trace>
  <inkml:trace contextRef="#ctx0" brushRef="#br0" timeOffset="3086.8158">20545 5553 0,'0'0'0,"0"0"16,0 0-16,0 0 0,0 0 15,0 0-15,0 0 16,0 0-16,0 0 0,0 0 16,0 0-16,0 12 15,0 1-15,0 11 0,0 2 16,0 7-16,0-2 0,0 9 15,0-2-15,2-1 16,0 1-16,1-2 0,1 0 16,0-3-16,-2 1 0,2-3 15,0-2 1,-3-5-16,1-2 0,-2-22 0,0 0 16,0 0-16,0 0 0,0 0 15,0 0-15,0 15 16,-2-2-16,1-4 0,-3-1 15</inkml:trace>
  <inkml:trace contextRef="#ctx0" brushRef="#br0" timeOffset="3304.2335">20467 5881 0,'0'0'0,"0"0"16,0 0-16,14-2 15,-2-2-15,11-3 0,-2-1 16,6-2-16,-2 0 0,0 0 16,0-2-16,5 1 15,-3-1-15,3-1 0,-3 1 16,1-4-16,-2-2 0,-5 2 16,-1-1-1</inkml:trace>
  <inkml:trace contextRef="#ctx0" brushRef="#br0" timeOffset="3819.9071">20919 5671 0,'0'0'0,"0"0"16,0 0-16,0 2 0,0 0 16,0 4-16,0 1 0,2 2 15,1 1-15,3 3 16,-2-1-16,7-2 0,1 0 16,1-5-16,3 1 15,-3-2-15,0 1 0,1-5 16,0 0-16,0 0 0,-1-2 15,1-2-15,-3-1 0,1 0 16,0-4-16,-2 1 16,-1 0-16,1-5 0,0 0 15,-1-1-15,0-2 16,-9 16-16,0 0 0,0 0 16,0 0-16,0 0 0,0 0 15,7-12-15,1-2 16,-6 13-16,1-4 0,-6 11 15,1 0-15,-4 10 0,1-2 16,-1 10-16,-3-2 16,0 13-16,0-2 0,-4 16 15,0 0-15,-3 12 16,1-2-16,-3 8 0,-1-3 16,-1-1-16,0-2 0,1-5 15,-2-2-15,3-7 16,1 0-16,3-5 0,-1-3 15,-1-4-15,-1-1 0,-1-7 16,1-1-16,3-11 0,1 2 16,-2-7-16,2-2 15,13-8-15,0 0 0,-16 5 16,-2-1-16,2-7 0,1 2 16,3-6-16,0-4 15,5 4-15,-1-3 0</inkml:trace>
  <inkml:trace contextRef="#ctx0" brushRef="#br0" timeOffset="11461.3222">18105 9795 0,'0'0'0,"0"0"0,0 0 16,0 0-16,0 0 0,0 13 15,0-1-15,0 11 16,0 1-16,0-3 0,0-1 16,0 0-16,0-3 15,0 1-15,0-2 0,2-3 16,0 2-16,0-4 0,-1 1 15,1-2-15,0-2 0,0-1 16,1-1-16,1 0 16,-2-2-16,0 1 0,-1-3 15,1-2-15,0 0 16,4-5-16,0-1 0,6-4 16,-3-1-16,5 0 15,-2-4-15,3-3 0,2 1 16,3-5-16,-1 1 0,3-2 15,-4 0-15,4 0 0,-2-2 16,-1 3-16,1-2 0,0 4 16,-3-1-16,2 4 15,-4 1-15,1 0 0,-1 0 16,1 4-16,-3-1 0,-13 13 16,0 0-16,18-11 15,-3 0-15,5-3 0,0-2 16,-3 0-16,1 1 0</inkml:trace>
  <inkml:trace contextRef="#ctx0" brushRef="#br0" timeOffset="17017.7241">12066 9482 0,'0'0'0,"0"0"0,0 0 15,-8 5-15,-1-4 0,-7 11 16,-2-1-16,3 9 0,-1-2 16,1 1-16,-3 1 0,3 2 15,-3-3-15,18-19 16,0 0-16,-11 21 16,-4 1-16,15-22 0,0 0 0,-7 16 15,-1-1-15,8-11 16,-2 1-16,8-10 15,-2-1-15,2-3 0,-3-1 0,8-4 16,-4 1-16,8 1 16,0 0-16,2 2 0,-1 0 15,-3 4-15,-1 0 16,-4 5-16,-3-2 0,-3 3 16,-2 0-16,-2 6 15,1-2-15,-5 6 0,-2 1 16,0 2-16,0 1 0,1 4 15,-3-3-15,4 6 16,-2 0-16,8-21 0,0 0 16,-2 12-16,0 1 0,2-5 15,0-2-15</inkml:trace>
  <inkml:trace contextRef="#ctx0" brushRef="#br0" timeOffset="17842.1964">17445 9610 0,'0'0'0,"-11"9"0,2 1 15,-5 4-15,1-1 0,1 3 16,0-2-16,0 0 16,-3 0-16,6 0 0,-1-3 15,5-1-15,-4 1 0,5-9 16,1 1-16,1-3 15,0 0-15</inkml:trace>
  <inkml:trace contextRef="#ctx0" brushRef="#br0" timeOffset="18001.6032">17507 9655 0,'0'0'0,"0"0"16,0 0-16,-8 13 0,0 0 15,-1 3-15,-4 2 0,0 4 16,-1-2-16,1-1 0,0 0 16</inkml:trace>
  <inkml:trace contextRef="#ctx0" brushRef="#br0" timeOffset="45435.5628">3056 9338 0,'0'0'0,"0"0"0,0 0 15,0 0-15,0 0 0,-9 12 16,1-2-16,-5 8 0,-3-1 15,0 7-15,1-3 16,0 7-16,-3-1 0,2 3 16,-1-3-16,-2 7 0,0-3 15,5-2-15,-1-1 16,15-28-16,0 0 16,-11 16-16,0 0 0,3-8 0,-1-3 15</inkml:trace>
  <inkml:trace contextRef="#ctx0" brushRef="#br0" timeOffset="45706.01">3132 9433 0,'0'0'0,"0"0"0,0 0 15,0 0-15,0 0 0,-7 12 16,-2-2-16,-3 9 16,0 0-16,-3 5 0,1-1 15,2 3-15,0-2 0,6-1 16,-4 1-16,9-3 16,-1-1-16,2-20 0,0 0 15,0 0-15,0 0 0,6 16 16,-3-3-16</inkml:trace>
  <inkml:trace contextRef="#ctx0" brushRef="#br0" timeOffset="46730.0424">10801 9757 0,'11'-6'15,"-53"29"-15,21-11 0,8 4 0,-3 0 16,1 2-16,-3-3 0,3 5 16,-3-3-16,2 3 0,-2-3 15,2 3-15,-1-2 16,17-18-16,0 0 0,-9 11 16,-2 0-16,11-7 15,-1-3-15,4-2 0,-1-3 16,3-1-16,-1-1 0</inkml:trace>
  <inkml:trace contextRef="#ctx0" brushRef="#br0" timeOffset="46913.5461">10920 9740 0,'0'0'0,"0"0"0,0 0 16,0 0-16,0 0 0,-2 3 15,-1-2-15,-8 6 0,0-2 16,-7 8-16,-1-2 15,-1 9-15,0-2 16,1 3-16,-2 0 0,0 1 16,2 0-16,19-22 0,0 0 15,-18 21-15,-1 1 16,3-4-16,1 0 0</inkml:trace>
  <inkml:trace contextRef="#ctx0" brushRef="#br0" timeOffset="59379.4664">11079 12632 0,'0'0'16,"0"0"-16,0 0 0,0 0 15,0 0-15,0 0 0,0 0 16,0 0-16,0 0 0,0 0 16,0 0-16,0 0 15,0 0-15,0 0 0,0 0 16,0 0-16,0 0 0,0 0 16,0 0-16,0 0 15,0 0-15,0 0 0,0 0 16,0 0-16,0 0 15,10 2-15,-1 0 0,7 2 16,0 0-16,-1 0 0,-1 0 16,2 0-16,-1-1 15,2-1-15,-1 1 16,-1-3-16,-2 0 0,1 0 0,-2-3 16,2 0-16,-3-1 0,2 0 15,-2 0-15,2 1 16,1-4-16,1 1 0,2-1 15,0-1-15,2 0 16,0 4-16,-2-2 0,-17 6 16,0 0-16,20-3 15,-3 2-15,-17 1 0,0 0 16,20 1-16,0 2 0,-1 1 16,1-2-16,2 2 15,-4-2-15,3 0 0,-1-2 16,-1 0-16,1-2 0,-1 2 15,1-2 1,0 0-16,-3-2 0,-17 4 0,0 0 16,21 0-16,-1-1 0,1 1 15,0 0-15,-1 3 16,-3-1-16,-17-2 0,0 0 16,20 4-16,-2-2 0,-18-2 15,0 0-15,24 1 16,-2 2-16,-22-3 0,0 0 15,23-3-15,0 0 0,-1-1 16,1 0-16,0 0 16,-2-2-16,-21 6 0,0 0 15,22-4-15,-2 0 0,-1 3 16,0-3-16,-19 4 16,0 0-16,22 0 0,-3 0 15,3 0-15,-1 0 16,-2 0-16,-1-3 0,-1 1 15,1-1-15,0-2 0,-1 1 16,-17 4-16,0 0 0,16-3 16,-3-3-16</inkml:trace>
  <inkml:trace contextRef="#ctx0" brushRef="#br0" timeOffset="71659.776">6423 13573 0,'0'0'0,"0"0"0,0 0 0,0 0 15,0 0-15,0 0 0,0 0 16,0 0-16,0 0 0,0 0 15,0 0-15,0 0 16,0 0-16,0 0 0,0 0 16,0 0-16,0 0 0,0 0 15,0 0-15,0 0 16,0 0-16,0 0 0,0 0 16,10 0-16,-1-2 0,11 0 15,-2 1-15,-1-1 16,2-3-16,-4 1 15,1 0-15,3 2 16,-1-1-16,4 1 0,-3 0 0,-1 0 16,-1 0-16,3 2 15,-2-2-15,0 2 0,3-2 16,1 2-16,-1 0 0,2 0 16,1 0-16,2 0 15,-4-2-15,4 2 0,-2 0 16,2 0-16,-2 0 0,2 0 15,2 0-15,-1 0 0,0 0 16,1 0-16,-1 0 16,0 0-16,-2 0 0,0 2 15,0-2-15,-1 0 16,0 0-16,-1 0 0,-2 0 16,1 2-1,1 0-15,-23-2 0,0 0 0,0 0 16,0 0-16,19 2 0,0 0 15,-19-2-15,0 0 0,0 0 16,0 0-16,0 0 16,0 0-16,17 4 0,-1-2 15,-16-2-15,0 0 0,10 3 16,-2-1-16</inkml:trace>
  <inkml:trace contextRef="#ctx0" brushRef="#br0" timeOffset="73401.7412">10244 14100 0,'0'0'0,"0"0"0,0 0 15,0 0-15,0 0 0,0 0 16,0 0-16,0 0 16,0 0-16,0 0 0,0 0 15,0 0-15,0 0 16,0 0-16,0 0 0,11 3 16,-1-1-16,10 6 0,-2-2 15,1 2-15,0-2 0,2 0 16,-2 0-16,1-3 15,-3 1-15,3-2 0,0 1 16,-1 0-16,1 0 0,1-2 16,-2 1-16,4 1 15,-3-1-15,1-1 0,-2-1 16,3 3-16,-1-3 0,5 1 16,-3 1-16,3 0 15,-3 0-15,3 0 0,-2-2 16,1 2-16,-1-2 0,3 2 15,-2-2-15,2 2 16,-1-2-16,2 2 0,0-2 16,-1 2-16,0-2 15,3 1-15,-3 2 0,2-1 16,0-2-16,1 0 0,-3 0 16,1 0-16,-1 0 15,1 0-15,-1 0 0,2 0 16,2 0-16,-2 0 0,-1 0 15,1 0-15,-3 0 16,2 0-16,-1 0 0,1 1 16,0-1-16,-1 0 15,1 0-15,-1 2 0,1-2 16,-4 2-16,2 0 0,-1 0 16,2 0-16,-4 3 15,-2-3-15,-21-2 0,0 0 16,0 0-16,0 0 0,24 3 15,-2-1-15,-22-2 16,0 0-16,21 3 0,-2-2 16,-5 2-16,0 0 0,-9 0 15,-1-2-15</inkml:trace>
  <inkml:trace contextRef="#ctx0" brushRef="#br0" timeOffset="75458.6884">11844 13636 0,'0'0'0,"0"0"0,0 0 0,0 0 15,0 0-15,0 0 16,0 0-16,8-8 0,-1 0 16,6-4-16,-2-1 0,2 1 15,1-2-15,2 2 16,-2-1-16,1 1 0,-1 0 16,1 2-16,1 0 15,1-3-15,-1 1 0,2-1 16,0 2-16,-18 11 0,0 0 15,20-9-15,-1-1 0,3 1 16,-2 0-16,-3 1 16,1-1-16,-18 9 15,0 0-15,17-7 0,1-1 16,-3 5-16,-1-1 0,-14 4 16,0 0-16,0 0 0,0 0 15,10 0-15,-2-2 16,-3 2-16,-1 0 0</inkml:trace>
  <inkml:trace contextRef="#ctx0" brushRef="#br0" timeOffset="104370.6634">9760 15475 0,'0'0'0,"-8"3"16,-2 0-16,-3 6 0,-2 0 16,3-1-16,1 3 15,0-4-15,2 1 0,1 0 16,1 0-16,-4 0 0,2 0 16,-1-1-16,-2-1 15,1 3-15,0-3 0,11-6 16,0 0-16,-15 7 15,2-1-15,13-6 0,0 0 16,-18 4-16,1-1 0,-3 2 16,-1-4-16,4-1 15,-2 0-15,1-1 0,-1-4 16,3-1-16,-1 1 0,2-3 16,0-2-16,1 1 15,-1-1-15,3-1 0,0-4 16,3-1-16,-4 0 0,3-1 15,1-3-15,0 1 16,2-3-16,1-1 0,-2-1 16,3 1-16,-2-3 0,3 2 15,-1-1-15,3 1 16,-2 0-16,6-3 0,-2 2 16,4 1-16,-3 0 0,1 1 15,0-1-15,2 3 16,1-1-16,0 2 0,1-1 15,2 2-15,-1-1 0,4 2 16,-2-2-16,2 1 16,3-1-16,1 3 0,-1-4 15,1 4-15,-1-1 16,3 0-16,1 1 0,4 2 16,-3-3-16,3 4 0,-1 0 15,3 2-15,-2-2 0,2 3 16,-1-1-16,2 4 15,0-1-15,1 0 0,-1 2 16,1 1-16,-1-3 0,-1 7 16,0-1-16,1 1 15,1 0-15,1 2 16,-2 0-16,0 4 0,-1-2 16,1 4-16,-4 0 0,2 3 15,1 0-15,-3 2 16,0 1-16,-1 4 0,-2-1 15,-1 3-15,-1-1 0,0 3 16,-2-2-16,0 2 16,0-1-16,-5 3 0,1-2 15,-3 1-15,2-2 0,-3 3 16,-3 1-16,-1-3 16,-2 1-16,0 0 0,-2 0 15,0 1-15,-1 0 0,-3 2 16,-1-3-16,-2 3 15,-1-3-15,-2 5 0,1-1 16,-2 1-16,-4-3 0,-1 3 16,0-3-16,2 1 15,1-2 1,-1-3-16,-1-1 0,1 2 0,-1-3 0,1 0 16,1-2-16,1-1 15,0-1-15,3-2 0,-2-4 16,3-1-16,0-2 15,-1-2-15,-1-1 0,-2 2 16,-1-3-16</inkml:trace>
  <inkml:trace contextRef="#ctx0" brushRef="#br0" timeOffset="114747.7693">20346 12583 0,'0'0'0,"17"4"16,-1-2-16,14 0 15,-1 0-15,6 2 0,0-1 16,17 0-16,-4 1 0,5-2 31,-2 0-31,4-1 0,-2-1 0,-2 3 16,-1-3-16,1 0 0,1 0 16,-3 0-16,0 0 0,-5-3 15,1 0-15,-5-3 0,-1-3 16,5 2-16,-4-1 15,7 2-15,-5 0 0,4 3 16,-2-3-16,2-2 0,1 0 16,-1 1-16,1-4 0,-2 5 15,-2 0-15,-1 3 16,-2-2-16,-2 2 0,1-4 16,2 6-16,1-2 15,-3-2-15,-2 0 0,-4 2 16,0-2-16,-3-2 0,0 2 15,-30 5-15,0 0 16,22-5-16,-2 0 0</inkml:trace>
  <inkml:trace contextRef="#ctx0" brushRef="#br0" timeOffset="128678.8967">17153 12530 0,'0'0'0,"0"0"0,0 0 0,0 0 16,0 0-16,-2 8 0,-3 0 16,-1 6-16,0-1 15,-4-1-15,1-3 0,-1 0 16,0-1-16,0-3 15,1 2-15,-1 0 0,-2-1 16,1 4-16,-3-2 0,-1 3 16,-3 0-16,-8 6 0,1-2 15,-6 6-15,0-4 16,-15 13-16,-2-3 0,-12 12 16,-2-1-16,0 5 0,0 0 15,6 0-15,2 1 16,7-1-16,-2-2 0,7-1 15,-1-3-15,4 0 0,-2-1 16,0 3-16,1 0 16,-1 4-16,0-1 0,1 4 15,-4-4-15,2 2 16,-5-1-16,6-3 0,1-1 16,2-1-16,1-2 0,-3-1 15,2 0-15,-2 3 16,-1-3-16,1 3 0,-3-3 15,0 3-15,1 1 16,-5-1-16,-2 1 0,1 3 16,-1-3-16,3 2 0,-2 0 15,1 0-15,-2-1 0,4 1 16,-2 1-16,8-3 16,-2-2-16,5-1 0,-1-3 15,4 1-15,0-2 0,-4 0 16,-3 0-16,2 1 15,-1 0-15,1 2 0,-1 0 16,-3 4-16,-1-1 0,2 4 16,-2-3-16,2 1 15,-3-4-15,3 4 0,-2 0 16,2 1-16,0-2 0,0 2 16,-3-1-16,5 4 15,0-3-15,4-3 0,-1 1 16,4-1-16,-1-3 15,4-3-15,0-3 0,-1 1 16,-1-1-16,2-1 0,-3 0 16,0-1-16,1-1 15,0-1-15,0 0 0,1 4 16,-1-5-16,1 2 16,-1 0-16,1 0 0,-1 0 15,2-1-15,1 2 0,-2-2 16,0-1-16,4-1 0,-1 1 15,0-3-15,-1 0 16,3 1-16,-3 1 0,5-2 16,-3 0-16,2 1 15,-1-3-15,6 3 0,-3-3 16,2 2-16,1-4 0,0 3 16,-3-1-16,3 3 15,-1 0-15,-1-1 0,2 0 16,1-1-16,-2 0 0,3-1 15,-1 1-15,3-1 16,-3-2-16,5 2 0,-3-1 16,1 0-16,-1-2 0,2-1 15,-3 0-15,17-15 16,0 0-16,-13 18 0,-1-2 16,1 0-16,0 0 15,13-16-15,0 0 0,-13 15 16,0-1-16,13-14 0,0 0 15,0 0-15,0 0 0,0 0 16,0 0-16,-10 14 16,-2 0-16,12-14 0,0 0 15,0 0-15,0 0 16,-13 12-16,-1 0 0,1-5 0,-2 0 16</inkml:trace>
  <inkml:trace contextRef="#ctx0" brushRef="#br0" timeOffset="129312.537">12296 16773 0,'0'0'0,"-2"12"0,-1-3 15,-3 14-15,0-4 16,3 0-16,-3-1 0,1 2 16,-1-2-16,2-1 15,-2-2-15,4 0 0,-2-4 16,2-1-16,1 1 0,1-4 16,-3 1-16,1-1 15,0-1-15,2 0 0,-2 0 16,2-2-16,0 0 0,0 0 15,-2 0 1,4 0-16,-2 0 0,0-4 0,0 0 16,4 4-16,-2-3 0,2 2 15,0-2-15,2 1 16,-2-2-16,4 3 0,1-3 16,0 0-16,-1-3 0,4 1 15,-3 1-15,5-2 16,-2 2-16,3-1 0,-1 0 15,3 0-15,1 0 16,1 0-16,1-1 0,2 3 16,-2-3-16,1 3 0,-1 0 15,1 3-15,-1-3 16,2 1-16,-3-1 0,-19 0 16,0 0-16,19 4 15,1-2-15</inkml:trace>
  <inkml:trace contextRef="#ctx0" brushRef="#br0" timeOffset="139089.2067">18446 16867 0,'0'0'0,"0"0"0,0 0 15,0 0-15,0 0 16,0 0-16,0 0 0,0 0 16,0 0-16,0 0 0,0 0 15,10 0-15,-2 0 16,9 0-16,1 0 0,-1 0 16,-1 0-16,0 0 0,0 0 15,-3 0-15,1 0 16,-1 0-16,0 0 0,0 0 15,2-2-15,-2 0 0,0 0 16,0 0-16,-2 0 16,0 2-16,-2-2 0,-9 2 15,0 0-15,9-3 16,-1 0-16,-8 3 0,0 0 16,0 0-16,0 0 0,5-4 15,-2 0-15,-3 3 16,-1-3-16,-1 4 0,-1-2 15,-1 4-15,0-2 0,-1 1 16,-1-1-16,-2 4 16,0-2-16,0 2 0,-1 0 15,0 2-15,0 0 0,1 1 16,-1 0-16,-1 1 16,1 0-16,1 1 0,-2 0 15,4 0-15,-1-1 0,1 4 16,0-3-16,2 1 15,0 0-15,0 2 0,0 0 16,2 0-16,0-2 0,2 1 16,0 1-16,2 0 15,-2 0-15,2-1 0,0-1 16,2 4-16,0-2 16,0 1-16,0 1 0,0 0 15,-2-2-15,4 1 0,-3 2 16,-3-15-16,0 0 0,4 12 15,0 1-15,-4-13 16,0 0-16,0 0 0,0 0 16,2 15-16,1-1 0,-3-14 15,0 0-15,0 14 16,0-2-16,0-12 0,0 0 16,0 0-16,0 0 0,-5 11 15,1-1-15,4-10 16,0 0-16,0 0 0,0 0 15,0 0-15,0 0 16,-6 10-16,1-2 0,5-8 16,0 0-16,0 0 0,0 0 15,0 0-15,0 0 16,-2 6-16,-2-2 0,4-4 16,0 0-16,4 0 0,-2-2 15,5 0-15,-1-1 16,4-1-16,0-2 0,2 3 15,-1-3-15,2 0 0,-1 0 16,1 3-16,1-3 16,-14 6-16,0 0 0,16-6 15,-3-1-15,3 4 0,-1-3 16,-15 6-16,0 0 16,16-4-16,-3-2 0,0-1 15,-2-2-15,-3 2 0,0-1 16</inkml:trace>
  <inkml:trace contextRef="#ctx0" brushRef="#br0" timeOffset="139505.5313">19082 16598 0,'0'0'0,"0"0"0,0 0 16,0 9-16,-2-1 0,-5 8 16,2 0-16,-4 7 15,0 0-15,-4 4 16,2-2-16,2 7 0,-2-3 0,0 10 15,0 1-15,-4 15 16,0 0-16,1 13 16,-1-1-16,3 0 0,0-1 0,7-10 15,-4-3-15,7-14 16,-2-1-16,6-13 0,-2 0 16,0-25-16,0 0 0,0 0 15,0 0-15,6 14 16,-1 0-16,2-8 0,1-2 15,-3-6-15,1 0 16,-1-6-16,-3 0 0,0 0 16,-2-2-16</inkml:trace>
  <inkml:trace contextRef="#ctx0" brushRef="#br0" timeOffset="140190.0821">19493 16796 0,'0'0'0,"0"0"0,0 0 16,0 0-16,0 0 15,0 0-15,0 0 0,-6 8 16,-2 0-16,-6 4 16,1-2-16,-2 1 0,0 1 15,3 0-15,-1 0 0,0-2 16,-2 0-16,2 0 16,-1-1-16,3 1 0,-4-3 15,4 4-15,0-4 0,11-7 16,0 0-16,-11 8 15,1-1-15,10-7 0,0 0 16,-8 13-16,0-3 0,8-10 16,0 0-16,-6 13 15,0-1-15,6-12 0,0 0 16,0 14-16,-1 0 0,4-1 16,-1 1-16,2 0 15,0-2-15,2 0 0,0-1 16,3 2-16,-2-2 0,2 1 15,-2-1-15,3 1 16,-1-2-16,-9-10 0,0 0 16,11 14-16,-2 0 15,0 2-15,2-3 0,-4 2 16,1 0-16,-8-15 0,0 0 16,4 15-16,1 0 15,-5-3-15,-3 3 0,-1-2 16,0 0-16,-2 0 0,1-1 15,-1-1-15,-2 2 16,-2-3-16,1 1 0,9-11 16,0 0-16,0 0 0,0 0 15,-13 9-15,2 0 16,-2-5-16,-1-2 0,1-4 16,-1-2-16,5-1 0,-3 1 15</inkml:trace>
  <inkml:trace contextRef="#ctx0" brushRef="#br0" timeOffset="140774.4187">19640 16418 0,'0'0'0,"0"0"0,0 0 0,0 0 16,0 0-16,0 0 15,0 0-15,0 0 0,0 0 16,11 7-16,0-1 0,4 4 16,1-2-16,2 2 15,-2-1-15,1 1 0,1 0 16,1 0-16,-1-1 0,0 6 16,-1-4-16,-1 5 15,-1-3-15,1 5 0,-1-2 16,1 3-16,-2 2 15,-1 0-15,-4 1 0,-1 5 16,-3-2-16,-1 5 0,1-1 16,-5 3-1,0-2-15,-5 5 0,0-2 0,-5 6 16,1 1-16,-6-1 0,-1-2 16,0-1-16,-1-3 0,-1-3 15,0-2-15,-1-1 16,0-4-16,2-5 0,-1-1 15,1-3-15,2 0 16,-1-4-16,1 0 0,-4-7 16,0 1-16,1-2 0,1-2 15</inkml:trace>
  <inkml:trace contextRef="#ctx0" brushRef="#br0" timeOffset="141408.1209">18732 16434 0,'0'0'0,"0"0"16,0 0-16,-10 4 15,-1 1-15,-7 4 0,-2 0 16,3 2-16,-2-1 16,4 2-16,-3 0 0,1 4 15,-1-1-15,1 3 0,-3-3 16,1 5-16,0-3 0,-1 6 16,0-4-16,3 2 15,-2 2-15,2-3 0,-3 3 16,4-2-16,-1-1 0,3 1 15,1 1-15,1-1 16,0 1-16,2 2 0,-1 0 16,1-1-16,0-2 15,5 3-15,-1-1 0,1 1 16,0 0-16,3 1 16,0-1-16,2 3 15,0 1-15,2 1 0,0-1 0,3 1 16,0-1-16,2-1 15,1-2-15,1 1 0,0 0 16,0-1-16,-1 1 0,4-2 16,0-1-16,-1-1 15,1-1-15,-2-3 0,-1-2 0</inkml:trace>
  <inkml:trace contextRef="#ctx0" brushRef="#br0" timeOffset="147780.5027">11563 16184 0,'0'0'0,"0"0"15,0 0-15,0 0 0,0 0 16,0 0-16,0 0 15,0 0-15,0 0 0,0 0 16,0 0-16,12 0 16,-3 0-16,11 0 0,-1 0 15,-2 0-15,-1-3 0,-1 2 16,1-1-16,-1 0 16,0-2-16,0 0 0,1-1 15,-1 4-15,1-1 0,-1-1 16,-1 0-16,-14 3 15,0 0-15,19-2 0,0-1 16,2 0-16,1 1 0,-1 2 16,1 0-16,-3 2 15,-1-2-15,-1 3 0,1-3 16,-1 1-16,-1 1 16,3 0-16,-2 0 0,3-1 15,-3 2-15,5-1 0,-2-1 16,0 2-16,0-1 0,0-1 15,-1 2-15,5-3 16,-2 0-16,2 0 16,-3 0-16,2-3 0,-1 2 15,-1-4-15,1-1 0,-6 1 16,-1-1-16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3:57:07.40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4852 11198 0,'0'0'0,"0"0"15,0 0-15</inkml:trace>
  <inkml:trace contextRef="#ctx0" brushRef="#br0" timeOffset="851.866">2728 11226 0,'12'4'0,"-60"-16"16,19 6-16,0 8 0,-2-2 16,-3 4-16,0 0 15,-5 4-15,-4-2 0,0 1 16,0 1-16,-1 2 16,-2-2-16,-1 2 0,-1-2 15,-2 1-15,0-5 16,-3 7-16,53-11 0,-53 7 15,11 1-15,-1-3 0</inkml:trace>
  <inkml:trace contextRef="#ctx0" brushRef="#br0" timeOffset="2052.8127">9756 10664 0,'0'0'0,"46"-4"16,-46 4-16,48-6 0,37-13 16,-4-1-16,52-17 0,-3-2 15,53-11-15,-3 1 0,12 5 16,-2-2-16,15-1 16,-2 0-16,11-3 15,-3 1-15,21 2 16,-1-2-16,23-27 0,2-1 15,11-21-15,3-2 0,14 40 16,0 0-16,18 58 0,0-1 16,18 23-16,-3 3 0,15 5 15,-2 0 1,8 13-16,-1 1 0,-4 12 0,-1-1 0,-15 23 16,2-3-16,-28 16 15,0 1-15,-98-21 0,-1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3:43:17.09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23921 11436 0,'0'0'0,"0"0"16,0 0-16,-6-1 0,0-4 15,-4 1-15,1 0 16,5 2-16,-1-1 15,2 0-15,1 1 0,4 4 16,1-2-16,2 8 0,-1 0 16,3 3-16,1-4 0,2 3 15,0-1-15,-1 0 16,0 2-16,0-1 0,0-2 16,-3-2-16,0 0 0,0-1 15,0-1-15,-1 0 16,-1-1-16</inkml:trace>
  <inkml:trace contextRef="#ctx0" brushRef="#br0" timeOffset="303.8426">24107 11336 0,'0'0'0,"0"0"16,0 0-16,0 0 15,0 0-15,0 0 16,0 0-16,-1 10 0,-3-2 16,-5 7-16,2 1 0,-3 0 15,1-3-15,0 1 16,0 0-16,3-2 0,1 0 16,1-5-16,-3 1 0,3 0 15,-1 0-15,1-2 0,-2 0 16,-2-1-16,0 2 15,2-4-15,-1 1 0,1-4 16,-2-2-16,4-2 0,-3 0 16</inkml:trace>
  <inkml:trace contextRef="#ctx0" brushRef="#br0" timeOffset="537.8948">24296 11361 0,'0'0'0,"5"12"16,-1 0-16,7 6 15,-2-1-15,2-2 16,0-2-16,-2 0 0,1 2 0,2-2 16,-2-1-16,0-1 15,0 1-15,-2-1 0,-1-4 16,-1-3-16,1-1 0,-2-3 15,1 0-15,0-3 0,-3-1 16</inkml:trace>
  <inkml:trace contextRef="#ctx0" brushRef="#br0" timeOffset="726.9588">24579 11318 0,'0'0'0,"0"0"0,0 0 16,-11 12-16,-1 0 0,-3 7 16,-3-1-16,1 4 15,-1-1-15,-1 1 0,-1 0 0,0 1 16,1-1-16,1-3 16,-3 0-1</inkml:trace>
  <inkml:trace contextRef="#ctx0" brushRef="#br0" timeOffset="1355.7551">23784 11876 0,'0'0'0,"0"0"0,0 0 16,12 7-16,-2 1 0,4 5 16,-1-2-16,0 3 0,0-2 15,0 2-15,1-1 16,-3-1-16,1 0 0,-2-2 16,0 0-16,-5-3 15,-1 0-15,1 0 0,-1-3 16,-2-1-16,-1-2 0,-1-2 15,-1-4-15,-1-4 16,0 2-16,0-3 0,-1-5 16,3 3-16,-2-2 0,2 3 15,0-2-15,0 4 16,-2 0-16,2 0 0,-2 0 16,0 3-16,-1 0 0,-1 4 15,-2-1-15,-4 10 16,0-3-16,-1 8 0,-1-3 15,-1 5-15,-2 0 0,2 3 16,0 1-16,2 0 16,0-3-16,4-1 0,-2-3 15,5-4-15,0-1 0,6-6 16,-2-2-16,8-6 16,0-2-16,2-1 0,-1 0 15</inkml:trace>
  <inkml:trace contextRef="#ctx0" brushRef="#br0" timeOffset="1556.0493">24082 11807 0,'0'0'0,"4"4"0,-2-1 16,1 0-1,2 1-15,-1 4 0,-2-2 0,3 5 0,1 0 16,4-2-16,0-1 0,-1 0 16,-1-1-16,2 0 15,-2-1-15,2 0 0,1 0 16,0-1-16,-1-1 0,2-1 15,-3-3-15,1-5 16,0 1-16,0 1 0,-3-3 16</inkml:trace>
  <inkml:trace contextRef="#ctx0" brushRef="#br0" timeOffset="1722.2194">24383 11789 0,'0'0'0,"0"0"0,0 0 15,0 0-15,0 0 0,0 10 16,-3 1-16,1 8 16,0 0-16,0 2 0,-1-4 15,1 1-15,0-1 16,-5 1-16,-1-2 0,3-4 16,-4-3-16</inkml:trace>
  <inkml:trace contextRef="#ctx0" brushRef="#br0" timeOffset="2039.36">23731 12302 0,'0'0'0,"0"0"0,0 0 15,0 0-15,0 0 0,0 0 16,0 0-16,8 5 16,0-3-16,6 8 0,-2-1 15,-3 0-15,2 0 0,-4-4 16,1-1-16,-3-4 15,-1 0-15,1-1 0,-3-2 16</inkml:trace>
  <inkml:trace contextRef="#ctx0" brushRef="#br0" timeOffset="2239.336">23943 12224 0,'0'0'0,"0"0"0,0 0 16,0 0-16,0 0 0,-7 8 15,0-3-15,-5 9 16,0-3-16,-1 6 0,-1-4 16,2 4-16,-1-4 15,1 2-15,-1-1 0,-2 2 16,2 0-16,6-7 0,-4 2 16,7-7-16,1-1 0</inkml:trace>
  <inkml:trace contextRef="#ctx0" brushRef="#br0" timeOffset="2456.5098">24213 12279 0,'0'0'0,"0"0"0,0 0 15,0 12 1,-2-3-16,-1 10 0,-1-2 0,0 1 15,-1-3-15,-1 1 16,-3-3-16,6-4 0,-3-2 16,-1-1-16,2 0 0,-4-2 15,0-2-15,-1-1 0,-2-1 16</inkml:trace>
  <inkml:trace contextRef="#ctx0" brushRef="#br0" timeOffset="2679.3325">24021 12350 0,'0'0'0,"0"0"0,0 0 15,0 0-15,0 0 0,0 0 16,0 0-16,13 10 16,-4-3-16,6 5 0,1-1 15,1 0-15,-1-3 0,1-1 16,1-1-16,2-2 15,-2-2-15,2-4 16,0 0-16,-3-4 0,1 0 0,-5-1 16,1-1-16</inkml:trace>
  <inkml:trace contextRef="#ctx0" brushRef="#br0" timeOffset="3058.2416">23929 12742 0,'0'0'0,"0"0"0,0 0 0,0 0 16,0 0-16,-6 8 16,0 0-16,-4 6 0,0-3 15,1 2-15,-1-4 16,2-2-16,-1 2 0,-1 0 15,-2-1-15,-1 0 0,-3-1 16,4-2-16,-2 2 0</inkml:trace>
  <inkml:trace contextRef="#ctx0" brushRef="#br0" timeOffset="3229.5457">23759 12805 0,'0'0'0,"0"0"0,0 0 15,0 0-15,0 0 0,0 0 16,0 0-16,4 10 16,-2-2-16,9 7 0,2 0 15,4-10-15,-1-1 0,-1-8 16,-1 0-16,1-4 16,1 0-16,-2 0 0,-1-1 15</inkml:trace>
  <inkml:trace contextRef="#ctx0" brushRef="#br0" timeOffset="3390.6323">24211 12701 0,'0'0'0,"4"2"0,-2 0 0,1 4 16,-1-2-16,-4 4 15,-1-2-15,-1 6 0,-1-1 16,-5 3-16,1-1 16,-3 1-16,-1-2 0,5-2 15,-2 0-15,1-5 0,-4 2 16,2-2-16,0-1 0</inkml:trace>
  <inkml:trace contextRef="#ctx0" brushRef="#br0" timeOffset="3564.192">24166 12694 0,'0'0'0,"0"0"16,0 0-16,0 0 0,0 0 15,5 11-15,-3-4 0,7 8 16,2-1-16,-4-5 16,1-1-16,-5-2 0,-1 0 15</inkml:trace>
  <inkml:trace contextRef="#ctx0" brushRef="#br0" timeOffset="4175.0352">23061 13164 0,'0'0'0,"0"0"0,0 0 16,11 0-16,1 0 0,9 0 16,2 0-16,2 0 15,1-2-15,3-2 0,0 0 16,8 1-16,-2-3 0,15-2 16,-3 0-16,4 0 15,-1-1-15,6 4 0,-1-2 16,3 3-16,1 0 0,0 2 15,-2-2-15,-1 2 16,2-2-16,-7 4 0,0-2 16,-3 2-16,1 0 0,-5 2 15,-4-2-15,0 2 16,-3 0-16,-2 0 0,-1-2 16,-34 0-16,0 0 0,29 2 15,1-2-15,-30 0 16,0 0-16,23 0 0,-1-2 15,-9 0-15,0-2 0,-6 0 16,-1 0-16</inkml:trace>
  <inkml:trace contextRef="#ctx0" brushRef="#br0" timeOffset="5159.1698">23027 13582 0,'0'0'0,"0"0"16,0 0-16,14-3 0,-2-1 16,13-2-16,-2 0 0,2 2 15,-3-2-15,-4 3 16,0-1-16,-4 2 0,0 0 15,-3 2-15,0 0 16,-4 6-16,-1-3 0,-4 7 16,0-2-1,-6 6-15,0 0 0,-2 2 0,-2-3 0,-2 3 16,1-3-16,-3 5 16,-2 0-16,0 1 0,-1-1 15,2-2-15,-1 0 16,0-1-16,-1-1 0,4-2 15,-1 0-15,4-4 0,-1-3 16,1 2-16,0-4 16,2 1-16,0 0 0,2-2 15,-1 0-15,3-2 0,-3 0 16,3 0-16,0-2 16,4 0-16,-2-2 0,5 0 15,-1-2-15,3 2 0,-1-1 16,5-1-16,0 0 15,2 3-15,1-5 0,1 3 16,2-1-16,0 2 0,1-1 16,-1 0-16,1 1 15,-3 4-15,2 0 0,-6 3 16,1-2-16,-12-1 16,0 0-16,12 5 0,0-3 15,-12-2-15,0 0 0,0 0 16,0 0-16,7 3 0,1-1 15,-4-2-15,-2-2 16</inkml:trace>
  <inkml:trace contextRef="#ctx0" brushRef="#br0" timeOffset="5658.9328">23579 13337 0,'0'0'0,"0"0"0,0 0 16,0 0-16,0 0 15,0 0-15,0 0 0,-6 8 16,-2 0-16,-4 8 0,1-3 16,-2 9-16,-1-3 15,2 8-15,1-2 0,1 4 16,0 1-16,4-1 0,-1 1 15,5-3-15,-2 1 0,4-3 16,0-1-16,4-5 16,0 2-16,-4-21 0,0 0 15,9 14-15,-1 3 0,4-7 16,-3-3-16,-9-7 16,0 0-16,10 2 0,0 0 15,-10-2-15,0 0 16,6-4-16,1-2 0,-4-1 15,-1-1-15,-2-1 0,0 2 16,0 7-16,0 0 16,-4-10-16,0 0 0,4 10 15,0 0-15,-6-7 0,-2-1 16,-2 2-16,1-3 0,9 9 16,0 0-16,-10-1 15,-2-3-15,2 4 0,1-2 16,9 2-16,0 0 15,-11-4-15,0 0 0</inkml:trace>
  <inkml:trace contextRef="#ctx0" brushRef="#br0" timeOffset="6060.4122">23794 13418 0,'0'0'0,"0"0"16,0 0-1,0 0-15,0 0 0,-5 11 0,-2 0 16,-2 6-16,-3-1 0,2 2 16,-1-1-16,2 1 0,-1-2 15,4-1-15,0-1 16,4-2-16,-1 0 0,3-5 15,0 2-15,3-2 16,-1 0-16,4-2 0,0-1 16,6-2-16,-3-2 0,7 0 15,-5-2-15,2-2 16,1 0-16,0 0 0,0-2 16,-1 3-16,1-3 0,-1 3 15,1 0-15,-2-1 16,-3 0-1,1 0-15,-2 0 0,0 2 0,-1-2 0,-1 0 16,-1 0-16,-3-1 16,0-2-16,-2 1 0,0-1 15</inkml:trace>
  <inkml:trace contextRef="#ctx0" brushRef="#br0" timeOffset="6377.4514">23892 13323 0,'0'0'0,"0"0"16,0 0-16,0 0 15,0 0-15,0 0 0,0 0 16,0 0-16,0 0 0,0 12 16,-2-2-16,0 13 15,0-3-15,0 2 0,-1 0 16,-2 3-16,1-2 15,2 4-15,0-2 0,2 0 16,-2 1 0,2-1-16,-2 1 0,2-26 0,0 0 15,0 25-15,-1 1 0,1-26 16,0 0-16,0 0 16,0 0-16,1 17 0,1 2 15,0-12-15,0-1 0</inkml:trace>
  <inkml:trace contextRef="#ctx0" brushRef="#br0" timeOffset="6573.1349">24029 13709 0,'0'0'0,"0"0"0,0 0 16,0 0-16,0 0 0,0 0 15,0 0-15,0 0 0,0 0 16,0 10-16,0-1 16,-2 3-16,-2-1 15,1-7-15,-1 1 0</inkml:trace>
  <inkml:trace contextRef="#ctx0" brushRef="#br0" timeOffset="7438.5329">24392 13418 0,'0'0'0,"0"0"16,0 0-16,0 0 15,0 0-15,0 0 0,0 0 16,-2-6-16,-2-2 0,-4-6 16,-3-1-16,4 2 15,-2 1-15,3 3 0,-1 0 16,2 0-16,-3 2 0,2-1 15,-1 0-15,0 2 16,0-1-16,1 2 0,0 0 16,1 1-16,-2-1 15,3 2-15,-2-1 0,3 4 16,-3 0 0,2 4-16,-1 0 0,4 4 0,-3-3 15,4 5-15,-2-2 0,2 7 16,0-4-16,2 4 15,-2 0-15,2 0 0,-2 0 16,3 3-16,-1 0 0,5 6 16,-3-2-16,1-1 15,-1 0-15,2 1 0,1-1 16,-4 1-16,1-2 0,-2-1 16,0 1-16,-2-20 15,0 0-15,2 19 0,-2 1 16,0-20-16,0 0 0,0 18 15,-2-2-15,2-16 16,0 0-16,-4 14 0,0-3 16,4-11-16,0 0 0,-6 6 15,-2-2-15,8-4 16,0 0-16,-7 2 0,-1-2 16,-1-2-16,0 0 0,1-1 15,1-4-15,2 2 16,-1-4-16,3 0 0,-1-1 15,2-2-15,0 0 0,4 0 16,-2-1-16,4-1 16,-2 0-16,3 1 0,2-3 15,2 0-15,-1 0 0,6-1 16,-1-3-16,4 2 16,-2-2-16,1 5 0,-1-1 15,1 3-15,-1 0 0,1 2 16,-2-1-16,0 6 15,-2-2-15,-5 4 0,1-2 16,-1 5-16,-2-3 0,-1 4 16,0-2-16,-4 2 15,0-2-15</inkml:trace>
  <inkml:trace contextRef="#ctx0" brushRef="#br0" timeOffset="7944.4041">24490 13347 0,'0'0'0,"0"0"0,0 0 0,0 0 15,0 0-15,0 12 16,-2 0-16,-2 11 15,0-1-15,0-1 0,1-1 16,1-1-16,0 2 0,0-4 16,-1 1-16,6-2 0,-1-1 15,3-1-15,1-2 16,0-3-16,-1 1 0,6-4 16,-2 0-16,1-4 15,-2-2-15,0 0 0,-1-2 16,-1 0-16,0-2 0,0-2 15,0-1-15,-2-1 16,0 0-16,-1-2 0,1-2 16,-2 0-16,0-1 0,-2 0 15,0-2-15,-2 5 16,-2-6-16,0 5 0,1-1 16,-3 2-16,0-1 0,-2 3 15,0-2-15,1 4 16,-3-2-16,2 4 0,-2-2 15,1 5-15,-2-2 0,2 3 16,-2 0-16,2 0 16,0-2-16,1 0 0,1 0 15,0 0-15,1-2 0</inkml:trace>
  <inkml:trace contextRef="#ctx0" brushRef="#br0" timeOffset="8378.6879">24745 13356 0,'0'0'0,"0"0"0,0 0 0,0 0 16,0 0-16,0 9 15,0 1-15,0 12 0,0-3 16,0 2-16,0-1 15,0-1-15,0 1 0,0-2 16,0 0-16,0-2 0,0-1 16,2-1-16,0-2 0,3-3 15,-1 0-15,6-3 16,0-3-16,1-1 0,1-2 16,1-4-16,-4 1 0,1-4 15,0 1-15,0-1 16,-3-2-16,2-2 15,-2-1-15,1-1 0,-2-1 16,-3 0-16,2 0 0,-5 1 16,0-3-16,-5 2 0,2-1 15,-3 2-15,0 2 16,1 1-16,-4-1 0,0 2 16,-1 2-16,-4 2 15,-1 0-15,-2 3 0,2-2 0</inkml:trace>
  <inkml:trace contextRef="#ctx0" brushRef="#br0" timeOffset="842045.5147">7240 9083 0,'0'0'0,"0"0"0,0 0 0,0 0 15,0 0-15,0 0 0,0 0 16,0 0-16,0 0 16,11 0-16,-2 0 0,8 0 15,-1 0-15,-4 0 0,0 0 16,-1 0-16,-1 0 15,-2 0-15,0 0 0,1 0 16,1 0-16,1 0 16,-1 0-16,2 0 0,-3 0 15,1 0-15,0 0 0,0 0 16,-1 0-16,2 0 16,-2 0-16,2 0 0,0 0 15,-11 0-15,0 0 0,11 2 16,0-2-16,-11 0 15,0 0-15,13 0 16,-2 0-16,2-2 0,0 0 0,-13 2 16,0 0-16,12-1 15,-2-2-15,-10 3 0,0 0 16,14-2-16,-1 1 16,-13 1-16,0 0 0,16-3 15,-3 1-15,-13 2 0,0 0 16,0 0-16,0 0 0,14-1 15,0-4-15,-14 5 16,0 0-16,14-2 0,-1 1 16,-13 1-16,0 0 0,0 0 15,0 0-15,18-3 16,-3 2 0,-15 1-16,0 0 0,0 0 0,0 0 0,22 0 15,-2-3-15,-20 3 16,0 0-16,21 0 0,1-1 15,0 1-15,-1 0 16,-21 0-16,0 0 0,22 0 16,-3-2-16,-19 2 0,0 0 15,24 0-15,-1-3 16,-23 3-16,0 0 0,25-2 16,-1 0-16,1 1 15,-5-1-15,-20 2 0,0 0 16,24-2-16,0 1 0,-24 1 15,0 0-15,23 0 16,0-3-16,-23 3 16,0 0-16,25 0 0,1-2 0,-26 2 15,0 0-15,25 2 16,2-2-16,-27 0 0,0 0 16,26 0-16,-2 0 0,2 3 15,-3-3-15,-23 0 16,0 0-16,24 1 0,-3-1 15,0 2-15,1 0 0,-2-1 16,0-1-16,-20 0 16,0 0-16,22 2 0,-3-2 15,-19 0-15,0 0 0,23 2 16,-1-2-16,2 3 16,-4-3-16,-20 0 0,0 0 15,24 2 1,-1-2-16,-23 0 0,0 0 0,25 0 15,-2 0-15,3 0 0,-3 0 16,1 0-16,-3 0 0,-21 0 16,0 0-16,23 0 15,1 0-15,2 1 0,-2-1 16,-1 0-16,-1 0 16,-1 0-16,-2 0 0,3 0 15,-2 0-15,1 0 0,-2-1 16,2 1-16,-2 0 0,1 0 15,-2 0-15,3 1 16,-1-1-16,0 0 0,-3 0 16,2 0-16,0 0 15,1 0 1,-1-1-16,2 1 0,-1-2 0,0 2 16,-1 0-16,0 0 0,0-3 15,1 3-15,0-2 0,1 0 16,-1 1-16,1 1 15,-3 0-15,4 0 0,-2-2 16,-1 0-16,1 1 0,2-2 16,-4 1-16,2 2 0,0-2 15,1 2-15,2-2 16,-1 2-16,-4-3 0,4 3 16,-2-1-16,1 1 15,1-2-15,-1-1 0,0 2 16,4 1-16,-4 0 15,3 0-15,-3 0 0,3 0 16,-3-2-16,1 2 0,-1 0 16,2 0-16,-1 0 0,0 2 15,0-2-15,0 0 16,-2 0-16,2 1 0,0 2 16,1-1-16,-2-2 0,3 0 15,-2 0-15,2 1 16,-3-1-16,3 0 0,-3 0 15,2 3-15,1-3 16,-1 0-16,1 0 0,0 2 16,-1-2-16,3 2 0,-2-2 15,1 2-15,-1-2 0,-2 0 16,2 0-16,2 0 16,-3-2-16,3 2 0,-1 0 15,1 0-15,-2-2 16,1 2-16,-2-2 0,2-1 15,-1 2-15,1 1 0,-2 0 16,0 0-16,0-2 0,1 2 16,0 0-16,-2 0 15,2-3-15,0 3 0,0 0 16,-1 0-16,1 0 0,-1 0 16,1-1-1,2 1-15,-2 0 0,3 0 0,-1 0 16,1 0-16,-2 0 15,3 1-15,-4 2 0,3-1 16,-1-1-16,0 2 0,-1-3 16,4 2-16,-4-2 0,0 2 15,-2-2-15,1 2 16,0-2-16,1 3 0,-2-3 16,2 1-16,0-1 15,-1 0-15,-2-1 0,4 1 16,-1 0-16,1 0 15,-1 0-15,1 1 0,-1-1 16,3 0-16,-1 0 0,1 0 16,-1 0-1,1 2-15,-3-2 0,4 0 0,0 0 16,-1 0-16,0 0 0,1 2 16,-2-1-16,3 1 15,-3 0-15,2 1 0,0-3 16,-2 0-16,1 0 0,-4 0 15,2 0-15,1 2 16,-1-2-16,-1 1 0,2-1 16,-2 3-16,-2-3 0,2 1 15,-1 2-15,2-2 16,-4-1-16,4 0 0,-1 0 16,0 2-16,-1-2 0,-2 0 15,2 0-15,0 2 16,-1 1-1,3-2-15,-4-1 0,3 0 0,-1-1 0,1 1 16,0 0-16,0 0 16,1-3-16,-1 6 0,-1-3 15,2 0-15,-3 0 0,5 0 16,-3 0-16,1 1 16,-1-1-16,1 2 0,-2-2 15,4 0-15,-2 0 0,0 0 16,-1 0-16,1 0 15,-1 0-15,0 0 0,1 0 16,-1 0-16,0 0 16,-1 0-16,0 0 0,3 3 15,-1-2-15,-2 1 0,-2-2 16,4 3-16,-3-2 0,4 1 16,-1-2-16,-1 2 15,-2-2-15,2 2 0,-1-2 16,1 5-16,-2-4 15,1 0-15,0 2 0,0-1 16,0-2-16,0 1 0,2 2 16,-26-3-16,0 0 15,29 2-15,-2 0 0,3 1 16,0-3-16,-1 2 0,1 0 16,-1 0-16,0-2 15,1 0-15,-3 0 0,2 0 16,-3-2-16,3 2 0,1 0 15,-1 0-15,0-2 16,1 2-16,-2 0 0,1 0 16,1 0-16,1 2 0,-2-2 15,0 2-15,1-2 16,4 3-16,-3-3 0,12 2 16,-2-1-16,5 3 15,2-2-15,-3 2 0,1-1 16,-6 0-16,-1-1 0,-2 0 15,0 0-15,0 2 16,-2-2 0,1-1-16,1 1 0,1 1 0,0-2 0,-1 3 15,0 1-15,0-3 16,1-1-16,-1 1 0,0-2 16,-2 3-16,-2-1 0,2-2 15,-1 0-15,2 0 16,-3 0-16,1 1 0,-3-1 15,2 0-15,0 0 0,-2 0 16,1-1-16,-6-1 16,-3-1-16,0 1 0,1 1 15,1-1-15,1 0 0,1-1 16,0-1-16,2 0 16,-2 1-16,2-2 0,-2 2 15,3-3 1,-3 0-16,4 2 0,0-1 0,0 0 15,-2-1-15,2 1 0,-1-1 16,1 1-16,-2 3 16,5-3-16,-3 1 0,10 1 15,-1-3-15,2 1 0,0 1 16,1 0-16,0 0 0,-1 0 16,-2 1-16,-2-2 15,-1 2-15,-2-1 0,1 0 16,-1 0-16,-2-2 15,3 1-15,-3 0 0,0-1 16,-2 0 0,2 0-16,-1-1 0,1 1 0,-1-1 15,-1 6-15,0-3 0,-3 2 16,-1-2-16,-1 2 16,-1-1-16,6 0 0,-4 0 15,2 3-15,1-3 0,-3 1 16,-1-2-16,2 2 15,-1 1-15,-27 1 0,0 0 16,31-2-16,-4 0 0,2 2 16,-1-2-16,-28 2 15,0 0-15,29 0 0,0 0 16,-29 0-16,0 0 16,30 0-16,0-3 0,-30 3 15,0 0-15,0 0 0,0 0 16,0 0-16,0 0 0,26-2 15,-4 0-15,-22 2 16,0 0-16,24-1 0,-2-1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2:20:37.07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9131 11375 0,'0'0'0,"0"0"0,0 0 15,0 0-15,0 0 0,0 0 16,0 0 0,0 0-16,0 0 0,0 0 0,0 0 15,0 0-15,0 0 0,9 3 16,-1-2-16,8 3 15,-1 0-15,3 2 0,-3-2 16,1 2-16,-2-2 0,0 1 16,-3 1-16,0 0 15,1-2-15,-1-1 0,-1 2 16,2 0-16,-3-4 0,-9-1 16,0 0-16,16 4 15,-2-2-15,-14-2 0,0 0 16,20 2-16,-2-2 0,8 0 15,0-2-15,-3 0 16,2 0 0,-1 0-16,0-2 0,0 1 0,-3-2 0,2 1 15,-1-2-15,1 3 16,1-2-16,0 2 0,-2-3 16,1 2-16,1 1 15,-24 3-15,0 0 0,26-3 16,0-1-16,1 2 0,-1 0 15,-3 2-15,2-2 16,-2 2-16,0 0 0,1 0 16,-2 0-16,0 2 0,0 0 15,2 0-15,-1 0 16,1 0-16,0 1 0,-1-2 16,1 1-16,-1 0 0,0 0 15,1 0 1,0 0-16,-2 0 0,3-2 0,-3 2 15,0-2-15,0 1 0,0 1 16,2-2-16,-4 0 16,4 3-16,0-3 0,1 0 15,2 0-15,-2 1 16,0-1-16,-2 0 0,1 0 16,2 0-16,-4 0 0,-22 0 15,0 0-15,30 0 0,-2 0 16,3 0-16,-1 0 15,-1-1-15,-2-2 0,3 1 16,-3 1-16,1 1 16,-2-2-16,-1 2 0,0-2 15,1 2 1,-1 0-16,1 0 0,-1-2 0,0 2 16,1-2-16,2 2 0,-1-2 15,-1 0-15,-1 0 0,1 2 16,-4-1-16,4-2 15,0 1-15,2 0 0,-3-2 16,3 2-16,-4 0 0,6 0 16,-3 1-16,1 1 15,-2-3-15,3 3 0,-1-2 16,1 0-16,-1 0 0,1 1 16,0-2-16,1 2 15,0-2-15,1 2 0,-3-1 16,5-1-16,-5 2 0,3-1 15,-1-2 1,2-1-16,-1 2 0,3 0 0,-3 2 16,8-1-16,0-2 15,2 0-15,1 1 0,2-2 16,0 1-16,-2 4 0,0-2 16,-4 2-16,-1 0 0,-6 2 15,0-2-15,-4 3 16,0-3-16,-1 3 0,0 0 15,3 0-15,1-1 16,-1 1-16,0 2 0,2-1 16,-2-2-16,0 2 0,0-2 15,1-1-15,-1 2 16,2-1-16,0-1 0,0 2 16,-2-3-1,0 0-15,-1 0 0,-1 0 0,0 0 16,2 0-16,-1-3 0,2 2 15,-3-1-15,1-1 16,-3 2-16,1-4 0,-4 2 16,4-1-16,0-2 0,0 0 15,-2 0-15,-2-1 16,2-1-16,0 1 0,-1-4 16,0 1-16,0 1 0,2-3 15,-3 0-15,-1 0 16,0-2-16,-21 14 0,0 0 15,24-16-15,-2 1 16,-22 15-16,0 0 0,21-17 16,-2-4-16,-3 2 0,0-1 15,-16 20-15,0 0 0,9-19 16,1-3-16,-8 4 16,-1 0-16,-2 1 0,-1-1 15,-6 2-15,2 1 0,-3 1 16,-2 0-16,0 2 15,0-2-15,-7 5 0,1-1 16,-3 2-16,-2-2 0,1 4 16,0-1-16,-5 3 15,0-2-15,-2 1 0,-1 2 16,0 1-16,-1 0 0,1 0 16,-2-2-16,-1 4 15,0-2-15,1 0 0,-2-2 16,-6 2-16,-1-2 0,-3 1 15,2-2-15,3 0 16,-4-2-16,5 1 0,-2 1 16,1-2-16,2 1 0,-2-1 15,-1 0-15,0 3 16,-1-3-16,1 4 16,0-3-16,0 0 0,-2 0 15,0 2-15,-1 0 0,1 3 16,0-4-16,0 1 15,-2-2-15,-1 4 0,-1-2 16,2 1-16,-1-3 0,0 2 16,1-2-16,-1 2 15,0 1-15,1-2 0,-3-1 16,4 2-16,-4 0 0,4 2 16,-4-1-16,3 0 0,-1 1 15,4 1-15,-3-3 16,0 0-16,-1-1 0,1 4 15,0 0-15,2-2 16,-2 1-16,-1 1 16,0-3-16,-2 4 0,2-1 0,-1 1 15,-1 0-15,1 0 16,-2 0-16,0 1 0,0-1 16,1 4-16,2-3 0,-1 4 15,-2-4-15,1 5 16,0-2-16,0 3 0,2-1 15,0 2-15,1 0 0,-3 3 16,2-4-16,1 3 16,0-1-16,-1 3 0,1 0 15,0 0-15,1-3 0,0 2 16,0-2-16,4 1 16,-2-2-16,1 0 0,0-1 15,2 1 1,-3 0-16,5 2 0,-2 0 0,2 1 15,-2-4-15,1 0 0,0 2 16,3-2-16,0 0 16,2 4-16,-2-4 0,2 2 15,2-4-15,8 1 0,-2 0 16,3 0-16,-2-2 16,3 4-16,-3-2 0,22-6 15,0 0-15,-21 7 0,0 2 16,0-2-16,-1 0 0,22-7 15,0 0-15,-17 9 16,-3 0-16,7 0 0,-3-2 16,5 4-16,-2-2 15,6 1-15,-1 1 0,7-3 16,-3 3-16,2-1 0,0-1 16,4 3-16,-2 0 15,4 2-15,-2-1 0,1 0 16,-1 0-16,2 1 15,0-3-15,1 3 0,0-2 16,3 0-16,-3-1 0,3 4 16,0-4-16,2 1 15,-1-1-15,2 0 0,-2-2 16,3-1-16,0 0 0,-1-2 16,1-3-16</inkml:trace>
  <inkml:trace contextRef="#ctx0" brushRef="#br0" timeOffset="7446.2797">13390 9725 0,'0'0'0,"0"0"16,0 0-16,0 12 0,-1-2 15,-3 10-15,0-3 0,-1 1 16,0-2-16,1-3 15,-2-1-15,4-1 0,-1-4 16,1-7-16,0 0 0,2-4 16,-2-2-16</inkml:trace>
  <inkml:trace contextRef="#ctx0" brushRef="#br0" timeOffset="7659.0259">13473 9725 0,'0'0'0,"0"0"16,0 0-16,0 0 0,0 0 16,0 0-16,0 0 0,-2 12 15,-3 0-15,-1 10 16,1-1-16,1 0 0,-2-1 16,4 1-16,1-2 0,1 3 15,0-4-15,3 0 16,-1-2-16,4-5 0,-2 2 15</inkml:trace>
  <inkml:trace contextRef="#ctx0" brushRef="#br0" timeOffset="8642.0026">20322 9700 0,'0'0'0,"0"0"0,0 0 16,0 0-16,0 0 0,0 0 15,0 0-15,0 0 16,0 0-16,-6 10 0,-2-2 15,-2 7-15,1-1 0,1 0 16,-2-1-16,4 1 16,-2-2-16,5-2 0,-3 0 15,-1-1-15,2 1 0,-1-1 16,0-2-16,3-1 16,-1 0-16,6-5 0,-2-1 15,2 0-15,-1-1 0</inkml:trace>
  <inkml:trace contextRef="#ctx0" brushRef="#br0" timeOffset="8828.2422">20378 9802 0,'0'0'0,"0"0"15,0 0-15,0 0 16,0 0-16,0 0 0,0 0 16,0 0-16,0 0 0,0 2 15,-2 1-15,-2 2 0,-1-2 16,1 10-16,1-4 0,1 3 15,0 0-15,-4 5 16,0-2-16,-3 4 0,1 0 16,5-3-16,-3 0 0</inkml:trace>
  <inkml:trace contextRef="#ctx0" brushRef="#br0" timeOffset="11628.1282">10401 12059 0,'0'0'0,"0"0"0,0 0 0,0 0 16,0 0-16,0 0 15,0 0-15,0 0 16,0 0-16,0 0 0,0 0 0,0 0 15,0 0-15,9 2 16,-1-1-16,10 1 0,0 0 16,-3 1-16,-2-2 0,3 1 15,-2 0-15,2 3 16,-3-2-16,4-3 0,-4 3 16,3-2-16,-2 1 15,2-2-15,-3 0 0,3 0 16,-3 0-16,5-3 15,-3 0-15,1-2 0,-2-2 16,0 3-16,-3-1 0,3 1 16,-1 0-1,-13 4-15,0 0 0,18-6 0,-1 0 16,-17 6-16,0 0 0,25-6 16,-1 0-16,0 2 15,2 0-15,-2 2 0,-1-2 16,1 3-16,0-3 0,-24 4 15,0 0-15,25 0 16,-1-1-16,1 1 0,-1 0 16,-1 0-16,0 0 0,1 3 15,-2-1-15,-1-1 16,1 1-16,0 0 16,-3 0-16,1 3 0,0 1 15,0-1-15,0-1 0,0 2 16,-1 0-16,2 0 0,-2-3 15,2 4-15,-1-4 0,1 2 16,1-3-16,1 1 16,-1-3-16,-1 3 0,1-2 15,2-1-15,-2 0 0,1 0 16,0 0-16,1 0 16,0 0-16,-2 0 0,2-1 15,2 1-15,-2-3 16,2 3-16,-4 0 0,2 0 15,0-3-15,-24 3 16,0 0-16,29 0 16,-2-2-16,-27 2 0,0 0 0,34 0 15,-2 0-15,8 2 0,1-2 16,-1 3-16,-3-3 16,-2 0-16,1 3 0,-5-2 15,0 1-15,-5 0 0,-3 0 16,-1 0-16,-3 1 15,4-2-15,2 0 0,1 4 16,-4-4-16,4 4 16,-2-4-16,-1 3 0,-2-2 15,3 3-15,-3-4 0,4 4 16,-2-4-16,0 2 16,1-2-16,0 2 0,-2-1 15,0-1 1,0 1-16,-1 0 0,-1-2 0,2 1 15,-3-1-15,5 3 0,-3-3 16,1 2-16,-1 0 0,1 0 16,-2-2-16,-2 2 15,3-2-15,1 2 0,-3-2 16,3 2-16,-2 0 0,0-1 16,0-1-16,2 3 15,-3-1-15,3-2 0,-2 0 16,1 0-16,1 0 0,-2 2 15,-1-2-15,4 0 16,-1-2-16,2 0 0,-1-1 16,2 3-16,0-1 0,2 1 15,-1-2 1,3 0-16,-3 0 0,6-2 0,-1-3 16,-4 2-16,2-1 0</inkml:trace>
  <inkml:trace contextRef="#ctx0" brushRef="#br0" timeOffset="22359.4076">15021 12021 0,'0'0'0,"0"0"16,0 0-16,0 0 0,0 0 15,0 0-15,0 0 0,0 0 16,0 0-16,14 0 15,-2 0-15,11 2 0,1 0 16,-4-1-16,-3 2 16,2 1-16,-1-2 0,1 3 15,1-2-15,-3 1 0,2-2 16,1 2-16,-3 0 0,3 1 16,-3 2-16,3-2 15,-2 0-15,-1-2 0,1 1 16,1 0-16,0 0 15,1 0-15,0 0 0,2-1 16,-2 0-16,1-1 0,-1-1 16,1 2-16,0-2 15,5-1-15,-3 0 0,4 0 16,-4-1-16,2 1 0,0-3 16,1 3-16,0-1 15,1-1-15,0-1 0,2 3 16,-2-1-16,0 1 0,-2-2 15,3 2-15,-3 0 16,5 0-16,-3 0 0,3 2 16,-2-2-16,1 1 15,0 2-15,-2 3 0,0-3 16,1 3-16,-1-1 0,1 0 16,0 0-16,1-2 15,0 0-15,3 0 0,-3-1 16,2 0-16,-1-2 0,4 0 15,-3-2-15,8-3 16,-3 2-16,6 0 16,0-3-16,-5 2 0,-1-1 0,2-1 15,-3 0-15,0 3 16,-1-3-16,1 3 0,-2 1 16,0-1-16,-1-1 0,-1 4 15,-1-2-15,-4 4 16,-1-2-16,-1 2 0,0 0 15,-2 1-15,2-3 0,1 2 16,-1 1-16,2 0 16,-1 0-16,-1 0 0,-1 1 15,1 0-15,-1-1 0,0 1 16,-1-1-16,-1 4 16,0-2-16,1 1 15,-4 0-15,0 0 0,0 0 0,-1 0 16,1 0-16,-18-6 15,0 0-15,19 8 0,1 0 16,2-2-16,-1 1 0,1-2 16,-2 2-16,-1-1 15,-1-2-15,0-4 0,-3 0 16,-3-2-16,-2 0 0</inkml:trace>
  <inkml:trace contextRef="#ctx0" brushRef="#br0" timeOffset="33649.5649">10440 8669 0,'9'-15'0,"-46"62"16,20-27-16,-2 6 16,-1-2-16,2 4 0,-2-3 15,3 7-15,-1-3 0,18-29 16,0 0-16,-12 25 15,0 1-15,12-11 0,-2 1 16,8-11-16,-1 1 0,4-6 16,-1 0-16,3-2 15,1 1-15,2-2 0,-2 2 16,2 1-16,-2-2 0,2 4 16,-1-1-16,1 5 15,-3 1-15,0 3 0,-4-3 16,-3 7-16,-2-2 0,-2 5 15,-2-1-15,-5 8 16,-2 1-16,0 0 0,-3 0 16,-2 0-16,1 1 0,-1-3 15,-1 1-15,15-24 16,0 0-16,0 0 0,0 0 16,-14 17-16,1-2 0,2-6 15,-4-2-15,10-7 16,-3 0-16</inkml:trace>
  <inkml:trace contextRef="#ctx0" brushRef="#br0" timeOffset="34200.319">10368 8954 0,'0'0'15,"0"0"-15,0 0 0,11 0 0,2 0 16,7 0-16,0-5 16,6-1-16,-2 1 0,4 0 15,-3 0-15,0 1 16,-1-1-16,-4 4 0,2-1 16,-2 4-16,-1-1 0,-1 8 15,-2-4-15,-5 9 16,1 0-16,-9 7 0,2-3 15,-3 1-15,0 2 0,0 2 16,0 1-16,1-1 16,-1-1-16,4-1 0,-2 0 15,-4-21-15,0 0 0,10 15 16,-1-1 0,6-4-16,-1-1 0,1-5 0,1-2 15,-2-6-15,0 1 0,-3-3 16,0-3-16,2 0 15,-4-1-15,2-3 0,-2-1 16,-1-2-16,-1-2 16,-3 2-16,1-5 0,-3 3 15,-2 0-15,-2 2 0,0-3 16,-7 3-16,2 1 0,-5 4 16,-2 0-16,-1 6 15,-1-4-15,-1 7 0,-3-2 16,2 4-16,1 0 0,17 0 15,0 0-15,0 0 16,0 0-16,0 0 16,0 0-16,-16 4 0,-2-2 0</inkml:trace>
  <inkml:trace contextRef="#ctx0" brushRef="#br0" timeOffset="36185.6737">10007 8837 0,'11'0'0,"-63"-4"0,25 2 0,-6 6 16,2 1-16,-4 11 16,-1-3-16,-2 6 0,-1 1 15,3 1-15,-1 1 0,9-1 16,1 2-16,27-23 15,0 0-15,0 0 0,0 0 16,0 0-16,0 0 0,-9 16 16,-2-3-16,15-7 15,-2 1-15,6-6 16,-2-1-16,4 0 0,-1 0 0,-9 0 16,0 0-16,16 2 15,-3 0-15,5 1 0,-3 2 16,3 2-16,-1 1 15,-5 4-15,-1-2 0,-4 2 16,-2-1-16,-5 5 16,0 0-16,-5 3 0,-2 1 15,-6 9-15,-1-2 0,-2 0 16,-2-1-16,-1 1 0,-3-2 16,-2 7-16,-1-2 15,25-30-15,0 0 0,0 0 16,0 0-1,-23 18-15,-1 0 0,8-15 0,-1-1 16,10-4-16,-3-2 0</inkml:trace>
  <inkml:trace contextRef="#ctx0" brushRef="#br0" timeOffset="36519.5745">9729 8720 0,'0'0'0,"0"0"15,0 0-15,0 0 16,0 0-16,0 15 0,-2-1 16,-2 20-16,0 0 0,-4 12 15,-3 1-15,2 8 16,-4-2-16,4 6 0,-2 0 15,0 2-15,2 0 0,1-8 16,1 0-16,2-10 16,-1-1-16,6-12 0,0 2 15,0-32-15,0 0 16,2 18-16,0-1 0,5-8 16,-2-4-16,1-8 0,-2-4 15,1 0-15,-1-1 16</inkml:trace>
  <inkml:trace contextRef="#ctx0" brushRef="#br0" timeOffset="36859.2345">9879 8781 0,'0'0'0,"0"0"0,0 0 15,0 0-15,0 0 0,0 9 16,-2 2-16,0 12 0,0 0 16,0 8-16,1 1 15,1 5-15,-2-1 0,2 11 16,-3-2-16,3 5 0,0-4 16,0 1-16,0-1 15,0-3-15,0-2 0,0-2 16,0 0-1,3-3-15,-3-1 0,0-35 0,0 0 16,5 36-16,-1-1 0,-4-35 16,0 0-16,4 31 15,0 1-15,-1-14 0,-1 0 16,4-9-16,-1 1 0</inkml:trace>
  <inkml:trace contextRef="#ctx0" brushRef="#br0" timeOffset="39188.3373">21714 8351 0,'0'0'0,"0"0"15,0 0-15,0 0 16,0 0-16,0 0 0,0 0 16,-6 7-16,-1 2 0,-8 5 15,2 1-15,-3 4 16,-1-2-16,-1 5 0,0-2 15,2 2-15,-1-1 16,3-1-16,-1-1 0,15-19 16,0 0-16,0 0 0,0 0 15,-7 18-15,0 0 0,8 0 16,-1-3-16,6-3 16,1 0-16,2-4 0,1 0 15,4-2-15,-1-1 0,3 4 16,0-2-16,4 5 15,-1-2-15,-1 3 0,0-1 16,-5 3-16,0 2 0,-4 1 16,-3-1-16,-5 2 15,1 1-15,-5 0 16,-3 0-16,-5-1 0,2 1 0,-4-2 16,-3 0-16,16-18 15,0 0-15,-17 15 0,-3 0 16,0-3-16,-2-2 15,-1-6-15,-3-2 0,4-4 16,2-2-16</inkml:trace>
  <inkml:trace contextRef="#ctx0" brushRef="#br0" timeOffset="39472.3715">21553 8579 0,'0'0'0,"0"0"0,0 0 16,0 0-16,0 0 0,18 0 16,-3 0-16,21 0 0,-1 0 15,9 1-15,-2 1 16,2 3-16,-4-3 0,0 3 15,-3-2-15,1 3 16,-1 1-16,-2-2 0,1 1 16,-36-6-16,0 0 0,29 4 15,0 1-15,-11-5 0,-1-3 16</inkml:trace>
  <inkml:trace contextRef="#ctx0" brushRef="#br0" timeOffset="40122.3196">22261 8558 0,'0'0'0,"0"0"15,0 0-15,0 0 0,0 0 16,-5 12-16,-5-2 0,-3 10 16,0-2-16,0 6 15,0-1-15,3 4 0,0 1 16,3 3-16,-3-1 15,6 3-15,-2 0 16,6 7-16,-2-3 0,10-1 0,-2-3 16,6-7-16,-3 2 0,3-10 15,-2-2-15,6-4 16,-1-2-16,5-3 0,0-3 16,0-2-16,0-2 15,-2-2-15,2-2 0,-5 1 16,0-4-16,-15 7 0,0 0 15,9-8-15,0-3 16,0-2-16,-1-2 0,-3-6 16,-1-3-16,0-8 15,-2 1-15,1 0 0,-3-1 16,0 3-16,0 0 0,0-1 16,-3 1-1,1 3-15,-2 0 0,2 3 0,-2 0 16,-1 5-16,-1-1 0,-4 2 15,0 0-15,-1 5 0,-2-2 16,0 5-16,-1-3 16,1 6-16,0-2 0,-2 6 15,2-2-15,1 4 0,1 0 16,0 0-16,-1 0 16,4 0-16,-1-2 0</inkml:trace>
  <inkml:trace contextRef="#ctx0" brushRef="#br0" timeOffset="41090.6458">21083 8500 0,'0'0'0,"0"0"0,0 0 16,0 0-16,0 0 0,0 0 15,0 0-15,0 0 16,0 0-16,-9 0 0,0 0 16,-15 0-16,2 0 0,-8 4 15,0-2-15,-1 7 16,-2-2-16,-3 8 0,1-3 16,4 3-16,-2 1 0,6 1 15,-2-1-15,29-16 16,0 0-16,-21 18 0,-1-2 15,22-16-15,0 0 0,0 0 16,0 0-16,-7 18 16,-4-3-16,11 0 0,0 0 15,9-4-15,-4 0 16,7-1-16,-2-3 0,2 4 16,-1-1-16,5-2 0,-1 3 15,7 1-15,-1-1 16,-2 1-16,-1-1 0,-3 1 15,1 1-15,-16-13 0,0 0 16,11 12-16,1 3 0,-6 0 16,0-1-16,-8-2 15,0 0-15,-6 2 0,0-1 16,-5 2-16,-2-4 16,-9 4-16,0-1 0,-2 1 15,-2-2-15,1-2 0,-1 2 16,2-4-16,-1 0 0,3-2 15,-2-1-15,2-1 16,1-3-16,1 0 0,-1 0 16,6-6-16,-1 2 0,6-3 15,-2-1-15</inkml:trace>
  <inkml:trace contextRef="#ctx0" brushRef="#br0" timeOffset="41523.8171">20809 8356 0,'0'0'0,"0"0"0,0 0 16,0 0-16,0 0 0,0 0 15,0 0-15,0 14 0,-2-1 16,-2 17-16,-3 0 16,2 3-16,-3 1 0,3 9 15,-3-2-15,-2 2 0,3-2 16,-1 2-16,-2-1 15,1 1-15,-1 0 0,3-4 16,-2 1-16,0-5 16,-3 1-16,2-3 0,-2 0 15,5-5-15,-4 0 0,8-7 16,-3-2-16,6-19 16,0 0-16,0 0 0,0 0 15,-4 13-15,0-2 16,3-7-16,-3 0 0</inkml:trace>
  <inkml:trace contextRef="#ctx0" brushRef="#br0" timeOffset="42041.5207">20935 8367 0,'0'0'0,"0"0"0,0 0 16,0 0-16,0 0 0,0 0 15,0 0-15,0 10 16,0 3-16,0 10 0,-1 0 15,-3 4-15,-2-2 16,-2 7-16,0-2 0,2 2 16,-1-3-16,-2 3 0,2-3 15,-1 7-15,-1-1 0,-2 9 16,2-1-16,-1 3 16,-2 0-16,5-5 15,-3 1-15,2-7 0,0-1 16,2-5-16,1 0 0,5-29 15,0 0-15,-2 24 0,-2-1 16,4-23-16,0 0 16,0 0-16,0 0 0,0 0 15,0 0-15,-3 20 0,0-2 16,3-18-16,0 0 16,0 0-16,0 0 0,0 0 15,0 0-15,-4 11 0,1-1 16,-1-8-16,0 0 0</inkml:trace>
  <inkml:trace contextRef="#ctx0" brushRef="#br0" timeOffset="52552.7147">1330 17193 0,'0'0'0,"0"0"0,0 0 16,0 0-16,0 0 0,0 0 16,0 0-16,0 0 15,0 0-15,11 4 0,-4-2 16,9 5-16,-3-1 15,1 2-15,-3 1 0,0-3 16,-2-1-16,2-1 16,-4-2-16,3 2 0,-3-2 15,4 0-15,-2-2 0,1 2 16,1-2-16,-1 2 16,0-2-16,2 0 0,-2-2 15,4 0-15,-1 0 0,-13 2 16,0 0-16,18-2 0,-3-2 15,5 0-15,0-2 16,2 0-16,-2 0 0,0 1 16,1-3-16,0 2 15,0-2-15,2 2 0,-1 1 16,1 0-16,-3-1 0,1 0 16,0 0-16,2 1 15,-1-3-15,4 2 0,-2-2 16,0 2-16,-1 0 0,4 0 15,-4 0-15,3 0 16,-1 1-16,2 1 16,-1-2-16,1 2 0,-2-2 0,4 2 15,-3 0-15,1 0 16,-1-2-16,1 2 0,2-1 16,-2 1-16,0 0 15,3 3-15,-3-4 0,3 3 16,-1-2-16,0 2 0,1-2 15,1 2-15,0 0 0,-1 2 16,0-2-16,2 2 16,-2 0-16,2 2 0,-2 0 15,5 0-15,-4 0 16,9 2-16,1 0 0,4 3 16,-4-2-16,4 1 0,-1 0 15,-2 0 1,-4-1-16,-2 1 0,-3 1 0,2 0 15,-1 1-15,1 0 0,-1 0 16,1-1-16,-1-1 16,1 0-16,1 0 0,-1 2 15,0-2-15,1 0 16,-1-3-16,0 2 0,-2 2 16,2-1-16,-2 1 0,4-2 15,-2-1-15,3-1 0,-1 1 16,1-1-16,-4-1 15,3-1-15,0 2 0,0-1 16,-2 0-16,2 2 16,-2-3-16,1 2 0,1-3 15,0 2 1,-2-1-16,2 2 0,-2-1 0,0-1 16,2-1-16,0 2 0,-2 0 15,2 0-15,-2 0 0,4 0 16,-4 0-16,1-2 15,-1 0-15,0 2 0,0 0 16,1 0-16,-2 0 16,3 0-16,0-1 0,0 3 15,0 1-15,0-3 0,-2 0 16,2 0-16,-2-2 0,1 1 16,-1 2-16,1-1 15,0-1-15,-1-1 0,-2-1 16,2-1-16,-1-1 0,0 2 15,-1-3 1,0 2-16,0-3 0,1 4 0,-1-2 16,4 3-16,-1-1 0,1 2 15,-2-1-15,-2 3 16,0-2-16,3 2 0,-2-1 16,3 0-16,-2 0 15,-2 1-15,0 0 0,-2-1 16,1-1-16,-4 2 0,-3-3 15,3 2-15,-1-2 16,3 1-16,-1-1 0,0 0 16,1 0-16,2 0 0,-3 0 15,-1 0-15,0 0 16,3 0-16,-2-1 0,5 1 16,-2-2-16,7 2 15,-2-3-15,2 3 0,-2-1 16,0 2-16,-4-1 0,-2 0 15,0 0-15,-3 0 16,-4-1-16,0 1 0,0-2 16,2 2-16,0-3 0,-2 3 15,2 0-15,1 0 0,-1-1 16,1 1-16,0 0 16,0 0-16,-3 0 0,4-2 15,-3 0-15,3 0 16,-3 0-16,3-1 0,-2-1 15,-1 1-15,0-1 0,1 0 16,0 0-16,-3 0 16,0 0-16,2 3 0,-1-4 15,3 2-15,-4-4 0,2 4 16,-2-2-16,3 4 16,-2-4-16,1 4 0,-2-3 15,3 2-15,-2-2 0,0 2 16,-2-1-16,4 0 15,-3 2-15,3 1 0,-2 0 16,0-3-16,1 1 16,0 1-16,1-2 0,-1 3 15,-2-2-15,3 2 0,-3-1 16,3 1-16,-3-4 0,4 4 16,-4-1-16,2 0 15,-1-2-15,3 1 0,-1 1 16,-2-2-16,2 2 0,0-1 15,0-2-15,-1 2 16,-2 0-16,1 0 16,-1 0-16,3 0 0,0-2 15,1 2-15,-2-1 0,1 0 16,-2-1-16,1 0 16,-1 0-16,0 1 0,2-1 15,-2-1-15,-2 0 16,1 1-16,-1 0 0,1 1 15,-1-1-15,1 1 0,-1-1 16,-1 2-16,0-2 0,-1 1 16,1 1-16,-2-1 15,-1 0-15,2 0 0,-2 2 16,-18 1-16,0 0 0,20-2 16,-1 0-16,3 2 15,0-2-15,-22 2 0,0 0 16,23 0-16,-1-2 0,-22 2 15,0 0-15,24 0 16,-2-2-16,-22 2 0,0 0 16,0 0-16,0 0 0,21 2 15,0-2 1,-21 0-16,0 0 0,0 0 16,0 0-16,20 2 0,0-2 0,-20 0 15,0 0-15,19 0 16,-1 0-16,-5-4 0,1 1 15,-6-2-15,-3 1 0</inkml:trace>
  <inkml:trace contextRef="#ctx0" brushRef="#br0" timeOffset="59125.3545">8903 10136 0,'0'0'0,"0"0"0,0 0 0,0 0 16,0 0-16,0 0 15,0 0-15,0 0 0,0 0 16,0 0-16,0 0 0,8 4 31,0-2-31,5 5 0,2-1 0,-4 2 0,-2 1 16,0-2-16,-2 1 15,3-1-15,-3 1 0,4 1 16,-2-3-16,3 3 0,0 1 16,-1 1-16,-1 0 15,3 2-15,-2 1 0,5 4 16,0 0-16,2-1 0,-2 1 15,2 1-15,-1 2 16,-2 1-16,-2 0 0,1 3 16,-1-1-16,3 5 15,-2-1-15,3 2 0,-2-1 16,5 10-16,0-2 0,-2 8 16,2 2-16,2-1 15,-3 2-15,1 0 0,-3-1 16,1 1-16,-1-1 0,-4-3 15,-2-2-15,4 4 16,-4-4-16,1 6 0,0-1 16,1 2-16,-1-2 0,0 4 15,0-2-15,1 5 16,-2-1-16,4 0 0,-4 0 16,1 1-16,-2-1 0,1 3 15,2-1-15,-3 2 16,-1-3-16,0 5 0,-4-2 15,1 2-15,0 0 0,1 3 16,2-4-16,-4 7 16,1-2-16,-2 0 0,0 0 15,3-3-15,2-1 0,-2 1 16,1-4-16,-1-1 16,0 0-16,-1 3 0,-2-4 15,-3 6-15,1-3 0,0 3 16,-2-1-16,2 5 15,0 3-15,0-4 0,0 0 16,1 0-16,-3 0 0,0 2 16,0-1-16,0 2 15,0-2-15,0 0 0,-3-5 16,3 5-16,-2-3 16,2 0-16,0-1 0,2 2 15,-2-3-15,0-1 16,0 1-16,0-4 0,-2-2 15,0 2-15,0 0 0,0-1 16,0-2-16,0 1 0,-1 0 16,1 0-16,-2-1 15,4-1-15,-2 0 0,0-1 16,0-1-16,2 0 16,-3-2-16,3-3 0,-1 2 15,-1-4-15,-2 2 0,2-1 16,0 0-16,2-1 15,-2-4-15,2 0 0,0-2 16,0-3-16,-2 0 0,2 1 16,-2-3-16,2-2 15,0 1-15,0-4 0,-1-3 16,1-2-16,-2 1 0,2 2 16,-2-2-16,0 1 15,0 1-15,2-1 0,-2-2 16,-1 0-16,-1 2 0,4-23 15,0 0-15,-1 22 16,-3-2-16,4-20 0,0 0 16,-4 21-16,0-2 15,4-19-15,0 0 0,-5 20 16,-1-3-16,6-17 0,0 0 16,0 0-16,0 0 15,0 0-15,0 0 0,-7 18 16,2 0-16,-3-2 0,1 0 15,-2 1-15,1-1 0,1 0 16,-1-1-16,0 1 16,-1-1-16,2 2 0,-3-1 15,2-4-15,-2-3 16,1-3-16,-2 0 0,4-4 16,-1 0-16</inkml:trace>
  <inkml:trace contextRef="#ctx0" brushRef="#br0" timeOffset="60013.5206">9678 16316 0,'0'0'0,"0"0"0,0 0 0,0 0 15,0 0-15,0 0 16,0 0-16,-7 0 0,-1 0 15,-6 1-15,1 1 0,5 4 16,-2-2-16,4 8 16,1-3-16,3 3 0,-2 0 15,4 2-15,-2 0 16,2-1-16,0 1 0,2 1 16,-2 2-16,2-2 0,-2 1 15,0-16-15,0 0 16,2 17-16,-2 1 0,0-18 15,0 0-15,0 0 0,0 0 16,2 22-16,0-3 16,-2-19-16,0 0 0,3 20 15,1-1-15,-4-19 0,0 0 16,9 17-16,-2-1 16,3-4-16,-3 1 0,4-5 15,-2 0-15,2-2 0,0-3 16,2 1-16,0 0 15,1-2-15,0 0 0,1-2 16,1 0-16,1 0 16,-1-2-16,3 0 0,1 0 15,2 0-15,-4-2 16,4 2-16,-1-1 0,-2-1 16,1 0-16,-5 0 0,-1 0 15,-6 2-15,-3 0 0</inkml:trace>
  <inkml:trace contextRef="#ctx0" brushRef="#br0" timeOffset="62278.8064">18492 10126 0,'0'0'0,"0"0"16,0 0-16,0 0 0,0 0 15,0 0-15,0 0 16,0 0-16,0 0 0,0 0 16,0 0-16,0 0 0,0 0 15,0 0-15,0 0 16,0 0-16,0 0 0,9 10 15,-1-2-15,3 5 0,1-1 16,-2 4-16,0 0 16,-2 0-16,-1-1 0,1 2 15,-2 1-15,0 5 16,-2 2-16,0 4 0,0-1 16,-1 5-16,-1-2 0,2 8 15,-2 1-15,5 1 16,-4 0-16,3-1 0,0-1 15,-3 2-15,2 0 0,2 0 16,-3-1-16,1 1 16,1 0-16,2 3 0,-2-3 15,0 6-15,0 1 16,1-2-16,1-1 0,2 2 16,-2 1-16,-1-1 0,2-2 15,0 4-15,1-1 0,-1 2 16,0 0-16,0 0 15,0 0-15,4-1 0,-2 0 16,0 0-16,2-2 16,1 2-16,0-1 0,-1 0 15,2 1-15,-2 2 0,1 1 16,3 2-16,1-4 0,-1 3 16,1 0-16,-3-4 15,1 0-15,-1-2 0,1 1 16,0-6-16,1 2 15,-4 0-15,1-3 0,-3-3 16,2 2-16,2-5 0,1-2 16,-1-1-16,-1 0 0,-1-1 15,1-1-15,0 3 16,-3-3-16,1-4 0,-2 2 16,-2-4-16,0 0 15,1-3-15,-4-1 0,3 1 16,-3-1-16,2 0 0,-3-1 15,-4-19-15,0 0 16,0 0-16,0 0 0,0 0 16,0 0-16,2 20 15,0-3-15,-2-17 0,0 0 0,0 0 16,0 0-16,0 12 16,-2-2-16,-2-10 0,-1-1 15,-2-5-15,-3-3 0,1 1 16,-4 1-16</inkml:trace>
  <inkml:trace contextRef="#ctx0" brushRef="#br0" timeOffset="62830.4645">19152 13218 0,'-11'-4'0,"49"22"16,-23-11-16,1 5 15,-2-2-15,2 2 0,-3-3 16,1 5-16,0-2 0,3 0 16,-4-3-16,1 3 15,-3 0-15,2-3 0,2 2 16,-15-11-16,0 0 0,15 6 16,-1 0-16,-1-5 15,0 1-15,-13-2 0,0 0 16,11 0-16,0-2 0,2-2 15,-4 1-15,2-5 16,0-1-16,1-2 0,-2-1 16,-2-4-16,0-1 0,1-9 15,1-1-15,0-3 16,-3-1-16,6-3 0,-4 1 16,4-10-16,2-2 15,0-2-15,1-2 0,-3 8 16,1-2-16,-1 7 0,0 0 15,1 9-15,-3-1 16,0 6-16,-4 1 0,-1 2 16,-2-3-16,0 3 0,-3-1 15</inkml:trace>
  <inkml:trace contextRef="#ctx0" brushRef="#br0" timeOffset="82118.0043">16252 15747 0,'0'0'0,"0"0"0,0 0 0,0 0 15,0 0-15,0 0 16,0 0-16,-9 0 0,-2 0 16,-8 0-16,0 0 0,3 0 15,0 0-15,2 0 16,-1-2-16,2 1 15,-3-2-15,3 1 0,-3-1 16,3-1-16,-1 0 0,1 2 16,-3-2-16,2-2 15,0 0-15,14 6 16,0 0-16,-9-8 0,-3 0 0,12 8 16,0 0-16,-10-10 15,1-1-15,1 1 0,-2-2 16,4 0-16,0-1 0,1-1 15,-3 1-15,1-3 0,2-1 16,1 2-16,0-3 16,2 1-16,0-3 0,2 2 15,-1-1-15,2 1 16,-1-1-16,2 2 0,0-2 16,0 3-16,0 0 0,4-1 15,0 1-15,-6 16 16,0 0-16,10-16 0,-3-1 15,5 3-15,0-2 0,-12 16 16,0 0-16,13-14 16,1 1-16,1 1 0,2-2 15,0 3-15,-1-1 16,-16 12-16,0 0 0,18-12 16,0 0-16,5 1 0,-2 0 15,3 0-15,-3 1 16,1 2-16,-1 1 0,-1-2 15,0 0-15,-1 0 0,0 0 16,4 1-16,-4 0 0,3 1 16,0-2-16,0 2 15,2-2-15,-2 2 16,-1-4-16,0 6 0,1-2 16,1 0-16,-3 1 0,4 1 15,-2-1-15,2 0 0,-4 0 16,-20 6-16,0 0 0,26-4 15,-3-3-15,3 6 16,1-3-16,-5 4 0,2-2 16,1 4-16,-1-2 15,-3 2-15,1-2 0,-1 2 16,0-1-16,2 4 16,-3-3-16,-1 2 0,-1 1 15,1 0-15,-2-2 0,1 3 16,-1-2-16,-17-4 15,0 0-15,20 6 16,0 1-16,-20-7 0,0 0 0,21 7 16,-1 1-16,1 0 15,-4-1-15,1 3 0,-1-2 16,-17-8-16,0 0 0,18 10 16,-3 0-16,-15-10 15,0 0-15,18 12 0,-3-2 16,-1 3-16,-1 2 0,-13-15 15,0 0-15,13 15 16,-4-1-16,-9-14 0,0 0 16,0 0-16,0 0 0,9 17 15,2 1-15,-3 2 16,-2-3-16,-2 1 0,0-3 16,-4-15-1,0 0-15,2 18 0,0-2 0,-2 0 16,0 0-16,0-16 0,0 0 15,-2 11-15,-2 1 0,0-1 16,-2 1-16,0 0 16,-2 0-16,1-2 0,0 0 15,-1 1-15,-1-3 0,-2 2 16,2-1-16,0 0 16,-4 1-16,2-2 0,-1-1 15,0 3-15,-1-2 16,1 2-16,-1-2 0,-2 0 15,0 0-15,-3 1 0,0 1 16,0-2-16,1 1 16,-1-2-16,-2 1 0,2-1 15,-2 1-15,2 1 16,-1-3-16,1-1 0,-1 1 16,-2 0-16,1 0 0,1 0 15,-1 0-15,2-1 16,0 0-16,-2 0 0,1 0 15,-1-2-15,0 1 0,1 0 16,-2 0-16,1 0 16,0 0-16,2 0 0,-1-1 15,1 0-15,0-2 0,1 1 16,-3 1-16,3-2 0,-3 2 16,2-1-16,-2-2 15,2 1-15,1-1 0,1 2 16,-1-2-16,1 0 0,0 0 15,5 2-15,-3-2 16,2 2-16,1-2 16,0 2-16,-2-2 0,4 0 15,-1 0-15,-3 2 0,2-2 16,-4 0-16,2-2 0,-1 2 16,1-2-16</inkml:trace>
  <inkml:trace contextRef="#ctx0" brushRef="#br0" timeOffset="85018.0595">11281 16316 0,'0'0'0,"10"0"16,-1 0-16,9 0 16,-2 0-16,0 0 0,-3 0 15,1 0-15,-1 0 0,-1 1 16,1 1-16,-2 1 16,2-2-16,0 3 0,0-2 15,3 2-15,-3 0 0,3-3 16,-2 2-16,-14-3 15,0 0-15,19 2 0,-1-2 16,-18 0-16,0 0 0,25 1 16,-1-1-16,4 3 15,-1-3-15,-1 0 0,-2 0 16,-4 0-16,2-3 0,0 3 16,-1-1-16,0 1 15,2-2-15,-4 2 0,1-3 16,4 2-16,-4-2 15,4 2-15,-2-1 0,1 2 16,-2-2-16,5 2 0,-2 0 16,2 0-16,0 0 15,0 0-15,1 0 0,3 0 16,-1-2-16,1 0 0,-2 0 16,1 1-16,-2-2 15,3 3-15,-1-2 0,0 2 16,-1-1-16,2 1 0,-1-3 15,3 3-15,-1 0 16,0 3-16,0-3 0,4 0 16,-1 0-16,7 1 15,1-1-15,-2 2 0,-1 1 16,2-2-16,-4 1 0,-1 2 16,1-2-16,0 1 15,-2 1-15,4 1 0,-4-4 16,2-1-16,-2 0 0,2 0 15,1-1-15,1 1 0,-2 0 16,2 0-16,1 0 16,-3 0-16,0 0 0,2 1 15,-1-1-15,1 0 16,-1 0-16,3 0 0,0 0 16,0 3-16,-3-1 0,6-1 15,-4 1-15,7 1 16,-3-3-16,-3 0 0,1 0 15,-4 1-15,2-1 0,2 3 16,-4-1-16,1 2 16,0-2-16,2 3 0,-3-1 15,1 0-15,0 0 16,1 0-16,-2-2 0,2 2 16,0-1-16,-1 2 0,-1-1 15,1-1-15,0 2 16,0-1-16,-2 0 0,0 1 15,-3 1-15,2-1 0,0 0 16,-1-1-16,0 0 16,2 0-16,-2 0 0,0-1 15,2 2-15,-2-2 0,-2 1 16,0 0-16,0-2 16,0 2-16,2-2 0,-2 2 15,0-2-15,0 0 0,1 0 16,-1 0-16,-2-2 0,3 2 15,-2-2-15,-1 0 16,-2 0-16,-3 0 0,-4-2 16,4 2-16,-2-2 15,4 0-15,-1 0 0,3 0 16,-3-2-16,4 0 0,-3 0 16,2 2-16,-2 0 15,2-2-15,-1 1 0,2-2 16,-2 2-16,1-1 0,-1 0 15,1 2-15,0-3 16,-1 2-16,0-1 0,1 0 16,-1 0-16,0 0 15,0-2-15,-2 2 0,-1 1 16,2-2-16,-1 2 0,1 1 16,-1-3-16,1 3 15,0-2-15,-1 3 0,1-3 16,-4 4-16,0-2 0,0 2 15,-1 0-15,0 0 16,0 0-16,-1 0 0,-1 0 16,-21 0-16,0 0 0,23 2 15,-1 0-15,-22-2 16,0 0-16,23 0 0,-1 0 16,-7-2-16,1 0 0,-8 0 15,-2-2-15</inkml:trace>
  <inkml:trace contextRef="#ctx0" brushRef="#br0" timeOffset="912562.6609">23064 9251 0,'0'0'0,"0"0"0,0 0 16,0 0-16,0 0 0,0 0 16,0 0-16,0 0 15,0 0-15,0 0 0,0 0 16,0 0 0,0 0-16,0 0 0,0 0 0,0 0 15,0 0-15,0 0 0,0 0 16,0 0-16,0 0 0,0 0 15,0 0-15,0 0 16,0 0-16,0 0 0,0 0 16,0 0-16,0 0 15,0 0-15,0 0 0,12 2 16,0 1-16,11 1 0,-3-2 16,0 0-16,-1-1 15,1 2-15,-2-3 0,-1 3 16,-1 0-16,1-2 15,-1 2-15,-1 0 0,1-1 16,2 3 0,-1-4-16,-2 3 0,1 0 0,-1 0 15,-1 1-15,-1-1 0,1-1 16,2 3-16,0-3 0,-16-3 16,0 0-16,15 6 15,1-2-15,-16-4 0,0 0 16,15 6-16,-1-2 0,-14-4 15,0 0-15,16 8 16,-1-2-16,-15-6 0,0 0 16,0 0-16,0 0 15,11 9-15,-2 0 0,-9-9 16,0 0-16,9 13 0,-4 1 16,-5-14-16,0 0 0,4 20 15,0-2-15,0 6 16,-2 1-16,0 0 0,-1 1 15,-1-2-15,0 3 0,0 0 16,0 0-16,0 3 16,-1-3-16,-1 3 0,-2 0 15,0 3-15,0-1 0,-3 10 16,-2 2-16,2 7 16,-3-2-16,5 0 0,-4 0 15,3-2 1,0-2-16,0 0 0,-1-2 0,-2 1 15,1-3-15,3 1 0,-1-1 16,2-6-16,0 1 0,2-2 16,0 0-16,0-2 15,0-1-15,2-5 0,-2-1 16,2-1-16,-2-1 0,0 0 16,-1 2-16,1-5 15,0 4-15,2-4 0,-2 0 16,2-20-16,0 0 0,0 21 15,-2-1-15,2-20 16,0 0-16,2 22 0,-2 0 16,0-22-16,0 0 15,0 0-15,0 0 0,0 0 16,0 0-16,0 19 16,0-1-16,0-18 0,0 0 15,-2 13-15,-2-1 0,4-12 16,0 0-16,-8 9 0,0-4 15,-1-1-15,-4 1 16,2-3-16,0 1 0,-3-1 16,0-2-16,0 0 0,-1 0 15,0 0-15,0-2 16,-1-1-16,0 2 16,16 1-16,0 0 0,-16-1 15,1-4-15,-3 3 0,1-2 16,17 4-16,0 0 0,0 0 15,0 0-15,-18-3 16,-2-1-16,7-1 0,-3 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2:23:46.99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15357 10900 0,'0'0'0,"0"0"16,0 0-16,0 0 15,0 0-15,0 0 0,0 0 16,0 0-16,0 0 0,11 0 15,-2 0-15,11 0 0,0 0 16,-1-2-16,2-2 16,-1-3-16,-1 1 0,1 1 15,-1-3-15,0 4 16,-1-5-16,1 7 0,-1-1 16,2-1-16,-3 4 0,4-3 15,-4-1-15,5 2 16,-1 0-16,3 0 0,-3-2 15,1 1-15,-1 0 0,2 1 32,1-2-32,2 3 0,0-1 0,1 2 0,-1-3 15,-2 3-15,2 0 0,-1 3 16,1-1-16,2 1 16,-2-1-16,0 3 0,2 0 15,-1 1-15,0-2 0,3 1 16,-3-1-16,5-3 15,-2-1-15,1-1 0,0-3 16,0 4-16,1-5 0,-1 1 16,-1 0-16,1 2 15,0-3-15,1 4 0,-1-3 16,2 4-16,-2 0 16,7 5-16,-2 0 0,1 3 15,-2-1-15,-2 4 16,0-1-16,-1 1 0,-1-2 15,2 2-15,-1-4 0,1-1 16,0-2-16,4-1 0,-4-3 16,2-3-16,0 2 15,4-3-15,-3-1 0,3 2 16,-4-1-16,2 2 16,-2-2-16,2 2 0,0-1 15,2 3-15,-2-1 0,-2 2 16,-2-1-16,0 3 0,-2-3 15,5 4-15,0-2 16,1 0-16,-2-2 0,2 0 16,-2 0-16,1-2 15,-3 0-15,4 0 16,-2-3-16,2 4 0,0-4 0,1 5 16,-2 0-16,-1 3 15,-2-1-15,0-1 0,0 2 16,1 1-16,-1 0 0,1 3 15,-1-1-15,2 1 16,-1-2-16,0 1 0,-3-2 16,2 0-16,0 0 0,2 1 15,-2-4-15,0 1 16,1 0-16,1-2 0,0 0 16,1 0-16,-1 0 0,0 0 15,1 0-15,-1-2 16,0 0-16,3 1 15,-3-2-15,2 1 0,1-2 16,-1 0-16,-1 0 0,2 1 16,-1 0-16,3-2 0,-3-2 15,3 4-15,-4-1 16,3 0-16,-2-2 0,4 2 16,-2 0-16,-1 2 0,-1-1 15,1 3-15,0 0 0,-3 5 16,0-4-16,0 4 15,-2-3-15,3 4 0,-3-1 16,3 4-16,-3-4 0,2 5 16,-2-2-16,0-2 15,0 0-15,1 0 0,-1-3 16,5 0-16,-3-2 16,2 2-16,0-3 0,1 2 15,0-2-15,-1-2 0,-1-1 16,3 2-16,0-2 0,0 2 15,-2-3-15,0 0 16,-1-2-16,2 2 0,0 0 16,-3 0-16,0-1 15,-2 4-15,0-3 0,2 2 16,0 1-16,-2-2 16,0 2-16,-1 2 0,-1-1 15,-6 4-15,0-2 0,0 2 16,-2 0-16,3 0 15,-4 0-15,4 2 0,0-2 16,-1 4-16,1-2 0,1 0 16,0 0-16,-3-1 15,2 2-15,-1-1 0,1-3 16,1 1-16,-1-2 0,0 1 16,1-2-16,-2-1 0,-1 0 15,3-1-15,-1-2 16,-2 1-16,2 0 0,-1 0 15,-1 0-15,3 2 16,-3-1-16,4-1 0,-3 0 16,1 0-16,-3-1 15,3 1-15,-4-2 0,3 4 16,-1-1-16,-1 1 0,-2-2 16,3 2-16,-2-2 0,-1 2 15,0 0-15,1 0 16,-2-3-16,1 6 0,1-3 15,-22 0-15,0 0 0,22 2 16,-1 0-16,-21-2 16,0 0-16,25 3 0,-1-1 15,-24-2-15,0 0 0,26 7 16,-3-3-16,-23-4 16,0 0-16,21 5 15,2-1-15,-23-4 0,0 0 0,21 6 16,0-2-16,-1-2 15,-2-2-15,-7 0 0,1-2 16</inkml:trace>
  <inkml:trace contextRef="#ctx0" brushRef="#br0" timeOffset="6088.2164">13774 11497 0,'0'0'0,"0"0"0,0 0 16,0 0-16,0 0 15,0 0-15,0 0 0,0 0 16,0 0-16,0 0 0,0 0 16,-7 0-1,-3-3-15,-10 3 0,-2-2 0,5-1 16,-3 1-16,5 2 15,-3-2-15,3 2 0,-3-2 16,1 2-16,-3 0 0,0-2 16,1 0-16,-2-1 15,0 3-15,2-3 0,-3 1 16,-2 2-16,1-2 16,0 4-16,-1-2 0,1 5 15,-4-5-15,4 5 0,0-3 16,1 0-16,-2 0 0,-1 0 15,-2-2-15,0 0 16,0-2-16,-2 2 0,0-2 16,1 0-16,1 0 0,0-3 15,-3 2-15,3-3 16,-3 0-16,1 0 16,0-1-16,1 1 0,-1-1 0,0 0 15,0 1-15,-2 1 16,2-3-16,1 0 15,-1 0-15,2 0 0,-3 1 16,3-2-16,0 0 0,3-3 16,-2 0-16,5-1 0,-1-1 15,3 1-15,-3-2 16,7 0-16,-1-4 0,5 3 16,-2-1-16,6 0 0,-1-4 15,6 0-15,-1-1 16,3 1-16,0-2 0,5 1 15,-1-1-15,4-2 0,-1 2 16,7 2-16,-2-1 16,4 0-16,-1 1 0,5 3 15,0-1-15,0 3 16,2-2-16,4 4 0,0-1 16,4 2-16,-4 0 15,5 5-15,-2-1 16,3 3-16,-1-3 0,4 6 0,-4-2 15,10 2-15,-1-1 0,8 2 16,-3-2-16,2 4 16,-2-2-16,-2 2 0,-2 0 15,1 2-15,-1-2 0,-2 4 16,-2-2-16,2 4 16,-1 0-16,-1-1 0,0 2 15,0 0-15,0 0 0,-1-1 16,0 4-16,-3-2 15,0 1-15,2 2 0,-2-1 16,-2 0-16,-1 1 0,-6 0 16,-2-2-16,1 2 15,-1 0 1,-1 2-16,0 1 0,1 2 0,-2 0 0,-3 4 16,1-2-16,-2 1 15,-2-1-15,-3 5 16,0-1-16,0 3 0,-2-1 15,0 3-15,-1 1 0,-3 1 16,-1 0-16,-2 4 0,-2-3 16,-2 0-16,-2-1 15,0 1-15,1-1 0,1-1 16,-2-3-16,4-3 0,-3-2 16,1-5-16,-2-1 15,1-4-15,-1-3 0</inkml:trace>
  <inkml:trace contextRef="#ctx0" brushRef="#br0" timeOffset="7289.4759">15278 10605 0,'0'0'0,"0"0"16,0 0-16,0 0 0,0 0 0,-2 10 16,-2-2-16,-3 8 15,-3-3-15,-2 2 0,0-2 16,0 0-16,0 2 0,1 1 15,-1-3-15,-2 2 16,0 1-16,3-3 0,-2 2 16,0 0-16,0-1 0,-5 2 15,0-2-15,3-1 16,-3 0-16,0 4 0,0-4 16,-1 2-16,-3 0 0,3 1 15,-2-2-15,1 2 16,-2-3-16,1 3 0,-2-1 15,-2 1 1,1-2-16,1 0 0,-2 0 0,2-1 16,-3 0-16,2 3 0,-1 0 15,2-1-15,-3-1 0,2 1 16,-2-2-16,4 1 16,-2-1-16,2-1 0,-1 0 15,2-1-15,-3-2 0,2 1 16,0-2-16,22-8 15,0 0-15,-21 7 0,-3 0 16,24-7-16,0 0 0,0 0 16,0 0-16,-23 5 15,-1 1-15,24-6 0,0 0 16,0 0-16,0 0 16,-21 6-1,-2 0-15,23-6 0,0 0 0,0 0 16,0 0-16,-14 1 0,-2 2 15,11-3-15,-1-3 0,6 0 16,-2-2-16,0-6 0,-1 2 16,0-3-16,-2 0 0</inkml:trace>
  <inkml:trace contextRef="#ctx0" brushRef="#br0" timeOffset="7728.2333">14297 11076 0,'0'0'0,"0"0"15,0 0-15,0 0 0,0 0 16,-5 4-16,-3-1 0,-6 8 16,-1-1-16,4 4 15,-4-2-15,6 0 16,-1-1-16,2 1 0,-2-2 0,3 1 15,-2 0-15,1-2 16,0 1-16,3 0 0,-4 0 16,3-3-16,1 1 0,1-2 15,0 1-15,2-2 16,0 1-16,2 0 0,-1-2 16,2 2-16,-1-1 0,2-1 15,0 1-15,4 1 16,-2-3-16,3 3 0,2-2 15,2 2-15,1 0 0,3 0 16,-2 0-16,5 1 16,-3 2-16,5 0 15,0-1-15,0 4 0,0-2 0,0 1 16,-1 1-16,1 0 16,1 0-16,0-1 0,-2 1 15,-2 0-15,1 0 0,-6-2 16,0 0-16</inkml:trace>
  <inkml:trace contextRef="#ctx0" brushRef="#br0" timeOffset="17307.2331">13159 10858 0,'6'9'0,"-27"-37"0,11 14 15,0 5-15,0-3 16,2 4-16,-1-2 0</inkml:trace>
  <inkml:trace contextRef="#ctx0" brushRef="#br0" timeOffset="18767.2969">13202 10796 0,'0'0'0,"-7"0"0,-4 0 16,-6 1-16,-1 1 16,-3 2-16,-1-3 0,0 3 15,-2-2-15,4 2 0,-2-1 16,0-1-16,-2 0 16,2 0-16,-2-2 0,2 0 15,-2 0-15,1-2 0,-1 0 16,1 0-16,-1-1 15,1-1-15,-2-2 0,1-1 16,-1 1-16,2-5 0,0 1 16,3 2-16,-1-2 15,4 2-15,-1-1 0,-1-1 16,-1-2-16,0 0 16,-1 1-16,2 0 0,1-1 15,3-3-15,-3 0 0,3 0 16,-1-2-16,5 1 15,-1 1-15,2-3 16,-1 1-16,3-1 0,0-2 16,2 2-16,0-2 0,6 1 15,-2-1-15,4-1 0,0-1 16,4-1-16,-2-1 0,8 1 16,-3-3-16,3 2 15,0-1-15,1 2 0,1-3 16,3 4-16,0-1 0,3 4 15,3-4-15,-1 4 16,0-4-16,2 5 0,0-4 16,3 4-16,1-2 0,7 3 15,-1-3-15,4 5 16,0-1-16,-3 4 0,0-2 16,-2 6-16,1-3 0,-1 5 15,1-1-15,1 2 16,1-1-16,0 2 0,2 1 15,-1 0-15,0 1 16,1 2-16,-3 0 0,2 2 16,-1 1-16,-1-2 0,0 1 15,1-1-15,-1 2 16,1 2-16,0-2 0,-1 3 16,0-2-16,3 3 0,-3-1 15,0 4-15,-1-1 0,-4 2 16,-3-2-16,-5 6 15,-3-4-15,-3 3 0,-1 0 16,-1 2-16,-1-1 16,-3 5-16,0-2 0,-4 3 15,-1 1-15,-3 4 0,-2-3 16,-2 6-16,-1 1 16,-5 3-16,0 0 0,-6 10 15,1-1-15,-5 3 16,-2 1-16,1-5 0,-2 0 15,1-4-15,-1 1 0,7-12 16,-1 3-16</inkml:trace>
  <inkml:trace contextRef="#ctx0" brushRef="#br0" timeOffset="28827.2779">13268 9974 0,'-3'18'0,"20"-86"16,-7 32-16,7-8 0,2 2 16,1-3-16,-1-2 15,3 4-15,-1-3 0,0 7 16,-1 0-16,-5 7 0,1-1 15,-4 10-15,-2-1 16,-10 24-16,0 0 0,0 0 16,0 0-16,0 0 15,0 0-15,6-14 0,-1 1 16,-7 6-16,1 2 0,-3 0 16,0 1-16</inkml:trace>
  <inkml:trace contextRef="#ctx0" brushRef="#br0" timeOffset="29761.7713">14021 8845 0,'0'0'0,"0"0"0,0 0 15,0 0-15,0 0 0,0 0 16,0 0-16,-7-2 0,-1-1 16,-6-2-16,-1 1 15,2 3-15,-3-4 0,3 5 16,-1-1-16,3 4 15,-4 0-15,2 7 0,-1-1 16,3 9-16,-2-3 0,2 5 16,0-3-16,3 7 15,-2-2-15,4 3 0,0 1 16,5 0-16,-3 0 0,8 0 16,-3 2-16,5 0 15,-2-1-15,6-1 0,0-1 16,1 0-16,1 1 0,3 1 15,0-5-15,2 0 16,1 0-16,2-5 0,2-1 16,5-2-16,-2-2 0,3-3 15,-3 1-15,2-5 16,-2-2-16,1-5 0,-3 1 16,4-5-16,-4 0 0,0-4 15,1-1-15,-2-4 16,-3 0-16,0-5 0,-1-2 15,-3-2-15,2-1 0,-8-2 16,0-1-16,-2 0 16,0-1-16,-5 0 0,-2-1 15,-2 0-15,-3 1 0,-4 0 16,0-1-16,-3 3 16,0-1-16,-5 2 0,-1 1 15,-3 6-15,0-3 0,-5 6 16,1-2-16,-6 9 15,-2-2-15,-14 8 0,1-1 16,2 8-16,0-1 0</inkml:trace>
  <inkml:trace contextRef="#ctx0" brushRef="#br0" timeOffset="34299.7866">21498 5941 0,'0'0'0,"0"0"0,0 0 15,0 0-15,0 0 0,13 0 16,-2 0-16,16 0 16,-1 0-16,7 0 15,1 0-15,12 0 0,2 0 0,3 0 16,0 0-16,4 0 15,-2-3-15,0 3 0,3-6 16,-3 6-16,0-2 16,-5 2-16,1-2 0,-5 4 15,0-2-15,-8 5 16,-1-2-16,-5 3 0,0 0 0,-30-6 16,0 0-16,24 6 15,-4-1-15,-20-5 0,0 0 16,0 0-16,0 0 15,17 10-15,-2 1 0,-7 1 16,-2-3-16,-4 1 16,-2-2-16,-2 0 0,-2-1 15,2-1-15,-2 1 0</inkml:trace>
  <inkml:trace contextRef="#ctx0" brushRef="#br0" timeOffset="36486.0606">3149 6753 0,'0'0'0,"0"0"15,0 0-15,0 0 0,0 0 16,0 0-16,0 0 0,0 0 16,0 0-16,18-1 15,-2-4-15,14-1 0,3 0 16,0-1-16,0 0 0,5-3 15,-3-1-15,2 4 16,-2-3-16,1 4 0,-2 0 16,2 2-16,-4 1 15,1 3-15,0 0 0,0 3 16,0 0-16,1 0 0,-3 1 16,3 2-16,-3-3 15,3 4-15,-1-4 0,3-3 16,-3 0-16,-6-2 0,2 1 15</inkml:trace>
  <inkml:trace contextRef="#ctx0" brushRef="#br0" timeOffset="37169.1421">5917 6714 0,'0'0'0,"0"0"15,0 0-15,18 2 0,-1 0 16,15 2-16,-3-2 0,9 1 16,-3-3-16,12 1 15,-2-1-15,2 1 0,0-1 16,2 0-16,0 0 0,4 0 15,-3-1-15,4 0 16,-3-4-16,0 4 16,0-2-16,1 3 0,-4 0 15,3 0-15,0-2 0,-1 2 16,2 0-16,-4 2 0,2-2 16,-3 4-16,0-2 15,-1 2-15,-4-3 0,2 4 16,0-1-16,1-1 0,1 1 15,0 3-15,0-3 16,1-1-16,-2 1 0,-4 1 16,-2-5-16,-14 0 0,1 0 15</inkml:trace>
  <inkml:trace contextRef="#ctx0" brushRef="#br0" timeOffset="43475.59">22639 11031 0,'12'-5'0,"-57"16"16,23-6-16,-1 0 0,0-1 16,-3 2-16,0-2 0,-2 0 15,-1-2-15,-2-1 16,-1-1-16,1 3 0,-2-1 15,-4-4-15,-1-2 0,5-3 16,0-2-16,2-3 16,-2-1-16,2-1 0,-2-4 15,6-3-15,0-3 0,1-2 16,1-1-16,3-1 16,-1 1-16,5-3 15,1-1-15,1 0 0,-1-1 0,6 1 16,-3-1-16,6 1 15,0-3-15,5 1 0,-1-2 16,8 0-16,-1-3 0,10 0 16,-4-3-16,6 2 15,1-1-15,9-1 16,-2 0-16,4 5 0,0-2 16,7 4-16,-3-1 0,4 6 15,2-2-15,3 5 0,-1-2 16,5 6-16,-2-1 15,4 5-15,-1-2 16,1 9-16,0-2 0,-2 9 0,1 0 16,-1 4-16,1 0 15,-2 4-15,-1 4 0,-1 5 16,-2-1-16,-4 5 0,-2 1 16,-2 5-16,-1-1 15,-2 8-15,-1-1 0,-3 7 16,0-3-16,-5 7 15,-1-4-15,-7 9 0,1-1 16,-8 3-16,0-2 16,-6 2-16,0-2 0,-8 6 15,-2-2-15,-6 7 0,1-1 16,-6-4-16,-1 0 0,-5-6 16,-2 0-16,-7-5 15,-1-3-15,4-10 0,0-2 16</inkml:trace>
  <inkml:trace contextRef="#ctx0" brushRef="#br0" timeOffset="45214.2467">13313 11503 0,'13'-2'0,"-57"10"0,25-5 0,-3 2 16,0-1-16,0-3 15,-2 1-15,2 0 0,-1 0 16,-3 0-16,0-2 16,1 0-16,-1 0 15,-1 3-15,-2-3 0,-3 2 0,-1-1 16,-6 4-16,0-4 16,3-1-16,-1 0 0,4-4 15,-2 1-15,7-4 0,-2 0 16,5-3-16,-1 0 15,0-2-15,-4-1 0,7-2 16,-4 0-16,5-1 0,0 0 16,-2 1-16,-1-3 15,1 1-15,0-1 0,2 0 16,-2-1-16,4-3 16,-2 1-16,6-3 0,-1 0 15,-1 0-15,0-1 16,5-1-16,-3 1 0,7-1 15,-3-1-15,4-1 0,-2-1 16,5-1-16,-3-1 0,8-1 16,-2-2-16,8-4 15,-2-2-15,3-2 0,1-2 16,2 1-16,0-1 0,4 8 16,-1-4-16,5 7 15,-1-1-15,5 1 0,0 0 16,5-1-16,0 1 0,5 0 15,-1-3 1,-2 7-16,0-1 0,1 6 0,0 1 16,5 4-16,-2-4 0,3 7 15,-1-2-15,2 0 16,-1 0-16,-3 4 0,0 1 16,4 3-16,1 0 15,2 3-15,0 2 0,0 2 16,-3-2-16,2 3 0,-3 0 15,3 4-15,2-2 16,-2 4-16,-2-1 0,2 0 16,-2 1-16,3 2 15,-3-1-15,-2 2 0,1-1 16,-1 6-16,0-3 0,-3 5 16,-1-2-16,-4 5 0,1-1 15,-5 2-15,0-1 16,-3 4-16,-1-4 0,1 7 15,1-3-15,-2 3 0,-1-1 16,-3 4-16,1-1 16,-3 0-16,-1-1 0,1 5 15,0-3-15,-6 2 16,1 1-16,-2 2 0,-3-3 16,-1 5-16,1-2 0,-1 8 15,-2 0-15,-2 4 16,-1 0-16,-4-3 0,-3 0 15,-1-1-15,-3-1 0,-1 0 16,-3 1-16,0-1 16,1 0-16,-1-2 0,-1 1 15,0-2-15,1-1 0,1-2 16,-1-2-16,3-3 16,-3-1-16,3-7 0,-3-2 15,3-7-15,-2 2 0</inkml:trace>
  <inkml:trace contextRef="#ctx0" brushRef="#br0" timeOffset="58874.4883">6802 13057 0,'0'0'16,"0"0"-16,0 0 0,0 0 15,0 0-15,0 0 16,0 0-16,-8 7 0,0 1 0,-4 6 16,-1-2-16,-1 8 15,1-3-15,-5 9 16,3-1-16,-1 7 0,-1-3 15,-5 12-15,-1 0 0,-1 9 16,2-2-16,0 1 0,0 1 16,7-5-1,-4-2-15,9-7 0,-2-1 0,12-35 16,0 0-16,-5 28 0,-1-1 16,6-27-16,0 0 15,0 13-15,0 2 0,4-14 16,-2-1-16,1-9 0,2-1 15,-1-3-15,0-2 16</inkml:trace>
  <inkml:trace contextRef="#ctx0" brushRef="#br0" timeOffset="59230.6765">6772 13101 0,'0'0'0,"0"0"0,0 0 16,0 0-16,0 0 16,0 0-16,0 0 0,2 10 15,0-2-15,2 12 16,0-1-16,4 3 0,0 0 16,5 2-16,-1-3 15,3 5-15,0-3 0,-2 3 16,1-1-16,-1 7 0,-1-3 15,4 10-15,-1 1 16,4 5-16,-3 0 0,-3-2 16,-2-2-16,0-1 0,-2-3 15,-1-6-15,-3 1 0,-5-32 16,0 0-16,2 28 16,1-3-16,-3-25 0,0 0 15,-5 18-15,0 0 16,-1-8-16,-1-1 0</inkml:trace>
  <inkml:trace contextRef="#ctx0" brushRef="#br0" timeOffset="59525.0755">6720 13433 0,'0'0'0,"0"0"0,0 0 0,0 0 16,0 0-16,0 0 16,0 0-16,0 0 0,0 0 15,14 0-15,-3-1 0,11-2 16,-1 1-16,0 2 15,1-4-15,0 4 0,-2-1 16,-2 1-16,-2-2 0,-6 2 16,-2 0-16</inkml:trace>
  <inkml:trace contextRef="#ctx0" brushRef="#br0" timeOffset="59750.8513">7435 13536 0,'0'0'0,"0"0"0,0 0 16,0 0-16,0 0 0,0 0 15,0 0-15,0 0 16,0 0-16,0 0 0,0 0 15,0 0-15,0 0 0</inkml:trace>
  <inkml:trace contextRef="#ctx0" brushRef="#br0" timeOffset="60076.915">7743 13080 0,'0'0'16,"0"0"-16,0 0 0,0 14 15,-3-2-15,-1 10 16,0-2-16,0 7 0,1-2 15,-1 5-15,0-1 0,0 4 16,0 1-16,2 8 16,-2-4-16,4 2 0,-2-3 15,2-2 1,-2 0-16,2-1 0,-2-3 0,-2-3 16,1-1-16,-1-13 0,-3 0 15</inkml:trace>
  <inkml:trace contextRef="#ctx0" brushRef="#br0" timeOffset="60842.979">7856 13128 0,'0'0'0,"0"0"16,0 0-16,0 0 0,0 0 16,8-3-16,0-1 0,9-2 15,1 0-15,4 3 16,-1-3-16,2 2 16,1-2-16,1 2 0,-5 0 15,2 4-15,-2-2 0,1 4 16,-1 0-16,-2 4 15,-1 0-15,1 2 0,-1-1 16,-17-7 0,0 0-16,14 14 0,-2 0 0,-4 4 0,0 0 15,-8 1-15,0-2 16,-6 5-16,0 0 0,-5 0 16,-1-1-16,-3 3 0,-1-2 15,-1-4-15,-3 2 16,3 0-16,-3-2 0,2-3 15,-1 0-15,1-4 16,0-1-16,18-10 0,0 0 16,-18 4-16,-3 0 0,21-4 15,0 0-15,-17-3 16,-3 2-16,20 1 0,0 0 16,-13-6-16,-4-1 0,10 2 31,-1-1-31,6 2 0,1 1 0,2 1 0,-1-3 15,6 3-15,0-1 0,1 0 16,2 1-16,2 4 16,1-2-16,4 3 0,-1-2 15,5 6-15,-1-3 0,5 3 16,0 1-16,1 4 16,1-3-16,1 7 0,-1-5 15,2 2-15,1 1 0,0 2 16,-2 0-16,8 3 15,0 0-15,1 2 0,-3-4 16,-2 2-16,-2 0 0,-4-1 16,0 0-16,-5-4 15,-2-2 1,-3-3-16,1 3 0,-16-12 0,0 0 16,13 5-16,-1-1 0,-2-3 15,1-1-15</inkml:trace>
  <inkml:trace contextRef="#ctx0" brushRef="#br0" timeOffset="61476.8132">10238 13017 0,'0'0'0,"-8"16"0,-2-2 16,-3 7-16,-1-1 0,3-1 15,-2 2-15,6-1 16,-1 1-16,3-1 0,-4-1 15,7 1-15,0-1 16,4-1-16,-2-3 0,7-1 16,-2-2-16,5-2 0,-3-3 15,4 2-15,-2-4 0,3 2 16,0-1-16,1 0 16,1-1-16,0 2 0,-3-2 15,1 2-15,0 1 0,-3 5 16,1-4-16,-2 4 15,-2-1-15,-4 4 0,-1-2 16,-2 4-16,-3 0 16,-4 6-16,1-3 0,-6 2 15,0-1-15,-5 0 0,1-1 16,-1-2-16,1 0 0,-1-6 31,-2-1-31,7-11 0,-3-1 0,6-1 0,0-3 16</inkml:trace>
  <inkml:trace contextRef="#ctx0" brushRef="#br0" timeOffset="61760.5626">10290 13080 0,'0'0'0,"15"0"16,-4 0-16,11 0 0,-2 0 15,1 0-15,1 0 16,5 0-16,-1 0 0,0 0 16,2 0-16,-1 0 15,0 0-15,2 0 0,-1 0 16,-3 0-16,1 0 0,-26 0 15,0 0-15,20-2 0,0-1 16</inkml:trace>
  <inkml:trace contextRef="#ctx0" brushRef="#br0" timeOffset="62294.0392">10879 13054 0,'0'0'0,"0"0"16,0 0-16,-12 12 16,1-2-16,-5 6 0,-1-1 15,-1 6-15,0-2 0,5 5 16,-4-1-16,5 5 15,1-3-15,4 3 0,0 0 16,7-2-16,-2 1 0,6-4 16,-1 0-16,10-3 15,-4-2-15,9-3 0,-2-1 16,6-7-16,-2 1 0,3-3 16,-2-3-16,1-4 15,-1-3-15,2-3 0,-1 1 16,0-5-16,-2 1 15,-4-3-15,-1 0 0,-1-3 16,-2-2-16,-3-1 16,0 2-16,-6-3 0,-1 1 15,-2 1-15,0 0 0,-5 4 16,-4-3-16,-2 2 0,-3-2 16,-3 6-16,-1-1 15,-4 4-15,0 2 0,0 3 16,0-2-16,2 6 0,-2 0 15,5 4-15,-1-2 16,7-1-16,-2 2 0,6-2 16,-1-1-16,8-1 0,-2-3 15,4-1-15,0 2 16</inkml:trace>
  <inkml:trace contextRef="#ctx0" brushRef="#br0" timeOffset="62795.2155">11367 13141 0,'0'0'0,"0"0"15,0 0-15,-2 10 16,-2 0-16,-2 8 0,1-3 15,-2 2-15,1 2 0,4 1 16,-1-2-16,1 1 16,0-3-16,4 4 0,0-2 15,3-2-15,-1 0 0,5-3 16,-2-1-16,6 0 16,2-2-16,2-3 0,0-2 15,-2-2-15,-1-1 16,-1 1-16,0-3 0,-2-3 15,0-1-15,1 0 0,0 2 16,-3-7-16,2 1 16,-4-1-16,-1-4 0,-2 2 15,-2-4-15,-2 3 0,0-3 16,-4 0-16,-2-2 16,-1 4-16,-1-2 0,-6-1 15,-1 0-15,-5 5 0,-2-3 16,1 4-16,-2 0 15,-4 6-15,2-1 0,-1 2 16,2 1-16,-4 2 16,1 0-16,1 2 0,-1-2 0,2 3 15,0-2-15</inkml:trace>
  <inkml:trace contextRef="#ctx0" brushRef="#br0" timeOffset="63579.6402">9861 13109 0,'0'0'0,"0"0"0,0 0 15,0 0-15,0 0 0,0 0 16,0 0-16,-9 0 16,-3 0-16,-10 0 0,-1 0 15,1 2-15,1-1 16,-2 6-16,-2-3 0,1 7 16,0-4-16,2 3 0,0 0 15,5 0-15,-1-2 16,18-8-16,0 0 0,-15 10 15,-3-1-15,18-9 0,0 0 16,-9 10-16,-4 0 16,10 0-16,-1-1 0,6 0 15,0-2-15,3 1 0,0 0 16,3 0-16,-1-1 16,5 3-16,-2-1 0,1 0 15,-1-1-15,2 1 0,-2 1 16,2 1-16,-3-2 15,-9-9-15,0 0 0,6 14 16,0-2-16,-6 1 16,0-1-16,-4 1 0,-2 1 15,-3 2-15,-2-1 0,-4 1 16,-3 1-16,1-2 16,-3-1-16,20-14 0,0 0 15,-20 12-15,0-1 0,-3-3 16,1 0-16,22-8 0,0 0 15,-17 2-15,-1 0 16,18-2-16,0 0 0,-7-4 16,-4-2-16,11-6 15,0 1-15,7-4 0,-3-2 16,5 0-16,-1-3 0,4 0 16,-3-2-16</inkml:trace>
  <inkml:trace contextRef="#ctx0" brushRef="#br0" timeOffset="63829.2135">9802 12978 0,'0'0'0,"0"0"16,0 0-16,0 0 0,0 0 16,0 0-16,0 0 0,-7 10 15,-1 0-15,-6 9 16,-1 1-16,2 7 0,-3-1 15,2 7-15,-3-2 0,-1 13 16,1-3-16,1 8 16,-1-2-16,8-3 0,-3-1 15,2-4 1,-2 1-16,12-40 0,0 0 0,0 0 16,0 0-16,-4 25 0,-2-1 15</inkml:trace>
  <inkml:trace contextRef="#ctx0" brushRef="#br0" timeOffset="64112.7888">9817 13050 0,'0'0'0,"-4"20"0,0 2 16,-6 14-16,-2-2 15,1 6-15,-3-3 0,4 6 16,0-2-16,4 4 16,-1-3-16,3-2 0,-2-3 15,4-4-15,0 0 0,2-33 16,0 0-16,-4 30 15,0 0-15</inkml:trace>
  <inkml:trace contextRef="#ctx0" brushRef="#br0" timeOffset="65196.8907">18111 12837 0,'0'0'0,"-2"17"0,0-1 0,-4 15 16,0-2-16,-4 5 16,1-2-16,-5 11 0,-2-2 15,1 8-15,-1-1 0,3-2 16,-4 0-16,7-3 15,0-2-15,4-6 0,1 0 16,5-35-16,0 0 0,0 0 16,0 0-16,0 0 15,0 0-15,-2 19 0,-2-4 16,4-13-16,0-2 16</inkml:trace>
  <inkml:trace contextRef="#ctx0" brushRef="#br0" timeOffset="65731.2074">18235 12812 0,'0'0'15,"16"0"-15,-3 0 0,9 0 16,-1 0-16,-2 3 15,-1-1-15,-1 4 0,1-2 16,-5 7-16,0 2 0,-6 4 16,-1-2-16,-4 6 15,-2-3-15,-4 3 0,-2 0 16,-5 5-16,-3-4 0,1 3 16,-3-2-16,-3 1 15,-1-2-15,-2 0 16,-2-3-16,24-19 0,0 0 0,-19 15 15,0 0-15,19-15 16,0 0-16,-15 5 0,-4 2 16,19-7-16,0 0 0,-12 0 15,0-3-15,12 3 16,0 0-16,-2-4 0,0-1 16,6 3-16,0-2 15,4 2-15,0-1 0,3 3 16,1-2-16,3 4 0,-1 1 15,3 1-15,1 0 0,3 5 16,0-1 0,1 3-16,0 2 0,-3 2 0,-1-1 15,-1 4-15,0-3 0,-4 3 16,1 0-16,-14-18 16,0 0-16,13 17 0,0 0 15,-2-5-15,-1 1 0,0-6 16,-2-1-16</inkml:trace>
  <inkml:trace contextRef="#ctx0" brushRef="#br0" timeOffset="66615.3661">18757 13237 0,'0'0'0,"0"0"15,0 0-15,11 4 16,-2 1-16,8 0 0,1 1 16,2-1-16,-1 2 15,4-3-15,-3-2 0,0 0 16,0 0-16,-3-2 16,1 0-16,-3-2 0,-2-2 15,-2 0-15,1-3 0,-4 0 16,-1-1-16,-1 0 15,-1-1-15,-5-3 0,0-2 16,-5 4-16,1-2 0,-1 3 16,-3-2-16,-1 6 15,-2-4-15,-2 6 0,-1-3 16,-1 6-16,-3-2 0,-3 4 16,-3-2-16,3 6 15,-3-3-15,6 6 0,-2-2 16,5 6-1,-1-1-15,5 1 0,-2 1 0,8 0 16,-3-1-16,8-1 0,-2-2 16,6 2-16,-2-2 0,5-1 15,-1 1-15,4-1 16,0-2-16,4-1 0,-3-2 16,5-1-16,-2 1 0,4-4 15,0-2-15,3-6 16,-2 1-16,1-5 0,-2-2 15,-1 0-15,1 0 0,-3-3 16,0 1-16,0 3 16,1-4-16,-16 17 0,0 0 15,16-9-15,-2-3 16,-14 12-16,0 0 0,0 0 16,0 0-16,13-4 0,-1 1 15,-4 5-15,0-1 0,-3 5 16,1 0-16,1 4 15,-2-3-15,1 6 16,0-2-16,-6-11 0,0 0 16,5 14-16,-1 0 0,3 2 15,-2-1-15,-5-15 0,0 0 16,0 0-16,0 0 16,0 0-16,0 0 0,10 14 15,-3 0-15,4-11 0,-4 2 16,1-7-16,-2-1 15,4-2-15,-2-1 0,1-3 16,0 0-16,0-5 16,1 2-16,3-5 0,-4-1 15,-9 18-15,0 0 0,12-15 16,-2-1-16,-10 16 16,0 0-16,0 0 0,0 0 15,9-16-15,1 1 0,0 2 16,0 0-16,-5 3 0,1-2 15</inkml:trace>
  <inkml:trace contextRef="#ctx0" brushRef="#br0" timeOffset="67921.3786">19471 13261 0,'0'0'0,"0"0"0,0 0 16,0 0-16,0 0 0,12 4 15,0-1-15,10 2 16,0-1-16,-3-1 0,0-1 16,-3 0-16,0 1 0,-3-3 15,-1 0-15,0-5 16,-3 0-16,-1-1 0,0-3 16,-2 2-16,-3-1 15,-1 0-15,-2 1 0,-2 1 16,-1-2-16,3 1 0,-2 1 15,0 3-15,-2-1 0,2 2 16,-2-2-16,0 2 16,-2-2-16,-1 7 0,-1-3 15,0 3-15,-2-1 16,1 6-16,-1-2 0,2 4 16,0 0-16,0 3 0,-2 1 15,4 2-15,-1-3 16,3 3-16,0 0 0,2 0 15,0-3-15,4 1 0,-2 0 16,4-1-16,-2-1 0,4-2 16,-3-2-16,5-2 15,-1-1-15,4-5 0,-2 0 16,4 0-16,-2-5 16,3-3-16,0-2 0,2-2 15,-1 0-15,5-3 0,-2-3 16,1 3-16,-2-2 15,-17 17-15,0 0 0,18-15 16,-1-1-16,-17 16 16,0 0-16,0 0 0,0 0 15,15-7-15,1-2 0,-16 9 16,0 0-16,11 0 16,-2 0-16,-9 0 0,0 0 15,6 7-15,1-2 0,-7-5 16,0 0-16,0 0 15,0 0 1,5 10-16,1-2 0,-6-8 0,0 0 0,10 8 16,-2-2-16,3-3 15,1-2-15,3-2 0,-4-2 16,4 1-16,-4-2 0,-11 4 16,0 0-16,0 0 15,0 0-15,13-3 0,-1 0 16,-12 3-16,0 0 0,12 3 15,-2-3-15,-10 0 16,0 0-16,10 5 0,-3-1 16,3 2-16,-2-1 0,-8-5 15,0 0 1,11 9-16,-1-4 0,4 2 0,-3-1 16,4 1-16,-4-2 0,-11-5 15,0 0-15,0 0 16,0 0-16,11 7 0,3-1 15,-3-1-15,1 1 16,-12-6-16,0 0 0,13 2 16,1-2-16,4-3 0,0-3 15,2-5-15,2-1 16,2-7-16,-1 2 0,2-7 16,0 1-16,8-13 15,-2-1-15,9-10 0,-3 0 0,3-8 16,0 0-16,-11 7 15,1 0 1,-14 10-16,-3 1 0,-13 37 0,0 0 16,6-25-16,-2-3 0,-4 28 15,0 0-15,-3-14 16,0 0-16,-3 11 0,0-2 16,-3 10-16,-2-2 0,0 7 15,0 0-15,-3 5 16,-1 2-16,-2 10 0,2 1 15,0 4-15,2 0 0,-1 13 16,-1 0-16,2 10 16,0-3-16,5 5 0,0-3 15,6 0-15,0-2 0,6-6 16,-2-1-16,3-10 16,-2 1-16,1-7 0,0-1 15,2-8-15,-1-3 0,4 0 16,-2-1-16,-7-16 15,0 0-15,0 0 0,0 0 16,10 12-16,-1 0 0,2-6 16,-2-2-16,1-6 15,1 0-15,-3-4 0,-3 0 16</inkml:trace>
  <inkml:trace contextRef="#ctx0" brushRef="#br0" timeOffset="68890.1631">20528 13001 0,'0'0'0,"0"0"0,0 0 16,-11 10-16,2-2 15,-13 10-15,1-1 0,-6 7 16,-2-2-16,-6 12 15,-4-4-15,6 6 0,0-3 16,33-33-16,0 0 0,-17 26 16,-1-3-16,22-13 15,-1-2-15,12-10 0,-4-2 16,9-6-16,-1 1 0,12-11 16,-1 0-16,8-7 15,-1-2-15,-2-2 0,-2 2 16,-11 8-16,-2-1 0,-10 12 15,-4 1-15,-10 6 16,0 0-16,-9 6 0,0 0 16,-9 8-16,-2 1 15,-7 8-15,0-1 0,-4 9 16,0-2-16,35-26 0,0 0 16,0 0-16,0 0 0,-19 19 15,0-2-15,28-18 16,1-3-16,13-10 0,-4 1 15,11-10-15,-3 3 16,10-10-16,-2-2 0,0 3 16,1-3-16,-14 17 0,-1-3 15,-17 18-15,0-1 16,-12 10-16,0 0 0,-7 5 16,-3 0-16,-11 16 0,1-1 15,-8 17-15,-1-1 0,4 10 31,-2-3-31,13-3 0,1 1 0,12-17 0,0-1 16,9-15-16,-2 1 0</inkml:trace>
  <inkml:trace contextRef="#ctx0" brushRef="#br0" timeOffset="69518.2649">20866 13164 0,'0'0'0,"-2"15"0,-3-2 0,-5 11 16,-1-1-16,-1 0 15,-1-1-15,-2 0 0,2-2 16,13-20-16,0 0 15,0 0-15,0 0 0,-11 19 16,-4-2-16,15-17 0,0 0 16,-10 13-16,1-3 0,4-10 15,1-3-15,6-4 16,0 0-16,3-5 16,-1-3-16,3 0 0,-1-1 15,7-2-15,-2-1 0,1 1 16,0-2-16,-1 7 0,-1-4 15,2 8-15,-1-3 0,-1 8 16,0-1-16,0 5 16,-3-2-16,2 8 15,-3-3-15,-3 7 0,-1 0 0,-2 6 16,-2-1-16,-1 5 16,-1-2-16,-3 7 0,0-1 15,-1 0-15,0 0 16,8-24-16,0 0 0,0 0 15,0 0-15,-1 12 16,-1 2-16,4-10 16,-2-1-16</inkml:trace>
  <inkml:trace contextRef="#ctx0" brushRef="#br0" timeOffset="69901.1777">21127 13220 0,'0'0'0,"0"0"0,0 0 0,-1 15 16,-3 1-16,-4 10 16,0 0-16,0-3 0,1-2 15,3 1-15,-2-1 16,6-1-16,-2-3 0,4 0 16,0-4-16,4-2 0,-1-4 15,5-6-15,0 2 0,3-7 16,0 0-16,2-5 15,1 2-15,3-6 0,2-2 16,-6 2-16,1-3 0,-3 0 16,-1 2-16,-2-1 15,-1 1-15,-2 3 0,-1-1 16,-3 6-16,1-1 0,0 4 16,-2-1-16,-2 4 15,-2 0-15,0 7 0,0-2 16,0 3-16,-1-1 0,1 3 15,-2 1-15,4-2 16,0-1-16,4-4 0,-2 0 16,1-2-16,1 0 0</inkml:trace>
  <inkml:trace contextRef="#ctx0" brushRef="#br0" timeOffset="70386.0664">21473 13284 0,'0'0'0,"0"0"0,0 0 15,0 0-15,0 0 0,8 10 16,-2-1-16,7 0 16,-1 1-16,4-4 15,-2-2-15,1-3 0,-1-1 16,3-1-16,1-3 0,2-2 15,-2 0-15,-1-2 0,-1-2 16,-3-1-16,1-3 0,-2 0 16,-2 1-16,-4 0 15,-2 0-15,-4 2 0,0 0 16,-4 3-16,0-2 16,-5 5-16,0-1 0,-2 3 15,-3 1-15,-2 7 16,-2-1-16,-3 5 0,-1 1 15,2 6-15,0-1 0,5 5 16,-3-2-16,9 1 16,-3 1-16,9 2 15,-4-3-15,9 1 0,-2-1 0,6 2 16,0-4-16,5 0 16,2-1-16,6-2 0,-1-3 15,5-3-15,1 1 0,7-5 16,-2-1-16,8-6 15,-1-1-15,12-10 0,1-3 16,-3 1-16,-1-3 0</inkml:trace>
  <inkml:trace contextRef="#ctx0" brushRef="#br0" timeOffset="71003.0625">23289 13043 0,'0'0'0,"0"0"0,0 0 16,-15 0-16,-1 0 0,-13 0 16,-2 0-16,-1 4 15,-1-1-15,-1 4 0,-1 0 16,10 5-16,-3-2 0,28-10 15,0 0-15,-13 12 0,-1-1 16,12 1-16,-2-1 16,10-4-16,-1 1 0,6-2 15,-2-2-15,11 1 0,-3-1 16,9 3-16,-1-3 16,2-1-16,-2 1 0,-1 2 15,-1-2-15,-5 4 0,-1-2 16,-3 2-16,-1-1 15,-9 2-15,1-2 0,-12 4 16,1-2-16,-7 3 0,-3-1 16,-9 5-16,-2 1 0,-4-3 15,0 2-15,-12 1 16,2 0-16,1-2 0,-4-1 16,11-6-16,-3-2 15,13-6-15,-1 0 0,13-10 16,-1 0-16,10-6 15,-2 1-15,4 0 0,0-2 16</inkml:trace>
  <inkml:trace contextRef="#ctx0" brushRef="#br0" timeOffset="71320.4853">23227 12883 0,'0'0'0,"-2"15"0,0-4 16,-3 10-16,-1 2 15,-5 2-15,2-2 0,-4 5 0,-3-3 16,2 7-16,-2-3 16,-3 10-16,-1 1 0,2 3 15,-1 0-15,5-5 16,-2 0-16,16-38 0,0 0 15,-7 26-15,-4 2 0,11-28 16,0 0-16,2 12 16,-2-1-16,11-12 0,-4-4 15,7-6-15,-2-3 0,5-11 16,1-1-16,0 1 16,-2-1-16</inkml:trace>
  <inkml:trace contextRef="#ctx0" brushRef="#br0" timeOffset="71587.0706">23340 12834 0,'0'0'0,"0"4"0,0-2 16,0 0-16,0 0 0,0 2 15,-2 1-15,-2 7 0,-2-1 16,-5 9-16,1-1 0,1 2 16,-3 1-16,2 3 15,1 1-15,-2 4 0,0-1 16,3 4-16,-2 0 15,1 8-15,-3 0 0,0 4 16,-1 0-16,0-7 0,2-2 16,5-2-16,-1-2 15,0-5-15,0 1 0,7-28 16,0 0-16,-2 9 0,-2 1 16,4-8-16,-2-2 0</inkml:trace>
  <inkml:trace contextRef="#ctx0" brushRef="#br0" timeOffset="71955.105">23584 12962 0,'0'0'0,"-7"12"15,-3-3-15,-2 8 0,1-5 16,2 6-16,-1 2 16,4-4-16,1 0 0,5 2 15,0-3-15,5 2 16,1-2-16,6-1 0,-1-2 16,4-1-16,1 1 0,1 0 15,-1-2-15,-16-10 16,0 0-16,15 12 0,-1-3 15,-8 5-15,-2-2 0,-8 0 16,-2-1-16,-6 4 16,1-3-16,-11 2 0,-1 2 15,-2 0-15,-4-2 0,4-4 16,-1-3-16,4-2 0,0-1 16</inkml:trace>
  <inkml:trace contextRef="#ctx0" brushRef="#br0" timeOffset="72189.1691">23484 13008 0,'0'0'0,"0"0"0,0 0 16,17 0-16,-1 0 0,15 0 15,-4 0-15,4 0 16,0 0-16,3 0 0,-3-3 16,2 2-16,1-3 15,-3 4-15,-2-2 0,-3-1 16,0-2-16,-6-2 16,0 2-16</inkml:trace>
  <inkml:trace contextRef="#ctx0" brushRef="#br0" timeOffset="72654.1978">23956 12992 0,'0'0'16,"0"0"-16,0 0 0,-7 12 15,-2-4-15,-2 10 16,-1-1-16,-2 2 0,-1 1 16,1 5-16,1-1 0,3 2 15,-2-1-15,6-2 16,1 1-16,6-2 0,-1 0 16,8-5-16,0 1 0,6-7 15,-3-1-15,7-4 16,-3-1-16,1-5 15,-1 0-15,0-5 0,-3-1 0,-5 1 16,2-1-16,-1-4 16,-3 1-16,3-6 0,-2 0 15,-2-5-15,0 0 0,-8-2 16,0 0-16,-4 4 16,-2 0-16,1 6 0,-1-1 15,2 4-15,-1-1 0,4 2 16,-2 1-16,1 1 15,1 0-15,-3 0 0,-2-2 16,0 0-16,-1-1 0,1-1 16,0-1-16</inkml:trace>
  <inkml:trace contextRef="#ctx0" brushRef="#br0" timeOffset="73155.0729">24056 13084 0,'0'0'0,"0"0"31,0 0-31,-2 14 0,-1-3 0,-1 9 0,-2-1 16,3 4-16,-1-2 15,-1 3-15,1-3 0,4 1 16,0-2-16,6-1 15,1 1-15,2-3 0,0-1 16,7-2-16,0 0 0,7-7 16,-1 1-16,5-5 0,2-3 15,2-7-15,0 2 16,-1-5-16,-4-3 0,-2-2 16,-1 0-16,-6-5 0,2 0 15,-9-1 1,0 0-16,-6 1 0,-2-1 0,-6 6 15,0-2-15,-6 4 16,0 2-16,2 5 0,-3-2 16,6 3-16,-3-1 0,3-1 15,-3 1-15,-1 2 16,2-1-16,-6 0 0,-2 0 16,-3 3-16,-2 0 0,-6 6 15,1-2-15,1 1 0,-2 2 16,3 4-16,-3-1 15,1 4-15,-1-2 0,4 3 16,-2 0-16,6-2 16,-1 1-16</inkml:trace>
  <inkml:trace contextRef="#ctx0" brushRef="#br0" timeOffset="75408.3198">3116 13101 0,'0'0'0,"0"0"0,0 0 0,0 0 15,0 0-15,0 0 16,0 0-16,0 0 0,0 0 15,0 0-15,0 0 0,12 0 16,0 0-16,11 0 16,-3 0-16,1 3 0,0-1 15,0 1-15,-2 0 0,-1 4 16,-2-3-16,-1 7 16,1-4-16,-4 5 15,-1-1-15,-3 2 0,-2-4 0,-2 3 16,0-2-16,0 4 15,-1-3-15,-3 6 16,0-5-16,-3 5 0,1-4 16,-4 3-16,0-1 0,-4 6 15,-1-3-15,-1 2 16,-2 0-16,-1 0 0,2-2 16,0-1-16,-3-1 0,16-16 15,0 0-15,-15 14 0,0 0 16,15-14-16,0 0 15,0 0-15,0 0 0,0 0 16,0 0-16,-15 11 16,1-1-16,14-10 15,0 0-15,-6 8 0,1 0 0,5-8 16,0 0-16,4 4 16,-1 0-16,7 0 0,0-3 15,3-1-15,-3 0 0,6 2 16,-3-2-16,5 0 15,-3 0-15,10 0 0,-3-2 16,-1-1-16,0-1 0,-1-4 16,-3-1-16,-1 2 15,-1-3-15</inkml:trace>
  <inkml:trace contextRef="#ctx0" brushRef="#br0" timeOffset="75891.3745">3670 13222 0,'0'0'0,"0"0"15,0 0-15,0 0 16,0 0-16,0 0 0,0 0 16,0 0-1,0 0-15,0 0 0,0 0 0,0 11 16,0-1-16,2 9 0,1-1 15,1 0-15,0 0 16,1-2-16,0-3 0,3-1 16,1 0-16,1-6 15,-1-1-15,1 0 0,0-4 16,0-1-16,-2 0 0,2-4 16,0 1-16,-1-3 0,2 1 15,-4-6-15,1-1 16,-1-1-16,0-1 0,-2-1 15,-1-4-15,-2 0 16,1 0-16,-6 1 0,1-2 16,-3 6-16,-3-1 15,-2 7-15,0-2 0,-1 6 16,-1 0-16,-2 5 0,-2-1 16,0 7-16,-2-2 0,1 8 15,-3-2-15,7 1 16,-3-3-16,9 2 0,-4-1 15,9-5-15,0-1 0,2 1 16,-2-4-16</inkml:trace>
  <inkml:trace contextRef="#ctx0" brushRef="#br0" timeOffset="76875.8406">4090 13057 0,'0'0'0,"0"0"0,0 0 16,0 0-16,0 0 0,0 0 15,0 0-15,0 0 16,0 0-16,0 0 16,0 0-16,0 0 0,0 0 0,0 0 15,0 0-15,0 0 16,0 0-16,12 1 0,-2 1 15,7 0-15,-1 0 0,-3 2 16,1-2-16,-1 3 16,-4-2-16,3 1 0,-4-2 15,0 6-15,-3 0 0,-3 1 16,1 0-16,-3 1 16,-3-3-16,1 1 0,-1 0 15,-3 3-15,0 0 0,1 2 16,-4-1-16,1-1 15,1 2-15,-4 0 0,1-1 16,1-2-16,-1 1 0,0-2 16,0 1-16,4-1 15,-6-2-15,7 2 0,-2-3 16,2-1-16,0 0 16,1-1-16,-1-1 0,3 1 15,0-2-15,2 2 0,0-2 16,2 1-16,-2-2 15,7 1-15,-3-2 0,1 0 16,1-2-16,2 2 0,0-1 16,2 1-16,-1-3 15,3 1-15,-2-2 0,3 2 16,0-2-16,0 1 0,3-1 16,0-1-16,0 0 15,3-3-15,-1 1 0,0-4 16,-3 1-16,1-1 0,-3-3 15,0 3-15,0-2 0</inkml:trace>
  <inkml:trace contextRef="#ctx0" brushRef="#br0" timeOffset="77143.1168">4645 12870 0,'0'0'0,"0"0"0,0 0 16,0 0-16,0 0 0,-2 12 15,-1-3-15,-3 15 16,-1-3-16,4 5 0,-3-2 16,2 1-16,0-1 0,2 1 15,1-1-15,1-24 16,0 0-16,-2 22 0,-4 0 15,6-22-15,0 0 0,-2 13 16,-2-1-16</inkml:trace>
  <inkml:trace contextRef="#ctx0" brushRef="#br0" timeOffset="77308.9258">4861 13137 0,'0'0'0,"0"0"0,0 0 0,0 0 16,0 0-16,2 10 15,0-3-15,0 10 0,0-4 16,-1-1-16,1-3 16</inkml:trace>
  <inkml:trace contextRef="#ctx0" brushRef="#br0" timeOffset="78431.2182">3484 14634 0,'0'0'0,"0"0"0,0 0 16,0 0-16,0 0 0,0 0 16,0 0-16,12 0 15,0-2-15,9-2 0,1-3 16,2 2-16,-2-3 16,-1 4-16,0 0 0,-1 4 15,0-2-15,-3 4 0,-1-2 16,-1 4-16,-1 0 0,-1 4 15,-2-1-15,-3 6 16,-2-4-16,-2 3 16,0 0-16,-2 0 0,-2-2 15,-2-1-15,0-1 0,-1 2 16,-4 0-16,2 0 16,-4 0-16,2-1 0,-2 0 15,1-1-15,0-3 0,0 2 16,-1-2-16,-2-1 15,3-1-15,-1 1 0,0-2 16,0 1-16,2-3 0,0 0 16,-2 0-16,3 0 15,0 0-15,0 0 0,-1-3 16,3 1-16,-2 1 16,5-2-16,-4 2 0,3 1 15,-1-2-15,3 2 0,0-2 16,1 2-16,-1-2 0,4 2 15,-2-2-15,4 2 16,-2 0-16,4 0 0,1-2 16,-3 2-16,2 0 0,4 0 15,0 0-15,0-1 16,0-2-16,0 1 0,1 0 16,2 0-16,-1-1 0,4 0 15,-1 1-15,-17 2 16,0 0-16,21-3 15,-1-1-15,2-1 0,0 2 16,-22 3-16,0 0 0,19-6 16,1-1-16,-20 7 0,0 0 15,18-9-15,-1-1 0,-6 0 16,2-2-16</inkml:trace>
  <inkml:trace contextRef="#ctx0" brushRef="#br0" timeOffset="78926.7441">4093 14470 0,'0'0'16,"0"0"-16,0 0 0,0 0 15,0 0-15,0 11 0,-3-3 16,1 9-16,0 0 15,1 1-15,-1 0 0,4-1 16,-2 1-16,3 0 0,-1 0 16,4-3-16,-2 1 15,6-4-15,0 1 0,-1-8 16,1 1-16,0-3 16,-1-1-16,1 0 0,-1-2 15,1-2-15,-1 0 0,2-1 16,-4-3-16,1-2 15,-1-2-15,2 0 0,-4-2 16,2 1-16,-4-3 0,1 0 16,-2 0-16,-2 2 15,0-5-15,-2 3 0,0-1 16,-3 2-16,-2 2 16,0 3-16,-3 0 0,-2 5 15,1-1-15,-5 5 0,0-1 16,-1 4-16,0 0 0,0 4 15,-1 0-15,6 1 16,-2 2-16,8-4 0,1-1 16,5 0-16,-2-1 0,4-5 15,0 0-15,3-3 16,-1-1-16</inkml:trace>
  <inkml:trace contextRef="#ctx0" brushRef="#br0" timeOffset="79494.7759">4401 14429 0,'0'0'0,"0"0"16,0 0-16,0 0 16,0 0-16,0 0 15,0 0-15,0 0 0,0 0 16,0 0-16,0 0 0,0 0 15,0 0-15,0 0 16,0 0-16,0 0 0,0 0 16,9 4-16,1-1 0,9 2 15,-1-1-15,-3 1 16,1-4-16,-4 5 0,0 1 16,-4 2-16,-3-1 0,-1 2 15,-2-3-15,-2 5 16,0-2-16,-2 4 0,0-3 15,-2 6-15,1-4 0,-1 3 16,0-3 0,-1 1-16,1-2 0,1-2 15,-1 0-15,2-1 0,-2-2 16,2 0-16,-1-1 0,1-2 16,-2-1-16,4 0 0,-3-1 15,3 1-15,0 0 16,3-2-16,-3-1 0,4 0 15,-1-1-15,4-2 0,-2 0 16,2 1-16,2-1 0,0-4 16,2 1-16,0-1 15,-1 2-15,3-1 0,-1 1 16,1-1-16,2 0 16,0 0-16,-2 0 0,0 0 15,1-2-15,-14 8 0,0 0 16,12-10-16,-1 1 15,-2-1-15,-4-3 0</inkml:trace>
  <inkml:trace contextRef="#ctx0" brushRef="#br0" timeOffset="79976.0616">4710 14248 0,'0'0'0,"0"0"0,0 0 16,0 0-16,0 0 0,0 0 16,0 0-16,0 0 15,0 0-15,9 0 0,0 0 16,6 0-16,2 0 15,-5 4-15,-1-1 0,0 5 16,-4-2-16,1 3 16,0-1-16,-5 2 0,2-3 0,-4 2 15,1-2-15,0 1 16,-2 1-16,2-2 0,0 2 16,-1-2-16,-1 0 15,2-1-15,0 0 0,0 0 16,-2-2-16,2 2 0,0-2 15,3 0-15,-3-2 16,1 0-16,1 0 0,2 0 16,-2 0-16,3 0 0,0-2 15,0 0-15,-1-2 16,2 2-16,-2-2 0,4 2 16,-3 0-16,1 2 0,0 0 15,-6 0-15,0 0 0,-2-1 16,-2-1-16</inkml:trace>
  <inkml:trace contextRef="#ctx0" brushRef="#br0" timeOffset="80178.557">5285 14369 0,'0'0'0,"0"0"16,0 0-16,0 0 16,0 0-16,0 0 0,0 0 0,0 0 15,0 0-15,0 0 16,0 0-16</inkml:trace>
  <inkml:trace contextRef="#ctx0" brushRef="#br0" timeOffset="86968.2317">6343 14666 0,'0'0'16,"0"0"-16,0 0 0,0 0 0,0 0 16,0 0-16,0 0 15,0 11-15,-2-2 0,0 7 16,0 2-16,0 1 0,0-1 15,2 4-15,-1-3 16,-1 5-16,0-1 0,0 9 16,-3-2-16,3 2 15,-1 0-15,-1 8 0,0-1 16,2 5-16,0-2 0,-3 3 16,2-3-16,-2 1 0,-1 0 15,2-2-15,1 1 16,3-5-16,-2-1 0,4-5 15,-2 0-15,0-31 16,0 0-16,0 0 0,0 0 16,3 18-16,-1 0 0,4-12 15,1-3-15,-2-9 16,0 1-16,-1-7 0,0-1 16,-1-5-16,1 0 0,1-1 15,-1-3-15</inkml:trace>
  <inkml:trace contextRef="#ctx0" brushRef="#br0" timeOffset="87853.2952">6451 14822 0,'0'0'0,"0"0"15,0 0-15,0 0 0,0 0 16,11-2-16,0-2 0,11-3 16,-1-4-16,-2 2 15,-1-3-15,2 4 0,-3-2 16,3 2-16,-3 1 16,2 1-16,1-1 0,-20 7 15,0 0-15,23-5 16,1 1-16,-24 4 0,0 0 15,24 2-15,-2-2 0,-5 8 16,-1-1-16,-10 4 16,-1-2-16,-5 3 0,-1 0 15,-5 2-15,-2 0 0,-2 1 16,-1 1-16,-5 6 0,-1-3 16,-2 2-16,0-5 15,-1 2-15,-2 0 0,3-3 16,-1 0-16,2-4 15,-1-1-15,3-1 0,-1 0 16,1-3-16,0-3 0,6 0 16,-2-2-16,3-1 15,-1 0-15,4 0 0,-2-1 16,3-4-16,-2 1 0,5 1 16,0-2-16,4 0 15,-2-1 1,7-2-16,-2 0 0,5 1 0,-3-2 15,8 1-15,-4 1 0,6 1 16,-4-2-16,5 3 0,-3-2 16,5 5-16,-1-1 0,-1 3 15,0 0-15,-1 5 16,-1-2-16,-3 6 0,0-1 16,-4 4-16,-1-3 15,-1 5-15,0-1 0,-2 2 16,-3 0-16,-2 1 0,-2 0 15,0 2-15,-4-1 16,-2 5-16,-1-1 0,-2 1 16,-2-2-16,0 1 15,-3-1-15,-1 0 0,-1-1 16,-2-1-16,-1-1 0,2 0 16,-3-2-16,3-1 0,-4 0 15,23-14-15,0 0 16,-20 9-16,1 2 0,19-11 15,0 0-15,-16 5 0,-1-1 16,17-4-16,0 0 16,-8-2-16,-2 0 0,10-3 15,0-2-15,6-1 16,-2 1-16,6-2 0,0 0 16,4-3-16,-1 1 0,5-6 15,-1 0-15,-1 3 0,0-2 16</inkml:trace>
  <inkml:trace contextRef="#ctx0" brushRef="#br0" timeOffset="88071.8816">7089 15243 0,'0'0'0,"0"0"0,0 0 16,0 0-16,0 0 0,0 0 16,0 0-16,0 0 15,0 0-15,0 0 0,0 0 16,0 0-16,0 0 0,0 0 16,0 0-16</inkml:trace>
  <inkml:trace contextRef="#ctx0" brushRef="#br0" timeOffset="88554.1399">7470 14754 0,'0'0'0,"0"0"15,0 0-15,0 0 16,0 0-16,0 10 0,0-3 0,0 15 15,0 0-15,0 2 16,0 3-16,0 4 0,0-1 16,0 5-16,0-2 0,0 10 15,0-1-15,0-2 16,0 0-16,0 0 0,0-3 16,0-2-16,0 1 0,0-36 15,0 0-15,0 30 16,0 2-16,0-32 0,0 0 15,2 16-15,0 0 0,2-13 16,0-2-16,-1-12 16,1 2-16,0-11 0,1-2 15,-2 3-15,1-2 16</inkml:trace>
  <inkml:trace contextRef="#ctx0" brushRef="#br0" timeOffset="89037.2067">7550 14845 0,'0'0'16,"0"0"-16,0 0 0,3-7 15,2 0-15,8-5 0,0-3 16,5 6-16,-3-3 0,1 3 16,-1-1-16,5 0 15,-2 0-15,3 2 0,0 0 16,1 2-16,-1 0 15,2 4-15,-2-2 0,1 4 16,-3 0-16,1 4 16,-1-2-16,-3 6 0,0-1 15,-3 1-15,-1 3 0,-4 1 16,-2 0 0,-4 3-16,0-2 0,-4 5 0,0 0 15,-6 8-15,0-1 0,-6 2 16,0 1-16,-3 1 15,-3 2-15,-7 8 0,0-2 16,-8 6-16,-1-2 0,1 0 16,-2 1-16,4-7 15,0 1-15,5-11 0,0-2 16,28-23-16,0 0 0,-22 18 16,0-2-16,22-16 15,0 0-15,0 0 0,0 0 16,-9 5-16,-1-2 0,12-6 15,-2-3-15,6-3 16,0 0-16,4-4 16,-1 2-16,3-3 0,0-2 0,-1 4 15,2-2-15</inkml:trace>
  <inkml:trace contextRef="#ctx0" brushRef="#br0" timeOffset="89228.3198">8001 15309 0,'0'0'0,"0"0"0,0 0 0,0 0 16,0 0-16,0 0 16,0 0-16,0 0 0,0 0 15,0 0-15,0 0 16,0 0-16,0 0 0</inkml:trace>
  <inkml:trace contextRef="#ctx0" brushRef="#br0" timeOffset="89571.9852">8379 14741 0,'0'0'0,"0"0"16,0 0-16,0 0 15,0 0-15,12-2 0,-2-1 16,12-2-16,-1-4 16,1 1-16,-2-2 0,-1 4 0,-1-1 15,-1-1-15,1-2 16,-2 0-16,-1-2 0,-2 2 16,0 1-16</inkml:trace>
  <inkml:trace contextRef="#ctx0" brushRef="#br0" timeOffset="89871.7974">8503 14905 0,'0'0'0,"0"0"0,0 0 0,0 0 16,0 0-16,14 0 16,-3 0-16,13 0 0,-2-1 15,-3-2-15,1 0 16,-3 2-16,2-3 0,-1 0 16,-3 1-16,3 0 0,-3 1 15,-1 0-15,-3-2 16,-5-3-16,0-1 0,-4-1 15,-2 2-15</inkml:trace>
  <inkml:trace contextRef="#ctx0" brushRef="#br0" timeOffset="90310.4809">8545 14691 0,'0'0'0,"0"0"0,0 0 16,0 0-16,0 0 15,0 0-15,0 0 0,-2 11 16,-3 1-16,1 12 0,0 0 16,1 1-16,-3-1 15,0 3-15,0 1 0,0 1 16,-2-2-16,3 1 15,-1-1-15,1 5 0,0 0 16,5-3-16,-2 1 0,4-1 16,0-2-16,1-2 15,0-2-15,5-4 0,-3-1 16,7-3-16,-2-1 0,5-5 16,1-2-16,3-4 15,1 0-15,2-6 0,-3 2 16,7-5-16,-2-2 0,3-1 15,-1-2-15,3 1 16,-2 2-16,0-3 0,-1-1 16,2 3-16,-2-1 0,-1 4 15,-2-1-15,-23 7 16,0 0-16,22-5 0,-3 1 16</inkml:trace>
  <inkml:trace contextRef="#ctx0" brushRef="#br0" timeOffset="93443.182">10553 14390 0,'0'0'15,"0"0"-15,0 0 0,0 0 16,0 0-16,0 0 0,0 0 15,0 0-15,0 0 0,-10 0 16,-1 0-16,-13 0 16,1 0-16,1 0 15,1 0-15,-1 0 0,1 0 16,-2 0-16,-1 0 16,-1 2-16,3 0 0,0 4 0,0-2 15,1 6-15,-2-1 16,5 4-16,-1-4 0,5 5 15,0-3-15,14-11 0,0 0 16,-12 19-16,0-2 16,6 3-16,0-2 0,2 1 15,0-1-15,6-1 0,-2-1 16,6 2-16,-2-2 16,4 1-16,0-1 0,5 0 15,-2-3-15,2 1 0,-1 0 16,4-1-1,0 0-15,-1-2 0,1 1 0,1-2 16,1-3-16,0 4 16,-3-4-16,1 3 0,-2 0 15,-14-10-15,0 0 0,0 0 16,0 0-16,16 12 16,-2-2-16,-14-10 0,0 0 15,7 11-15,2 1 0,-9-12 16,0 0-16,-3 10 15,-1-2-15,-2-2 0,-1-1 16,-3 1-16,0 0 0,-2 0 16,-3-2-16,2 1 15,-3-2 1,1 1-16,-1 1 0,1-2 0,-3-1 0,18-2 16,0 0-16,-19 2 15,-3-1-15,2 2 0,1-3 16,19 0-16,0 0 0,0 0 15,0 0-15,0 0 16,0 0-16,-18 0 0,-2-3 16,20 3-16,0 0 15,-12-5-15,-1-1 0,7-7 16,0 2-16,2-1 0,-2 0 16</inkml:trace>
  <inkml:trace contextRef="#ctx0" brushRef="#br0" timeOffset="93826.2229">10392 14306 0,'0'0'0,"0"0"0,0 0 16,0 0-16,0 0 15,-3 10-15,-1-2 0,-4 11 16,-1 1-16,-3 1 0,-1 1 16,4 1-16,-2 1 0,0 4 15,0-1-15,0 5 16,0-2-16,2 10 0,-2-2 15,4 1-15,-1-2 0,4-7 16,-2-1-16,4-8 16,0 0-16,2-21 0,0 0 15,0 0-15,0 0 0,0 0 16,0 0-16,-2 14 16,0 4-16</inkml:trace>
  <inkml:trace contextRef="#ctx0" brushRef="#br0" timeOffset="94226.3509">10522 14233 0,'0'0'15,"0"0"-15,0 0 16,0 0-16,0 0 0,-2 14 0,-2 0 16,-4 13-16,-2 1 15,1 3-15,-3-2 0,2 3 16,-1-1-16,-7 19 16,0-1-16,-1 13 0,-3 1 15,5 5-15,-2-2 0,8-6 16,-1-2-16,6-11 15,-2 0-15,7-12 0,-1-2 16,4-6-16,-2-2 0,0-25 16,0 0-16,0 0 15,0 0-15,3 14 0,1-1 16,4-9-16,-1-2 0,2-6 16,-2 0-16,4-6 0,-3 2 15,0-8-15,-1 3 16</inkml:trace>
  <inkml:trace contextRef="#ctx0" brushRef="#br0" timeOffset="95644.415">11265 14565 0,'0'0'0,"0"0"16,0 0-16,0 0 0,0 0 15,0 0-15,0 0 0,-1-8 16,-3 1-16,-5-9 15,2 0-15,-1 0 0,-1 0 16,2 0-16,-1 1 16,1-2-16,-4-2 0,1 2 15,1-3-15,-1 4 0,0-2 16,10 18-16,0 0 0,-12-17 16,1 0-16,11 17 15,0 0-15,-16-13 0,1 0 16,-3 8-16,0-3 0,5 9 15,-3-1-15,6 8 16,-1 0-16,5 3 0,-2 0 16,2 4-16,0-1 15,4 4-15,-1-1 0,3 9 16,-3-3-16,8 3 16,-2 0-16,5 1 0,-2-1 15,2 1-15,0 0 0,1-3 16,1 2-16,2 1 15,-1-1-15,1 1 0,0 1 16,-1-1-16,0 0 0,-2 4 16,0-3-16,2-2 15,-4 2-15,-1-1 0,0 1 16,-2-1-16,-2-1 0,-4-1 16,-2-1-16,-2-1 0,-1 1 15,-3-2-15,-2-1 16,0-1-16,-2-3 0,1-3 15,-1 0-15,1-6 16,-3-2-16,16-6 16,0 0-16,-10-4 0,-1 0 0,3-6 15,0 0-15,4-4 16,-2 1-16,1-3 0,-2 0 16,0-3-16,2-3 0,3 1 15,-2-3-15,8-2 16,-2 1-16,5-2 0,3-3 15,1 1-15,1-3 0,7-6 16,1-3-16,7 2 16,-2-2-16,4 7 0,-1 1 15,1 5-15,-1 1 0,0 7 16,-3 1-16,1 6 16,0-4-16,-8 10 15,0-4-15,-3 7 0,2-1 0,-4 3 16,2-2-16,-4 4 15,-1-2-15,0 4 0,-2-2 16,-1 2-16,-1 0 16,1 2-16,-4-1 0,1 1 15,0 1-15,-2 1 16,-2 0-16,-2 0 0,0-3 16,0 3-16,0 0 0,0-2 15,-1 0-15,1-1 16,-3 2-16,1 0 0,0-4 15,1 3-15,-3-2 0,2 5 16,-1-1-16,0 4 16,1-3-16,0 6 0,0-1 15,3 3-15,-3 1 0,2 3 16,0-1-16,4 5 16,-2 0-16,6 1 0,-1-3 15,3 3-15,-2-1 0,6-2 16,-1 1-16,3-3 15,0-1-15,3-2 0,-1 0 16,2-5-16,-1 1 0,2-4 16,-1-1-16,3-4 15,0-1-15,1-2 0,-3-2 16,2-4-16,-1-2 0,-3-1 16,1-4-16,-3 0 15,0-2-15,-4-3 0,1 0 16,-4-3-16,-1-1 0,-3-3 15,0 2-15,-6 0 16,0-1-16,-2 3 0,-1-3 16,-3 0-16,-2 1 0,-3 1 15,-2-1-15,2 3 16,-3 1-16,-1 2 0,-3 3 16,1 2-16,-3 0 15,3 3-15,-2 1 0,-2 7 16,1-3-16,3 6 15,-2 0-15,3 1 0,-1 0 0,5-2 16,-1 1-16</inkml:trace>
  <inkml:trace contextRef="#ctx0" brushRef="#br0" timeOffset="98371.1339">18134 14100 0,'0'0'16,"0"0"-16,0 0 0,-2 7 16,-1 1-16,-8 10 0,0 0 15,-2 2-15,-2-1 16,2 5-16,-1-2 0,1 5 15,-3-2-15,1 8 16,-3-1-16,0 13 0,-2-2 16,0 9-16,1-4 0,1 0 15,1-1-15,7-6 0,-2 0 16,7-8-16,-1 2 16,6-35-16,0 0 15,0 0-15,0 0 0,0 0 16,0 0-16,0 11 0,-3-1 15,6-13-15,-1 1 0</inkml:trace>
  <inkml:trace contextRef="#ctx0" brushRef="#br0" timeOffset="98747.6443">18132 14141 0,'0'0'0,"0"0"15,0 0-15,0 0 0,0 0 16,4 13-16,-2-1 0,7 14 16,0 0-16,2-1 15,-1 0-15,0-3 0,-2 2 16,1 3-16,3 1 0,-3 1 15,1 0-15,0 3 16,-3-2-16,1-1 0,-2 0 16,1 0-16,0-1 0,-1-2 15,-1-2-15,-5-24 16,0 0-16,6 22 0,-2-1 16,-4-21-16,0 0 15,0 15-15,0 1 0,-4-12 16,-2 0-16,2-4 0,-1 0 15</inkml:trace>
  <inkml:trace contextRef="#ctx0" brushRef="#br0" timeOffset="98997.9949">18094 14500 0,'0'0'16,"0"0"-16,0 0 0,0 0 15,0 0-15,11 0 16,-2 0-16,13 0 0,0-2 16,-1-2-16,0 1 15,4-2-15,-3 1 0,0 1 16,0-1-16,-2-2 0,-1 1 15,-5-2-15,-2 1 0</inkml:trace>
  <inkml:trace contextRef="#ctx0" brushRef="#br0" timeOffset="99186.4745">18577 14581 0,'0'0'0,"0"0"16,0 0-16,0 0 0,0 0 0,0 0 16,0 0-16,0 0 15,0 0-15,12-6 0,-2 0 16,3-1-16,1-4 0</inkml:trace>
  <inkml:trace contextRef="#ctx0" brushRef="#br0" timeOffset="99715.0079">19022 14445 0,'0'0'0,"0"0"0,0 0 0,0 0 16,0 0-16,0 0 0,0 0 16,4-6-16,-2-1 15,7-7-15,0-2 0,-2-2 16,1 0-16,-3-1 15,-1-3-15,-3-2 0,-1 1 16,0 0-16,-1-3 0,-3 2 16,-1-1-1,-1 2-15,-1-1 0,-2 2 0,0 1 16,-1 4-16,0 0 0,-1 6 16,-1-4-16,-2 8 15,-1-1-15,-1 6 0,1-2 16,1 6-16,0 0 0,2 6 15,1-3-15,-1 10 16,-1-4-16,2 8 0,-2 1 16,4 7-16,0-4 0,5 5 15,-2-3-15,3 4 16,1-1-16,4 4 0,1-3 16,5 0-16,-3 0 0,5 3 15,0-2-15,2 2 16,-2-2-1,6 12-15,-3-2 0,5 5 0,-3-1 0,-2-3 16,-2-1-16,-2-7 16,0-1-16,-5-4 0,-2 2 15,-4-4-15,0-2 0,-4-4 16,0 1-16,-2-4 16,0 1-16,-4-6 0,1 0 15,3-5-15,-1-1 0</inkml:trace>
  <inkml:trace contextRef="#ctx0" brushRef="#br0" timeOffset="100031.748">18756 14728 0,'0'0'0,"0"0"0,0 0 16,0 0-16,0 0 0,0 0 15,0 0-15,0 0 16,0 0-16,0 0 0,0 0 16,12-6-16,-1-2 15,9-4-15,-1-1 0,5 0 16,-2-2-16,3 2 0,0-3 16,5 4-16,-3-2 15,1 2-15,-1 1 0,0 1 16,0-1-16,0 0 0,-2 0 15,-25 11-15,0 0 16,24-13-16,-1 2 0,-6 1 16,-1-2-16</inkml:trace>
  <inkml:trace contextRef="#ctx0" brushRef="#br0" timeOffset="100949.9245">19351 14532 0,'0'0'0,"0"0"0,0 0 16,0 0-16,0 0 0,0 0 15,0 0 1,0 0-16,0 0 0,-5 9 0,-3 0 15,-3 7-15,-3 1 0,4 4 16,1-2-16,2 3 16,1-1-16,5 0 0,-1-4 15,5-3-15,-1 0 0,7-8 16,-3 0-16,3-4 16,0-2-16,6-5 0,-2 0 15,1-3-15,-1-2 0,1-2 16,-2-1-16,1-3 15,-1-2-15,-2 3 0,-3-1 16,0 2-16,-3-2 0,-4 5 16,-2-1-16,-3 2 15,1-2-15,-1 6 0,-3-1 16,-1 3-16,-4-3 16,4 7-16,-2-2 0,0 4 15,0-2-15,0 5 0,2-3 16,1 2-16,1-3 0,5 3 15,-3-2-15,8 1 16,-3-2-16,6-1 0,-2-1 16,5-5-16,0 0 15,4-5-15,-2 2 0,1-1 16,-2-1-16,1-2 0,1 2 16,0 2-16,-3-4 15,4 6-15,-4-1 0,2 5 16,2 2-16,-3 2 0,0 2 15,0 0-15,-3 2 16,3 1-16,-2-1 0,2 4 16,-1-3-16,0 5 0,-2-3 15,1 3-15,0 1 16,0 2-16,0 0 0,-1-1 16,1 0-16,2 4 0,0-3 15,-1 3-15,1-1 16,-10-16-16,0 0 0,10 20 15,-3-4-15,-7-16 16,0 0-16,0 0 0,0 0 16,0 0-16,0 0 0,6 17 15,1-3-15,-3-9 16,-1 1-16,4-6 0,-3-2 16,1-4-16,2-1 0,1-3 15,-1-2-15,3-2 16,-2-2-16,4-4 0,-3 1 15,5-2-15,-1-1 0,-13 22 16,0 0-16,16-21 16,0-1-16,-16 22 0,0 0 15,18-19-15,-3-2 0,-15 21 16,0 0-16,16-15 0,-3-2 16</inkml:trace>
  <inkml:trace contextRef="#ctx0" brushRef="#br0" timeOffset="101934.0584">20320 14064 0,'0'0'16,"0"0"-16,0 0 0,0 13 0,-2 0 0,-2 10 15,0 1-15,0 3 16,-2 1-16,2 3 0,-2 1 16,1 3-16,-3-1 15,-2 3-15,0 0 0,5-2 16,-1 1-16,3-3 15,-1-1-15,3-4 0,-1-1 16,2-27-16,0 0 0,0 0 16,0 0-16,2 11 15,-1-1-15,1-12 0,0-2 16,1-3-16,-1-3 0,2-2 16,-2-1-16,1-5 0,-1 0 15,2-6-15,-2 1 0,2 1 16,0-2-16,0 5 15,0-3-15,0 6 0,-2-1 16,0 5-16,-2-2 16,1 5-16,-1-3 0,0 3 15,0 2-15,2 1 0,-2-1 16,4 0-16,0 1 16,4 4-16,0-5 0,5 3 15,1-2-15,3 0 0,-1-2 16,4 0-16,2 0 15,2 3-15,-2-2 0,-22 7 16,0 0-16,22-4 16,0 0-16,-4 4 0,-3-1 15,-5 2-15,-1 1 0,-9 4 16,0-1-16,-9 4 16,1-2-16,-5 8 0,-3-2 15,-5 7-15,-3-2 0,1 0 16,-1-1-16,24-17 15,0 0-15,0 0 0,0 0 16,0 0-16,0 0 0,-19 14 16,-1 0-16,9-4 15,-1-3-15,10-2 0,-2-4 16,8-1-16,-2 0 0,5 0 16,0-1-1,-7 1-15,0 0 0,11 0 0,0-3 16,-11 3-16,0 0 0,17 4 15,-2-2-15,-1 4 16,-3-1-16,0 4 0,-2-1 16,-5 3-16,0-1 15,-6 4-15,0 0 0,-4 1 16,-1 2-16,-6 2 0,0 1 16,-1-1-16,-1-1 0,-1 0 15,1-3-15,15-15 16,0 0-16,-17 14 0,2-2 15,15-12-15,0 0 16,0 0-16,0 0 0,-13 6 16,0 0-16,9-8 15,-2 0-15,6-6 0,-2 0 16,4-2-16,-2 0 0</inkml:trace>
  <inkml:trace contextRef="#ctx0" brushRef="#br0" timeOffset="102132.3574">20735 14378 0,'0'0'0,"0"0"15,0 0-15,0 0 0,0 0 16,0 0-16,0 0 15,0 0-15,0 0 0,0 0 16,0 0-16</inkml:trace>
  <inkml:trace contextRef="#ctx0" brushRef="#br0" timeOffset="102617.998">21120 14062 0,'0'0'0,"0"0"0,0 0 0,0 0 15,0 0-15,-2 11 16,-2 0-16,-4 12 0,0 0 16,1 1-16,-3 0 15,5 3-15,0 1 0,-1 7 16,0-5-16,1 15 15,-1 0-15,-1 6 0,2 1 16,-1-2-16,0 0 0,3-7 16,-1 0-16,4-8 0,-3 1 15,6-10-15,-3-2 16,0-24-16,0 0 0,0 0 16,0 0-16,4 11 0,-2-4 15,3-10-15,-1-3 16,2-4-16,-3-1 0,4-1 15,-3-3-15</inkml:trace>
  <inkml:trace contextRef="#ctx0" brushRef="#br0" timeOffset="103122.6697">21098 14195 0,'0'0'0,"0"0"0,0 0 0,0 0 16,0 0-16,0 0 16,0 0-16,12-1 0,0-3 15,11-6-15,0 1 0,2-2 16,-3-1-16,-1 5 0,0-1 16,5 2-16,-3 0 15,5 3-15,-3-2 0,3 5 16,-3-2-16,3 6 0,-3-1 15,1 2-15,-3-1 16,-2 5-16,1-2 0,-6 7 16,-1-2-16,-7 5 15,0-2-15,-8 7 0,0 0 16,-8 3-16,0-1 0,-3 3 16,-4-1-16,-2 3 15,0-1-15,-11 6 0,1-3 16,-5 0-16,-1 1 0,3-5 15,1 0-15,6-9 16,-2 1-16,5-6 0,0-1 16,20-12-16,0 0 15,-17 7-15,-3-1 0,20-6 16,0 0-16,0 0 0,0 0 16,-17 4-16,-4 0 15,21-4-15,0 0 0,-11-3 16,-2 0-16,12-5 0,-3-2 15,4 3-15,0-1 0</inkml:trace>
  <inkml:trace contextRef="#ctx0" brushRef="#br0" timeOffset="104002.7975">23128 14151 0,'0'0'0,"0"0"16,0 0-16,0 0 15,0 0-15,-10-6 0,0 0 16,-8-3-16,0 2 0,-1 2 15,-3-2-15,0 3 16,0 0-16,0 4 0,-2 0 16,3 4-16,-2-2 0,0 2 31,1 1-31,22-5 0,0 0 0,-17 7 0,-2 1 16,7 4-16,-2-3 0,14-9 15,0 0-15,-2 12 16,0-2-16,10 0 0,0-2 15,4-2-15,-1-1 16,5 4-16,-1-4 0,7 3 16,1 1-16,-1-2 0,0 1 15,0 2-15,0-1 16,-3 1-16,-1 0 0,-5 1 16,1 0-16,-6 4 0,-3-1 15,-5 0-15,0-3 16,-5 5-16,-3-3 0,-4 4 15,0-2 1,-8 3-16,0 1 0,-4-4 0,0 0 16,-1-1-16,-2-1 0,3 0 15,-2-3-15,4-4 16,-1-1-16,6-1 0,-3-1 16,5-6-16,-3-1 0,18 4 15,0 0-15,-13-8 16,-2 1-16,10-6 0,-1 0 15,4-1-15,-4 0 0</inkml:trace>
  <inkml:trace contextRef="#ctx0" brushRef="#br0" timeOffset="104319.7618">23044 13983 0,'0'0'0,"0"0"16,0 0-16,0 0 15,0 0-15,-1 13 0,-3-4 16,-4 12-16,1 1 0,-4 1 16,2-3-16,-1 4 15,0 0-15,0 3 0,-1 1 16,1 1-16,0-1 0,1 4 15,-3-3-15,4 0 16,0 0-16,3 1 0,-1-3 16,6-27-16,0 0 0,-6 26 15,1-3-15,3-5 16,0 0-16,0-10 0,0-1 16</inkml:trace>
  <inkml:trace contextRef="#ctx0" brushRef="#br0" timeOffset="104702.733">23181 13962 0,'0'0'0,"0"0"0,0 0 16,0 0-16,0 0 15,-2 10-15,-2-3 0,-5 15 0,2-2 16,-3 4-16,0-3 16,1 3-16,-1-1 0,1 5 15,-5 0-15,5 3 0,-1-1 16,-2 10-16,-1-2 16,1 2-16,0 0 0,5-3 15,-2-1-15,4-4 0,-1-2 16,6-30-16,0 0 15,-4 24-15,-2-1 0,6-23 16,0 0-16,0 0 0,0 0 16,0 0-16,0 0 15,-1 19-15,-1-2 0,2-7 16,0 0-16,2-10 0,-1-3 16,1 0-16,0-3 0</inkml:trace>
  <inkml:trace contextRef="#ctx0" brushRef="#br0" timeOffset="106288.408">23817 14303 0,'0'0'0,"0"0"0,0 0 15,0-9-15,0-2 16,0-11-16,0 0 0,0 1 16,0-2-16,-2 4 15,-2-3-15,-3 1 0,-3-1 16,-2 5-16,1-4 0,-2 6 16,-3-2-16,1 1 15,-1 0-15,1 3 0,-1-1 16,1 4-16,-1-2 0,16 12 15,0 0-15,-15-6 16,-3 0-16,18 6 0,0 0 16,-15 2-16,2 0 0,6 6 15,-1 0-15,5 3 16,1 0-16,7 4 0,-3-1 16,4 6-16,-3-1 0,5 7 15,-2-1-15,4 5 16,-2 0-16,-1 1 0,-1-1 15,1 8-15,-4-6 16,-1 11-16,-2 0 0,-2 3 16,-1-2-16,-6-2 0,0-1 15,-1-9-15,-2-3 16,0-9-16,1-3 0,1-3 16,-2 1-16,0-7 15,-2 0-15,3-4 0,-2-2 16,4-2-16,-3 0 0,2-4 15,-1 0-15,1-3 0,0 0 16,2-3-16,-1-3 16,2 0-16,2-1 0,3-4 15,0 0-15,6-3 0,-1-1 32,8 1-32,-4-3 0,8 3 0,0-2 0,6 0 15,-2 1-15,5 3 16,-1-3-16,4 3 0,-2-1 15,9 1-15,-1-2 0,2 8 16,-2-1-16,-1 8 16,-3-1-16,-12 7 0,1 0 15,-4 6-15,-2 0 0,-5 3 16,-1 1-16,-2 4 0,-2-3 16,-4 7-16,-2-2 15,-2 7-15,1 1 0,-1 3 16,-2 1-16,4 1 15,-2-1-15,6 1 0,-2-1 16,6-3-16,0-1 0,3-2 16,2-3-16,4-2 15,1-2-15,3-6 0,-1 1 16,5-4-16,2-2 0,1-4 16,-3 0-16,4-4 15,-2-2-15,1-4 0,-2 1 16,-3-3-16,1-2 0,-3-1 15,0-1-15,-6-2 16,1 0-16,-6-1 0,0-1 16,-4 1-16,-1-1 15,-4 0-15,-1 1 0,-5 2 16,-2-3-16,-2 1 0,-4 2 16,0 1-16,-3-1 15,-1 5-15,-3-3 0,-1 7 16,-1-3-16,3 6 0,-2-3 15,2 6-15,0-1 16,5 3-16,-1-3 0,5 1 16,1-1-16,5 1 0,-2-1 15</inkml:trace>
  <inkml:trace contextRef="#ctx0" brushRef="#br0" timeOffset="121428.2653">3558 16418 0,'0'0'16,"0"0"-16,0 0 0,0 0 16,0 0-16,0 0 0,0 0 15,0 0-15,0 0 0,0 0 16,0 0-16,0 0 16,0 0-16,0 0 0,0 0 15,11-3-15,0 0 0,9-7 16,0-1-16,-1 0 15,1-1-15,-2 5 0,-1-4 16,3 5-16,-3 0 0,4 2 16,-1-1-16,-2 5 15,0-2-15,0 6 16,-1-2-16,-17-2 0,0 0 0,17 8 16,-1-2-16,-16-6 15,0 0-15,17 15 0,-4-1 16,-4 4-16,2-3 15,-6 3-15,0-2 0,-5 2 16,0-1-16,-5 1 0,2-2 16,-6 3-16,0-1 0,-5 0 15,0-1-15,1 1 16,-3-2-16,1-1 0,-3 1 16,4-2-16,-5 0 0,2-3 15,-1-1 1,18-10-16,0 0 0,-19 8 0,0-1 15,19-7-15,0 0 16,-20 7-16,1-2 0,19-5 16,0 0-16,-16 3 0,0-1 15,6-2-15,2 0 16,3 0-16,-1-2 0,4 2 16,-2-3-16,6 2 0,-2-1 15,6 2-15,0-2 16,3 0-16,-3-3 0,7 4 15,-2-4-15,3 4 16,-1-3-16,2 2 0,2 0 16,0 0-16,0 0 0,6 2 15,-2-1-15,1 1 16,-1 0-16,-2 3 0,1-1 16,-2 2-16,-1 0 15,1 2-15,-3-2 0,-15-4 16,0 0-16,16 9 0,-3 0 15,-13-9-15,0 0 0,0 0 16,0 0-16,0 0 16,0 0-16,8 6 0,-2-1 15,-2-3-15,-1 0 0</inkml:trace>
  <inkml:trace contextRef="#ctx0" brushRef="#br0" timeOffset="121890.3669">4147 16388 0,'0'0'0,"0"0"16,0 0-16,0 13 15,0-5-15,0 14 0,0-2 16,0 1-16,0 1 15,4-1-15,-2 1 0,6-3 16,-3 1-16,3 0 0,1-3 16,0-3-16,2 0 15,-2-3-15,1-4 0,-10-7 16,0 0-16,12 6 0,-1-2 16,1-4-16,-1 0 15,-2-4-15,0-2 0,0-1 16,-4-4-16,1 0 15,0-4-15,-3 0 0,-1-1 16,0-1-16,-2-3 0,-2-2 16,0 1-16,-1-1 0,-3 1 15,-2 3-15,-2 0 16,0 5-16,0-2 0,-5 8 16,0-1-16,-1 6 15,1 0-15,2 6 0,1 0 16,-4 1-16,3 1 0,1 1 15,-2-2-15,5 0 16,-2-1-16,6-3 0,-3-1 16</inkml:trace>
  <inkml:trace contextRef="#ctx0" brushRef="#br0" timeOffset="122654.776">4450 16184 0,'0'0'0,"0"0"0,0 0 0,0 0 16,0 0-16,0 0 15,0 0-15,0 0 0,0 0 16,11 0-16,-2 0 0,11 0 16,0 0-16,-1 0 15,-1 0-15,-3 3 0,2 0 16,-3 4-16,1-2 0,-3 6 16,0-1-16,-6 4 15,-1-2-15,-1 3 16,0 1-16,-2-1 0,-2-1 15,0 6 1,-2-2-16,0 5 0,-2-2 0,-1 3 0,-1-2 16,-1 2-16,0-3 15,-1 1-15,-1-1 0,-3-1 16,1 0-16,2-2 16,-4-3-16,2 0 0,-1-1 15,12-14-15,0 0 0,-12 14 16,1-3-16,11-11 15,0 0-15,0 0 0,0 0 16,0 0-16,0 0 0,-12 9 16,0-3-16,7-3 15,-4 0-15,7-3 0,-1 0 16,4-3-16,-1 2 0,6-3 16,-1 0-1,2-2-15,1 0 0,1 2 0,2-1 16,2-2-16,-1 1 0,3-2 15,2 1-15,1 1 16,1-2-16,3 2 0,-3 0 16,-19 6-16,0 0 0,22-3 15,0-2-15,-2 5 16,2-2-16,-4 4 0,-1-2 16,-17 0-16,0 0 15,0 0-15,0 0 0,0 0 16,0 0-16,16 2 0,0-2 15,-6 0-15,-2-2 0,-4-2 16,-2-2-16,-2 3 16,0-3-16</inkml:trace>
  <inkml:trace contextRef="#ctx0" brushRef="#br0" timeOffset="123423.3462">4841 16150 0,'0'0'16,"0"0"-16,0 0 0,0 0 15,0 0-15,0 0 0,0 0 16,0 0-16,0 0 15,11 0-15,-2 0 0,11 0 16,-3 0-16,1 2 0,-3 0 16,1 0-16,-3-1 15,0 4-15,-2-4 0,-2 8 16,1-1-16,-7 2 0,0-3 16,-1 3-16,-2-2 15,0 2-15,-2-1 16,1 3-16,-1-2 0,-1 2 15,-3-2-15,2 0 0,1-3 16,-1 0-16,-2 2 0,0-3 16,0 0-16,0-2 15,0 0-15,3-1 0,-1 0 16,0-3-16,0 0 0,4 0 16,-3-3-16,3 2 15,0-3-15,3 2 0,-1-2 16,4 0-16,-2 1 0,1-2 15,1 1-15,4-1 16,0 0-16,1 3 16,0 0-16,0 0 0,1 1 15,3 2-15,-2-1 0,-13 0 16,0 0-16,12 6 0,-1-1 16,-11-5-16,0 0 15,11 14-15,-4-5 0,-3 7 16,0-1-16,-6 3 0,0-1 15,-2 6-15,-2-3 16,-2 1-16,1-2 0,-5 1 16,0-2-16,1-1 0,-4-1 15,3-2-15,0-1 16,12-13-16,0 0 16,-15 12-16,1 0 0,14-12 0,0 0 15,0 0-15,0 0 16,-14 8-16,-1-3 0,15-5 15,0 0-15,-8 3 16,0-2-16,6-2 0,0-4 16,4 2-16,-2-3 0,2-2 15,0-2-15,1 2 0,-3-2 16</inkml:trace>
  <inkml:trace contextRef="#ctx0" brushRef="#br0" timeOffset="123697.6693">5360 16433 0,'0'0'0,"0"0"16,0 0-16,0 0 15,0 0-15,0 0 16,0 0-16,0 0 0,0 0 0,0 0 16,0 0-16</inkml:trace>
  <inkml:trace contextRef="#ctx0" brushRef="#br0" timeOffset="133098.5392">8834 16490 0,'0'0'0,"0"0"0,0 0 15,0 0-15,0 0 0,0 0 16,0 0-16,0 0 16,0 0-16,0 0 0,0 0 15,0 0-15,0 0 16,-8 0-16,-2-2 0,-7 0 15,-1 0-15,1 0 0,-1 0 16,-2 0-16,1 0 0,-1 0 16,2-2-16,-2 2 15,-1 1-15,2-1 16,-3-1-16,0 6 0,2-3 0,-6 3 16,1 1-16,1 6 15,-2-2-15,3 9 16,-3-1-16,4 4 0,1-2 0,4 4 15,-3-3-15,5 6 16,-1 0-16,4-2 0,0 0 16,4 3-16,-1-1 15,5 1-15,0-1 0,4-1 16,-3-1-16,6 0 0,-1 1 16,2 1-16,0-3 15,3 2-15,-1-2 0,6 0 16,-2-1-16,1 1 15,1-4-15,4 3 0,-2-3 16,3-1-16,-1-1 0,3-2 16,1-1-16,-1-2 15,1-1-15,-2-3 0,-1-2 16,-17-5-16,0 0 0,18 4 16,0-1-16,-1-1 15,-1-2-15,-16 0 0,0 0 16,0 0-16,0 0 0,0 0 15,0 0-15,14-5 16,-2 1-16,-12 4 0,0 0 16,0 0-16,0 0 0,0 0 15,0 0-15,7-5 16,1-1-16,1-2 0,0 0 16,0 1-16,-1-3 0,0 0 15,0 0-15,-3 1 16,-1-3-16</inkml:trace>
  <inkml:trace contextRef="#ctx0" brushRef="#br0" timeOffset="134066.0841">9232 16811 0,'0'0'0,"0"0"16,0 0-1,0 0-15,0 0 0,-7 3 0,-2 0 16,-8 4-16,-1-1 0,3 1 16,-3-1-16,5 0 15,-3 0-15,6-2 0,-1-2 16,0 0-16,2 0 0,0 2 16,-3-3-16,5 4 15,-1-3-15,-1 2 0,0 0 16,3 2-16,-1-1 0,3 5 15,-3 1-15,5 0 16,-1-2-16,3 3 0,0 1 16,2 0-16,-1-1 0,6 2 15,-1-3-15,1 3 16,-1-2 0,3 0-16,0-3 0,0 2 0,1 0 0,1-2 15,-1-2-15,1-2 16,0-1-16,2-1 0,-1-1 15,1-7-15,-1 1 0,0-3 16,-1-1-16,2-4 16,-4-1-16,2-7 0,0 0 15,-2-1-15,1-1 16,-3 2-16,0-2 0,-1 4 16,-3-3-16,-1 4 0,0-1 15,0 6-15,-2-2 16,0 7-16,0-3 0,0 4 15,-2-1-15,2 6 0,0-3 16,0 6 0,0-2-16,0 7 0,0-1 0,0 2 15,0 1-15,2 2 16,0 1-16,2 1 0,-2 2 16,3 1-16,-1-3 0,2 3 15,-2 1-15,1-2 0,1 0 16,2 3-16,0-1 15,-1 1-15,1-2 0,2-3 16,-2 1-16,0-4 0,-1-2 16,4-2-16,-2-2 15,-1-4-15,0 0 0,-2-6 16,-1 1-16,1-2 16,-2 1-16</inkml:trace>
  <inkml:trace contextRef="#ctx0" brushRef="#br0" timeOffset="134716.8079">9762 16710 0,'0'0'0,"0"0"16,0 0-16,0 0 0,0 0 16,-10 0-16,0 0 0,-7 0 15,-4 0-15,4 0 16,-3 0-16,5 0 16,-1 0-16,3 2 0,-3-1 0,4 4 15,-2-1-15,5 2 16,-1-3-16,2 7 0,0-2 15,4 2-15,1 0 0,1 0 16,0-2-16,4-1 16,-2 1-16,3 2 15,-1-2-15,2 2 0,0-3 16,2 3-16,0 0 0,2 0 16,-1 0-16,3 0 15,-2-1-15,2 1 0,-1 1 16,3 0-16,-2-2 0,1 3 15,0-2-15,-11-10 0,0 0 16,9 11-16,-1 2 16,0 1-16,-2-2 0,-2 1 15,-1-1-15,-3 2 16,-1-3-16,-1 0 0,-2 2 16,-2-1-16,-2-1 0,0 0 15,-1-2-15,9-9 0,0 0 16,-13 9-16,0-2 15,13-7-15,0 0 0,-16 6 16,1-2-16,15-4 0,0 0 16,0 0-16,0 0 15,0 0-15,0 0 0,-14 0 16,1-2-16,3-4 16,-2 0-16,4-2 0,1-2 0,1 2 15,-1-2-15</inkml:trace>
  <inkml:trace contextRef="#ctx0" brushRef="#br0" timeOffset="135550.9978">10034 16134 0,'0'0'0,"0"0"16,0 0-16,0 0 0,0 0 16,-2 15-16,-2-2 0,-1 15 15,-2-3-15,3 6 16,-1-2-16,1 5 0,0-2 15,2 7-15,0 0 16,0 1-16,1-3 0,1 1 16,0 2-16,1-1 0,-1 0 15,2 2-15,0-4 16,2-2-16,-2-2 0,2 0 16,-1-1-16,-1-1 0,0-1 15,0-6-15,0-3 16,-2-21-16,0 0 0,0 0 15,0 0-15,5 21 16,-3-2-16,-2-19 0,0 0 16,0 0-16,0 0 0,0 11 15,0 1-15,0-12 16,0 0-16,0-2 0,0 0 16,2-8-16,-1 1 0,3-3 15,-2-2-15,2-1 16,0-1-16,1-2 0,0-2 15,3-3-15,-1-1 0,3 2 16,-2-1-16,2 1 16,-3 1-16,5 3 0,-2-2 15,2 7-15,1-3 16,0 2-16,1 1 0,-1 3 16,0-2-16,2 8 0,-2-3 15,-13 7-15,0 0 0,14 0 16,-1 0-16,1 3 15,0-1-15,-3 6 0,1 0 16,-4 6-16,-1-3 0,0 4 16,-3 2-16,-2 2 15,0-1-15,-2 8 0,0-1 16,-2 2-16,0-2 0,0 1 16,0-2-16,2-24 15,0 0-15,-3 21 0,-1 0 16,4-21-16,0 0 15,0 0-15,0 0 0,0 0 16,0 0-16,-1 17 0,-1-1 16,5-9-16,-1 2 15,0-8-15,-2 2 0</inkml:trace>
  <inkml:trace contextRef="#ctx0" brushRef="#br0" timeOffset="136535.3097">11926 16262 0,'0'0'0,"0"0"16,0 0-16,-8 0 16,-1-2-16,-11-2 0,1 0 15,1 1-15,-3-2 0,4 4 16,-3-2-16,3 1 15,-3-2-15,2 1 16,-1-1-16,1 4 0,-2 0 16,2 2-16,-2 0 0,1 4 15,-4 0-15,5 3 0,1 1 16,3 3-16,-1 2 16,4-3-16,0 3 0,11-15 15,0 0-15,-6 16 0,-1-2 16,5 1-16,-1-1 15,3-2-15,0 1 0,5 0 16,-3-2-16,3 2 0,1 1 16,2 1-16,0-2 15,2 3-15,-1-3 0,5 5 16,-2 0-16,-1-1 16,1 1-16,1 0 15,1-1-15,-3 1 0,0 1 0,0-2 16,-2 1-16,-9-18 0,0 0 15,8 17-15,0 1 16,-8-18-16,0 0 0,4 19 16,-2 1-16,-4-2 15,-2-1-15,-4-1 0,0-3 16,-1-1-16,-3-2 0,2-2 16,1-2-16,-7 0 15,3-3-15,-3 2 0,1-1 16,-1-2-16,-1 0 0,-5-2 15,0 0-15,4-2 16,-2 0-16,20 2 0,0 0 16,-20-2-16,1 0 0,0-3 15,2 2-15,17 3 16,0 0-16,0 0 0,0 0 16,-12-8-16,0 0 0,12 8 15,0 0-15,-4-8 16,1-1-16,6-1 0,-1 0 15,6 0-15,-2-1 0,4-1 16,-2-2-16,3-2 16,-2 1-16,5-3 0,-5-2 15</inkml:trace>
  <inkml:trace contextRef="#ctx0" brushRef="#br0" timeOffset="136920.1836">11839 15932 0,'0'0'0,"0"0"15,0 0-15,-8 14 0,0-3 16,-1 12-16,-3-4 0,0 7 15,1-1-15,1 6 16,-2 1-16,-2 12 16,-1 0-16,-1 9 0,-1 0 15,3 5-15,0-4 0,3 3 16,-1 0-16,4-2 0,-1-2 16,2-6-16,-1 1 15,2-9-15,0 0 0,4-8 16,-1-1-16,3-30 15,0 0-15,0 19 0,0 1 16,1-10-16,-1 0 0,2-10 16,-2-3-16,2-6 15,-2-1-15,2 0 0,-2-1 16</inkml:trace>
  <inkml:trace contextRef="#ctx0" brushRef="#br0" timeOffset="137252.6468">11978 15977 0,'0'0'0,"-7"10"0,-2 0 0,-4 6 15,2-1-15,-1 7 16,-2 0-16,0 5 0,-1 1 15,-1 5-15,1 0 16,-3 17-16,-2-3 0,-2 13 16,0 2-16,4 4 0,-2-1 15,6-2-15,-2-2 0,9-6 16,-3-2-16,7-10 16,0 0-16,5-11 0,-2-1 15,0-31-15,0 0 16,1 19-16,2 1 0,-3-20 15,0 0-15,2 10 0,0-2 16</inkml:trace>
  <inkml:trace contextRef="#ctx0" brushRef="#br0" timeOffset="137919.9852">12400 16043 0,'0'0'16,"-10"6"-16,-1-3 0,-6 7 16,-1 0-16,1 2 15,2-3-15,1 3 0,-1 0 16,-3 0-16,0-1 0,0 3 16,1-2-16,1 2 15,-1-3-15,1 3 0,-2-2 16,7 2-16,-3-2 0,2 1 15,1-1-15,11-12 16,0 0-16,-10 16 0,-2-3 16,12-13-16,0 0 0,-4 16 15,0 0-15,6-1 16,-2 0-16,4-4 0,0-1 16,4 1-16,-2 0 0,4-1 15,-1 0-15,5-1 16,-1 1-16,7 0 0,0 0 15,1-1-15,1 1 0,1-2 16,-1 0-16,2 0 16,-3 0-16,3-1 0,-1 1 15,-1-1-15,-1 0 0,0 1 16,-1-1-16,-20-7 16,0 0-16,20 6 0,0 0 15,-20-6-15,0 0 16,0 0-16,0 0 0,0 0 15,0 0-15,18 6 0,-3-2 16,-5-2-16,0 1 16,-8-6-16,-1 1 0,-1-2 15,0-2-15</inkml:trace>
  <inkml:trace contextRef="#ctx0" brushRef="#br0" timeOffset="138287.043">12400 16026 0,'0'0'15,"-3"17"-15,-1-4 0,-7 12 16,2-1-16,-1 0 15,-2-1-15,1 6 0,-2-1 16,2 9-16,0-2 0,-3 15 16,0-1-16,2 4 15,0-2-15,6-1 0,-1 0 16,4-7-16,-1-1 0,6-11 16,-2 0-16,0-31 15,0 0-15,8 20 0,-2-2 16,6-8-16,1-2 0,-4-8 15,0-2-15,0-4 16,-1-3-16,-1-2 0,1-1 16,0 1-16,-2-1 0</inkml:trace>
  <inkml:trace contextRef="#ctx0" brushRef="#br0" timeOffset="138837.8141">12691 16129 0,'0'0'0,"0"0"16,0 0-16,0 0 16,0 0-16,0 0 15,0 0-15,0 0 0,0 0 16,-9 9-16,2-1 0,-6 9 15,2 0-15,1 4 0,0 0 16,4 1-16,1 2 16,3 1-16,-2-1 0,6 2 15,-2-2-15,4-3 0,-1 0 16,5-3-16,-2-2 16,4-3-16,0-1 0,-1-4 15,1-2-15,3-2 0,-4-2 16,5-2-16,-2-2 15,2-2-15,-1-2 0,1-2 16,-2-1-16,-1-6 16,1 0-16,0-5 15,-3-1-15,2 0 0,-4-3 0,-3 3 16,-2-4-16,-2 3 16,-2-1-16,-2 2 0,0-1 15,-3 3-15,-4-2 0,0 8 16,0-3-16,-4 7 15,2-3-15,-3 8 0,1-2 16,1 4-16,1 0 0,0 4 16,2 0-16,1 2 15,-3 0-15,6 1 0,-1 2 16,4-2-16,-2 1 0,4 0 16,-2-2-16,2 0 15,0-2-15</inkml:trace>
  <inkml:trace contextRef="#ctx0" brushRef="#br0" timeOffset="139375.4771">13064 16137 0,'0'0'0,"0"0"0,0 0 0,0 0 16,0 0-16,0 0 0,0 0 15,-2 9-15,-1-1 0,-3 12 16,0-3-16,2 3 16,-2 0-16,2 3 15,0 1-15,4 0 0,0 3 16,2 0-16,-2 1 0,4-3 15,-2 0-15,8 0 16,-2-4-16,5-1 0,1-2 16,3-5-16,2-1 0,-1-4 15,-1 0-15,3-6 16,-3-1-16,1-1 0,-2-1 16,1-5-16,-1 0 0,-3-3 15,1-2-15,-2-3 16,-1 1-16,0-5 0,-1 1 15,-2-6-15,-3 2 0,-3-1 16,0-5-16,-4 3 16,-2-1-16,-1 1 0,-1-2 15,-7 3-15,1 0 0,-3 3 16,-1 1-16,-4 3 16,1-2-16,-2 8 0,-3-2 15,0 9-15,-2-3 16,0 6-16,-2 0 0,3 4 15,-3-2-15,7 1 0,-2 0 16</inkml:trace>
  <inkml:trace contextRef="#ctx0" brushRef="#br0" timeOffset="143964.7938">17851 15681 0,'0'0'0,"0"0"0,0 0 16,-2 9-16,-2 0 16,-5 10-16,0-1 0,-2 5 15,-4-1-15,1 3 0,0-1 16,-1 8-16,-1-3 16,-1 12-16,-3-1 0,-2 10 15,-1-4-15,4 3 16,-1-3-16,3 4 15,-3-1-15,6-6 0,-2 1 0,6-9 16,0-1-16,10-34 16,0 0-16,-8 29 0,1-2 15,7-27-15,0 0 0,0 0 16,0 0-16,-2 16 16,0-2-16,2-12 0,-2-2 0,2-2 15,0-2-15</inkml:trace>
  <inkml:trace contextRef="#ctx0" brushRef="#br0" timeOffset="144375.9042">17926 15714 0,'0'0'0,"0"0"15,0 0-15,0 12 16,0 0-16,2 7 0,0-1 16,2 4-16,0-1 0,4 5 15,0-2 1,1 1-16,0 0 0,0 3 15,-1-2-15,2 3 0,-1-2 0,0 5 16,-1-1-16,4 9 16,-3-2-16,-1 6 0,-1-1 15,-2-2-15,1 0 16,-2-7-16,-2-2 0,-1-5 16,-1 1-16,0-28 0,0 0 15,-1 19-15,-1-1 0,-6-7 16,1 1-16,-2-8 15,0 0-15,1-4 0,-2 0 16</inkml:trace>
  <inkml:trace contextRef="#ctx0" brushRef="#br0" timeOffset="144677.1737">17738 16120 0,'0'0'15,"0"0"-15,0 0 0,0 0 16,0 0 0,11-1-16,0-3 0,9 0 0,3 0 15,-1-1-15,0 0 16,0-1-16,2 1 0,-2 0 15,-3-1-15,1 3 0,-1-1 16,2 2-16,0-2 0,-21 4 16,0 0-16,18-5 15,-1 0-15,-3 2 0,-2-3 0</inkml:trace>
  <inkml:trace contextRef="#ctx0" brushRef="#br0" timeOffset="144873.7374">18441 15939 0,'0'0'0,"0"0"16,0 0-16,0 0 0,0 0 16,0 0-16,0 0 0,0 0 15,0 0-15,0 5 16,0-3-16,0 3 15,0-2-15,0-3 0,0 0 0</inkml:trace>
  <inkml:trace contextRef="#ctx0" brushRef="#br0" timeOffset="145143.3631">18673 15644 0,'0'0'0,"0"0"0,0 0 16,-2 13-16,-1 0 0,-3 16 16,0-2-16,-1 10 15,-5-1-15,1 10 0,0 2 16,0 5-16,0-2 16,1 6-16,0 0 0,2-2 15,-1-2-15,5-5 0,-2-2 16,6-9-16,-2-1 15,2-36-15,0 0 0,0 0 16,0 0-16,2 20 0,0-3 16</inkml:trace>
  <inkml:trace contextRef="#ctx0" brushRef="#br0" timeOffset="145877.295">18728 15751 0,'0'0'16,"0"0"-16,0 0 0,11-1 16,-2-4-16,8-1 0,1 1 15,2-1-15,-1-2 16,1 4-16,1-2 15,-5 4-15,2-2 0,-1 4 16,0-2-16,-2 6 0,1-2 16,-3 6-16,-1-2 0,-2 2 15,-3 0 1,-1 1-16,1 1 0,-5 5 0,-1-4 16,-2 6-16,-3-1 0,-5 6 15,2-1-15,-5 1 16,0-2-16,1-3 0,-2 1 15,2-2-15,-2 0 0,0-4 16,0-1-16,-1-3 16,1-1-16,2-2 0,-3-1 15,5 0-15,-4-1 0,6-3 16,-3 0-16,3 0 16,-2-3-16,6 3 0,-3-2 15,2 2-15,0-2 0,2 2 16,1 0-1,2 0-15,1-2 0,2 4 0,0-2 16,3 2-16,2-2 16,2 5-16,-1-1 0,4 2 15,-1 0-15,4 5 0,-2-4 16,5 6-16,-1 2 0,3 0 16,0-1-16,-1 2 15,0-1-15,3 4 0,-2-1 16,2 3-16,-3 0 0,3 0 15,-3-1-15,0 4 16,-1-3-16,0 1 0,-1-1 16,1 1-16,-3-1 15,-1-1-15,1-1 0,-4-1 16,-2 0-16,-11-18 16,0 0-16,0 0 0,0 0 15,0 0-15,0 0 0,13 16 16,-4 0-16,-3-6 15,-1 0-15,0-7 0,-3 1 16</inkml:trace>
  <inkml:trace contextRef="#ctx0" brushRef="#br0" timeOffset="146912.1552">20573 15806 0,'0'0'0,"0"0"16,0 0-16,0 0 0,0 0 16,0 0-16,0 0 15,0 0-15,0 0 16,-11 0-16,-2-2 0,-10 0 0,-3 0 16,3 1-16,-3-1 15,1 4-15,0-2 0,-2 3 16,-3-1-16,2 6 15,1-2-15,3 6 0,0-3 16,7 6-16,-1-1 0,18-14 16,0 0-16,-7 15 15,-3-1-15,8 1 0,1-1 16,4-2-16,-1 1 0,6-5 16,-1 1-16,6 3 15,-4-4-15,4 5 0,2-3 16,2 4-16,0-2 0,3 1 15,-3 0 1,2 3-16,-4-2 0,3 2 0,-2 0 16,-2 2-16,-1-4 0,-1 5 15,-2-4-15,-5 3 16,1-2-16,-6 2 0,0-1 16,-6 3-16,1-1 0,-5-1 15,-2-1-15,-1 1 16,-1-2-16,-3 0 0,-1-3 15,1-1-15,-4 1 0,3-6 16,-1 1-16,-1-4 16,1-1-16,1 0 0,-2-3 15,3-3-15,-1 0 0,3-4 16,-1 2 0,3-1-16,-2-2 0,7 0 0,-1 2 15,2-4-15,-1 1 0,7-1 16,-3 0-16,4 0 15,-2 1-15,2 9 0,0 0 16,2-12-16,0 0 16,1 0-16,-1 0 0,0 1 15,0-3-15</inkml:trace>
  <inkml:trace contextRef="#ctx0" brushRef="#br0" timeOffset="147312.3369">20451 15665 0,'0'0'15,"0"0"-15,0 0 0,0 0 16,0 0-16,-2 12 15,-1-1-15,-3 13 0,-2-2 16,0 1-16,0-1 0,3 3 16,-3-1-16,0 7 15,-2-2-15,1 7 0,-2-1 16,0 12-16,0-1 0,-3 4 16,3 0-16,1-3 15,0 0-15,4-7 0,-1-1 16,7-39-16,0 0 0,0 0 15,0 0-15,0 0 16,0 0-16,0 19 0,-2-1 16,4-21-16,0-1 15,1-13-15,-1 2 0,4-6 16,-2 0-16,4-3 0,-2 1 16</inkml:trace>
  <inkml:trace contextRef="#ctx0" brushRef="#br0" timeOffset="147596.6175">20579 15602 0,'0'0'0,"0"0"16,0 0-16,0 0 0,0 0 15,0 0-15,0 0 0,-2 14 16,-2-2-16,-3 15 16,-3 1-16,-3 3 0,2 0 15,-4 12-15,0 1 0,1 8 16,-1 0-16,4 0 15,-4 3-15,6-3 16,-1-1-16,2-4 0,1 0 16,1-6-16,0 1 0,3-9 15,1-1-15,2-6 0,0-2 16,0-24-16,0 0 16,0 0-16,0 0 0,0 14 15,0-1-15,0-10 0,0-1 16</inkml:trace>
  <inkml:trace contextRef="#ctx0" brushRef="#br0" timeOffset="148180.296">21144 15665 0,'0'0'16,"0"0"-16,0 0 0,0 0 16,0 0-16,-2 12 15,-3-1-15,-3 13 0,-1 0 16,-2-1-16,-2 1 15,0-3-15,-3 0 0,3-1 16,-3 3-16,4-4 0,0 0 16,12-19-16,0 0 0,-6 20 15,-1-2-15,7-5 16,0 2-16,7-7 0,-1-1 16,4-3-16,-2-2 0,5-2 15,1-2-15,1-1 16,2 2-16,1-2 0,-3 2 15,-15 1-15,0 0 0,21 0 16,0 0-16,-1 4 16,1-3-16,-8 8 0,-1-2 15,-6 2-15,-2 0 16,-6 6-16,0-2 16,-6 5-16,-2 0 0,-7 7 0,-2 1 15,-3 0-15,0 1 16,-9 6-16,-2 0 0,-2 1 15,0-2-15,5-11 0,1-2 16,12-14-16,-3-2 0,9-8 16,-2-4-16,8-4 15,-3-3-15,4 2 0,1 0 16</inkml:trace>
  <inkml:trace contextRef="#ctx0" brushRef="#br0" timeOffset="148469.5028">21091 15822 0,'0'0'15,"0"0"-15,0 0 0,13 0 16,-1 0-16,9 0 15,-1 0-15,2 0 0,-3 0 16,5 0-16,-2 0 0,1 0 16,-2 0-16,3 0 15,-2 0-15,1 0 0,-2 0 16,3 0-16,0 0 0,0 0 16,-3-2-16,-1-2 15,0-1-15,-7-2 0,0 0 0</inkml:trace>
  <inkml:trace contextRef="#ctx0" brushRef="#br0" timeOffset="148997.2494">21644 15838 0,'0'0'0,"0"0"0,0 0 15,0 0-15,0 0 0,0 0 16,0 0-16,0 0 16,0 0-16,-10 3 0,0 0 15,-8 9-15,-2 0 0,5 4 16,-1 1-16,6 0 16,-2 1-16,7 2 0,-1-3 15,4 3-15,0 0 0,4-1 16,-2-1-16,6 0 15,-1-2-15,6-3 0,-2 1 16,4-5-16,0 2 0,0-8 16,1 1-16,0-4 15,-2-1-15,2-3 16,-1-2-16,1-2 0,0 0 16,0-4-16,-3 0 0,2-3 15,0-3-15,-4 1 0,-1-3 16,-4 0-16,0-2 15,-4 3-15,0-1 0,-4 1 16,0-1-16,-4 4 0,-1 0 16,-4 5-16,0-4 15,0 8-15,-3-3 0,1 4 16,-1 1-16,2 3 0,0-3 16,4 5-16,-3 0 15,6 2-15,-1-2 0,4 0 16,1-2-16,1-2 0,-2 1 15,4-1-15,-3-1 0</inkml:trace>
  <inkml:trace contextRef="#ctx0" brushRef="#br0" timeOffset="149482.0885">21904 15838 0,'0'0'0,"0"0"0,0 0 16,0 13-16,-2-1 0,0 9 15,-2 0-15,4-2 16,-2 1-16,2 1 0,-1 1 16,1 0-16,-2-1 0,5 1 15,-1-2-15,6-1 16,0 1-16,6-4 0,-3 0 15,7-5-15,-2-2 16,1-3-16,1 1 0,1-5 16,2-2-16,-1-2 0,-1 0 15,0-4-15,-2-2 0,1-2 16,0 0-16,-3-1 16,2-3-16,-6-4 0,-2 0 15,-3 1-15,-1-2 0,-3-2 16,-2 3-16,-4-3 15,-3 1-15,-2 1 0,-3-1 16,-4 2-16,1-1 0,-6 4 16,-1-1-16,-2 1 15,0 2-15,-5 3 0,2-2 16,-1 6-16,-1-1 0,3 2 31,-1 1-31,1 1 0,0-3 0,3 3 0,0-4 16</inkml:trace>
  <inkml:trace contextRef="#ctx0" brushRef="#br0" timeOffset="155959.6592">8536 17490 0,'2'-10'0,"-13"45"16,5-17-16,2 2 16,-2-1-16,0 3 0,-2-1 15,1 5-15,-1-1 0,0 3 16,0-2-16,1 5 16,-1 1-16,1 3 0,2 0 15,-1 10-15,-1 0 0,4 9 16,-4-3-16,3-4 15,0 0 1,2-6-16,-1-1 0,5-11 0,-2 0 0,1-9 16,1-2-16,-2-18 15,0 0-15,0 0 0,0 0 16,2 10-16,-2-1 0,-2-11 16,-1-1-16,-1-3 15,0 0-15</inkml:trace>
  <inkml:trace contextRef="#ctx0" brushRef="#br0" timeOffset="156338.4193">8580 17527 0,'0'0'0,"0"0"0,0 0 15,0 0-15,0 0 16,0 0-16,0 0 0,9 10 16,-1 0-16,6 7 15,-3 0-15,3 6 0,-1-4 16,0 5-16,-1-3 16,1 7-16,2 0 0,-2 1 15,1 1-15,1 7 0,1-2 16,-1 2-16,0-1 0,-2-3 15,-2 1-15,1-5 16,-2-1-16,-3-7 0,2-1 16,-9-20-16,0 0 0,0 0 15,0 0-15,0 0 16,0 0-16,2 17 0,-2-1 16,-9-6-16,0-3 0,-1-2 15,-2-1-15</inkml:trace>
  <inkml:trace contextRef="#ctx0" brushRef="#br0" timeOffset="156605.3927">8521 17958 0,'0'0'0,"0"0"16,0 0-16,0 0 15,0 0 1,0 0-16,0 0 0,0 0 0,0 0 0,7-6 16,1-3-16,6 0 15,-2-3-15,4 2 0,-1-2 16,1 4-16,-1-1 0,-1 3 16,-1-1-16,-8 4 15,1-3-15,-4 3 0,1-2 16</inkml:trace>
  <inkml:trace contextRef="#ctx0" brushRef="#br0" timeOffset="156818.6298">9007 17692 0,'0'0'0,"0"0"0,0 0 0,0 0 16,0 0-16,0 0 16,0 0-16,0 0 0,0 0 15,0 0-15,0 0 16,0 0-16,0 0 16,0 0-16,0 0 0</inkml:trace>
  <inkml:trace contextRef="#ctx0" brushRef="#br0" timeOffset="157772.2171">9367 17354 0,'0'0'0,"0"0"15,0 0-15,0 0 16,0 0-16,2 10 0,0 0 16,0 13-16,1-1 0,1 6 15,-2-3-15,3 5 16,-1-3-16,2 6 0,-3-1 15,4 10-15,-1-4 0,1 1 16,-1-1-16,4-1 16,-2 1-16,0-3 0,-3-2 15,3-1 1,-2 0-16,0-9 0,0 1 0,-6-24 16,0 0-16,5 19 0,0-1 15,-5-18-15,0 0 0,0 0 16,0 0-16,5 10 15,-1-1-15,-6-12 0,0-3 16,-3-5-16,0-2 0,2 1 16,-1-1-16</inkml:trace>
  <inkml:trace contextRef="#ctx0" brushRef="#br0" timeOffset="158507.2184">9399 17496 0,'0'0'0,"0"0"0,0 0 15,0 0-15,0 0 0,0 0 16,0 0-16,10-3 0,-2 0 16,9-3-1,1 0-15,1-2 0,-2 0 0,2 2 16,-2-1-16,1 2 0,0-1 15,1 5-15,-1-3 0,-18 4 16,0 0-16,21-2 16,-1 0-16,-20 2 0,0 0 15,20 4-15,-1-2 16,-5 5-16,-1 2 0,-6 2 16,-1 1-16,-6 0 0,0 0 15,-2 1-15,-2-1 16,0 2-16,-3 0 0,2-1 15,-1 1-15,0-2 16,0 0-16,0-2 0,-2-2 16,3 2-16,-1-4 0,1-1 15,1-1-15,1 0 16,-1-2-16,2 0 0,-2 0 16,4-1-16,-2 2 0,2-1 15,0-2-15,0 0 16,0 0-16,6 1 0,0-1 15,3 0-15,0-1 0,-9 1 16,0 0-16,13 0 16,-1-2-16,-12 2 0,0 0 15,13 2-15,2-1 0,-3 3 16,-1 0-16,-3 5 16,0-2-16,-2 5 0,-2-2 15,-4 4-15,0-3 0,-2 3 16,-2 0-16,-1 2 15,-2-1-15,-3 5 0,1-1 16,-3 1-16,-1-2 0,0-1 16,-1 0-16,3-2 15,-4-2-15,15-13 16,0 0-16,-11 12 0,-2-1 16,13-11-16,0 0 0,0 0 15,0 0-15,0 0 0,0 0 16,-11 5-16,0 1 15,5-8-15,-2-2 0,2-1 16,1-4-16</inkml:trace>
  <inkml:trace contextRef="#ctx0" brushRef="#br0" timeOffset="158718.239">10007 17612 0,'0'0'0,"0"0"16,0 0-16,0 0 0,0 0 15,0 0-15,0 0 16,0 0-16,0 0 0,0 8 16,0 2-16,0-2 0,-2 3 15,0-7-15,0-1 16</inkml:trace>
  <inkml:trace contextRef="#ctx0" brushRef="#br0" timeOffset="159090.9604">10193 17291 0,'0'0'0,"0"0"16,0 0-16,0 0 0,0 0 15,0 14-15,0 0 0,0 15 16,0-2-16,2 8 16,0-3-16,3 10 0,0-3 15,-1 2-15,0 1 16,-2 1-16,0 0 0,1-2 15,-1 0-15,6-1 0,0-3 16,2-5-16,-3-3 0,-7-29 16,0 0-16,8 22 15,-2-2-15,2-9 16,-2 0-16,-3-10 0,-1-1 16,0-7-16,-2 0 0,0-1 15,-2-2-15</inkml:trace>
  <inkml:trace contextRef="#ctx0" brushRef="#br0" timeOffset="159574.552">10292 17352 0,'0'0'0,"0"0"16,0 0-16,0 0 0,0 0 15,0 0-15,0 0 16,13 0-16,-2-2 0,13 0 16,0 0-16,-1 0 0,-1 0 15,-1 2-15,-2-2 16,3 4-16,0-2 0,0 2 16,-4 0-16,-18-2 15,0 0-15,22 8 16,-1 0-16,-8 4 0,0 0 0,-4 1 15,-3 1-15,-4 2 16,-2-1-16,-2 3 0,-2 0 16,-5 7-16,0-1 0,-2 2 15,-4-1-15,1 1 16,-2-2-16,1-1 0,-1-2 16,-1-1-16,-1-1 0,1 1 15,-3-2-15,2-2 16,1 0-16,1-3 0,-1 0 15,17-13-15,0 0 0,-16 13 16,0-4-16,16-9 16,0 0-16,-13 6 15,0 0-15,8-6 0,-1-2 0,1-3 16,-1-1-16,3-2 0,-1-2 16</inkml:trace>
  <inkml:trace contextRef="#ctx0" brushRef="#br0" timeOffset="160792.9443">12855 17063 0,'0'0'0,"0"0"0,0 0 15,0 0-15,0 0 0,0 0 16,0 0-16,0 0 15,0 0-15,-6-7 0,-2-1 16,-5-4-16,-1 0 16,2 3-16,-2-1 0,3 4 15,-3-2-15,4 4 0,-1 0 16,-3 2-16,0 0 16,1 2-16,-1 0 0,0 4 15,-2-2-15,2 6 16,-2-2-16,16-6 0,0 0 15,-11 10-15,-1-2 0,12-8 16,0 0-16,-8 11 16,-1-1-16,5 2 0,0 0 15,4-1-15,0-1 0,4 2 16,0-2-16,3 0 16,1-3-16,2 1 0,0 0 15,3 2-15,-1-2 0,3-1 16,-1 0-16,6 4 15,-2-1-15,2 1 0,-3-1 16,1 2-16,-1-1 0,-1 0 16,-3 1-1,2 2-15,-4 0 0,-2 1 0,2-1 16,-4 2-16,-1-3 0,-4 1 16,-2 0-16,0 1 15,-2 0-15,0-2 0,-2 1 16,-1 1-16,-3-1 0,0 0 15,-2 0-15,1-2 16,-4-2-16,2-1 0,-3-1 16,14-8-16,0 0 0,-13 6 15,-3 0-15,-1-2 16,-1 0-16,18-4 0,0 0 16,-21 2-16,-2 0 0,3-4 15,-1 0-15,21 2 16,0 0-16,-18-4 0,0-2 15,18 6-15,0 0 0,-13-10 16,-3-2-16,5-2 16,0-1-16,0 1 0,0 0 15</inkml:trace>
  <inkml:trace contextRef="#ctx0" brushRef="#br0" timeOffset="162261.4216">11988 17242 0,'0'0'0,"0"0"16,0 0-16,0 0 0,0 0 15,-10-6-15,1 0 16,-7-1-16,1-4 0,-1 4 16,1-1-16,-1 1 15,0-2-15,2 5 0,-1-3 16,0 5 0,2-3-16,0 5 0,0-1 0,2 2 15,-1 1-15,12-2 0,0 0 16,-12 4-16,1 1 0,0 1 15,2 0-15,9-6 16,0 0-16,-6 9 0,-2-2 16,4 6-16,0-4 0,4 3 15,-2 0-15,4 2 16,0-2-16,2 1 0,1-1 16,2 2-16,-1 0 0,1-1 15,1 1-15,2 2 16,-2-2-16,3 4 0,2-3 15,-4 3-15,1-2 16,0 1 0,-3 1-16,1 0 0,-1-3 0,-3 3 0,-2 0 15,-2-1-15,0-1 16,-2 4-16,1-2 0,-7-1 16,2 1-16,-1 0 15,-1-3-15,-2-1 0,-2-2 0,3-1 16,-3 1-16,0-4 15,0-3-15,-1 1 0,0 1 16,-2-3-16,2-3 16,-1 2-16,-1-1 0,15-2 15,0 0-15,-14-2 16,0-1-16,-1-1 0,2 1 16,13 3-16,0 0 0,-9-8 15,-2 0-15,7-6 16,-1 1-16,3-3 0,0-2 15,2-6-15,0 1 0,0 0 16,0 3-16</inkml:trace>
  <inkml:trace contextRef="#ctx0" brushRef="#br0" timeOffset="162694.3643">11963 17017 0,'0'0'0,"0"0"0,0 0 16,0 0-16,0 0 0,-6 9 15,0-1-15,-3 8 16,-4-1-16,2 7 0,-2-3 16,0 8-16,2-4 0,2 8 15,-4-1-15,4 5 16,-2-1-16,-3 11 0,3-1 16,1 8-16,-2-4 15,7 0-15,-1-1 0,4-5 16,0-1-16,2-41 0,0 0 15,0 35-15,-3 1 16,6-9-16,-1 1 0,-2-28 16,0 0-16,4 11 0,-2-1 15,0-10-15,-1-2 16,1-4-16,0 0 0,0-1 16,-2-2-16</inkml:trace>
  <inkml:trace contextRef="#ctx0" brushRef="#br0" timeOffset="163044.4515">12008 17040 0,'0'0'0,"0"0"15,0 0-15,0 0 0,0 0 16,0 0-16,0 0 15,-6 12-15,0-2 0,-6 11 16,1 1-16,-3 8 16,-1-3-16,-2 8 0,0 1 15,-2 12-15,-2 0 0,-1 10 16,-1-1-16,8 1 16,-3-2-16,9-10 0,-4-1 15,8-6-15,-1-1 0,4-8 16,0 0-16,2-30 15,0 0-15,0 16 0,0-2 16,4-10-16,-2-2 0,4-6 16,-3 0-16,1-2 15,1 0-15</inkml:trace>
  <inkml:trace contextRef="#ctx0" brushRef="#br0" timeOffset="163845.9205">12845 16937 0,'0'0'15,"0"0"-15,0 0 0,0 0 16,0 0-16,0 0 16,0 0-16,4 10 0,-3-3 15,6 4-15,-3-1 0,0-2 16,-2-1-16,-1-2 16,1-1-16,-2 2 0,0-2 15,-2 4-15,-1-3 0,-1 3 16,-2 0-16,-2 2 15,0 0-15,-1 1 0,-4-1 16,4 2-16,-1-2 0,2 0 16,-2-1-16,3 1 15,-3-2-15,0 2 0,-1 0 16,11-10-16,0 0 0,-10 12 16,0 1-16,0 1 15,-1-2-15,11-12 0,0 0 16,-12 15-16,-1 1 0,13-16 15,0 0-15,-12 16 16,1-2-16,11-14 0,0 0 16,-10 16-16,0-1 0,10-15 15,0 0-15,-8 16 16,1 0-16,7-16 0,0 0 16,-4 13-16,-3-1 15,5-6-15,-1-2 0</inkml:trace>
  <inkml:trace contextRef="#ctx0" brushRef="#br0" timeOffset="164646.7645">13190 16959 0,'0'0'0,"0"0"0,0 0 15,0 0-15,0 0 0,0 0 16,0 0-16,0 0 15,0 0-15,-6 11 0,-1 0 16,-5 7-16,0-2 0,3 3 16,-1 1-16,4 1 15,-2 1-15,2 1 0,0 1 16,2 0-16,-1-1 16,5 3-16,-2-3 0,4 0 15,1 1-15,3-2 0,-2-2 16,4-1-16,0-1 15,4-4-15,-3-1 0,3-1 16,0 0 0,1-4-16,0-2 0,-2-2 0,0-2 0,1-1 15,0-1-15,2-1 16,-3-3-16,3 0 0,0 0 16,-1-4-16,2-1 0,-2-2 15,0 0-15,0-5 16,-2 0-16,2-1 0,-4-1 15,-1-2-15,0-1 0,-2 1 16,-2-2-16,-1 1 16,-1-1-16,-2-1 0,0 1 15,-4 0-15,1 1 16,-3 2-16,0-4 16,-4 6-16,0-3 0,-1 5 0,-3-1 15,-1 4-15,-1-1 0,-3 6 16,2-1-16,-3 5 15,1-2-15,-3-1 0,-1 2 16,4 3-16,-3-4 0</inkml:trace>
  <inkml:trace contextRef="#ctx0" brushRef="#br0" timeOffset="190372.4315">10395 18224 0,'0'0'0,"4"12"0,-2-2 15,6 12-15,-3-2 16,4 3-16,-4-4 0,3-1 16,-2 0-16,-1-3 15,-1 1-15,3 0 0,-3-2 16,-1-1-16,1 1 0,-4-14 16,0 0-16,4 18 15,-2-3-15,-2 9 16,0-2-16,0-22 0,0 0 0,-2 20 15,0-3-15</inkml:trace>
  <inkml:trace contextRef="#ctx0" brushRef="#br0" timeOffset="191305.9379">10449 18301 0,'0'0'0,"5"-10"16,-3 0-16,9-10 15,-1 1-15,4 6 0,-3-4 16,3 6-16,0-3 16,2 3-16,0-4 0,0 6 15,-3-1-15,3 2 16,-1 0-16,-15 8 0,0 0 16,18-4-16,-1-2 0,-17 6 15,0 0-15,20-2 0,-3 0 16,-17 2-16,0 0 15,0 0-15,0 0 0,16 6 16,-3 0-16,-4 4 0,-3-2 16,-4 4-16,-1-3 15,-2 5-15,-1-3 0,-2 4 16,0-2-16,-3 1 16,0 0-16,-1 0 0,1-2 15,-2-1-15,0 1 0,-1 0 16,-2-2-16,3-2 15,-3-1-15,4 1 0,-2-2 16,3-2-16,-4 0 0,6 0 16,-3 0-16,4-2 15,-1 0 1,3 0-16,-2 0 0,4-2 0,0 0 0,4 0 16,-2 0-16,3 0 15,1 0-15,2 0 0,-2-2 16,4 2-16,-1 0 0,3 0 15,-2 0-15,3 0 16,-1 0-16,2 0 0,-2 0 16,1 2-16,-2 0 0,4 2 15,-4-2-15,1 3 16,-1-1-16,-11-4 0,0 0 16,9 9-16,-1-4 0,-2 5 15,0-2-15,-2 5 16,-2-1-16,-2 4 0,-2-2 15,-2 1-15,0 2 0,-1 0 16,-2-2-16,-2 5 16,-4-2-16,1 0 0,-1-1 15,-2 0-15,2-5 0,-1 1 16,1-2-16,13-11 16,0 0-16,-13 12 0,-2-2 15,15-10-15,0 0 16,0 0-16,0 0 0,0 0 15,0 0-15,-9 6 0,-1-2 16,6-8-16,-2-2 16,6-2-16,-2-2 15,2-1-15,0-3 0,2 2 0,-2 0 16</inkml:trace>
  <inkml:trace contextRef="#ctx0" brushRef="#br0" timeOffset="191569.4076">11070 18423 0,'0'0'16,"0"0"-16,0 0 0,0 0 16,0 0-16,0 0 15,0 0-15,0 0 0,0 0 16,0 0-16,0 0 0,0 0 16,0 0-16</inkml:trace>
  <inkml:trace contextRef="#ctx0" brushRef="#br0" timeOffset="192524.4277">11326 18052 0,'-4'-17'0,"19"77"0,-6-33 16,0 3-16,-1-1 0,-1 4 15,2-1-15,2 13 16,1-2-16,3 6 0,-2 1 16,-1-9-16,0-2 0,1-7 15,-1-3-15,-12-29 0,0 0 16,0 0-16,0 0 0,12 16 15,-2-1-15,-3-15 16,-1-1-16,-4-9 0,-2 0 16,-2-4-16,0-1 15,0-6-15,-1 2 0,-3-8 16,-3 1-16,2-2 0,-1-1 16,1 1-16,-2-1 15,4 4-15,-3-1 0,4 5 16,0-1-16,3 2 15,-4 0-15,1 5 16,0-3-16,2 4 0,-1-1 0,1 5 16,0 0-16,0 4 15,0-2-15,4 2 0,-2-1 16,4 3-16,-2-2 0,5-1 16,-1 0-16,4 2 15,0-4-15,3 3 0,-1-1 16,3 1-16,-1 0 0,3-1 15,1 2-15,8-1 16,-2 0-16,0 4 0,1 0 16,-2 2-16,1-2 0,-1 6 15,-1-2-15,-1 4 16,-2 0-16,-1 5 0,-2-4 16,-4 6-16,-1-1 15,-2 6-15,-1-3 0,-4 7 16,-2-1-16,-4 7 0,0-2 15,-4 5-15,1-2 0,-5 1 16,1 0-16,-3-1 16,0-1-16,-1-3 0,-3 0 15,2-1-15,-2-2 0,16-22 16,0 0-16,-15 19 16,-3 1-16,18-20 0,0 0 15,0 0-15,0 0 0,0 0 16,0 0-16,-15 14 15,-3 1-15,5-12 0,-3 1 16,5-8-16,-5-2 0,7-1 16,-1 0-16</inkml:trace>
  <inkml:trace contextRef="#ctx0" brushRef="#br0" timeOffset="192770.4378">11951 18336 0,'0'0'0,"0"0"0,0 0 15,0 0-15,0 0 16,2-2-16,0-2 0,0-2 16,0-1-16</inkml:trace>
  <inkml:trace contextRef="#ctx0" brushRef="#br0" timeOffset="193141.8882">12243 17880 0,'0'0'0,"0"0"16,0 0-16,0 0 0,0 0 15,12 0-15,0 0 16,10 0-16,-1-1 0,1-1 16,-1-1-16,1 2 0,0-3 15,-2 0-15,0-2 0,0 2 16,0-2-16,-4 4 15,-3-2-15,-9 2 0,0-1 16,-4 3-16,-2-1 0</inkml:trace>
  <inkml:trace contextRef="#ctx0" brushRef="#br0" timeOffset="193408.2079">12439 18077 0,'-13'0'0,"60"0"0,-25-1 0,-3-2 16,-1 0-16,0 2 15,-3-3-15,-1 0 0,-3-2 16,-5-1-16,0 0 0,-8-3 16,-2 1-1,0 3-15,1-2 0</inkml:trace>
  <inkml:trace contextRef="#ctx0" brushRef="#br0" timeOffset="193842.5817">12410 17769 0,'7'-8'0,"-31"37"15,11-17-15,4 6 16,-3-1-16,2 7 0,1-2 16,3 5-16,-2-1 0,2 3 15,0 1-15,4 1 16,-1 1-16,3 1 0,0-2 15,1 5-15,1-1 0,4-1 16,-2-3-16,3-6 16,2 1-16,0-8 0,-1-3 15,2-3-15,0-2 0,-10-10 16,0 0-16,13 8 16,-1 0-16,-12-8 0,0 0 15,15 5-15,0-2 0,2 0 16,1 0-16,4-3 15,-1 0-15,1 0 0,-2-3 16,-1 0-16,1 0 16,-2-1-16,0-1 0,-18 5 15,0 0-15,18-6 0,-3 0 16,2-4-16,-3 0 0,-7-4 16,2 1-16,-5 2 15,-1 0-15</inkml:trace>
  <inkml:trace contextRef="#ctx0" brushRef="#br0" timeOffset="194076.0987">12782 17999 0,'0'0'0,"0"0"0,0 0 0,0 0 16,0 0-16,0 0 16,0 0-16,0 0 0,0 0 15,11 7-15,-4 1 0,8 6 16,0-1-16,0 0 15,-1-2-15,-1 5 0,1-2 16,1 1-16,-4-1 0,1 2 16,0-2-16,-12-14 15,0 0-15,7 9 0,2 1 16,-9-7-16,0-2 0,-2-2 16,0-2-16</inkml:trace>
  <inkml:trace contextRef="#ctx0" brushRef="#br0" timeOffset="194627.1444">12963 17930 0,'2'-10'0,"-13"51"0,5-19 0,-1 7 15,0 0-15,1 0 16,-2 4-16,7-2 0,-4-2 15,5 1-15,-2 0 0,2-30 16,0 0-16,0 0 16,0 0-16,2 21 0,-2-2 15,5-14-15,-2-1 16,1-13-16,0 2 0,-2-7 16,-2-1-1,4-6-15,-3 2 0,12-7 0,-2 1 0,0 3 16,2-1-16,-2 2 15,-1 0-15,0 7 0,-2 1 16,-3 5-16,1 0 16,2 5-16,-2-1 0,2 6 15,-3-2-15,1 7 0,1-1 16,-2 10-16,1-3 16,0 11-16,-1 0 0,4 11 15,-1-2-15,4 14 0,-2 1 16,1 9-16,-1-2 0,4 6 15,-3-1-15,4 2 16,-2-2-16,-2-11 0,1 1 16,-2-14-16,-1-4 15,0-6-15,-2-1 0,-7-25 16,0 0-16,0 0 16,0 0-16,6 11 0,-2 0 15,-2-13-15,0 0 0,-6-8 16,0-2-16,-3-8 15,-1-1-15,-1-5 0,0-1 16</inkml:trace>
  <inkml:trace contextRef="#ctx0" brushRef="#br0" timeOffset="195043.1453">13164 17943 0,'0'0'0,"0"0"0,0 0 0,11 0 15,0 0-15,9 0 16,0 0-16,-3 0 0,-1 0 16,-3 0-1,1 0-15,-2 5 0,-3-4 0,2 9 16,-3-2-16,-4 4 0,-2-3 15,0 6-15,-2-4 16,-2 3-16,-2-1 0,0 1 16,-2 0-16,-1 0 0,-1 0 15,-1-1-15,-1 1 16,-2 0-16,-1 0 0,-1-3 16,-1-1-16,2 0 0,2-2 15,2-2-15,-2-2 0,4 0 16,-3-3-16,5 3 15,-4-2-15,3-2 0,1 0 16,1-4-16,0-1 16,-3-3-16,2-2 0,1 1 15,-2-2-15</inkml:trace>
  <inkml:trace contextRef="#ctx0" brushRef="#br0" timeOffset="196016.6474">13392 17983 0,'0'0'0,"0"0"0,0 0 15,12 2-15,-2 0 0,9-1 16,1 1-16,-2 1 15,-1-1-15,-1-2 0,-1-2 16,2-1-16,-4 0 0,2-1 16,-2-2-16,-2-1 15,0 2-15,-2-1 0,-1-1 16,-3-2-16,2 2 0,-3-1 16,-2-2-16,-1 2 15,-1-2-15,0 0 0,0 0 16,-1-1-16,-1 0 0,0-2 15,-2 1-15,-1 3 16,0-1-16,1 0 0,-2 0 16,0 4-16,1 1 15,-2 1-15,1-1 0,1 5 16,-1 0-16,2 6 0,-2 0 16,4 4-16,-2 0 0,4 4 15,-2-3-15,4 7 16,-2-2-16,4 4 0,1-1 15,0-1-15,1 0 16,1-3-16,-1 0 0,5 2 16,-4-3-16,3-3 0,-3-1 15,2-2 1,-4 0-16,1-3 0,0 1 0,-6-6 16,0 0-16,5 0 0,2 0 15,-1-3-15,-1-1 16,1-4-16,0-2 0,0-2 15,-2 1-15,2-3 16,-3-3-16,3 5 0,-2-5 16,-4 17-16,0 0 0,7-15 15,-2-1-15,-5 16 16,0 0-16,0 0 0,0 0 16,10-14-16,-3-2 0,5 10 15,-3-1-15,-1 7 16,-3-2-16,4 6 0,-3 0 15,-1 3-15,1-1 0,-6-6 16,0 0-16,6 8 16,0 1-16,-6-9 0,0 0 15,0 0-15,0 0 0,8 3 16,-1 1-16,1-4 16,0-2-16,0-3 0,-2-4 15,1 0-15,0-3 0,-2 0 16,1-2-16,-6 14 15,0 0-15,8-11 0,-3-1 16,-5 12-16,0 0 0,11-10 16,-4-2-16,1 8 0,-1 0 15,2 6-15,-3-2 16,-1 8-16,1 0 0,4 6 16,-5-2-16,3 5 15,-3-3-15,6 2 0,-4-1 16,-7-15-16,0 0 0,10 15 15,-1-2-15,0-7 16,-2-3-16,-1 0 0,0-2 16</inkml:trace>
  <inkml:trace contextRef="#ctx0" brushRef="#br0" timeOffset="196561.2934">14386 17722 0,'0'0'0,"0"0"16,0 0-16,0 0 16,0 0-16,0 0 15,0 0-15,-10 0 0,-1 0 16,-9 0-16,-2 0 0,5 0 16,-3 0-16,2 0 15,1 0-15,3 2 0,-1 0 16,3-1-16,0 2 0,5-2 15,-3 1-15,3 1 16,1-2-16,4 3 0,-2-2 16,6 2-16,-2 0 0,4 4 15,-2-2-15,4 3 16,1 0-16,1 0 0,-3-1 16,5 0-16,0 0 15,1 2-15,-1-3 0,2 3 16,0 0-16,0 2 0,-1 0 15,-1-1-15,0 1 0,0 0 16,-3 0-16,-1 1 16,0 2-16,-2-2 0,0 1 15,-4 0-15,0-1 0,-4 1 16,0-3-16,0 4 16,-2-3-16,-2-3 0,-1 1 15,-3-2-15,0 0 0,0-2 16,1 0-16,-1-3 15,0 1-15,1-2 16,-1-2-16,2-2 0,0 0 16,3-5-16,-2-1 0,1-2 15,-2-2-15,3-2 0,-2 1 16,4 1-16,-3-2 0</inkml:trace>
  <inkml:trace contextRef="#ctx0" brushRef="#br0" timeOffset="197112.2076">14434 17786 0,'0'0'0,"0"0"0,0 0 0,0 0 15,0 0-15,9 8 16,-1-2-16,6 3 0,-1 0 15,-1-3-15,0 0 16,-1-3-16,-1 1 0,2 0 16,-1-2-16,3-2 0,-2 0 15,0-2-15,-1-2 16,0 0-16,-1 1 0,0-3 16,-3 0-16,2-3 15,-4 2-15,1-1 0,0 0 16,-4-1-16,-1-1 0,1-1 15,-2 2-15,-2 0 16,-1 1-16,-1 0 0,0-1 16,-2 4-16,-2-1 0,0 2 15,1 0-15,-1 4 16,-2-2-16,-1 6 0,0 0 16,1 4-16,0-1 0,3 5 15,-2-1-15,5 6 16,-1-2-16,1 1 0,0 0 15,4 2-15,0-2 0,4 1 16,0 0-16,3 1 16,2-2-16,2-2 0,0-1 15,4-1-15,-1 0 0,4-4 16,-3-1-16,7-1 16,-2-3-16,-2-3 0,2-2 15,0-5-15,-3 0 0,-1-1 16,-1-2-16</inkml:trace>
  <inkml:trace contextRef="#ctx0" brushRef="#br0" timeOffset="197779.3509">15541 17268 0,'0'0'0,"0"0"15,0 0-15,-10 0 16,0 0-16,-7 4 0,-1-2 15,0 4-15,-2-2 0,2 2 16,0-3-16,0 5 16,-2-1-16,6-2 0,-2 1 15,5 0-15,0-2 16,2 0-16,0-2 0,3 1 16,-2 1-16,8-4 0,0 0 15,-4 4-15,-2 0 16,4 4-16,0-2 0,4 0 15,0-1-15,2 4 16,1-3-16,2 1 0,-1 1 16,3 0-16,0-1 0,0 4 15,1-2-15,2 4 0,-3-4 16,1 3-16,0 0 16,0 1-16,-3 1 0,-1 0 15,0 0-15,-2 0 16,-2-1-16,-2 4 0,0-4 15,-2 2-15,-2-1 0,-4 2 16,1-3-16,-3 3 16,-2-2-16,-1-2 0,-2-1 15,0 0-15,-1-1 0,-1-3 16,-3-1-16,3-2 16,-3 0-16,20-4 15,0 0-15,-20 2 0,1 0 0,-1-4 16,0 0-16,20 2 15,0 0-15,-17-6 0,-1-2 16,3-5-16,-1-2 16,6 2-16,-1 0 0</inkml:trace>
  <inkml:trace contextRef="#ctx0" brushRef="#br0" timeOffset="198197.4694">15405 17002 0,'0'0'0,"0"0"16,0 0-16,-2 15 15,-2-2-15,-1 15 0,-1-3 16,0 7-16,0-1 0,0 9 16,0-3-16,1 10 0,-3-2 15,-1 8-15,2-2 16,1 5-16,1 0 0,1 1 16,-1-2-1,3-4-15,0-2 0,2-9 0,0-1 16,2-8-16,-2-1 0,0-30 15,0 0-15,0 0 16,0 0-16,0 0 0,0 0 16,0 13-16,0-1 0,-2-16 15,0 0-15,0-8 16,-1-2-16,3 1 0,-2-3 16</inkml:trace>
  <inkml:trace contextRef="#ctx0" brushRef="#br0" timeOffset="198513.1116">15508 17063 0,'0'0'0,"0"0"0,0 0 0,0 0 16,0 0-16,0 0 16,0 0-16,0 0 0,0 0 15,-2 12 1,-3-1-16,-2 15 0,-1 2 0,1 6 15,-2-2-15,2 12 0,-3-3 16,2 14-16,-1-2 0,5 1 16,0-2-16,3-2 15,-3-3-15,4-8 0,0-1 16,4-5-16,-1-2 0,-3-31 16,0 0-16,4 30 15,0-1-15,-4-29 0,0 0 16,2 20-16,1-1 0,-8-7 15,-1 0-15,1-7 16,-1-1-16</inkml:trace>
  <inkml:trace contextRef="#ctx0" brushRef="#br0" timeOffset="199401.3189">15832 17101 0,'0'0'0,"0"0"0,0 0 16,0 0-16,0 0 16,0 0-16,0 0 0,0 0 15,0 0-15,0 0 0,0 0 16,0 0-16,0 0 16,11-6-16,-4-2 0,7-4 15,1 0-15,2 3 16,-1 0-16,1 0 0,1 1 15,2 4-15,-3 0 0,3 6 16,-2-2-16,2 4 16,0 0-16,-1 6 0,0 0 15,-4 5-15,1-1 0,-3 6 16,2-2-16,-4 3 16,-2 0-16,0 6 0,-3-4 15,-3 3-15,-1-2 0,-2 4 16,-2-2-16,-1 1 15,-3-1-15,-3-2 0,2-1 16,-3-1-16,1-1 16,-5-2-16,-1-1 0,-3-2 15,1-2-15,-2 0 0,-1-2 16,1 0-16,-3-1 16,0-2-16,2 2 0,-2-1 15,-2 0-15,2-2 0,2 2 16,20-10-16,0 0 15,-23 7-15,-1 1 0,4-2 16,-2-1-16,22-5 0,0 0 16,0 0-16,0 0 15,0 0-15,0 0 0,-14 6 16,0 0-16,14-6 0,0 0 16,-3 6-16,-1-1 15,4-5-15,0 0 0,5 4 16,-1-1-16,8 1 0,-2-2 15,3 0-15,1 0 16,2 2-16,0-2 16,3 2-16,0-2 0,2 3 0,-2 0 15,3 1-15,0-3 16,-2 1-16,0 1 0,0 0 16,-1-1-16,-19-4 15,0 0-15,20 4 0,-1-2 16,-19-2-16,0 0 0,21 2 15,-1-2-15,-5-4 16,-1-2-16,-8-1 0,-1-2 16,-3 2-16,0-4 0</inkml:trace>
  <inkml:trace contextRef="#ctx0" brushRef="#br0" timeOffset="199965.3427">16417 17077 0,'0'0'0,"0"0"15,0 0-15,0 0 0,0 0 16,0 13-16,-2-2 0,-2 12 15,-2 1-15,1 2 0,-4-1 16,5 5-16,1-3 0,3 3 16,-2-1-16,6 2 15,-3 1-15,5-2 0,1-3 16,2-1-16,-1-1 0,8-3 16,-3-1-16,3-5 15,-3 0-15,4-7 0,-4 1 16,6-4-16,-4-2 15,5-4-15,-3 0 0,1-4 16,0-1-16,-3-2 16,-2-3-16,1-3 0,-1-1 15,0-4-15,-4-2 0,1-4 16,-2 2-16,-2-6 16,-1 0-16,-1 1 0,-2-3 15,-4 2-15,0-3 0,-3 2 16,-1 0-16,-4 1 0,0 1 15,-1 3-15,-3-2 16,-1 7-16,-2-1 0,-1 4 16,-2 1-16,0 5 15,1 0-15,1 4 0,-2-1 16,2 3-16,0-1 0,1 1 16,-3 1-16,5-1 0,-1 0 15</inkml:trace>
  <inkml:trace contextRef="#ctx0" brushRef="#br0" timeOffset="205920.6965">2534 16215 0,'7'-10'0,"-33"48"0,13-24 0,4 9 16,-1-4-16,-1 5 16,2 0-16,1 3 15,0 0-15,0 1 0,0 2 16,3 1-16,-3-2 0,1 6 15,3-5-15,-3 10 16,2-1-16,1 2 0,-2-2 16,1-1-16,2-2 15,1-6-15,-2 2 0,2-9 0,0-1 16,1-3-16,-2 0 16,3-4-16,-2 1 0,2-16 15,0 0-15,0 0 16,0 0-16,0 0 0,0 0 15,-1 13-15,-1-1 0,2-12 16,0 0-16,0 0 16,0 0-16,0 0 0,0 0 15,0 6-15,-2-2 0,2-6 16,-2-2-16,4-1 16,-2-3-16,2-4 0,0 0 15,1-3-15,1 0 0,0-3 16,0 0-16,5-7 15,-3 0-15,0-1 0,2 0 16,1-1-16,0 0 16,0 0-16,-1-3 0,5 3 15,-2-3-15,5 3 16,-6-3-16,3 3 0,2-1 0,0 0 16,0-1-16,2 4 15,-2-3-15,2 3 0,1-1 16,2 2-16,-1-1 0,2 3 15,0-2-15,2 3 16,1-1-16,0 3 0,0-3 16,-1 3-16,3-2 15,1 4-15,0-1 0,3 3 16,-3-3-16,11-2 16,0 0-16,5-3 0,0 2 15,-1 3-15,-1-1 0,-3 3 16,-1 0-16,-2 4 15,2 0-15,0 4 0,0-3 16,0 5-16,1-2 0,4 2 16,0 1-16,5 0 15,-3 1-15,2 1 0,-3-3 16,3 3-16,-4 0 0,3 0 16,0 1-16,2 1 15,-2-1-15,-1 0 0,1 0 16,3 2-16,2-2 0,3 2 15,-3-2-15,5 0 16,1 1-16,1-2 0,-3 1 16,0 0-16,2-1 0,-1-1 15,-2-1-15,-1 3 16,0 0-16,3 0 0,-3-1 16,7 0-16,0 2 0,-2 1 15,0-2-15,0 2 16,-2 0-16,1 0 0,1 0 15,2 0-15,-2 0 0,2 0 16,-1 0-16,2 0 16,-3 0-16,-2 2 0,1-2 15,3 1-15,-2-1 0,7 3 16,1-3-16,3 2 16,1-2-16,-3 1 0,-4-1 15,2 0-15,0 0 16,2 0-16,0 0 0,0 0 15,0 0-15,1-1 0,-1-1 16,3 2-16,-3-3 16,0 6-16,0-3 0,1 2 15,-1-1-15,3 3 16,-1-2-16,0 1 0,2-1 16,0-1-16,0 2 15,6-2-15,-4 1 0,-1 0 16,1-2-16,0 5 0,-2-4 15,0 5-15,-2 0 0,2-3 16,-1 1-16,6 2 16,-3-1-16,-1-2 0,-2 0 15,1-2-15,1 1 0,-1 2 16,-1-1-16,2-2 16,-3-1-16,0 0 0,0-1 15,-4 1-15,1 0 0,5 0 16,1-3-16,-1 2 15,0-4-15,-2 1 0,-4 1 16,-2-2-16,2-1 0,-6 5 16,1-4-16,0 4 15,-2-1-15,8-2 0,-3 0 16,3 1-16,0-2 16,-3 3-16,1 0 0,0-2 15,-3-2-15,3 0 0,0 0 16,-1 3-16,1-4 15,1 2-15,-4-1 0,5 1 16,-3-4-16,2 4 16,-2-2-16,-1 4 0,-2-3 0,-1 2 15,1 0-15,-3 0 16,2 0-16,1 0 0,-1 0 16,4-2-16,-3 0 15,5 1-15,-2-2 0,0 1 16,-2 1-16,-1-1 0,1-1 15,-4 2-15,0-2 0,3 0 16,-2 1-16,2 4 16,0-1-16,-3 1 0,2-2 15,-1 0-15,-3 0 16,7 0-16,-2-1 0,3 4 16,-1-4-16,-2 4 0,-2-3 15,2 2-15,-3 1 16,8-2-16,-4 0 0,3-2 15,0 0-15,-2 0 16,-1-1-16,4 4 0,-2-2 16,0 3-16,-1-3 0,0 0 15,0 1-15,-1-2 0,0 1 16,1 2-16,-3 0 16,2 0-16,1 0 0,0-2 15,-1 1-15,0 0 0,-2-1 16,1 3-16,-2-2 15,2 0-15,0-1 0,2-2 16,-3 0-16,6 2 16,-2-2-16,-1 2 0,-2 0 15,0-2-15,-2 0 0,0 1 16,-1-1-16,1 1 16,-1-2-16,4-1 0,-1 1 15,1 0-15,-2 0 0,8-1 16,-3 0-16,-1 0 15,-1 0-15,-2 3 0,-1-4 16,-3 3-16,0-1 16,0-2-16,0 2 0,1 2 15,2 0-15,-2-1 0,1 0 16,0 5-16,1-4 0,-3 2 16,2-1-16,1 0 15,-2-3-15,3 4 0,-2-3 16,2 2-16,-2-1 15,1 2-15,-1 1 0,2 0 16,0-2-16,-1 1 0,2-2 16,-1 1-16,-3 0 0,3 1 15,1-2-15,-3 2 16,2-2-16,0-2 0,0 1 16,0 1-16,-1-2 15,2 1-15,-1-2 0,1 2 16,-1 1-16,4 1 0,-2-2 15,-3 2-15,2-2 16,-2 2-16,-2-2 0,3 2 16,1 1-16,-2-2 15,1 2-15,-1-2 0,0-2 16,3 3-16,-1-1 16,6 1-16,-2-1 0,-2-1 0,-1 1 15,0-1-15,0 0 16,-1 2-16,2-3 0,-4 1 15,1 1-15,-3 1 16,0-2-16,0 0 0,1 0 16,3 0-16,-2 0 0,3 2 15,-1-2-15,6 3 16,-4-1-16,-1 2 0,0-2 16,0 2-16,-3 0 0,3 1 15,0-2-15,0 0 16,-4 2-16,5 1 0,-3 0 15,-1 0-15,1 0 0,-3 0 16,-2 0-16,5 4 16,-3-1-16,2 0 0,-2 1 15,1-2-15,-2 0 0,3 2 16,-5-3-16,6 4 16,-1-4-16,0 4 0,-1-2 15,0 1-15,-1-1 0,-2-1 16,0-1-16,5 1 15,-1-2-15,-1 0 0,-1 0 16,0 0-16,0-2 0,-1 2 16,0-1-16,1 2 15,-1-1-15,0 0 0,-2 0 16,3 0-16,-4 0 16,-1 0-16,0-1 0,-3 1 15,0 0-15,-1 1 0,-2-1 16,0 0-16,1 0 15,-3 2-15,0-2 0,-2 2 16,-1-2-16,0 4 0,0-2 16,-3 2-16,-2-2 0,2 2 15,-2-2-15,1 2 16,-2-3-16,-1 4 0,0-1 16,-2 2-16,0-3 15,-3 2-15,-2-2 0,-3 4 16,0-2-16,3 1 15,-2-1-15,-2 4 0,0-2 0,2 0 16,-3-1-16,1 1 16,0 1-16,0 2 15,-2-2-15,0 1 0,0 1 16,-1 2-16,1-2 0,0 3 16,-3-2-16,1 4 15,0-1-15,0 2 0,-3 0 16,3 1-16,0 1 0,-1 1 15,-1 0-15,1 0 16,-1 0-16,1 3 0,-1 0 16,-1-1-16,0 1 0,1 2 15,-2-3-15,1 3 16,-1 0-16,1 0 0,-1 0 16,0 4-16,0-3 0,-1 3 15,0-2-15,1 1 16,-2-2-16,2 5 0,-3-3 15,4 3-15,-3-3 0,-1 1 16,0-3-16,0 3 16,-2-1-16,2 2 0,-2 0 15,1 0-15,0-1 16,0 1-16,-1-2 0,1 3 16,0-3-16,-1 1 0,1-1 15,0 0-15,-2 0 16,1-2-16,0-1 0,-2-1 15,-1-1-15,1 1 0,-1 1 16,4-1-16,-5-1 16,1 1-16,0-1 0,2 0 15,-2 0-15,0-1 0,-1-1 16,1-1-16,1 1 0,-2 0 16,1-1-16,-6-19 15,0 0-15,6 20 16,-1-3-16,2 4 0,-3-2 15,-4-19-15,0 0 0,5 19 16,1 1-16,-2 1 0,0 0 16,-4-21-16,0 0 15,3 20-15,-1 1 0</inkml:trace>
  <inkml:trace contextRef="#ctx0" brushRef="#br0" timeOffset="213463.3794">14865 18303 0,'0'0'0,"0"0"0,0 0 0,11 0 16,2-2-16,7-2 0,0 0 15,0-1-15,-1 0 16,3-2-16,-3-3 0,3 2 16,-2-2-16,2 0 0,-3 1 15,3-2-15,-1 1 16,4 3-16,-1-3 0,5 0 16,-1-2-16,2 2 15,-1-1-15,4 3 0,-2-2 16,8 0-16,1-2 0,5 5 15,-2-3-15,4 2 16,-3-2-16,3 2 0,-5 1 16,4-2-16,-4 2 0,4 0 15,-3 0-15,0 1 16,0 0-16,2 4 0,0-2 16,0 0-16,1 1 0,-4-1 15,1 0-15,2-3 16,-1 2-16,-3-1 0,0-2 15,-2 2-15,-2-2 0,3 1 16,-1-4-16,-2 5 16,0-1-16,1 1 0,-3 0 15,-1-2-15,-3-2 0,0 2 16,-1 1-16,-5-2 16,1 0-16,-6-1 0,2-3 15,-3 2-15,-2-2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2:28:37.00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19426 3635 0,'0'0'0,"0"0"16,0 0-16,0 0 15,0 0-15,0 0 0,0 0 16,0 0-16,0 0 0,0 0 15,0 0-15,0 0 16,0 0-16,4 9 0,-2 1 16,5 8-16,0-1 0,1-2 15,-1-2-15,3-3 16,0 0-16,2-3 0,0 1 16,2-2-16,-3-2 15,7 0-15,-1-2 0,7 0 16,-1-2-16,5-2 0,-3 0 15,7-2-15,-2-2 0,1 1 16,0-4-16,2 1 16,0 1-16,10-4 0,2-1 15,-3 0-15,1-3 16,-6 5-16,-2 2 0,-4 0 16,-2 3-16,-6 3 0,-2 0 15,1 4-15,0-2 16,-1 4-16,0-3 0,-1 9 15,-3-5-15,2 4 16,-4 0-16,2 2 0,-2 0 0,-1 2 16,-1-1-16,1 1 15,-2 0-15,1-2 16,1 1-16,1-1 0,-1 1 16,1-1-16,2-2 0,1-1 15,1-2-15,3 0 0,-1-2 16,4-3-16,-1 1 15,5-2-15,-1 0 0,5-2 16,-1-2-16,9 1 16,0-4-16,0 0 0,0-1 15,1 0-15,-3 0 16,0 3-16,-2-2 0,-1 3 16,-3 0-16,-3 3 0,-1-1 15,-8 2-15,-1 0 0,-5 3 16,1 0-16,-16-3 15,0 0-15,13 5 0,2-1 16,-4 2-16,-1 1 0,4-1 16,-1-1-16,7 1 15,-1-2-15,10-2 0,0-1 16,10-2-16,-2-1 0,18-4 16,-1-2-16,14-2 15,0-2-15,-3 2 0,-2 0 16,-12 3-16,-3-1 0,-16 7 15,-3-2 1,-11 6-16,-1-3 0,-17 0 0,0 0 16,16 3-16,1-1 0,-17-2 15,0 0-15,15 6 16,-2-2-16,3 0 16,-1 0-16,5-1 0,-2 0 15,10-2-15,-1-1 0,2 3 16,-2-3-16,3 1 0,-1 1 15,0 0-15,0 1 0,-4-1 16,-1-2-16</inkml:trace>
  <inkml:trace contextRef="#ctx0" brushRef="#br0" timeOffset="9991.1576">8237 9733 0,'0'0'0,"0"0"0,0 0 0,0 0 16,0 0-16,0 0 0,0 0 16,0 0-16,0 0 0,0 0 15,0 0-15,0 0 16,0 0-16,0 0 0,0 0 15,0 0-15,0 0 0,0 0 16,0 0-16,8 7 16,-3 2-16,7 3 0,-2-2 15,2-1-15,-1-1 0,-1-1 16,0 0-16,-1-1 16,2-1-16,0 2 15,-2-3-15,4 1 0,-2-1 0,3 2 16,-1-1-16,4 2 15,-3-3-15,-14-4 0,0 0 16,18 5-16,-1-3 16,-17-2-16,0 0 0,27 6 15,-1-1-15,3-4 16,-2 3-16,1-4 0,-1 0 16,1 0-16,-3-4 0,3 3 15,-3-4-15,1 2 16,-1-1-16,0 0 0,0 1 15,2-2-15,-2-1 0,1 0 16,0 0-16,-2 1 16,2-1-16,-1-1 0,-1 1 15,2-1-15,0-1 0,-2 2 16,2-1-16,-1 1 16,1 0-16,0 1 0,-2 0 15,4-1-15,0-1 0,-1 2 16,-1-1-16,1 2 15,-1 0-15,1 3 0,0-4 16,1 4-16,0-3 0,1 4 16,-2-2-16,1 2 15,-1-2-15,1 2 0,-3 0 16,1 2-16,-1 0 0,1 2 16,-3-3-16,3 4 15,-2-1-15,2 1 0,-2 1 16,1-1-16,2 0 0,0 2 15,-2-2-15,0-1 16,1 0-16,-1 1 0,1 0 16,1 0-16,0-1 15,-1 0-15,0-1 0,1 2 16,-1-3-16,3 3 16,-2-4-16,1 1 0,0 0 15,2-1 1,-4-1-16,3 0 0,1-1 0,-1 1 0,0-2 15,3 2-15,0-2 16,-1 1-16,-2-2 0,2 1 16,1-2-16,1 0 0,-1 0 15,10 0-15,-2 0 16,1 1-16,0-2 0,1 2 16,-3-1-16,1-1 15,-4 3-15,1-1 0,-2-1 16,1 2-16,-3 0 0,0 0 15,0-1-15,0 2 16,-2-2-16,1 2 0,-1-1 16,-3 0-16,-2 0 0,2 0 31,-3 0-31,4 2 0,-1-1 0,2 1 0,-2-3 16,3 6-16,0-3 0,-2 1 15,1 1-15,-3 2 16,1-2-16,2 1 0,-4 0 15,2-2-15,-1 2 0,0-1 16,1 0-16,-1 0 16,2 1-16,-2-2 0,1 2 15,-2-2-15,1-1 16,1 1-16,-1-1 0,1 3 16,-2-1-16,2 0 0,-1-2 15,1 2-15,-2-2 16,5 2-16,0-1 0,4-2 15,-1-1 1,1-4-16,-2 1 0</inkml:trace>
  <inkml:trace contextRef="#ctx0" brushRef="#br0" timeOffset="24320.3403">15896 10628 0,'0'0'0,"0"0"16,0 0-16,0 0 16,0 0-16,0 0 0,0 0 15,0 0-15,0 0 0,0 0 16,0 0-1,12 1-15,-1 0 0,11 2 0,-3-1 16,-1 2-16,0-2 0,-1 1 16,1 2-16,1-3 15,-1-1-15,3 1 0,-2-2 16,-1 0-16,-1 0 0,2-2 16,1 1-16,3-1 15,-1-3-15,-1 2 0,0-3 16,5 0-16,-2 0 0,2 0 15,-1 0-15,0 0 16,1-2-16,-3 3 0,-1-4 16,-1 6-16,1-3 15,2 1-15,0 2 0,1 0 16,-2 2 0,3 1-16,-3-2 0,3 2 0,-1 0 15,1 3-15,-3 0 0,3 2 16,0 0-16,-1 2 15,-2-1-15,0 2 0,1 0 16,0-1-16,-1 3 0,3-2 16,-3 3-16,1-1 0,-2-1 15,2 1-15,0-1 16,0-2-16,-1 0 0,3-1 16,-2-2-16,1 1 15,1-2-15,1-1 0,1-2 16,-1 0-16,-1-2 0,3-1 15,-2 3-15,3-5 16,-3 1-16,2-2 16,1 0-16,-1 0 0,1 1 0,0-1 15,-3 0-15,4 0 16,-2-1-16,3-1 0,-1 0 16,1 2-16,-1-1 0,0 0 15,-1-1-15,1 4 16,-2-2-16,1 5 0,-3-3 15,0 4-15,1-3 0,-3 3 16,1-2-16,-1 2 16,-1 0-16,-1 5 0,0-3 15,2 0-15,-3-1 0,0 1 16,0 0-16,0 2 16,-1-2-16,-1 2 0,0-3 15,-2 2-15,2-3 16,1 2-16,-4-2 0,-17 0 15,0 0-15,22 1 0,-2-1 16,-20 0-16,0 0 0,24 0 16,0 0-16,1 0 15,-1-1-15,2-1 0,-4-1 16,5-2-16,-3-1 16,-3 2-16,-2-1 0</inkml:trace>
  <inkml:trace contextRef="#ctx0" brushRef="#br0" timeOffset="60043.4497">6632 12051 0,'0'0'0,"0"0"0,0 0 0,0 0 16,0 0-16,0 0 15,0 0-15,0 0 0,0 0 16,9 4-16,-4-2 16,11 10-16,-2-2 0,-3 1 15,1 1-15,-2-4 16,-3-1-16,1-1 0,2 0 15,-1 1-15,-1-2 0,4-2 16,-3 2-16,5-1 16,-2 0-16,1-2 0,1-2 15,1 0-15,0 0 0,0-2 16,1-2-16,1 2 16,1-2-16,3 0 0,-4-1 15,2 0-15,-2 0 0,3 0 16,0 1-16,-1 2 15,-1 0-15,1 2 0,1-1 16,-2 2-16,-1 1 0,2 0 16,-2 1-16,3 1 15,-2-2-15,-18-2 16,0 0-16,20 4 0,0 0 16,4-1-16,-3-1 0,2 0 15,-1-2-15,-22 0 0,0 0 16,27 1-16,-3-1 0,4-1 15,-3-1-15,1 0 16,-3 1-16,3 1 0,-3-2 16,0-1-16,0 2 15,-23 1-15,0 0 0,25 0 16,-2 0-16,3 1 0,-3-1 16,1 5-16,-3-2 0,0 3 15,1-2-15,-22-4 16,0 0-16,23 6 0,-2-2 15,2 2 1,1-2-16,0-2 0,-4 0 0,4-2 16,-2 0-16,-1 0 0,1-2 15,-22 2 1,0 0-16,26-4 0,-2-3 0,3 4 16,-2-3-16,0 0 15,-1 0-15,-1 1 0,1-3 16,0 2-16,-1-2 0,-1 2 15,-3 0-15,3 1 0,0-2 16,1 3-16,-2 0 16,-21 4-16,0 0 0,22-5 15,-1 0 1,3 3-16,-2-2 0,0 2 0,-1 0 16,0 2-16,-1-1 0,2-1 15,-1 0-15,0 0 16,-1-2-16,-20 4 0,0 0 15,22-2-15,0 0 0,-1 2 16,-2-3-16,-19 3 16,0 0-16,24 3 0,-2-1 15,-22-2-15,0 0 0,23 4 16,-2 0-16,-1 1 16,0 2-16,0-2 0,-2 0 15,-18-5-15,0 0 0,19 6 16,1-3-16,1 1 15,0-2 1,-21-2-16,0 0 0,22 3 0,0-3 0,-22 0 16,0 0-16,23-3 15,-2 1-15,-21 2 0,0 0 16,27-2-16,-4-2 0,-23 4 16,0 0-16,24-1 15,-3-2-15,2 3 0,-1 0 16,-22 0-16,0 0 0,22 4 15,-1-2-15,-2 4 16,2-1-16,-2 0 0,-1-1 16,-1-4-16,1 0 15,-1-6-15,1-2 16,-3-1-16,1-2 0</inkml:trace>
  <inkml:trace contextRef="#ctx0" brushRef="#br0" timeOffset="62742.5092">19354 11793 0,'0'0'0,"0"0"16,0 0-16,0 0 0,0 0 15,0 0-15,0 0 0,0 0 16,0 0-16,0 12 16,0 0-16,0 12 0,0-3 15,0-1-15,0 0 16,2-3-16,0-1 0,2-2 16,0-1-16,1 1 0,-1-2 15,6-2-15,-2 1 16,1-5-16,1 2 0,2-2 15,-2-2-15,2-2 0,-1 0 16,3 1-16,0-3 16,2 0-16,-2-3 0,3-1 15,-1 0-15,3 0 0,1-2 16,2 1-16,-3-4 0,2 3 16,1 1-16,0-1 15,-2 0-15,-20 6 0,0 0 16,21-4-16,1 0 15,-1 4-15,-1-2 0,-20 2 16,0 0-16,20 6 0,-1-2 16,0 4-16,0 0 15,-1 3-15,-2-3 0,2 1 16,-1 0-16,0-3 0,-1 0 16,1 0-16,1-2 15,0-2-15,2 0 0,0-1 16,-3-1-16,5 0 0,-1-1 15,-2-1-15,1 0 16,1 2-16,-2 0 0,-19 0 16,0 0-16,22 2 15,0 0-15,0 1 0,0-1 16,0 2-16,0 0 16,-1 1-16,-1-2 0,2 1 15,-3-2-15,3 0 0,-2 0 16,0 0-16,2 1 0,0-2 15,-1-1-15,3 0 16,0-1-16,0 1 0,-2-3 16,2 3-16,0-2 0,-1 0 15,0 0-15,-23 2 16,0 0-16,27 0 0,0 0 16,0 0-16,1 0 0,-1 2 15,-1-2-15,-1 0 16,-2 0-16,0 2 15,2-2-15,1 0 0,-4 0 0,2 0 16,-2 0-16,3 0 16,-2 0-16,2-2 0,-1 0 15,1 0-15,-2-2 0,2 4 16,-1 0-16,-1 0 16,1-3-16,-1 1 0,-2-1 15,3 3-15,1-2 0,-3 2 16,0-2-16,0 2 15,-2-1-15,2-2 0,0 1 16,0 0-16,-1 1 0,3 1 16,-2-2-1,0 0-15,-1 0 0,0 0 16,1-2-16,-22 4 0,0 0 16,25-2-16,-2-1 0,3 2 15,-1-1-15,0 2 16,-2-1-16,-23 1 0,0 0 15,25 0-15,1 0 0,-1 1 16,-1-1-16,-1 3 16,0 0-16,0 1 0,-1-2 15,0 0-15,0 0 0,0 2 16,-1-3-16,0 3 0,-1 0 16,1 0-16,-1 1 15,3-2-15,-2 0 0,0-2 16,-1 1-16,2 0 15,-3 0-15,2 0 0,-1 1 0,1-2 16,-1 0-16,2 2 16,-2-1-16,-1-1 0,0-1 15,3 3-15,-2-3 16,-20 0-16,0 0 0,24 2 16,-4-2-16,-20 0 0,0 0 15,28 1-15,-3-1 16,6 3-16,-4-2 0,-27-1 15,0 0-15,28 4 16,-1-1-16</inkml:trace>
  <inkml:trace contextRef="#ctx0" brushRef="#br0" timeOffset="78658.4387">14445 12679 0,'0'0'0,"0"0"0,0 0 15,0 0-15,0 0 0,0 0 16,0 0-16,0 0 16,0 0-16,8 3 0,0-1 15,5-1-15,1 1 0,-2 0 16,-3 0-16,5 0 16,-2-2-16,2 1 0,-3 2 15,1 1-15,-2-2 0,0 0 16,0 0-16,2-1 15,-2-1-15,1 0 0,1 0 16,0 3-16,-1-3 0,-1 0 16,0 0-16,4 1 15,-3 2-15,-11-3 0,0 0 16,17 4-16,0-2 16,-17-2-16,0 0 0,19 2 15,0 0-15,-19-2 0,0 0 16,20 2-16,-1-2 0,2 2 15,1-2-15,-2 3 16,-3-1-16,1 0 0,-1 1 16,0-1-16,0-1 0,1 3 15,0-2-15,0 2 16,-1-1-16,-17-3 16,0 0-16,20 5 0,0-1 15,2-1-15,-1 0 0,0 0 16,-1 2-16,-1-1 0,-1-3 15,-1 1-15,2 0 16,1 0-16,-3-2 0,3 2 16,-3 0-16,5 1 15,-2-3-15,-2 0 0,2 0 16,0 1-16,-1-1 16,4 0-16,-1-1 0,-2 1 15,2-3-15,2 3 0,-2-2 16,-2 2-16,2-2 0,2 2 15,-4 0-15,3 0 16,-1 0-16,2 2 0,-4-2 16,4 2-16,-2-2 0,1 3 15,0-3-15,1 0 16,0-3-16,2 1 16,-3 0-16,2 0 0,1 0 15,-1 2-15,-1 0 0,1 2 16,0-2-16,3 2 0,-2 0 15,1 3-15,-1-4 0,-1 3 16,-2 0-16,3 3 16,-1 0-16,2 1 15,-2-3-15,1 5 0,-2-1 16,2-2-16,-1 1 0,3 0 16,-3 0-16,2-1 0,-3 0 15,4-2-15,-3 1 16,3-1-16,-3 2 0,3-1 15,-3-2-15,3 2 0,-1-2 16,2 2 0,-1-3-16,-1 3 0,1-2 0,-1 0 15,1-2-15,0 2 0,-1-2 16,2 0-16,-2 0 16,2 1-16,1-3 0,-1 1 15,-1-1-15,2 0 0,-1-1 16,0 1-16,1-3 15,-1 1-15,0 0 0,1 2 16,0-2-16,-1 0 0,1-2 16,1 2-16,-2-1 15,0 0-15,-2 0 0,3 0 16,-2 2-16,1-1 16,0 0-16,1 0 0,-1-3 15,-2 4-15,2-1 16,0-1-16,0 2 0,1 1 0,-1-2 15,0 0-15,1 0 16,0-2-16,-1 0 0,1 1 16,-1 0-16,-1 1 15,1 0-15,1 1 0,-3-2 16,2 2-16,-2-1 0,2 2 16,-1-2-16,1 0 15,-1-1-15,-1 3 0,1-2 16,-1 2-16,0-2 15,3 2-15,-3 0 0,2 0 16,1-2-16,-1 0 16,-1 1-16,2-1 0,-3 0 15,2 0-15,1-2 0,-1 2 16,-3-2-16,5 4 0,-2-1 16,2 1-16,-1-3 0,3 3 15,-2-2-15,7 0 16,0-2-16,-2 3 0,1-1 15,-2 2-15,1-3 0,-1 3 16,1 0-16,-1 3 16,-2-3-16,0 0 0,0 0 15,1 0-15,0 0 0,0 0 16,-1 0-16,0 0 16,-2 0-16,2 0 0,-2 0 15,3 2-15,0-1 16,-1 3-16,-2-2 0,2 3 15,0-2-15,1 1 16,-1-2-16,0 4 0,-2-3 16,4 3-16,-4 1 0,0-2 15,-1 1-15,-5-1 0,0 0 16,1 1-16,-2 0 16,3 1-16,-2 2 0,2 0 15,1-1-15,0 2 0,-3 0 16,3 3-16,-1-3 15,-1 2-15,-2 0 0,4 2 16,-2 0-16,2-1 0,-3 1 16,-1 2-16,-2-4 15,-2 1-15,-2-3 0</inkml:trace>
  <inkml:trace contextRef="#ctx0" brushRef="#br0" timeOffset="105269.4118">2712 15984 0,'0'0'15,"0"0"-15,0 0 0,0 0 16,0 0-16,0 0 16,0 0-16,0 0 0,0 0 15,9 4-15,-2-1 0,8 5 16,2-2-16,-2 0 15,0-2-15,-3 0 0,2-1 16,1 0-16,-3-2 16,4-1-16,-3 0 0,3-1 15,-2-2-15,4-2 0,0 1 16,-1 2-16,1-3 16,1 0-16,-1-1 0,1-1 15,2 2-15,0-1 0,0-2 16,2 2-16,-2-1 0,1 2 15,0-5-15,-2 7 16,0-3-16,1 2 0,1 0 16,1 0-16,1 1 15,3 1-15,-5-1 0,4 2 16,-1-1-16,3-1 0,-1 2 16,3 0-16,-4-2 0,4 3 15,-1-2-15,-1 2 16,1 0-16,0 0 15,1 0-15,1 0 0,0 0 16,1 0-16,1 0 0,11 0 16,-3 0-16,3 0 0,2 0 15,-5 2-15,1 1 16,-3-2-16,-3 0 0,4 4 16,0-4-16,1 5 15,-3 0-15,7-2 0,-4 0 16,1 2-16,1 0 0,-2 2 15,0-3-15,1 1 16,-3-1-16,4 0 0,-2 2 16,4-3-16,2 3 0,-2-1 15,1-2-15,-2 0 16,2 0-16,-3 0 16,0-2-16,4 2 0,-3-1 15,6-3-15,-2 0 0,0 0 16,-1 0-16,0-3 0,1-1 15,-2-2-15,0 1 16,0-2-16,-1 1 0,5-1 16,-3 3-16,-1-3 0,2 2 15,-1 0-15,0-1 16,2 3-16,-2 0 0,0-2 16,0 0-16,0 3 0,0 1 15,2 1-15,0 0 0,2 0 16,-2 0-16,-2 1 15,1-1-15,0 0 16,0 0-16,2 0 16,1 0-16,5 0 0,-4 0 0,0 0 15,1 0-15,1 0 0,-2 0 16,-1 0-16,0 0 16,-1 0-16,-1-1 0,0 1 15,-1 0-15,4 0 0,-2 0 16,7 0-16,-2 0 15,5 0-15,-4 0 0,5-2 16,-3 0-16,4 2 0,-2-2 16,-17 0-16,0 0 0</inkml:trace>
  <inkml:trace contextRef="#ctx0" brushRef="#br0" timeOffset="107274.2039">19505 11968 0,'8'3'0,"-44"-17"16,16 4-16,2 0 0,1-1 15,3 0-15,-1 1 0,3 1 16,-2-4-16,1 2 0,-1-1 16,14 12-16,0 0 15,-15-12-15,-1-1 0,3-1 16,-2 0-16,15 14 16,0 0-16,0 0 0,0 0 15,-12-14-15,0 1 0,12 13 16,0 0-16,-2-16 15,-2 0-15,15-6 0,-4 0 16,16-12-16,-4-1 0,14-13 16,-2-1-16,14-4 15,-2-1-15,7 10 0,-2-3 16,3 7 0,0 1-16,1 4 0,-3 0 0,2 2 15,-3 3-15,1 6 0,-1-1 16,3 3-16,-3 1 0,5 1 15,1-2-15,2 3 16,1-1-16,7 0 0,-2 0 16,2 3-16,-1-1 0,4 2 15,-3 2-15,2 1 16,1 1-16,3 6 0,-2-2 16,3 3-16,-3-2 15,6 4-15,-1-2 0,2 5 16,-3 0-16,2 2 15,-1 1-15,3 0 0,0 1 16,-3-1 0,1-1-16,4 6 0,-5-1 0,4 3 0,0 0 15,-3 4-15,-1-3 16,-5 7-16,1-2 0,-4 5 16,0-1-16,-5 4 15,1 0-15,-1 3 0,-5-1 16,-2 3-16,-2-1 0,-9 2 15,0 0-15,-7 6 16,-2-3-16,-8 4 0,-2-1 16,-9 4-16,-1 0 0,-11 3 15,0-2-15,-11 3 0,-3-1 16,-13 2-16,-1 0 16,-13 5-16,-2 0 0,-9 3 15,-4 1 1,-5-3-16,1-2 0,-2-6 0,1 0 15,1-3-15,-3-2 0,6-4 16,-1-1-16,3-6 16,0-2-16,0-4 0,0-1 15,-2-1-15,0-1 0,6-2 16,-2-1-16,6-3 16,-2 0-16,4-4 0,-1 0 15,3-1-15,-1 0 0,0 1 16,1-3-16,7-1 15,-1 0-15,10-2 0,-2-2 16,5-4-16,-1 0 0,5 1 16,-2-3-16</inkml:trace>
  <inkml:trace contextRef="#ctx0" brushRef="#br0" timeOffset="108254.4877">22693 11805 0,'0'0'0,"0"0"15,0 0-15,0 0 16,0 0-16,13 5 0,-1-4 0,14 5 16,-2-2-16,4 0 15,-3-1-15,5-1 16,-3 3-16,5 1 0,-1-1 16,-1 3-16,-3-2 0,1 4 15,-1-2-15,2 3 0,2 0 16,-5 4-16,1 2 15,-1 4-15,0-2 0,1 13 16,0-1 0,-1 6-16,-2 1 0,-5 5 0,-1 0 15,-6 2-15,-3 0 0,-5 6 16,1-2-16,-5 7 16,-3-4-16,-1 9 0,-2-1 15,-3 7-15,-3-1 0,-3 1 16,-2 0-16,-4-1 15,-1 1-15,-5 2 0,-1 0 16,-3 1-16,0-1 0,-4-2 16,-1 1-16,-1-4 15,-3-2-15,-1-2 0,-1-1 16,-3-1-16,1-1 0,-3 0 16,0-1-16,0-6 15,-2 1 1,0-4-16,1 1 0,2-7 0,-2 0 0,2-1 15,-2-3-15,0-2 16,-1-1-16,2-1 0,-1 0 16,6-5-16,-4-2 15,6-5-15,-4 0 0,6-3 16,0-1-16,3 2 0,0-2 16,-1 1-16,1-2 15,-1-1-15,1-1 0,0 2 16,0-2-16,1-1 0,-1 1 15,3-2-15,1-1 16,4 1-16,-2-2 0,7-1 16,-2-2-16,4 1 0,0-3 15,1 3-15,-2 1 16,21-9-16,0 0 0,-22 7 16,0-1-16,22-6 0,0 0 15,0 0-15,0 0 16,0 0-16,0 0 0,-19 8 15,-2 0-15,5-4 16,-1-1-16,5 0 0,-3-3 0</inkml:trace>
  <inkml:trace contextRef="#ctx0" brushRef="#br0" timeOffset="108738.9191">21359 14372 0,'10'-11'0,"-43"54"0,16-24 15,4 5-15,0-2 0,1 0 16,-2-3-16,0 3 15,1-1-15,1 1 0,-1 0 16,-1 1-16,-1-2 16,4 1-16,-2 1 15,4-5-15,0 2 0,9-20 0,0 0 16,-9 20-16,1-2 0,8-18 16,0 0-16,-3 15 15,-3 1-15,6-2 0,0-2 16,2-2-16,0-1 15,3 1-15,-1-1 0,5-2 16,-2-2-16,5 3 0,0 1 16,3-2-16,2 1 0,6 0 15,-1-1-15,5 2 16,-1-2-16,5 5 0,0-1 16,12 5-16,-1 0 0,4 6 15,2 0-15,-2 7 16,0-1-16,-7 4 0,0 2 15,-15-6-15,-1-3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2:31:14.31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10871 6628 0,'0'0'0,"0"0"0,0 0 15,-9-2-15,-2-2 0,-8 0 16,-2 1-16,4-2 15,-3-1-15,1 2 16,0 1-16,1-2 0,-1 1 16,3-1-16,-2-1 0,3 2 15,-1-1-15,2 2 16,-2-3-16,5 0 0,0 0 16,-2 0-16,-1-1 0,14 7 15,0 0-15,-16-10 16,1-2-16,-3-1 0,1-3 15,3-1-15,-1 1 0,2 1 16,2-3-16,2 1 16,-2-1-16,11 18 0,0 0 15,-7-19-15,-1-3 0,4-1 16,-1 3-16,5 0 16,0-1-1,3 0-15,-1 2 0,6-1 0,-3-1 0,8 3 16,-4-2-16,4 3 15,0-4-15,6 5 0,1-2 16,1 2-16,0 1 0,6 1 16,-4-2-16,5 3 15,-1-1-15,2 2 0,1-1 16,1 3-16,0-1 0,13 1 16,-2 1-16,11 1 15,-2-1-15,5 2 0,-4 2 16,1 2-16,-2 1 0,-4 4 15,-1-2-15,-7 7 16,-1-4-16,-1 5 16,2 0-16,-6 2 0,0-2 15,-2 2-15,-1-1 0,-5 3 16,-2-1-16,-1 4 0,-1-3 16,-3 3-16,2-1 15,-2 4-15,-1-4 0,-3 8 16,0-6-16,-3 4 0,-1 0 15,-4 2-15,-2 1 16,-2-2-16,-2 2 0,-4 0 16,0 0-16,-5 1 0,-2-3 15,-2 2-15,-3 1 16,-1 0-16,-1-2 0,-4-1 16,0 1-16,-5-3 0,2 2 15,-3-3 1,1 3-16,-4 1 0,-3 3 0,3-5 15,-1-4-15,32-16 0,0 0 16,-26 15-16,-1-3 16,27-12-16,0 0 0,0 0 15,0 0-15,-24 3 16,-4 1-16,4-2 0,-1-2 16</inkml:trace>
  <inkml:trace contextRef="#ctx0" brushRef="#br0" timeOffset="650.3413">10851 5985 0,'0'0'15,"0"0"-15,0 0 0,0 0 16,0 0-16,-2-7 0,-1-4 15,-3-8-15,0-1 0,2 3 16,-1-3-16,-2 0 16,1 1-16,3 1 0,-3-1 15,2-1-15,0 0 16,1 1-16,-2-3 0,1 1 16,-2-1-16,1 1 15,-4-1-15,1 1 0,-2-2 16,3 1-16,-4 1 0,4 2 15,-1-3-15,3 5 16,-3-4-16,1 4 0,0-2 16,7 19-16,0 0 0,-4-17 15,-2-1-15,6 18 16,0 0-16,-2-14 0,-1-4 16,3 2-16,0-2 0,2 5 15,-2-3 1</inkml:trace>
  <inkml:trace contextRef="#ctx0" brushRef="#br0" timeOffset="2676.4588">9430 5035 0,'0'0'0,"0"0"0,0 0 16,0 0-16,0 0 0,0 0 15,0 0-15,-2 12 0,-2-3 16,0 16-16,1-3 15,1 11-15,-2 1 0,2 10 16,-3-1-16,5-3 16,-2-2-16,2-38 0,0 0 15,0 38-15,-2-1 0,2-37 16,0 0-16,2 31 16,0-2-16,-2-29 15,0 0-15,0 0 0,0 0 0,0 12 16,0-1-16,-2-13 0,0-1 15</inkml:trace>
  <inkml:trace contextRef="#ctx0" brushRef="#br0" timeOffset="3236.7305">9356 5035 0,'0'0'0,"0"0"16,0 0-16,11-6 0,2-2 16,6-4-16,-1-1 0,5 1 15,0-2-15,2 2 16,2-1-16,-3 4 0,-1 0 16,-2 6-16,1-1 0,-4 7 15,-1-2-15,-5 7 16,-3 1-16,-5 2 0,0 1 15,-6 4-15,0-3 16,-3 7-16,-3-2 0,-4 7 16,0 0-16,-2-3 15,1 3-15,2-1 0,-4-3 16,6-2-16,-3-1 0,4-4 16,1-1-16,3-5 15,0 0-15,2-2 0,-1 0 16,3-6-16,0 0 0,5 3 15,-3-1-15,5-2 16,1 0-16,4-2 0,-2-1 16,-10 3-16,0 0 0,11-2 15,1 0-15,0 4 16,-3-2-16,0 5 0,-2 0 16,-5 4-16,0 0 0,-6 6 15,-1-1-15,-6 5 16,2-1-16,-4 5 0,-4 1 15,4 1-15,-3-1 0,3 0 16,-3-3-16,16-21 16,0 0-16,0 0 0,0 0 15,-12 18-15,-3 0 0</inkml:trace>
  <inkml:trace contextRef="#ctx0" brushRef="#br0" timeOffset="3594.0908">9689 5348 0,'0'-16'0,"-4"66"0,2-28 0,-1-1 16,1 0-16,4-4 15,1 1-15,3-6 16,0-1-16,6-6 0,0-4 0,3-2 15,0-2-15,-2-5 16,1 1-16,-1-3 0,-2-1 16,0 0-16,-2-2 15,1-1-15,-2-2 0,0 0 16,-2-2-16,-3 4 16,-1 1-16,-2 3 0,-2 0 15,-1 4-15,-1 0 0,-2 5 16,-1-1-16,0 4 0,-1-1 15,1 5-15,-2 0 16,5 2-16,-1-1 0,1 2 16,-2-1-16</inkml:trace>
  <inkml:trace contextRef="#ctx0" brushRef="#br0" timeOffset="3913.2524">9979 5253 0,'0'0'0,"0"0"0,0 0 16,0 0-16,0 0 16,0 12-16,0-2 0,0 12 15,0-3-15,2-3 16,0 0-16,4-3 0,-2-1 16,6-6-16,-1-1 0,4-5 15,-4 0-15,2-2 16,0-1-16,-2-3 0,-1 0 15,-2 0-15,0-2 0,-2 3 16,-2-4-16,0 2 16,-2-2-16,-2 3 0,0 1 15,-2 3-15,-2-2 16,0 4-16,0-2 0,2 2 16,-1-1-16,1 2 0,-3-1 15,4 0-15,-1 0 0,0 0 16,0-1-16</inkml:trace>
  <inkml:trace contextRef="#ctx0" brushRef="#br0" timeOffset="4537.7339">10154 4766 0,'0'-20'0,"0"95"0,0-42 0,0 13 15,0-4-15,0 4 16,0-2-16,2 0 0,0 0 16,4-7-16,-3-1 15,3-4-15,1-2 0,-2-9 16,1 0-1,-6-21-15,0 0 0,10 12 0,0-1 16,-1-9-16,1-1 0,-2-7 16,0 1-16,1-7 15,-1-2-15,2-2 0,-2-1 16,-8 17-16,0 0 0,0 0 16,0 0-16,7-18 15,1-1-15,-8 19 0,0 0 16,-2-8-16,0-2 0,-3 11 15,-3 2-15,-1 6 0,-4 0 16,4 5-16,-2-3 16,11-11-1,0 0-15,0 0 0,0 0 0,0 0 16,0 0-16,-9 10 0,1-2 16,8-10-16,-1 0 0,6-4 15,1 0-15,-6 6 16,0 0-16,8-5 0,0 2 15,-8 3-15,0 0 0,9 2 16,-1-2-16,2 6 16,-2 0-16,3 2 0,0-2 15,0 3-15,0-1 0,2 2 16,-3-1-16,4 0 16,-2-1-16,-12-8 0,0 0 15,15 7-15,1-2 0</inkml:trace>
  <inkml:trace contextRef="#ctx0" brushRef="#br0" timeOffset="5004.3249">10924 4909 0,'0'0'0,"0"0"0,0 0 0,0 0 15,0 0-15,4 11 16,-2 1-16,7 16 0,0-2 16,0 2-16,1 3 15,0-4-15,0 1 0,2 0 16,-2-4-16,2 1 0,-3-3 15,1 0-15,-2-1 16,1-2-16,-1-2 0,-8-17 16,0 0-16,0 0 0,0 0 15,10 13-15,0-1 16,-3-11-16,-1 1 0,3-8 16,-4-2-16,1-6 0,0 1 15,2-10-15,0 1 16,1-12-16,1 0 0,4-8 15,-1-4-15,-13 46 0,0 0 16,17-46-16,-4-1 16,1 11-16,-2-4 0,-12 40 15,0 0-15,14-23 16,-3 0-16,-1 10 0,-2 0 0</inkml:trace>
  <inkml:trace contextRef="#ctx0" brushRef="#br0" timeOffset="5538.7295">11593 5089 0,'0'0'0,"0"0"16,0 0-16,0 0 15,0 0-15,0 0 0,0 0 16,-9 9-16,0-4 16,-7 9-16,0-2 0,2 4 15,1-2-15,5 4 0,-2-3 16,6 3-16,1-3 0,3-1 16,-2 0-16,4-4 15,-2-3-15,3-2 0,-1-2 16,3-3-16,-3 0 0,3-3 15,-1-4-15,2 2 16,-2-1-16,-1-3 0,1 2 16,1 0-16,-3-2 0,2 1 15,-2 1-15,-1 1 16,1 0-16,0 4 16,-2-2-16,2 5 0,-2-1 15,0 5-15,0-1 0,2 4 16,-2-1-16,4 3 0,-2-2 15,0 2-15,0 0 16,2-2-16,-2-3 0,4 0 16,-2-3-16,3-2 15,-1-2-15,2-4 0,0 0 16,1-3-16,3-4 0,-1-6 16,0-2-16,4-11 0,-4-3 15,3-2-15,-3 1 0</inkml:trace>
  <inkml:trace contextRef="#ctx0" brushRef="#br0" timeOffset="5721.7354">11827 4767 0,'0'0'0,"0"0"0,0 0 0,0 4 15,0 1 1,0 8-16,-2 1 0,0 14 0,0-3 16,1 4-16,-1 0 0,2 4 15,-2-2-15,2 0 16,-2-1-16,4-1 0,0 1 15,1-3-15,-1 0 0,4-5 16,1 0-16,-7-22 16,0 0-16,4 18 0,0-1 15</inkml:trace>
  <inkml:trace contextRef="#ctx0" brushRef="#br0" timeOffset="6105.7193">12026 5047 0,'0'0'0,"0"0"0,0 0 0,0 0 16,0 0-16,0 12 15,0-3-15,0 12 0,0 0 16,0 0-16,0 0 0,4 0 16,-3-5-16,7 0 15,-1-1-15,-2-6 0,0 1 16,3-4-16,-1-3 15,1 1-15,-2-4 0,0-5 16,0 0-16,-1 0 0,1-3 16,0 0-16,0-2 15,0 3-15,-2-1 0,1 4 16,-1-2-16,2 2 0,-1 0 16,-2 4-16,1-1 15,0 4-15,-2 1 0,0 5 16,0 0-16,1 3 0,-1-1 15,-2-11-15,0 0 0,5 14 16,-1-1-16,-4-13 16,0 0-16,7 11 0,-1-1 15,2-7-15,0 2 0</inkml:trace>
  <inkml:trace contextRef="#ctx0" brushRef="#br0" timeOffset="6539.7431">12377 5178 0,'0'0'0,"0"0"0,0 0 0,0 0 15,0 0-15,0 0 16,0 0-16,9 4 0,2-2 16,7 3-16,0-1 0,1-4 15,-1 0 1,1-4-16,-2 1 0,-1-3 0,-2-1 15,-2-6-15,-3 2 0,-3 1 16,0 0-16,-4 3 16,-1-4-16,1 5 0,-2-1 15,0 3-15,0-3 0,-2 4 16,-1-2-16,1 2 16,-2 1-16,-2 7 0,1-3 15,-2 6-15,-1 1 16,3 4-16,-1-1 0,2 4 15,1-1-15,1 4 0,-1-3 16,6 5-16,-1-4 0,3 1 16,1-2-16,3-4 15,0-1 1,2-4-16,-1-4 0,4 0 0,-1-1 0,5-2 16,-3-2-16,7-4 15,-2-3-15,-4 2 0,0-3 16</inkml:trace>
  <inkml:trace contextRef="#ctx0" brushRef="#br0" timeOffset="7757.4557">13471 4870 0,'0'0'0,"0"0"0,0 0 0,-7 11 16,2 1-16,-5 12 16,-2-2-16,0 9 0,1 1 15,-3 13-15,1 0 0,-1 8 16,-2-2-16,7-5 15,-1 3-15,6-11 0,-2 1 16,4-9-16,0-1 0,2-29 16,0 0-16,0 0 15,0 0-15,2 14 0,0-2 16,2-13-16,0-2 0,-1-3 16,-1-1-16</inkml:trace>
  <inkml:trace contextRef="#ctx0" brushRef="#br0" timeOffset="8058.3254">13488 4832 0,'0'0'0,"0"0"0,0 0 0,0 0 15,0 0-15,4 12 16,-2 0-16,6 14 0,-2 1 15,1 5-15,1-2 16,2 3-16,1-2 0,-2 5 16,2-2-16,-2 3 0,0 1 15,1-2-15,-2 0 16,0-6-16,0 2 0,-3-11 16,2 1-16,-7-22 0,0 0 15,4 20-15,-1-2 16,-3-3-16,-1-1 0,-1-6 15,-2-1-15</inkml:trace>
  <inkml:trace contextRef="#ctx0" brushRef="#br0" timeOffset="8274.8093">13394 5350 0,'-13'11'0,"61"-47"0,-26 21 16,5-1-16,-1 0 15,3 3-15,-1 0 0,-1 2 16,-1 1-16,-26 10 16,0 0-16,25-10 0,1 0 15</inkml:trace>
  <inkml:trace contextRef="#ctx0" brushRef="#br0" timeOffset="8514.0473">13948 5380 0,'0'0'0,"0"0"0,0 0 0,0 0 15,0 0-15,0 0 16,0 0-16,0 0 0,0 0 16,0 0-16,0 0 0</inkml:trace>
  <inkml:trace contextRef="#ctx0" brushRef="#br0" timeOffset="8899.3964">14164 4882 0,'0'0'0,"0"0"16,0 0-16,0 0 0,0 0 16,0 0-16,0 0 0,4 13 15,-2-3-15,4 14 16,-1-1-16,1 9 0,-2-2 15,-1 4-15,1 0 16,0 6-16,-2-2 0,2-2 0,0-1 16,2-5-16,0-4 15,-3-4-15,1-4 0,-4-18 16,0 0-16,0 0 16,0 0-16,4 10 0,-2 1 15,0-9-15,1-2 0</inkml:trace>
  <inkml:trace contextRef="#ctx0" brushRef="#br0" timeOffset="9525.2975">14231 4923 0,'0'0'0,"8"-6"0,-2-2 0,6-1 15,-1-4-15,3 5 16,-2 1-16,2 2 16,-3 2-16,7 1 0,-3 0 0,5 4 15,0-2-15,-2 4 16,0 0-16,-3 4 16,-1-4-16,-4 7 0,-1-2 0,-1 2 15,0-1-15,-2 3 16,-2 1-16,-4 0 0,0-2 15,-2 1-15,-2 2 16,0-2-16,-1-1 0,-2-2 16,1-1-16,1 2 0,-1-4 15,2-1-15,-2 1 0,2-2 16,0-2-16,0 2 16,0-3-16,3-1 0,-3 2 15,2-1-15,0 0 0,2-1 16,-2-1-16,2 2 15,-3-2-15,3 5 0,0-4 16,5 5 0,-3 0-16,4 0 0,-3 0 0,5 1 15,-1 3-15,6-2 16,-4 2-16,5 0 0,0-1 16,4 6-16,-1-3 0,4 1 15,-1 0-15,0 2 16,-2-4-16,1 2 0,-1-2 15,-18-11-15,0 0 0,18 14 16,-1-3-16,-17-11 0,0 0 16,0 0-16,0 0 15,18 12-15,-1 0 0,-17-12 16,0 0-16,0 0 16,0 0-16,16 9 0,-1-2 0,-1-3 15,-2-2-15</inkml:trace>
  <inkml:trace contextRef="#ctx0" brushRef="#br0" timeOffset="31748.1826">16553 5961 0,'0'0'16,"0"0"-16,0 0 0,0 0 0,0 0 15,0 0-15,0 0 0,0 0 16,0 0-16,0 0 16,0 0-16,0 0 0,0 0 15,11 0-15,-1-1 16,8-3-16,-1 1 0,3-2 15,0 1-15,-2 3 0,2-1 16,2-1-16,-2 3 0,2 0 16,-2-3-16,-2 6 15,2-3-15,2 0 0,-3 3 16,3-1-16,-2-2 16,2 3-16,3-1 0,-1 3 15,-3-4-15,4 5 0,0-2 16,1-1-16,-1 1 15,-1-2-15,-1 0 0,5 1 16,-2-3-16,3 1 0,-2 2 16,5-1-16,-1-2 15,2 1-15,-1-1 0,9 3 16,-1-2-16,0 2 0,1-3 16,0 2-16,1-1 15,-3 1-15,1-2 0,-2 2 16,1-1-16,1 2 15,0-1-15,-4 0 0,1-2 16,2 2-16,0-2 0,0 0 16,-2 0-16,3 0 0,0 0 15,-1 0-15,-1 0 16,0 0-16,0 0 0,-1 0 16,0-2-16,-2 0 15,-1-3-15,1 4 0,-1-1 16,-1-1-16,-2-3 0,-1 2 15,0-1-15,-7 1 16,0-1-16,-1-1 0,-3 0 16,1 1-16,0-4 0,-2 3 15,0-6-15,-2 3 16,0-3-16,-2 0 16,0-2-16,-1 1 0,0-1 0,-2 0 15,-2-2-15,2 1 16,-4-3-16,-1 1 0,0-1 15,-3 0-15,-1-2 0,1 1 16,-3-3-16,0 22 16,0 0-16,-3-22 0,0-1 15,-5 0-15,0-2 16,-1 2-16,-3-1 0,0 3 16,-2 0-16,-1 1 0,-4 0 15,2 1-15,-3-1 16,-2 1-16,0-2 0,-4 4 15,1-1-15,-5 2 0,-1 2 16,-10-4 0,-3 0-16,-4 2 0,-3-2 0,-1 4 15,2 0-15,-5 5 0,0-4 16,1 8-16,2-1 16,-1 5-16,-2-3 0,1 1 15,2 3-15,-3-3 0,1 0 16,-2 3-16,2-1 15,1 2-15,-2-1 0,3 6 16,2-6-16,-1 4 0,-2-1 16,2 0-16,-2 1 15,2 4-15,1-2 0,0 1 16,-2 2-16,8 1 0,-3 0 16,4 1-16,-2-1 15,1 3-15,2 1 0,0 3 16,1-2-16,5 0 15,0-1-15,4 2 0,1-2 16,4 2-16,-1-3 0,8 1 16,0-1-16,1 1 15,1 0-15,3 2 0,-3-1 16,4 1-16,1 0 0,3 3 16,-2-1-16,12-18 15,0 0-15,-10 22 0,1-1 16,3 3-16,0 0 0,2-2 15,1-3-15,3 2 16,0 0-16,3-2 0,-1 1 16,4-1-16,0-1 0,1-1 15,0-1-15,2-1 16,-1 1-16,-1-3 0,0-1 0</inkml:trace>
  <inkml:trace contextRef="#ctx0" brushRef="#br0" timeOffset="40774.4469">12696 6439 0,'0'0'0,"0"0"16,0 0-16,0 0 0,0 0 16,0 0-16,0 0 0,-2-8 15,-1-2-15,-3-7 16,-1-1-16,4 2 0,-4 0 15,3 5 1,0-1-16,2 4 0,1-2 0,-1 1 16,-2-2-16,0 4 15,-2-2-15,2 0 0,0 0 16,2 3-16,-2-2 0,0 2 16,1 0-16,1 0 15,0-1-15,0-2 0,-2 1 16,4 8-16,0 0 0,-3-8 15,0 1-15,3 7 16,0 0-16,-4-9 0,0 0 16,4 9-16,0 0 0,-4-10 15,1 0-15,3 10 16,0 0-16,0 0 0,0 0 16,0 0-16,0 0 15,-4-9-15,0-3 0,4 12 16,0 0-16,0 0 0,0 0 15,0 0-15,0 0 0,-5-11 16,0 0-16,5 11 16,0 0-16,0 0 0,0 0 15,0 0-15,0 0 0,-4-10 16,0 1-16,4 9 16,0 0-16,0 0 0,0 0 15,0 0-15,0 0 16,-4-8-16,0-2 0,4 10 15,0 0-15,0 0 0,0 0 16,0 0-16,0 0 16,-1-8-16,-3-2 0,4 10 15,0 0-15,0 0 0,0 0 16,0 0-16,0 0 16,-2-8-16,-1 0 0,3 8 15,0 0-15,0 0 0,0 0 16,0 0-16,0 0 0,-2-5 15,-2-3-15,4 8 16,0 0-16,0 0 0,0 0 16,0 0-16,0 0 0,-2-5 15,1 0-15,1 5 16,0 0-16,0 0 0,0 0 16,-4-4-16,-2 0 15,6 4-15,0 0 0,0 0 16,0 0-16,0 0 0,0 0 15,-7-2-15,-4-1 16,11 3-16,0 0 0,-9-1 16,-3-1-16,12 2 0,0 0 15,0 0-15,0 0 16,0 0-16,0 0 0,-10-2 16,-2-1-16,12 3 15,0 0-15,0 0 0,0 0 0,-13-4 16,2-2-16,11 6 15,0 0-15,0 0 16,0 0-16,-11-7 0,-2 2 16,13 5-16,0 0 0,0 0 15,0 0-15,0 0 16,0 0-16,-9-6 0,-2-2 16,11 8-16,0 0 0,0 0 15,0 0-15,0 0 16,0 0-16,-13-6 0,2-1 15,11 7-15,0 0 0,0 0 16,0 0-16,0 0 16,0 0-16,-8-5 0,-2-3 15,10 8-15,0 0 16,0 0-16,0 0 0,0 0 16,0 0-16,-8-4 0,1-2 15,7 6-15,0 0 0,0 0 16,0 0-16,0 0 15,0 0-15,-6-2 0,-1 1 16,7 1-16,0 0 0,-5 1 16,-1 1-16,6-2 15,0 0-15,-6 6 0,1 0 16,-2 3-16,0-2 16,1 3-16,-2-2 0,3 1 15,-4 1-15,1 0 16,0 0-16,8-10 0,0 0 15,-7 12-15,-4 0 0,11-12 16,0 0-16,-9 13 16,-1 0-16,10-13 0,0 0 15,-12 17-15,-1-1 0,13-16 16,0 0-16,-13 15 0,2 0 16,11-15-16,0 0 0,0 0 15,0 0-15,-9 17 16,-4-4-16,13-13 15,0 0-15,-11 18 0,0-2 16,11-16-16,0 0 16,-13 15-16,2 1 0,11-16 0,0 0 15,-10 16-15,-2-2 16,12-14-16,0 0 0,-9 16 16,-2-3-16,11-13 0,0 0 15,-8 16-15,-2 0 16,10-16-16,0 0 0,-7 14 15,-2 3-15,9-17 16,0 0-16,-4 18 0,-1-1 16,5-17-16,0 0 0,-4 21 15,-2-5-15,6-16 16,0 0-16,-5 22 0,-2-1 16,1 0-16,-1-2 0,1-2 15,-2 3-15,8-20 16,0 0-16,-8 16 0,1 2 15,7-18-15,0 0 0,-8 20 16,-1-3-16,9-17 16,0 0-16,-7 18 0,-1 0 15,-1-3-15,-2 1 16,2-2-16,0 0 0,9-14 16,0 0-16,-13 13 0,2-1 15,0 2-15,-3-3 0,3 2 16,-1-4-16,2 1 15,-1-2-15,0 1 16,0 0-16,11-9 0,0 0 16,-11 9-16,-2-1 0,2 2 15,-3-2-15,14-8 16,0 0-16,-13 8 0,-2-1 0,15-7 16,0 0-16,-15 6 15,-3 3-15,-2-2 16,-3 1-16,23-8 0,0 0 15,-22 8-15,1-2 0,1 0 16,-1-1-16,21-5 16,0 0-16,-19 3 0,-1-2 15,20-1-15,0 0 0,-22 3 16,1-3-16,2 0 0,-4 0 16,23 0-1,0 0-15,-19-3 0,-1 2 0,0-1 16,-1-2-16,2 2 15,-1 0-15,-1 2 0,-3-2 16,-3 4-16,-3-2 0,0 4 16,1-1-16,0-2 15,-1 1-15,3 2 0,-1-3 16,1 3-16,0-1 0,-3 0 16,1-1-16,0 3 15,-3-2-15,1 2 0,-3-2 16,-9 4-16,0-2 0,-8 3 15,-1-2-15,-2 4 16,1-3-16,4 3 0,1-2 16,3-1-1,3 1-15,-1 3 0,0-4 0,-4 3 16,-1-2-16,4-1 0,-4 2 16,4-1-16,-3-2 0,-3 3 15,1 0-15,0-1 16,-1 2-16,-2-2 0,-1 0 15,1 2-15,-3-2 16,3 0-16,0-2 0,1 0 16,-2-2-16,-3 2 0,2-2 15,0 1-15,-3 2 0,-5 0 16,2-1-16,-6 2 16,-2-2-16,2 2 0,-3-1 15,2 1-15,1 1 16,2-4-16,-4 1 0,2 0 15,-1 1-15,3-2 0,-3-2 16,2 2-16,1 0 16,-1-3-16,0 1 0,5-2 15,-4 1-15,2 0 0,0-2 16,-1 3-16,0-3 16,-1 1-16,-2 1 0,3-1 15,0-1-15,3 0 16,-3 0-16,2-1 0,1-1 15,4 1-15,-4-2 0,7 3 16,0-2-16,0 4 16,-2 1-16,2 0 0,-1-2 15,1 5-15,-2-3 0,0 3 16,0-3-16,0 8 16,0-2-16,1 3 0,-1 2 15,2 4-15,-3-3 0,6 2 16,-3 2-16,0 2 15,0-1-15,2 3 0,0 1 16,5 0-16,-3-3 0,7 2 16,-2 2-16,7-3 15,-1 1-15,0 0 16,1-1-16,4-1 0,-3 1 0,6-3 16,-1 1-16,5 0 15,-4 0-15,4 1 0,-1-1 16,1-1-16,0-1 0,5 0 15,0-2-15,3-3 16,1-1-16,-2 2 0,1-1 16,18-13-16,0 0 15,-15 14-15,-3 0 0,18-14 16,0 0-16,-13 10 0,-2 0 16,2-7-16,0-1 0,3-4 15,0 0-15</inkml:trace>
  <inkml:trace contextRef="#ctx0" brushRef="#br0" timeOffset="41291.572">4921 7698 0,'0'0'16,"0"0"-1,0 0-15,0 0 0,0 0 0,0 0 0,0 0 16,0 14-16,0-2 16,0 13-16,-1-2 0,-3 4 15,0-2-15,-1 3 0,2-1 16,-1 2-16,0 1 15,-2-1-15,1-1 0,-1-3 16,-1-1-16,4-3 16,-1-1-16,4-20 0,0 0 15,0 19-15,0 2 0,0-21 16,0 0-16,5 19 16,-1-1-16,7-5 0,-4 1 15,5-6-15,-2-1 16,1 0-16,1-3 0,6-2 15,-2 0-15,8-2 0,2-2 16,4 0-16,-3-2 0,5 1 16,-1-2-16,0 1 15,-2 1-15,3 0 0,0-1 16,-3 1-16,0 3 0,1 0 16,-1 0-16,-29 0 15,0 0-15,22 0 0,-1-3 16</inkml:trace>
  <inkml:trace contextRef="#ctx0" brushRef="#br0" timeOffset="42091.8056">2754 8545 0,'0'0'0,"-3"17"16,-1 0-16,-1 14 0,-1-2 15,0 10-15,-1-1 0,-1 11 16,-2 0-16,0 9 0,-3-1 16,2 14-16,-4 0 15,0 18-15,-3-3 0,-1 8 16,0-1-16,-1 5 0,-1 0 16,5-13-16,-1-4 15,5-15-15,0-3 0,8-16 16,0 0-16,4-47 15,0 0-15,0 0 0,0 0 16,-7 17-16,3-4 0,2-15 16,0-2-16</inkml:trace>
  <inkml:trace contextRef="#ctx0" brushRef="#br0" timeOffset="42862.0398">2778 8704 0,'0'0'0,"0"0"0,0 0 16,0 0-16,0 0 0,13 0 15,-4-3-15,15 0 16,1-3-16,1 0 0,-1-2 15,3 5-15,-1-1 16,1 4-16,-1-2 0,1 5 16,-1 1-16,0 5 0,2-2 15,-6 9-15,-1-3 0,-5 8 16,0-2-16,-5 3 16,-2-3-16,-4 6 15,-3 0-15,-8 5 0,-1 1 0,-10 3 16,1 2-16,-14 11 15,-3 0-15,-12 14 0,-1-2 16,-4 4-16,0-1 16,2-6-16,2-3 0,8-15 15,2 3-15,35-41 0,0 0 16,-23 23-16,-1-1 0,24-22 16,0 0-16,-12 7 15,-1-1-15,13-6 0,0-2 16,5-4-16,0 1 15,5-1-15,-3-3 0,6 2 16,0-4-16,4 4 0,-1-3 16,9 2-16,-2-1 15,1 3-15,-1-1 0,4 6 16,-2-1-16,-4 4 16,2-1-16,-4 8 0,-2-3 15,-1 4-15,-3-3 0,-4 7 16,0-2-16,-7 1 15,-2 1-15,-6 4 0,1-1 16,-10 9-16,1-1 0,-7 3 16,0-1-16,-12 9 15,-2 0-15,-10 1 0,4 1 16,-3-5-16,-1-1 0,6-6 16,-3-2-16,11-8 15,-1-3-15,32-13 0,0 0 16,0 0-16,0 0 0,0 0 15,0 0-15,-19 10 16,-1-2-16,13-6 0,-1-1 16,12-2-16,-2-1 0,5-1 15,1-4-15,0 1 16,1 1-16</inkml:trace>
  <inkml:trace contextRef="#ctx0" brushRef="#br0" timeOffset="43432.5708">3241 9790 0,'0'0'0,"0"0"0,0 0 0,0 0 15,0 0-15,0 0 0,0 0 16,8 10-16,-2-2 0,8 5 16,-2 2-16,3-3 15,-1 0-15,4-4 16,-2 2-16,1-6 0,-1 2 16,1-1-16,-1-2 0,1-3 15,1 0-15,0-6 16,-3 0-16,2 0 0,-4-5 15,0-1-15,-1-3 0,-1 3 16,-4-3-16,-2 4 0,-3-3 16,-4 2-16,0 1 15,-3 3-15,0-2 0,-3 3 16,-2 0-16,-5 5 16,2-1-16,-5 6 0,1 1 15,-3 8-15,0-2 0,3 4 16,-1-1-16,7 5 15,-2-2-15,4 2 0,0 0 16,7-1-16,0 0 0,6 1 16,-2 0-16,5 0 15,-1-3-15,4 1 0,1-3 16,1-1-16,3-2 0,2-1 16,0-3-16,7-6 15,-3-3-15,6-5 0,0-2 16,0-7-16,1-3 15,1-8-15,0 1 0</inkml:trace>
  <inkml:trace contextRef="#ctx0" brushRef="#br0" timeOffset="43843.9503">4107 9157 0,'0'0'0,"-2"-19"16,0 0-16,-3-11 0,0-2 15,-5 7-15,-1-2 16,0 0-16,0 0 0,-4 4 16,2-1-16,-1 1 15,-1-2-15,-1 2 0,-1 2 16,0 1-16,2 0 0,-2 8 16,1-3-16,16 15 15,0 0-15,-19-6 0,0-1 16,3 8-16,-2-1 0,3 10 15,-3 0-15,5 9 16,0-1-16,4 9 0,-1-4 16,6 8-16,0-2 0,4 9 15,-2-4-15,4 13 16,0 2-16,0 9 0,-2-1 16,0 4-16,-2 1 0,-2 0 15,-2 1-15,2-6 16,-1-2-16,3-6 0,1-2 15,2-8-15,-1 1 0,0-40 16,0 0-16,-1 31 16,-2 0-16,1-13 0,0-1 15</inkml:trace>
  <inkml:trace contextRef="#ctx0" brushRef="#br0" timeOffset="44410.5835">3598 9552 0,'0'0'0,"0"0"0,0 0 16,0 0 0,0 0-16,9-6 0,-2 0 0,7-3 15,-1-1-15,7 0 0,-2-1 16,3-1-16,0-1 0,5 1 15,0 1-15,-1 2 16,0-1-16,3 2 0,-3 0 16,-1 2-16,0-1 0,-5 7 15,2-3-15,-5 9 16,-3 0-16,-8 6 0,1-3 16,-6 7-16,-2 0 15,-2 8-15,1-1 0,-1 10 16,0-1-16,2 7 15,0 0-15,6-3 0,-2 0 16,6-7-16,-1 0 0,-7-29 16,0 0-16,12 18 0,0-1 15,1-5-15,1-2 16,1-5-16,0-2 0,-4-6 16,0-2-16,2-2 15,-4-1-15,1-5 0,0 2 16,-3-5-16,1-1 0,0-5 15,-1-2-15,-3 2 16,0 1-16,-4 3 0,0-2 16,-4 5-16,-2-3 0,-3 6 15,-1 1-15,1 8 16,-1-2-16,10 5 0,0 0 16,-6 0-16,-2-2 0,4 2 15,1-2-15,2-2 0,-2 0 16</inkml:trace>
  <inkml:trace contextRef="#ctx0" brushRef="#br0" timeOffset="45211.7074">4380 9419 0,'0'0'0,"0"0"0,0 0 15,0 0-15,0 0 0,9 7 16,-1 0-16,5 5 15,-1-1-15,0 2 0,-1 0 16,3 2-16,-3-1 16,4 4-16,-4-3 0,0 4 15,0 0-15,-2 2 16,-1 2-16,-2 0 16,0-1-16,-2 1 0,0-2 0,-4-21 15,0 0-15,0 0 0,0 0 16,0 0-16,0 0 15,1 18-15,1 0 0,2-9 16,-2-2-16,2-9 0,-1-1 16,0-3-16,2-3 15,2-3-15,-2-1 0,3-3 16,1-2-16,3-3 16,-3-2-16,5 3 0,0-5 15,2 4-15,-3-2 0,3 3 16,-3 0-16,3 5 15,0-3-15,1 4 0,0-2 16,3 7-16,-1-3 16,-2 3-16,1 2 0,-1 3 15,1-2-15,-1 6 0,1-1 16,-18 1-16,0 0 0,18 3 16,-3 1-16,1 4 15,-2-1-15,1 4 0,-5-3 16,2 2-16,-1-3 0,2 3 15,-1-3-15,2 2 16,-1-4-16,-13-5 0,0 0 16,18 7-16,-3-2 0,7 1 15,-2 0-15,-20-6 16,0 0-16,0 0 0,0 0 16,0 0-16,0 0 0,19 5 15,0 1 1,-19-6-16,0 0 0,0 0 0,0 0 15,0 0-15,0 0 0,17 1 16,-1 1-16,0-5 16,-3-3-16,-4-1 15,0-1-15,-2-2 0,-1 0 0,0-3 16,-2 0-16,-3 1 16,1-3-16,-2 3 0,0 0 15,-2-1-15,-1-1 0,-5 5 16,1-1-16,-6 4 15,0-2-15,-5 8 0,-2 0 16,-2 4-16,1 0 0</inkml:trace>
  <inkml:trace contextRef="#ctx0" brushRef="#br0" timeOffset="45411.6532">5011 9788 0,'0'0'0,"4"6"16,-2-2-16,8 6 15,1-3-15,4 2 0,0-2 16,3 2-16,0 2 15,6-5-15,-2-1 0,4-2 16,-1-1-16,5-4 0,0-1 16,-1 1-16,1-4 15,-1-4-15,-2 3 0,-4-1 16,1-1-16,-24 9 16,0 0-16,0 0 0,0 0 15,18-10-15,-2 0 0</inkml:trace>
  <inkml:trace contextRef="#ctx0" brushRef="#br0" timeOffset="46562.8357">5411 9271 0,'0'0'0,"0"0"15,0 0-15,0 0 16,0 0-16,-12 0 0,1 0 16,-13 4-16,0-1 0,2 4 15,-2-2-15,2 4 16,2-1-16,1 2 0,-1-3 15,3 1-15,-1-2 16,3 3-16,-3-4 0,3 6 16,-2-2-16,6 0 0,-3 2 15,4-2-15,1 0 0,1 0 16,0-2-16,0 6 16,-1-3-16,0 3 0,1 0 15,2 4-15,-1-4 16,4 4-16,-5 1 0,6 4 15,-1-2-15,3 1 0,-2 0 16,4-2-16,-2 0 16,1 1-16,1-1 0,-2-19 15,0 0-15,6 23 16,-1-4-16,2 0 0,-1 1 16,4-4-16,-1-1 0,2-2 15,1-2-15,2-5 16,-3-1-16,3-5 0,0 0 15,-3-4-15,2 3 16</inkml:trace>
  <inkml:trace contextRef="#ctx0" brushRef="#br0" timeOffset="47180.2107">3078 10803 0,'0'0'16,"0"0"-16,0 0 0,10 3 15,-2-1-15,5 7 0,3 0 16,-5 4-16,0-1 16,2-2-16,-4-3 0,2 1 15,0-3-15,2 1 16,-1-1-16,3-3 0,-5-2 15,2-2-15,0 0 0</inkml:trace>
  <inkml:trace contextRef="#ctx0" brushRef="#br0" timeOffset="47480.9221">3175 10615 0,'0'0'0,"0"0"0,0 0 0,0 0 16,0 0-16,0 0 15,0 0-15,0 13 0,0-2 16,0 17-16,0-3 0,0 7 16,0-4-16,0 8 15,0-1-15,0 9 0,0-1 16,0-4-16,0 1 0,0-4 15,0 0-15,0-3 16,0-1-16,0-32 0,0 0 16,0 0-16,0 0 0,0 23 15,0 1-15</inkml:trace>
  <inkml:trace contextRef="#ctx0" brushRef="#br0" timeOffset="48531.4457">3524 10283 0,'0'0'0,"0"0"16,0 0-16,0 0 0,0 0 15,0 0-15,0 0 0,-3 16 16,0-3-16,-4 19 15,2-1-15,1 11 16,-2-2-16,-2 11 0,0 1 16,-1 5-16,-4 0 0,6 2 15,-3 0-15,7 0 16,-2-2-16,1-7 0,2 0 16,2-9-16,-1 1 0,1-42 15,0 0-15,1 31 16,1-2-16,-2-29 0,0 0 15,0 0-15,0 0 0,5 14 16,-1-3 0,1-12-16,2-1 0,0-6 0,-1-2 15,5-3-15,-5-3 0,7-4 16,-4-1-16,2-2 16,0 0-16,1 2 0,-1-1 15,5 2-15,-6-1 0,4 5 16,-3-2-16,3 7 15,-1-3-15,-3 8 0,0 0 16,-2 8-16,-2-2 0,-2 8 16,-1 0-16,0 8 15,-3-3-15,3 5 0,0-2 16,-3-16-16,0 0 0,8 17 31,-1 1-31,4-10 0,0 0 0,-3-10 0,-3 0 16,3-2-16,-2-1 0,9-6 15,-4-1-15,11-6 16,-2-1-16,-4 2 16,1 1-16,-17 16 0,0 0 15,0 0-15,0 0 0,0 0 16,0 0-16,15-12 0,-1 0 16,-14 12-16,0 0 15,9-5-15,1 2 0,0 5 16,-2-1-16,1 4 15,0-4-15,3 4 0,-2-3 16,5-2-16,-1 0 0,2 0 16,0-2-1,2 0-15,-4-2 0,8-2 0,-2 0 16,-1-1-16,1-3 0,-3-1 16,-1-2-16,-3-1 15,0-1-15,-3-3 0,-1 0 16,-1 2-16,-4-1 0,0 2 15,-2-2-15,-4 6 16,0-1-16,-4 5 0,-4-2 16,-1 7-16,-3 0 0,-3 9 15,0-1-15,-3 8 16,-4 0-16,3 6 0,1 0 16,3 6-16,0-2 0,6 2 15,-3 0-15,6 1 16,0-1-16,6-1 0,-2 1 15,6-2-15,-2-1 0,7-1 16,-2-1-16,5 2 16,-1-4-16,3-2 0,0-1 15,1 0-15,1-2 0,1-1 16,0 0-16,2-2 16,-1-1-16,-16-10 15,0 0-15,11 8 0,1-1 0</inkml:trace>
  <inkml:trace contextRef="#ctx0" brushRef="#br0" timeOffset="49332.5525">4127 11658 0,'0'0'0,"0"0"16,0 0-16,-9-2 0,-4-2 16,-7 0-16,-2 0 15,0 1-15,1-3 0,-1 3 16,1-3-16,-4 5 0,2-3 16,0 6-16,-1-2 15,2 12-15,0-3 0,-2 11 16,-1-2-16,3 7 15,0-2-15,0 13 0,0-1 16,5 8-16,-1 0 0,7 5 16,-3-3-16,10-2 15,-1-2-15,5-1 0,0-3 16,5-9-16,-1-1 0,5-7 16,-2 0-16,5-3 15,-2-1-15,-10-16 0,0 0 16,15 11-16,1 1 0,3-10 15,1 0-15,1-12 16,-4 2-16,4-17 0,-2 2 16,4-11-16,-2-1 0,3-18 15,-1-2-15,2-18 16,-1-2-16,2-7 0,-3 0 16,-4 6-16,-1 3 15,-1 9-15,1 0 0,-6 7 16,-2-1-16,-2 12 0,-3-2 15,-1 9-15,0-1 16,-2 11-16,-2 0 0,0 29 16,0 0-16,0 0 0,0 0 15,0 0-15,0 0 0,0-10 16,-2-2-16,0 17 16,0-2-16,0 11 0,-2-1 15,3 13-15,-2-2 0,0 13 16,-1 0-16,-1 20 15,2 0-15,-1 18 16,0-1-16,6 9 0,-2-2 16,6-9-16,-3-1 15,6-14-15,-3 0 0,1-16 16,-1 0-16,2-11 0,-2 1 16,0-11-16,-1 0 0,1-3 15,-2-1-15,-4-16 16,0 0-16,6 14 0,2-1 15,-1-5-15,0-2 0,0-9 16,-2-2-16,-1-3 0,-2 1 16</inkml:trace>
  <inkml:trace contextRef="#ctx0" brushRef="#br0" timeOffset="49832.7098">4406 11730 0,'0'-16'0,"0"76"16,0-33-16,0 1 15,0-3-15,4 3 0,-2-2 16,8 1-16,-2 0 0,-8-27 15,0 0 1,9 20-16,2 0 0,2-8 0,-2-3 16,3-7-16,-2-1 0,0-8 15,-1 0-15,1-7 16,0 0-16,1-9 0,1-1 16,0-3-16,1-1 15,-6-3-15,2-1 0,0-5 16,-2-2-16,-9 39 0,0 0 15,8-36-15,-2-1 16,-6 37-16,0 0 0,6-26 16,-1 1-16,-4 18 0,1 2 15,-2 13-15,0-2 16,0 9-16,0-1 0,0 6 16,0-1-1,4 6-15,-2-3 0,3 3 0,-1-4 16,5-2-16,-4 1 0,3-6 15,-1-1-15,1-7 0,-1-1 16,0-4-16,-1 1 0</inkml:trace>
  <inkml:trace contextRef="#ctx0" brushRef="#br0" timeOffset="50383.17">5053 11593 0,'0'0'0,"0"0"0,0 0 16,0 0-16,0 0 15,4 12-15,-2-2 0,8 7 16,-1-2-16,5-8 16,0 1-16,-1-6 0,1-1 15,1-2-15,0-1 16,0-2-16,1-2 0,1-2 15,1 0-15,5-3 0,-5-3 16,0 0-16,-1-1 0,0-3 16,-2 0-16,-3 0 15,-1-1-15,0 2 0,-3-4 16,-3 2-16,-1-2 0,-4 4 16,0 0-16,-6 3 15,0 0-15,-2 9 0,-2-4 16,-1 9-16,-2 0 15,-3 6-15,0 1 0,-3 8 16,-1 1-16,2 5 0,-2 0 16,4 2-16,-1 0 15,5 4-15,0 1 16,7-1-16,-4-2 0,9 2 16,-2-4-16,7 1 0,-1-3 15,1 1-15,1-3 0,5-1 16,0-2-16,2-2 15,-1 0-15,5-2 0,0-2 16,-17-10-16,0 0 0,23 7 16,1 0-16,1-6 15,1 0-15,-1-2 0,-2-3 16,-3-2-16,-2 1 0,-2-4 16,-1-2-16</inkml:trace>
  <inkml:trace contextRef="#ctx0" brushRef="#br0" timeOffset="51307.1562">5170 12472 0,'0'0'0,"0"0"16,0 0-16,4 13 0,0 0 15,1 13-15,2 0 0,1 6 16,-1-2-16,3 6 15,-2 0-15,2 9 0,-2-1 16,3 15-16,-2-2 0,0 5 16,2-2-16,-2 4 15,-1-2-15,-2-5 0,0 0 16,0-10-16,0-1 0,-1-11 16,-1-2-16,-4-33 15,0 0-15,6 17 0,0 1 16,-2-18-16,-2-1 15,-2-13-15,-2 0 0,-2-6 16,-2 1-16,0-13 0,0 1 16,3-8-16,-1-1 0,4-15 15,-2 1-15,6-16 16,-2 2-16,-1 3 0,-1 0 16,-1 12-16,-3 0 15,0 14-15,-3-3 0,4 15 16,-3-1-16,2 11 0,0-1 15,2 5-15,1-2 16,1 6-16,0-1 0,3 2 16,1-2-16,4 1 15,0-3-15,5 0 0,-1 0 16,8-4-16,0-2 0,2 5 16,2-3-16,3 4 15,2 0-15,-2 6 0,2-1 16,-5 5-16,1 0 0,-2 4 15,1 0-15,-2 8 16,-1-3-16,-3 8 0,-1-2 16,-4 6-16,-2 1 0,-5 6 15,0 0-15,-4 5 16,-2-1-16,-4 5 0,0 0 16,-6 12-16,1 0 15,-7 6-15,1-2 0,-6 0 16,-3 1-16,1-7 0,0-2 15,1-10-15,0-1 0,3-5 16,-2 0-16,1-4 16,1-4-16,3-4 0,0 0 15,16-15-15,0 0 16,-15 13-16,2 0 0,13-13 16,0 0-16,0 0 0,0 0 15,-7 7-15,-2 1 0,7-8 16,-2 0-16,3-2 0,-3-2 15</inkml:trace>
  <inkml:trace contextRef="#ctx0" brushRef="#br0" timeOffset="51884.535">5967 12755 0,'0'0'0,"0"0"16,0 0-16,0 0 16,0 0-16,0 0 0,0 0 15,0 0-15,0 0 0,0 0 16,0 0-16,-8 9 15,-2-1-15,-2 7 0,1 1 16,0 10-16,2-2 0,1 5 16,0 0-16,6-1 15,-2-1-15,6-3 0,0-3 16,-2-21-16,0 0 0,9 12 16,-2 0-16,3-12 15,-1 0-15,3-6 0,-2-2 16,2-5-16,-1 0 15,3-8-15,-2 1 0,-1-1 16,-1-1-16,0 0 0,-2 1 16,-3 1-16,1 1 15,1 2-15,-4 1 0,1 3 16,0 0-16,-2 7 0,0 0 16,-2 6-16,0-3 15,0 10-15,0-2 0,0 7 16,-2 0-16,2 4 0,0 0 15,2-1-15,0 1 0,3 0 16,-1-3-16,5 2 16,-1-4-16,2-1 15,0-2-15,0-6 0,-3-1 0,1-8 16,-2-4-16,-2 0 16,0-1-16</inkml:trace>
  <inkml:trace contextRef="#ctx0" brushRef="#br0" timeOffset="52301.9031">6298 12026 0,'0'0'0,"0"0"0,0 0 0,0 17 16,0-1-16,0 11 16,0 1-16,1 2 0,1 3 15,3 4-15,-1-2 0,2 8 16,-1 1-16,7-3 16,0 0-16,4-2 0,-1 1 15,-1-2-15,-2-2 0,-3-2 16,1-1-16,0 0 15,-3-3 1,1-1-16,1-1 0,-9-28 0,0 0 16,5 21-16,1 1 0,-6-22 15,0 0-15,2 14 0,-2 0 16,-2-11-16,0 2 16,-2-8-16,-1-1 0,-1-3 15,-1-1-15,2-4 0,-3-2 16,0 3-16,0-3 0</inkml:trace>
  <inkml:trace contextRef="#ctx0" brushRef="#br0" timeOffset="52568.9381">6270 12473 0,'0'0'0,"0"0"15,0 0-15,0 0 0,0 0 0,0 0 16,0 0-16,0 0 0,0 0 15,0 0-15,0 0 16,11 4-16,-1-2 0,13 2 16,-2 0-16,3-6 0,-3-3 15,4 0-15,1-3 16,-1-2-16,-1-1 0,-3 1 16,2 0-16,-2 2 15,0 0-15,1 1 0,-2-4 16,-20 11-16,0 0 0,15-7 15,1-3-15</inkml:trace>
  <inkml:trace contextRef="#ctx0" brushRef="#br0" timeOffset="53152.5511">6650 12536 0,'0'0'0,"0"0"0,0 0 15,0 0-15,0 0 0,0 0 16,0 0-16,0 0 16,0 0-16,12 0 0,-2 0 15,7 0-15,1 0 0,2-1 16,-2-4-16,0-3 16,-3 0-16,3-3 0,-3-1 15,3-2-15,-3-1 0,1 1 16,-3-2-16,0 0 15,-2-2-15,-1 0 0,-2 2 16,-2-2-16,-2 0 0,-4 18 16,0 0-16,0-18 15,0 0-15,-6 4 0,0-2 16,-2 5-16,-2-1 0,-1 10 16,-1-1-16,0 6 15,-2-1-15,1 8 0,0 1 16,-5 7-16,0-2 0,1 9 15,-1-5-15,4 8 16,-3-3-16,6 5 0,-3-2 16,4 1-16,1 1 15,5-1-15,-3-2 16,10-3-16,-3-1 0,6 1 0,-2-2 16,3-2-16,1-4 15,2 2-15,0-1 0,-10-17 16,0 0-16,13 12 0,0-1 15,1-1-15,0-2 16,-14-8-16,0 0 0,11 2 16,1-1-16,0-4 0,-3-1 15,-1 0-15,-2-3 16,-4 0-16,-2 0 0,-5-2 16,-4 2-16,0 1 0,-1-2 15</inkml:trace>
  <inkml:trace contextRef="#ctx0" brushRef="#br0" timeOffset="53520.1216">6096 12773 0,'0'0'0,"0"0"0,0 0 15,0 0-15,0 0 0,0 0 16,0 0-16,0 0 15,0 0-15,0 0 0,0 0 16,0 0-16,0 0 16,0 0-16,0 0 0,0 0 15,0 0-15,0 0 0,0 0 16,0 0-16,0 0 16,10 0-16,0 0 0,5 0 15,-1 0-15</inkml:trace>
  <inkml:trace contextRef="#ctx0" brushRef="#br0" timeOffset="71738.252">15341 7658 0,'0'0'0,"0"0"16,0 0-16,0 0 16,0 0-16,0 0 0,0 0 15,0 0-15,0 0 0,0 0 16,0 0-16,0 0 15,0 0-15,0 0 0,0 0 16,0 0-16,0 0 16,0 0-16,0 0 0,12 3 15,-3-1-15,13 0 16,-1 0-16,1 0 0,-3 0 16,5-1-16,-2-1 0,2 0 15,-3 0-15,2 3 0,1-3 16,3 0-16,0 0 15,4 0-15,-2 0 0,0-3 16,1 2-16,-1 1 0,-2 0 16,3 0-16,-4-2 15,9 2-15,-4-2 0,10 0 16,0-2-16,2 1 16,-1 2-16,0-2 0,0 2 15,-5-1-15,-2 0 0,-6 2 16,2-2-16,-6 2 15,-1 0 1,-4 2-16,2-2 0,-22 0 0,0 0 0,22 2 16,-1 0-16,-3-2 15,-1-2-15,-5 0 0,-2 0 16</inkml:trace>
  <inkml:trace contextRef="#ctx0" brushRef="#br0" timeOffset="72622.4029">20500 7682 0,'-14'0'0,"69"0"16,-26 0-16,2 0 15,0 0-15,8 0 0,-1 0 16,8 0-16,2 0 0,0 0 15,2 0-15,1 0 16,3-1-16,-1-3 0,-2-2 16,0 2-16,-1 0 0,-4 2 15,-1-1-15,-4 2 16,0-2-16,-41 3 0,0 0 16,37 0-16,-2 0 0,-35 0 15,0 0-15,0 0 16,0 0-16,23 3 0,-2-3 15,-21 0-15,0 0 0,6 6 16,-1-2-16,-5-4 16,0 0-16,-7 4 0,-1-3 15,-1-1-15,-2-1 0,4-1 16,-3 0-16</inkml:trace>
  <inkml:trace contextRef="#ctx0" brushRef="#br0" timeOffset="74090.5209">15382 7524 0,'0'0'0,"0"0"0,0 0 15,0 0-15,0 0 0,-8-7 16,0 0-16,-7-3 0,-1-2 16,-2 5-16,1-2 15,-1 1-15,-1 1 0,-3 1 16,0 0-16,1 0 0,-3-1 16,-3 6-16,-1-3 15,1 2-15,-2-2 0,-1 1 16,0 0-16,-1 0 15,0-2-15,-3 4 0,1-3 16,-7-1-16,-3 2 0,1 3 16,-3-3-16,0 3 15,-2 0-15,1 0 0,2-1 16,0 1-16,0-2 0,-2 2 16,1 0-16,1 0 15,2 0-15,-1 0 0,-1-3 16,-1 3-16,0-1 0,-1 1 15,-2-2-15,3 4 16,-2-2-16,2 1 0,0 2 16,2 0-16,0 0 0,-1-1 15,2-1-15,0 4 16,-1-4-16,0 3 0,-1 1 16,0-2-16,-1 0 0,2 3 15,-1-5-15,3 3 16,-2-2-16,4-1 0,-2 2 15,1 1-15,2-2 0,-4 2 16,1 0-16,1 1 16,-3 1-16,6-2 0,0 0 15,-2 2-15,-2 1 0,1-2 16,-1 1-16,4-2 16,0 0-16,2 2 0,0-2 15,1 1-15,-1-1 16,4 1-16,-1-3 0,9 0 15,-3-1-15,6 1 0,1-2 16,-1 0-16,-2 0 16,5 2-16,-3-2 0,20 0 15,0 0-15,-19 0 0,-3 0 16,22 0-16,0 0 16,-20 0-16,0 0 0,20 0 15,0 0-15,0 0 0,0 0 16,0 0-16,0 0 15,-20 0-15,-2-2 0,5 0 16,-2-1-16,8-2 0,-4 1 16</inkml:trace>
  <inkml:trace contextRef="#ctx0" brushRef="#br0" timeOffset="74556.8031">12015 7415 0,'0'0'0,"0"0"0,0 0 0,0 0 16,0 0-16,0 0 15,0 0-15,-7 9 0,-3-2 16,-4 3-16,-1 0 0,-1-1 15,-1 1-15,-1 5 16,1-4-16,1 1 0,-2-1 16,3 1-16,-1 0 0,16-12 15,0 0-15,0 0 16,0 0-16,0 0 0,0 0 16,-15 13-16,-1-4 0,16-9 15,0 0-15,0 0 16,0 0-16,0 0 15,0 0-15,-5 12 0,-3-3 0,10-1 16,0 0-16,4-1 16,-3 3-16,6-4 0,-3 3 15,3 0-15,1-1 0,1 2 16,-2 0-16,6 1 16,-4-1-16,7 4 0,-1-2 15,1 0-15,-3-3 16,-15-9-16,0 0 0,18 13 15,-3-4-15</inkml:trace>
  <inkml:trace contextRef="#ctx0" brushRef="#br0" timeOffset="132899.3483">9294 14227 0,'9'0'0,"-49"-6"0,20 3 16,3-1-16,-1-3 0,1 3 16,-1-1-16,2 1 15,1-2-15,4 2 0,-1-2 16,2 3-16,1-3 0,-2 1 15,2-1 1,9 6-16,0 0 0,-11-6 0,-3 1 16,3-3-16,-1-1 0,2-6 15,-1 0-15,2-14 16,2 1-16,3-2 0,0-1 16,4 31-16,0 0 0,0 0 15,0 0-15,0 0 16,0 0-16,-2-26 0,-1-1 15,3 27-15,0 0 0,0 0 16,0 0-16,0-26 16,-2 0-16,5 1 0,1-1 15,4 6-15,-1-6 0,4 9 16,-2-6-16,2 4 16,2-4-1,2 5-15,0-3 0,0 4 0,1-3 16,1 5-16,1-1 0,2 2 15,-1-2-15,1 5 16,0-1-16,1 1 0,0 2 16,2 3-16,-2-2 0,2 4 15,1-3-15,0 3 0,-2-2 16,2 3-16,0-1 16,-1 4-16,1-1 0,2 1 15,-1 0-15,1 1 16,-1 2-16,1 1 0,-4 0 15,4 0-15,-1-2 0,4 5 16,-4-3-16,1 4 16,-2-2-16,2 2 15,-2-2-15,1 4 0,-1-2 0,0 1 16,-3 1-16,3 0 0,-3 0 16,0-1-16,-1 1 15,-3 4-15,1-2 0,0 0 16,-1-1-16,-1 4 15,-2-4-15,1 3 0,-4-1 16,0 3-16,0-2 0,0 1 16,-1 2-16,0 0 15,-2 0-15,-3 0 0,-1 0 16,0 1-16,-2 0 0,0 3 16,1 0-16,-3-1 15,0 1-15,-3-1 0,-1 1 16,0 2-1,-2-1-15,1 1 0,-3-1 0,0-1 16,0 1-16,1-1 0,-1 0 16,-2-2-16,-2-2 0,0 1 15,0 0-15,-2-2 16,-2-1-16,1 1 0,-1-2 16,1-3-16,-3 1 0,0 0 15,-1 0-15,-1-1 16,1-1-16,-1-2 0,-1 0 15,-2 0-15,2-2 0,-1 0 16,-1 0-16,0-2 16,-2-1-16,1 1 0,0 0 15,1-1-15,-1-3 16,2 2 0,-1-2-16,-1 0 0,1-2 0,0-1 0,-1 2 15,2-4-15,1 1 16,1 0-16,-2 1 0,1-3 15,-1 0-15,2 0 16,2 0-16,-2 0 0,-2 1 16,5-1-16,-1 0 0,5-2 15,-4 0-15,5 2 16,-2-1-16,5 3 0,-1-3 16,1 2-16,-4-3 0,4 0 15,0 0-15</inkml:trace>
  <inkml:trace contextRef="#ctx0" brushRef="#br0" timeOffset="143258.9521">12808 11730 0,'0'0'0,"-8"0"0,-2 0 15,-5 0-15,-3 0 0,3 0 16,-1 0-16,2 0 16,0 0-16,1 0 0,-1 0 15,0 0-15,-2 0 0,0 3 16,-2-1-16,1-1 16,-2 2-16,2-1 0,-1 0 15,1-1-15,-3-1 0,2 0 16,-2-1-16,2-1 15,1 0-15,-1 2 0,0-3 16,1 2-16,-3-4 0,1 0 16,-1-1-16,4 1 15,1-4-15,-3 3 0,0 0 16,0 1-16,1-3 0,1 3 16,-1-5-16,-1 5 15,0-3-15,1-2 0,-1 1 16,18 9-16,0 0 0,-17-12 15,-3-2-15,3 0 16,-4 0-16,3 0 0,1-2 16,17 16-16,0 0 0,-16-14 15,1-3-15,15 17 16,0 0-16,-14-19 0,1-4 16,5 5-16,-2-4 0,10 22 15,0 0-15,-6-22 16,0 1-16,5-1 0,-1-1 15,2 3-15,0 1 16,3 1-16,1 0 0,2 5 16,0-4-16,2 5 15,-2 1-15,1 1 0,-1 0 16,4 1-16,0-1 0,1 2 16,0-3-16,2 4 15,0-1-15,3 1 0,1-2 16,2 2-16,-1-2 0,1 4 15,-1-3-15,2 4 0,-1-2 16,2 3-16,1-1 16,-1-1-16,-1 1 0,5 1 15,-3-2-15,2 2 16,-1-2-16,1 0 0,0-1 16,0 3-16,0-1 0,1-1 15,0 1-15,1 1 16,-2-2-16,4 4 0,-3-2 15,1 1-15,-1-1 0,3 3 16,0-2-16,-1 2 16,-2-2-16,1 0 0,-3 0 15,5 2-15,-3-2 0,2 2 16,-1-2-16,0 2 16,-1 0-16,1 0 0,-4 0 15,4 4-15,-2-2 16,-1 2-16,1 0 0,-2 2 15,-1 0-15,-1 0 0,-1-3 16,1 5-16,0-2 0,-20-6 16,0 0-16,21 8 15,0-1-15,1 4 0,-1-4 16,2 3-16,-3 0 0,-20-10 16,0 0-16,17 9 15,1 2 1,-18-11-16,0 0 0,17 11 0,1 1 15,-2 0-15,-1-2 0,1 2 16,-3-3-16,-13-9 0,0 0 16,0 0-16,0 0 15,11 12-15,0 0 0,-11-12 16,0 0-16,7 12 0,-1-1 16,-2 1-16,0 1 15,-2-1-15,-1 3 0,-1-15 16,0 0-16,-1 16 0,-1-3 15,-4 3-15,0 0 16,-1 3-16,-2-1 0,2 0 16,-3-3-16,1 4 15,-4-5 1,2 2-16,-3-2 0,3 0 0,-3-2 0,0 1 16,-1-1-16,-1 0 15,-1 0-15,-1-1 0,-1 0 16,2-1-16,-3-1 0,1 2 15,-1 0-15,-1-1 16,-1-1-16,3 1 0,-3 0 16,0 0-16,1-2 0,1 1 15,-2 1-15,1-2 16,0 1-16,-1-2 0,1 0 16,1-1-16,-2 1 0,3-2 15,0 1-15,0 1 16,0-2-16,-1 1 0,1 0 15,1 2-15,0-2 0,5-1 16,-3 2-16,6-1 16,-1-2-16,5-1 0,-2-1 15,2 2-15,0-2 16,1 1-16,-4-2 0,4 0 0,-1-1 16</inkml:trace>
  <inkml:trace contextRef="#ctx0" brushRef="#br0" timeOffset="145129.5869">13190 11530 0,'0'0'0,"0"0"0,0 0 0,10 5 15,-2-4-15,10 9 16,-3-1-16,1 3 0,-3 0 15,-1 2-15,0-2 0,-1 2 16,2 0-16,1 3 16,-1-2-16,1 8 0,-2-4 15,2 7-15,-1-3 0,1 3 16,-1-3-16,2 7 16,-4-3-16,4 2 0,-1 1 15,3 8-15,1-3 0,0 4 16,-2-2-16,2 3 15,-1-3-15,1 1 0,-3-1 16,3-2-16,-1 0 16,1 3-16,0-3 0,-3 5 15,0-3-15,2 4 16,0 0-16,0 5 0,-1-4 16,-1 4-16,-1-3 0,1 0 15,0 0-15,-2 2 16,1 1-16,-1-1 0,-2 0 15,6-1-15,-2 2 0,-1 2 16,-1-1-16,0 0 16,-1-1-16,-1-4 0,1 2 15,2-1-15,-2 0 0,-1 0 16,1 0-16,0-1 16,-3-1-16,3 0 0,0-1 15,-3-4-15,-1 0 0,1 2 16,-2-3-16,-1 4 15,-1-1-15,4-2 0,-3 0 16,1 2-16,1-2 0,-2-1 16,1-1-1,-5 0-15,0-2 0,0-3 0,-2 0 16,0-6-16,0 0 0,0-23 16,0 0-16,0 21 15,0-1-15,0-20 0,0 0 16,0 21-16,-2-1 0,2-20 15,0 0-15,0 0 16,0 0-16,-2 19 0,-2-1 16,4-18-16,0 0 0,0 0 15,0 0-15,0 0 16,0 0-16,-5 16 0,-1-3 16,6-13-16,0 0 15,0 0-15,0 0 0,0 0 16,0 0-16,-4 13 0,0-2 15,4-11-15,0 0 0,0 0 16,0 0-16,0 0 16,0 0-16,-4 8 0,-1 1 15,-4-5-15,2-2 16,-3 1-16,-2-3 0,4 0 16,-1-3-16</inkml:trace>
  <inkml:trace contextRef="#ctx0" brushRef="#br0" timeOffset="145678.6255">14030 14382 0,'0'0'0,"0"0"15,0 0-15,0 0 16,0 0-16,0 0 0,0 0 15,0 0-15,0 0 0,7 10 16,1-2-16,1 8 16,2-3-16,-2 5 0,1 0 15,0-1-15,0 1 0,-1 2 16,0-2-16,0 1 16,-1-1-16,-1 0 0,0-3 15,-7-15-15,0 0 0,7 15 16,-1 2-16,-6-17 15,0 0-15,0 0 0,0 0 16,0 0-16,0 0 0,8 11 16,-1 1-16,-7-12 15,0 0-15,0 0 0,0 0 16,6 6-16,-1 1 0,1-6 16,0-1-16,0-4 15,0 0-15,2-2 0,-3-2 16,5 1-16,-2-3 0,2-2 15,-1 0-15,4-2 16,-4 1-16,5-1 0,-2-2 16,1 3-16,1-4 0,-1 4 15,1-3-15,0 2 16,-1 0-16,0 3 0,-2-1 16,-11 12-16,0 0 15,18-9-15,-2-4 0,-2 4 16,-1-1-16,-3 2 0,0-2 15</inkml:trace>
  <inkml:trace contextRef="#ctx0" brushRef="#br0" timeOffset="156006.1317">14173 11736 0,'0'0'0,"0"0"16,0 0-16,0 0 15,0 0-15,0 0 0,0 0 16,0 0-16,0 0 0,-9 0 16,2 0-1,-8 0-15,0-1 0,6-1 0,-4-1 16,4 2-16,0-2 0,0 2 15,0-1-15,1-2 16,-2-1-16,2-2 0,-1 1 16,1-1-16,-1 2 0,4 2 15,-3-3-15,3 2 16,-2 0-16,1 2 0,-1-3 16,1 2-16,-1-1 0,-3 0 15,1-2-15,9 6 16,0 0-16,-10-4 0,0-1 15,0-1-15,-1-1 16,11 7-16,0 0 0,-11-5 16,0-4-16,11 9 15,0 0-15,-11-7 0,-2-1 16,4 1-16,-2-4 0,11 11 16,0 0-16,0 0 0,0 0 15,-11-8-15,0-1 16,11 9-16,0 0 0,0 0 15,0 0-15,0 0 0,0 0 16,-8-14-16,0-1 16,6-11-16,0 0 0,4-3 15,-2-1-15,4 4 16,-2-2-16,4 2 0,0-2 16,3 3-16,-1 0 15,2 0-15,-2 0 0,1 3 16,0-1-16,0 1 0,-1 1 15,1 1-15,2 0 16,-11 20-16,0 0 0,13-19 16,1-1-16,1 3 0,1-1 15,-3 2-15,-2-2 0,3 5 16,-1-3-16,4 4 16,-4 0-16,3 2 0,-3-1 15,1 1-15,0 0 0,-14 10 16,0 0-16,16-8 15,-1 0-15,3 4 0,-1-2 16,-17 6-16,0 0 0,21-1 16,-4-3-1,-17 4-15,0 0 0,21-2 0,-1 1 16,1 2-16,-1-1 0,-20 0 16,0 0-16,24 2 15,-3 0-15,0 1 0,-1 0 16,3 0-16,-4 1 15,0 1-15,-2-4 0,-17-1 16,0 0-16,20 6 0,0-2 16,1 2-16,-1-2 15,0 0-15,-1 0 0,0-1 16,2 0-16,-21-3 0,0 0 16,21 3-16,-1 1 15,2 0-15,-2-2 0,2 2 16,-2 0-16,1 0 15,-1-2-15,0 2 0,-2 0 16,-18-4-16,0 0 0,21 4 16,1-2-16,1 2 15,-1-2-15,-22-2 0,0 0 16,23 3-16,-1 1 0,1 2 16,-2 1-16,1-4 15,-2 1-15,0 1 0,-2-1 16,-1-1-16,-1 1 0,1 2 15,-1 0-15,-1 0 16,1-1-16,-3 5 0,2-2 16,-15-8-16,0 0 0,11 8 15,-2 0-15,4 2 16,-1 0-16,-12-10 16,0 0-16,10 14 0,0-2 0,-3 2 15,-1 2-15,2 2 16,0 1-16,-2-2 0,0 0 15,-3 1-15,-1-2 0,0 2 16,0-3-16,0 3 16,-2-2-16,0-1 0,-2-2 15,0 2-15,-2-1 16,1-1-16,-3 1 0,0 2 16,-2-2-16,0-1 0,1 1 15,-3 2-15,0-3 0,-2 6 16,0-2-16,-2 2 15,1-1-15,-3 0 0,0 0 16,-2-1 0,0-1-16,0 2 0,-2-3 0,1 2 15,-3 0-15,0-2 0,0 2 16,-1-2-16,-1-1 0,1-1 16,-3-1-16,2 2 15,-2-2-15,-1 1 0,-2-1 16,2-2-16,-1 0 15,1-3-15,-1 1 0,1-2 16,1 0-16,0-2 0,-2 0 16,2 0-16,-1-2 15,1 0-15,2-2 0,0 0 16,-2 0-16,3 0 0,-1-2 16,0 0-16,1 0 15,3 0 1,-1-2-16,1 3 0,0-2 0,3 1 15,-2 0-15,3 0 0,0-1 16,5 0-16,-2 2 0,3-1 16,-1-1-16,2 3 15,0-2-15,3 2 0,-1 0 16,0 0-16,0-2 0,1 2 16,0 0-16</inkml:trace>
  <inkml:trace contextRef="#ctx0" brushRef="#br0" timeOffset="158047.3725">14772 11665 0,'0'0'0,"0"0"16,0 0-16,0 0 0,0 0 15,0 0-15,0 0 0,10 10 16,-3-3-16,7 4 16,-1 0-16,3 1 15,-3-2-15,1 3 0,-1-2 16,1 3-16,-2 0 0,1 0 15,0-1-15,0 3 0,-1-2 16,-1 2-16,1-3 16,0 3-16,-3-2 0,5 2 15,-2 0-15,0-1 0,1 1 16,-2 1-16,-2-1 16,6 3-16,-4-5 0,0 4 15,0-2-15,-2 1 0,1-1 16,0 2-16,-2-3 0,-1 5 15,2-1-15,-2 4 16,1-4-16,-1 1 16,-1-1-16,1 3 0,-4-2 0,1 4 15,0-3-15,0 4 16,-2-1-16,0 2 0,-1-1 16,1 0-16,0-1 15,1 1-15,-3-1 0,2 2 16,-2-2-16,0 1 15,0-1-15,0 1 0,-2-1 16,-1 1-16,1 1 0,2 1 16,0-2-16,-2 5 15,-1-2-15,-1 0 0,0-2 16,2 5-16,-2-5 16,1 4-16,-1-3 0,-1 1 0,-1-1 15,1 3-15,-1-1 16,0 0-16,-2 2 0,2-2 15,-1 0-15,-1 2 16,0-3-16,0 2 0,0 0 16,1-1-16,-2-2 0,2 3 15,-3-1-15,3 2 16,-4-1-16,4-1 0,-1 1 16,-2-1-16,0-1 0,2 1 15,-2-2-15,2 3 16,-2-1-16,3-3 0,-4 0 15,2 1-15,0 1 16,-2-1-16,0-1 0,1-1 16,0 0-16,1 2 0,-3-2 15,2 0-15,-2 1 0,3-1 16,-1-1-16,0-1 16,1 1-16,1-1 0,-2 1 15,-1 0-15,2 1 0,-2-3 16,0 0-16,-1 2 15,0-3-15,1 0 0,-1 1 16,0 0-16,1 0 16,1 2-16,0-3 0,1 0 15,-4 1-15,2-1 0,-1-1 16,2 0-16,1-1 16,-3 1-16,-3-1 0,4 3 15,-1-1-15,0 1 16,-2 0-16,3-3 0,0 1 15,-2 0-15,0-1 0,-1 1 16,1 1-16,1-1 0,0 1 16,1 1-16,-4 1 15,4-4-15,-2 0 0,0 1 16,-1-2-16,2 0 16,-1-1-16,0-1 0,2 0 15,0-1-15,-1-1 0,0 0 16,-2-2-16,14-12 15,0 0-15,-13 11 0,0-1 16,0 0-16,2 0 0,11-10 16,0 0-16,0 0 15,0 0-15,-12 7 0,0 1 16,12-8-16,0 0 0,0 0 16,0 0-16,0 0 15,0 0-15,-9 7 0,-4-2 16,13-5-16,0 0 0,0 0 15,0 0-15,0 0 16,0 0-16,-12 4 0,1 1 16,11-5-16,0 0 0,0 0 15,0 0-15,0 0 16,0 0-16,-9 1 0,2 1 16,7-2-16,0 0 0,-4 0 15,0-2-15,0 1 16,1-4-16,-4 1 0,1 0 15</inkml:trace>
  <inkml:trace contextRef="#ctx0" brushRef="#br0" timeOffset="158780.3036">14255 14887 0,'0'0'15,"0"0"-15,0 0 0,-8 4 16,0-2-16,-7 9 15,-1-2-15,2 3 0,1-3 16,2 1-16,-1 1 0,5-3 16,-4 0-16,4 2 15,-1-2-15,1 0 0,-2-1 16,2 2-16,-1 0 0,2 1 16,0-1-16,6-9 15,0 0-15,0 0 0,0 0 16,0 0-16,0 0 0,-4 9 15,0-1-15,2 2 16,-1-2-16,3 2 0,0-1 16,0-9-16,0 0 15,5 10-15,-1 0 0,5 0 16,-2 1-16,4-3 0,-1 0 16,4 2-1,-3-2-15,6 3 0,-1-4 0,3 5 16,-1-3-16,-1 3 0,1-2 15,1 0-15,-1 0 16,2 1-16,-3-1 0,1 0 16,-1 0-16,-1 2 15,0-3-15,0 3 0,0-3 16,-16-9-16,0 0 0,16 10 16,-1 0-16,-15-10 0,0 0 15,10 7-15,0-2 0</inkml:trace>
  <inkml:trace contextRef="#ctx0" brushRef="#br0" timeOffset="166444.5822">14951 13653 0,'0'0'0,"0"0"0,0 0 0,0 0 16,0 0-16,0 0 0,0 0 16,0 0-16,0 0 0,0 0 15,0 0-15,0 0 16,0 0-16,9 4 0,-1-2 16,12 4-16,-1-2 0,0 0 15,-1-2-15,1 0 16,-1 1-16,-1 0 0,0-1 15,3 2-15,-3-2 16,3 0-16,-1 0 0,-19-2 16,0 0-16,26 2 15,0-2-15,3 1 0,-1 2 16,-1-2-16,-1 1 0,-3 1 16,-2-1-16,1-1 0,-1-1 15,5 3-15,-2-1 16,5-2-16,-1-2 0,1 2 15,-2 0-15,3 0 16,0-3-16,-1 3 0,1 0 16,-1 0-16,-1 0 0,2 0 15,-1-1-15,4-1 16,0-1-16,6 1 0,0 1 16,0 1-16,0-3 15,-1 3-15,-3-1 0,2 2 16,0-1-16,1 4 0,-3-2 15,-1 1-15,-1-3 0,0 2 16,0-1-16,2 4 16,-2-1-16,1-1 0,-3 0 15,1 0-15,-1-1 0,-4 0 16,1 0-16,-1 1 16,0-3-16,4 1 0,-2-1 15,4 0-15,-2 0 0,10 2 16,-1-2-16,1 0 15,0 0-15,-3 2 16,-1-2-16,0 2 0,0 0 0,0 0 16,1-2-16,-1 2 15,-2-1-15,2 3 0,-1-2 16,-3 4-16,-2-3 16,0 0-16,1 0 0,-5 0 15,0 1-15,0 0 0,-1 0 16,-1 0-16,1 0 15,0-1-15,1 0 0,-1 2 16,0-4-16,0 3 0,-2 0 16,-24-4-16,0 0 0,24 4 15,2 0-15,-1-1 16,-1 1-16,-24-4 0,0 0 16,21 6-16,-1-2 15,-20-4-15,0 0 0,0 0 16,0 0-16,14 4 0,-1 0 15,-11-4-15,-2-2 16,-2 0-16,-2 0 0</inkml:trace>
  <inkml:trace contextRef="#ctx0" brushRef="#br0" timeOffset="167483.8704">15729 14015 0,'0'0'0,"0"0"0,0 0 16,12 3-16,-2-2 15,11 1-15,-1 0 0,0 0 16,-2-1-16,6 2 16,1-3-16,-3 0 0,0 0 15,2 1-15,-2-1 0,2 0 16,2 0-16,1 0 15,-1 0-15,2 0 0,-1 0 16,3 0-16,-3 0 0,4 0 16,1-1-16,-1-2 0,1 2 15,1-1-15,0 0 16,6 2-16,0-2 0,-1 2 16,-1 0-16,2 2 0,-2-2 15,-2 2-15,-1-2 16,1 0-16,1 0 0,1 0 15,0 0-15,0 2 0,0-2 16,0 1-16,-1 2 16,3-2-16,-1 1 0,1 2 15,-1-3-15,0 3 16,-1 0-16,-1-1 0,-1-1 16,-2 4-16,0-2 0,3 2 15,-3-1-15,0-3 16,0 2-16,-1 1 0,-3-1 15,-3 0-15,-2-3 0,0 4 16,-3-4-16,0 3 16,1-2-1,-1 2-15,-1-2 0,0 2 0,-1 1 0,-1-2 16,-2 1-16,-16-4 16,0 0-16,19 5 0,-1-5 15,-18 0-15,0 0 0,17 6 16,1-3-16,-18-3 15,0 0-15,17 4 0,0-2 16,-17-2-16,0 0 0,9-2 16,0 0-16,-4-2 0,-3 0 15</inkml:trace>
  <inkml:trace contextRef="#ctx0" brushRef="#br0" timeOffset="185838.2578">17519 14563 0,'0'0'0,"0"0"0,0 0 0,0 0 15,0 0-15,0 0 16,0 0-16,0 0 0,0 0 16,0 0-16,0 0 0</inkml:trace>
  <inkml:trace contextRef="#ctx0" brushRef="#br0" timeOffset="186134.193">17419 15091 0,'0'0'0,"0"0"15,0 0-15,0 0 16,0 0-16,0 0 0,0 0 0,0 0 16,0 0-16,0 0 15,0 0-15,0 0 16,0 0-16,0 0 0,0 0 0,0 0 16,0 0-16</inkml:trace>
  <inkml:trace contextRef="#ctx0" brushRef="#br0" timeOffset="186381.9998">17442 15482 0,'0'0'0,"0"0"0,0 0 16,0 0-16,0 0 0,0 0 16,0 0-16,0 0 15,0 0-15,0 0 0,0 0 16,0 0-16,0 0 0,0 0 16,0 0-16</inkml:trace>
  <inkml:trace contextRef="#ctx0" brushRef="#br0" timeOffset="186649.5923">17452 16017 0,'0'0'0,"0"0"0,0 0 16</inkml:trace>
  <inkml:trace contextRef="#ctx0" brushRef="#br0" timeOffset="187574.2102">17965 14712 0,'0'0'0,"3"12"16,-1-2-16,1 7 0,-1 1 16,0 4-16,-2-2 0,0 3 15,-2 0-15,0 1 16,-1 2-16,1 1 0,-3-1 15,-1 3-15,1 1 0,-1 1 16,0-1-16,0 1 16,0-1-16,0-1 0,1 1 15,-1-1-15,-1-2 16,2 5-16,-1 0 0,0 2 16,1-4-1,-1 11-15,-1-1 0,0 5 0,-1 0 0,1 0 16,-4 0-16,4-2 15,-3 1-15,2-4 0,-2-1 16,3-3-16,-4 0 0,3 1 16,-2 0-16,1 3 15,-1-3-15,2 1 0,0-1 16,3 0-16,-4 1 16,4-3-16,-1 0 0,-2-1 15,1 0-15,0-4 0,1 2 16,3-7-16,-3-1 0,2-1 15,0-1 1,3 2-16,-4-3 0,3 1 0,-2 0 16,0-1-16,1-2 15,1 1-15,-2-2 0,4-18 16,0 0-16,-4 20 16,-1-2-16,5-18 0,0 0 15,0 0-15,0 0 0,-3 17 16,-1 1-16,-4-5 15,1 1-15,-4-7 0,2 0 16,0-3-16,-1-2 0</inkml:trace>
  <inkml:trace contextRef="#ctx0" brushRef="#br0" timeOffset="188054.4679">17487 16474 0,'0'0'0,"0"0"16,0 0-16,0 0 0,0 0 16,0 0-16,0 0 15,0 14-15,0-2 0,2 13 16,0 1-16,0 1 0,0-1 15,4 3-15,-2 1 16,2 0-16,0-1 0,1 0 16,-1-1-16,2-3 0,0 1 15,-2-4-15,-1 1 16,3-4-16,-1 1 0,-7-20 16,0 0-16,8 16 0,-2 1 15,-6-17-15,0 0 0,9 11 16,0 0-16,-9-11 15,0 0-15,11 1 0,-2-1 16,2-5-16,-2-2 16,3-4-16,-2-2 0,3-2 15,0-3-15,2-6 16,1-1-16,3 1 0,-1-4 16,9-5-16,2-3 0,4-7 15,-2 0-15,-2-4 0,0-2 16,-12 12-16,1-3 0</inkml:trace>
  <inkml:trace contextRef="#ctx0" brushRef="#br0" timeOffset="189839.5749">11388 14881 0,'0'0'0,"0"0"16,0 0-16,0 0 16,0 0-16,0 0 0,0 0 15,0 12-15,0 0 0,0 11 16,0-1-16,0 1 16,-2-1-16,1-1 0,-1 1 15,0 0-15,0 0 0,2 3 16,-2-1-16,-1 1 15,1 1-15,0 1 0,-1 1 16,1 1-16,0-1 0,2 1 16,-2 2-16,2-3 15,0 2-15,-2 1 0,0-2 16,0 3-16,-2 0 0,3 1 16,-1 0-16,0 6 15,-3 1-15,-1-1 0,1-2 16,1-1-16,-2-1 0,1 2 15,-2 2-15,3-2 16,-1 2-16,-1-2 16,0 0-16,1 0 0,0 1 0,1-1 15,-2-1-15,1 2 16,-3-3-16,1 1 0,2 0 16,1 1-16,0-2 0,-1 2 15,-1-1-15,1-3 16,-1-2-16,5-1 0,-1-1 15,0-3-15,0-2 16,0-1-16,0-1 0,0-1 16,-3 0-16,4 2 15,-4-4-15,5-19 0,0 0 16,-4 20-16,0 0 0,4-20 16,0 0-16,-3 18 15,-3 0-15,6-18 0,0 0 16,-4 21-16,0-4 0,4-17 15,0 0-15,-6 17 16,0 1-16,-3-3 0,-3-3 16,0-3-16,-1-1 0</inkml:trace>
  <inkml:trace contextRef="#ctx0" brushRef="#br0" timeOffset="190428.6724">11034 16728 0,'-4'-10'16,"18"44"-16,-8-16 0,1 0 15,1 0-15,2-2 0,-2-1 16,1 0-16,0 2 0,-2 1 15,1-3-15,-2 2 16,-1-2-16,-5-15 0,0 0 16,9 15-16,-3 1 15,-6-16 1,0 0-16,0 0 0,0 0 0,0 0 0,0 0 16,7 14-16,-1 0 15,-6-14-15,0 0 0,6 8 16,0 0-16,0-8 0,-2 0 15,1-4-15,1 0 16,3-4-16,-1-2 0,1 0 16,0-1-16,2-3 0,-1-3 15,6 0-15,-3-3 16,5 1-16,-3-1 0,5 1 16,0 0-16,2-4 15,2 2-15,1-1 0,-2-1 16,7-9-16,-4-1 0,0 1 15,-3-1-15</inkml:trace>
  <inkml:trace contextRef="#ctx0" brushRef="#br0" timeOffset="204735.8461">7552 16724 0,'0'0'0,"12"0"0,-3 0 15,12 0-15,-2 0 16,-1 0-16,-3 0 15,1 0-15,-1 0 0,1 0 0,-2 0 16,2 0-16,-3 0 16,1 0-16,-3 0 0,2 0 15,-2 0-15,0 0 0,-3 0 16</inkml:trace>
  <inkml:trace contextRef="#ctx0" brushRef="#br0" timeOffset="207624.7888">17093 16665 0,'9'-4'0,"-45"18"0,17-8 0,4 1 16,0-1-16,5 2 16,-1-3-16,3 0 0,-2-1 15,2-2-15,-1 0 0,-1 2 16,0-3-16,-3 2 15,1-1-15,1-1 0,-1 2 16,0-1-16,-1-2 0,13 0 16,0 0-16,-16 0 15,-1 0-15,17 0 0,0 0 16,-24 0-16,-1-2 16,-1-1-16,2 0 0,-3 0 15,1 2-15,3-1 0,-1 0 16,3 0-16,-2-3 15,1 4-15,-2-4 0,5 2 16,-1-1-16,0 0 16,1-2-16,-1 3 0,1-3 15,1 2-15,-2-3 0,20 7 16,0 0-16,-19-5 0,0-3 16,-1 0-16,1 0 15,19 8-15,0 0 0,-19-8 16,0-1-16,3-2 15,1 2-15,15 9 0,0 0 16,-15-12-16,2-2 0,13 14 16,0 0-16,-10-13 15,0-3-15,5 1 0,-3 0 16,6 3-16,-2-1 0,4 13 16,0 0-16,0-14 15,0 1-15,6-2 0,-2 1 16,2 1-16,-1 0 0,3 2 15,0-2-15,2 3 16,-1-1-16,4 0 0,-4 2 16,-9 9-16,0 0 0,15-10 15,-1 0-15,9 2 16,-2 0-16,1 2 0,-1-2 16,2 4-16,-1 1 0,0 1 15,-1-2-15,0 1 16,1 2-16,2 1 0,0 0 15,1 1-15,-2-1 0,1 3 32,0-3-32,-2 0 0,2 0 0,0 0 0,-2 0 15,1 0-15,-1 0 16,1 0-16,-1 0 0,1 0 16,-1 0-16,1 0 0,1 0 15,0 0-15,-3 0 16,3 2-16,-3 0 0,0 1 15,-1-1-15,2 4 0,-3-3 16,1 4-16,-3 0 0,-1-1 16,0-1-16,-2 2 15,-1 2-15,-2 0 0,-2 0 16,1 0-16,-3 1 16,0 1-16,-1 0 0,-3 2 15,1-1-15,-2 2 16,0-3-16,-2 4 0,0-4 15,-2 3-15,0-2 0,0 2 16,-1-3-16,1 1 16,-2-2-16,0 0 0,-3-1 15,0-3-15,-1 1 0,1-2 16,-2-1-16</inkml:trace>
  <inkml:trace contextRef="#ctx0" brushRef="#br0" timeOffset="218418.7954">15015 14597 0,'0'0'0,"0"0"15,0 0-15,0 0 0,0 0 16,0 0-16,0 0 0,0 0 15,0 0-15,0 0 16,0 0-16,13 0 0,-4 0 16,13 0-16,0-3 15,-2 2-15,0-1 0,0 0 16,-1-1-16,3-2 0,-1-1 16,5-3-16,0 2 15,-1 1-15,1-2 0,-1 3 16,-1-3-16,5 2 0,-1 0 15,3 0-15,1-2 16,1 0 0,0 1-16,8-2 0,-1 0 0,5 1 0,-3-2 15,0 6-15,-1-2 16,-4 5-16,-1-2 0,-2 6 16,0-2-16,-5 5 15,0-2-15,-5 2 0,-2 1 16,-4 0-16,0-1 0,1 4 15,-3-3-15,0 3 0,-1-2 16,-15-8-16,0 0 16,14 11-16,-1 0 0,-13-11 15,0 0-15,0 0 0,0 0 16,12 12-16,0 0 16,-1-5-16,0-1 0,-2-2 15,0-2 1,4-4-16,-4-1 0,1 2 0,-3-4 15</inkml:trace>
  <inkml:trace contextRef="#ctx0" brushRef="#br0" timeOffset="219285.6437">17434 14550 0,'0'0'0,"0"0"16,0 0-16,0 0 0,0 0 16,0 0-16,0 0 0,0 0 15,0 0-15,-1 0 16,-3-3-16,2 1 0,-2 1 15,4-2-15,0 2 0,2-7 16,0-1-16,9-6 16,2 0-16,3 1 0,2-1 15,2 2-15,-1 0 16,7-2-16,-3 0 0,6 1 16,-5-2-16,6 3 0,-1 0 15,11-2-15,-3 2 16,6 1-16,-1-2 0,2 6 15,-1-2-15,0 5 16,1-2-16,1 2 0,-2 0 16,0 4-16,0-1 0,0 2 15,1 0-15,0 3 16,0 0-16,2 4 0,0-5 16,1 4-16,-2 1 0,0 2 15,1-1-15,-2 4 16,-1-3-16,0 3 0,0 0 15,3 2-15,-3-1 0,-2 3 16,0-2-16,0 2 16,0-1-16,-1 3 0,-3 0 15,-2-1-15,0-1 0,-2 2 16,-1-2-16,-2 1 16,-3 0-16,-1 4 0,-1-2 15,-8-3-15,1-2 0,-5 1 16,0-1-16,-2 3 15,0-3-15,-11-14 0,0 0 16,11 16-16,-1 0 16,-10-16-16,0 0 0,0 0 15,0 0-15,0 0 16,0 0-16,8 14 0,-2-3 0,-2-9 16,-2-2-16,-2-5 15,0-3-15,-2 0 0,0-2 16</inkml:trace>
  <inkml:trace contextRef="#ctx0" brushRef="#br0" timeOffset="219752.685">19459 14398 0,'0'0'0,"0"0"16,0 0-16,0 0 16,0 0-16,0 0 0,0 0 15,10 8-15,-2-2 16,8 4-16,-2 0 16,2 2-16,0-3 0,-1 3 15,-2-2-15,3 1 0,-3 1 16,3 2-16,-2-3 0,0 4 15,-3-3-15,1 1 16,0 0-16,-12-13 0,0 0 16,0 0-16,0 0 0,5 17 15,1-2-15,-6-15 0,0 0 16,-2 15-16,-2 0 16,-3-5-16,-3-1 0,0-1 15,-1-2-15,-3 0 16,-2-2-16,0 1 15,-1-2-15,-3-1 0,0 0 16,-2-1-16,0-1 0,-1 0 16,3 0-16,0-1 0,-2-3 15,22 4-15,0 0 0,-25-2 16,-2 1-16,0-2 16,-1-1-16</inkml:trace>
  <inkml:trace contextRef="#ctx0" brushRef="#br0" timeOffset="225975.6373">19385 17965 0,'0'0'0,"0"0"0,0 0 15,0 0-15,0 0 0,0 0 16,0 0-16,0 0 16,0 0-16,0 0 0,0 0 15,0 0-15,0 0 16,10 4-16,-1-3 0,9 8 15,-3-3-15,0-1 0,-4 0 16,3 1-16,-2-1 16,-2 1-16,0-2 0,0 0 15,-3-2-15,3 2 16,-10-4-16,10 2 0,2 1 0,0 0 16,-12-3-16,0 0 0,13 1 15,0 2-15,5 0 16,-2-2-16,5 3 0,-1-2 15,-1 2-15,2-2 0,-1-1 16,-1 2-16,2 0 0,1-1 16,0 0-16,-3-2 15,2 2-15,-2-2 0,3 0 16,1 0-16,1 0 0,-2 0 16,2 0-16,-2 0 15,1 0-15,-2 0 0,3 0 16,-1-2-16,1 2 15,0 0-15,1 0 0,-1 0 16,1 0-16,1 0 16,-2 0-16,2-2 0,-1 2 15,0-2-15,1 2 0,-4-2 16,4 2-16,-3-1 0,1 1 16,0-3-16,-2 2 15,2-4-15,1 4 0,-2-1 16,-2-1-16,1 1 0,0-1 15,-2 0-15,2 2 16,0-2-16,0 2 0,-3-3 16,1 0-16,-1 0 0,-19 4 15,0 0-15,22-2 16,-2-2-16,-1 0 0,1 1 16,0-1-16,-3-2 15,-17 6-15,0 0 0,18-7 16,-3 2-16,3-1 15,-2-1-15,-16 7 0,0 0 16,16-7-16,-16 7 0,15-8 0,-15 8 16,0 0-16,16-10 0,-3-1 15,0-1-15,-2 0 16,-2 2-16,0-2 0,-2 1 16,1-1-16,1 0 15,-2-3-15,1 3 0,-3-2 16,3 0-16,-1-1 0,0-1 15,-1 0-15,-1-4 16,1 1-16,1 1 0,-3-2 16,1 2-16,-1-1 0,3-1 15,-1 1-15,-2 1 16,-2 0-16,2 1 0,-2-1 16,1 2-16,-1-2 0,-2 18 15,0 0-15,4-18 16,-2-1-16,-2 19 0,0 0 15,2-19-15,-2-1 0,0 20 16,0 0-16,0 0 16,0 0-16,2-18 15,-2-1-15,0 19 0,0 0 16,0 0-16,0 0 0,0-16 16,-2-2-16,2 18 0,0 0 15,0 0-15,0 0 16,-4-15-16,0-1 0,4 16 15,0 0-15,-5-13 16,-1 2-16,6 11 0,0 0 16,-9-10-16,1 1 0,8 9 15,0 0-15,-10-10 16,1 0-16,9 10 16,0 0-16,-12-10 0,0 1 0,12 9 15,0 0-15,-12-9 16,-1 0-16,13 9 0,0 0 15,-13-9-15,-2 0 0,15 9 16,0 0-16,-15-6 0,-1-2 16,1 2-16,-3-2 15,18 8-15,0 0 0,-18-4 16,1-2-16,17 6 16,0 0-16,-19-1 0,0-3 15,19 4-15,0 0 0,-20 0 16,-1 0-16,21 0 15,0 0 1,-21 2-16,-3-2 0,24 0 0,0 0 16,-23 2-16,-1-2 0,24 0 15,0 0-15,-26 1 0,0 2 16,26-3-16,0 0 16,-28 1-16,-2 1 0,30-2 15,0 0-15,-29 3 16,0-3-16,1 1 0,-1-1 15,3 1-15,-2-1 0,4 4 16,0-4-16,0 0 0,0 0 16,3 1-16,0-1 15,-1 0-15,0 0 0,2 0 16,-3-1-16,1-3 16,-2 3-16,4 1 15,-2-1-15,0 1 0,-1-3 0,2 1 16,-1 1-16,-3-2 15,3 0-15,-2 1 0,0-2 16,3 2-16,-2-2 0,1 2 16,0-2-16,2 4 15,-4-2-15,-1 1 0,2-1 16,2 2-16,-3 0 0,1 0 16,-1-3-16,3 6 15,-1-3-15,1 2 0,-2-2 16,4 1-16,-1-1 0,1 2 15,-2-2-15,1 4 16,1-2-16,1 0 0,-2 0 16,20-2-16,0 0 0,-19 4 15,-3 0-15,22-4 16,0 0-16,-21 7 0,1 0 16,2 6-16,1-3 0,2 3 15,0 0-15,3 4 16,-1-1-16,2 4 0,2-1 15,1 5-15,1-2 0,0 3 16,2 0-16,1 3 16,0-1-16,2 5 0,-2-1 15,4 1-15,0-1 0,0 3 16,0-3-16,2 10 16,0-2-16,2 3 0,-2-3 15,2 0-15,-1-2 16,6-4-1,-3-2-15,-1-7 0,1-3 0,-1-1 0,0-1 16,3-2-16,-3 0 0,1-2 16,0 1-16,-1-4 15,-4-2-15</inkml:trace>
  <inkml:trace contextRef="#ctx0" brushRef="#br0" timeOffset="242910.6951">10961 12026 0,'9'0'0,"-49"-3"0,18 1 16,3 0-16,-3 0 0,2 2 0,2-2 15,-2 2-15,0-1 16,3 1-16,-4 0 0,4 0 16,-3 0-16,2 0 15,-1 0-15,1-2 0,1 0 16,-1-4-16,1 0 0,1-2 15,1-2-15,-1 2 0,-1-2 16,0 1-16,-3-1 16,3 0-16,-1-2 0,1 1 15,-1-1-15,2 0 16,1-2-16,-3 1 0,1-2 16,-1 1-16,0-1 0,2-1 15,-1-1-15,3-1 16,-2 0-16,2-2 0,-1-1 15,3-1-15,-1 1 0,0-2 16,0-1-16,2 1 16,-2-4-16,8 3 0,-3-5 15,3 4-15,-2-2 0,3 2 16,0-3-16,2 2 16,0-1-16,2 1 0,-2-2 15,2 3-15,0-3 0,4 3 16,0-3-1,2 3-15,1-1 0,2 3 0,-1-3 16,-1 5-16,2-3 0,2 1 16,-2 3-16,6 1 15,-2-1-15,1 2 0,-1 0 16,3 2-16,-1-1 16,3 0-16,-1 3 0,3 0 15,1 0-15,0 4 16,1-2-16,1 1 0,-2-2 15,3 4-15,-1-2 0,1 3 16,0 0-16,1 1 0,-1 1 16,1 3-1,1-3-15,1 2 0,-1-1 16,0 4-16,0 0 0,4 1 16,-2-3-16,-1 3 0,1-1 15,-1 1-15,-2 0 0,0 1 16,1 2-16,2-2 0,-2 0 15,1 4-15,-2-1 16,3 0-16,-4 0 0,2 2 16,-2-3-16,0 3 15,0-2-15,-24-4 0,0 0 16,28 6-16,0-1 0,1 2 16,0-1-16,-3 1 15,-1-1-15,-2 3 0,-2-1 16,1-1-16,-2 1 0,-2 0 15,0-1-15,-1 2 16,1 0-16,0-3 0,-3 2 16,-15-8-16,0 0 0,18 9 15,-1 0-15,2 3 16,-3-2-16,-2 1 0,-3 1 16,-11-12-16,0 0 0,14 16 15,-2-2-15,-1 2 16,1 0-16,-2-1 0,-1 0 15,0 1-15,-2 0 16,-1 2-16,0-3 16,-3 2-16,2 1 0,-1 0 0,-2 0 15,0-1-15,0 1 16,-1 0-16,1-1 0,-2 4 16,0-5-16,-2 4 0,-1 1 15,1-1-15,-2 1 16,-1 2-16,1-1 0,1 1 15,-3-1-15,0 1 0,-1 0 16,0 0-16,0-2 16,-1 3-16,-1-3 0,0 3 15,0-2-15,-1-1 0,-2-1 16,0 2-16,-2-3 16,-1 0-16,-1 1 0,-2 1 15,-2-3 1,1 0-16,-1 0 0,-1-1 0,0 0 15,-5-2-15,1 0 0,-1 1 16,-2-2-16,0 0 16,-1-3-16,2 2 0,-3-3 15,4-3-15,-1 1 0,3-4 16,-3 0-16,4 0 16,-2-2-16,3-2 0,-1-2 15,-1 0-15,1 0 0,4-2 16,-3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2:36:03.18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13744 17910 0,'0'0'0,"0"0"15,0 0-15,-7 5 16,-1-4-16,-8 9 15,-1-2-15,5 1 16,0 2-16,3-4 0,-2 1 0,4-1 16,-3-4-16,1 3 0,-3-3 15,0 2-15,0-1 0,-1 0 16,0 0-16,-4-1 16,0-1-16,2 0 15,-3 0-15,-1 0 0,0 0 16,0 0-16,-3-2 0,2 2 15,-2-2-15,3 0 0,-2 0 16,-2 0-16,2 0 16,-1-2-16,-1 0 0,2 2 15,-3-2-15,3-2 16,-3 0-16,3 1 16,-3-3-16,0 0 0,0 0 0,3 0 15,-2-2-15,-1 0 0,0 1 16,2-2-16,-2 0 15,2-1-15,0 0 0,3 2 16,-3-1-16,2-2 16,1-1-16,1 2 0,-1 1 15,3-3-15,-1 0 0,1 1 16,-2-1-16,5 2 16,-4-2-16,6 0 0,-3-1 15,2 1-15,1-2 0,11 14 16,0 0-16,-10-15 15,-2-2-15,6 0 0,-1-1 16,7 18 0,0 0-16,-4-18 0,-3-1 0,5 2 15,-1-3-15,5 5 0,-2-2 16,3 5-16,-1-1 0,5 3 16,-3-1-16,1 0 15,-1-1-15,4 3 0,-2-1 16,4 0-16,-3 1 0,3 1 15,0-3-15,1 4 16,-1-1-16,4 0 0,-2 0 16,3 1-16,-4-4 15,3 4-15,-2-1 0,3 2 16,-1-2-16,1 2 0,1-2 16,2 2-16,-1-1 0,3 1 31,-3-2-31,2 2 0,-2 1 0,3-2 0,-2-1 15,1 2-15,-1 1 16,0-1-16,0-2 0,0 2 16,-1-2-16,1 2 15,-1-2-15,4 2 0,-3-2 16,-1 2-16,1-1 0,1 1 16,-1 0-16,0 0 0,-1 0 15,3 3-15,-3-4 16,3 4-16,-3-2 0,4 0 15,-3 3-15,1-3 16,0 1-16,1 3 0,-3-3 16,3 2-16,-3-2 0,3 2 15,0-2 1,-1 2-16,0-2 0,-19 4 0,0 0 16,21-1-16,0-1 0,3 2 15,-2-3-15,-2 3 16,2 0-16,-2 3 0,-1-3 15,1 2-15,1-1 0,-2 3 16,-1-2-16,-18-2 16,0 0-16,21 4 0,-2-2 15,1 2-15,0 0 0,-1-1 16,-1 1-16,-3 2 16,1 0-16,-1 2 0,2-1 15,-4 0-15,0 1 16,-4-1-16,1 1 0,0 2 15,-1-2-15,1 2 0,-3 0 16,2 2-16,-3-1 0,1 1 16,-1 0-16,-6-12 15,0 0-15,7 14 0,-4 0 16,1 1-16,0 1 0,-4-16 16,0 0-16,2 17 15,-2-1-15,0 4 0,-2 0 16,0-1-16,-2-1 0,0 0 15,-2-1-15,6-17 16,0 0-16,-8 18 16,-1 0-16,-2 1 0,2 2 15,-1-4-15,-2-2 0,1 4 16,0-4-16,-2 0 0,0 2 16,2-2-16,-5-1 15,5 0-15,-3-2 0,3 3 16,-2-1-16,2-1 0,-2 1 15,-2-2-15,2 0 16,-1 1-16,-1-1 0,3 0 16,-2 0-16,1 0 0,-1-1 15,-3-1-15,-4 0 16,1-2-16,1 0 0</inkml:trace>
  <inkml:trace contextRef="#ctx0" brushRef="#br0" timeOffset="12612.793">15850 5832 0,'4'-19'0,"-18"90"0,6-40 16,-3 10-16,-1-2 16,-3 2-16,-2 1 0,4 3 15,-3 0-15,9-3 0,-3-2 16,6-6-16,-1 0 15,0-5-15,1 0 16,4-9-16,0 0 0,0-20 16,0 0-16,2 9 0,0 0 15,1-8-15,-1-1 0</inkml:trace>
  <inkml:trace contextRef="#ctx0" brushRef="#br0" timeOffset="13150.3053">15850 5891 0,'0'0'0,"0"0"16,0 0-16,17-2 15,0-2-15,13-2 0,-1 0 16,2 1-16,-1-2 0,-3 6 15,-3-4-15,0 8 16,-1-3-16,-8 8 0,-1-3 16,-6 5-16,-1 0 15,-7 6-15,0-1 0,-7 6 16,-1-4-16,-8 5 0,-1-4 16,-6 7-16,2-4 15,0 1-15,-3 0 0,24-22 16,0 0-16,-18 17 0,-1-1 15,7-4-15,-1 0 0,5-5 16,-2 2-16,10-6 16,-2 1-16,6-4 0,0 0 15,4-2-15,0-1 16,3 1-16,-1-1 0,-10 3 16,0 0-16,12 0 0,0 0 15,-3 5-15,-1-2 0,-2 5 16,-1-2-16,-5 4 15,0 0-15,-7 4 0,-1-1 16,-1 4-16,-4 2 16,-4 4-16,-1-1 15,3 2-15,-3-1 0,18-23 16,0 0-16,0 0 0,0 0 16,-11 18-16,-1-1 0,6-3 15,0-3-15</inkml:trace>
  <inkml:trace contextRef="#ctx0" brushRef="#br0" timeOffset="13353.827">16319 6359 0,'0'0'0,"0"0"16,0 0-16,0 0 15,0 0-15,0 0 0,0 0 16,0 0-16,0 0 0,0 0 16,0 0-16,0 0 0,0 0 15</inkml:trace>
  <inkml:trace contextRef="#ctx0" brushRef="#br0" timeOffset="13731.7563">16632 5852 0,'0'0'0,"0"0"0,0 0 15,0 11-15,0 1 16,0 10-16,0-2 0,0 7 16,0 0-16,0 7 0,-1-3 15,-1 11-15,-2-2 16,4-4-16,-2 2 0,2-5 16,-2 1-16,2-34 0,0 0 15,0 31-15,-2-3 0,2-28 16,0 0-16,0 0 15,0 0-15,0 18 0,0-1 16,0-17-16,0-3 0,0-11 16,0 1-16,0 0 15,0-4-15</inkml:trace>
  <inkml:trace contextRef="#ctx0" brushRef="#br0" timeOffset="14047.0466">16707 5884 0,'0'0'0,"0"0"15,0 0-15,0 0 16,0 0-16,10-3 0,0-1 16,12-2-16,-2 1 15,2 0-15,0-1 0,2 5 16,-4-1-16,2 5 16,-2 0-16,-1 9 0,-1-1 15,-6 7-15,-1 0 0,-6 3 16,1-1-16,-6 7 0,0-1 15,-6 5-15,-1-1 16,-4 1-16,-1 1 0,-6 6 16,-1 0-16,-3 1 15,1 1-15,2-7 0,-1-2 16,20-31-16,0 0 0,0 0 16,0 0-16,0 0 15,0 0-15,-6 16 0,-1 0 16,7-14-16,-2-2 0</inkml:trace>
  <inkml:trace contextRef="#ctx0" brushRef="#br0" timeOffset="14187.8088">16932 6386 0,'0'0'0,"0"0"0,0 0 0,0 0 15,0 0-15,0 0 16,0 0-16,11 0 0,-3 0 15,7 0-15,-1 0 0</inkml:trace>
  <inkml:trace contextRef="#ctx0" brushRef="#br0" timeOffset="14898.3594">17347 6015 0,'0'0'0,"0"0"15,0 0-15,11-2 0,-1-2 16,12-5-16,-3 3 0,5-4 16,-1-1-16,-1 4 15,-3-3-15,1 4 0,0-1 16,-3 5-16,-1-1 0,-6 3 15,-2 0-15,-8 3 16,-2-1-16,-6 3 0,0 1 16,-5 6-16,0-3 15,1 11-15,-1-2 0,3 0 16,0-3-16,4-1 16,0-2-16,4-4 0,1 0 15,2-3-15,-1 1 0,8-5 16,-2 2-16,8-6 0,-3 0 15,5-1-15,-2-1 16,0-3-16,0 0 0,-14 8 16,0 0-16,0 0 15,0 0-15,11-12 0,2 1 16,-8-3-16,1-3 0,-6 4 16,-2 0-16,-4 3 15,1-2-15,-4 6 0,2-2 16,-3 6-16,-3 1 0,2 2 15,-1 1-15,0 3 0,1 0 16,1 2-16,0-1 16,0 4-16,1 0 0,0 4 15,0-2-15,3 5 16,-1-1-16,0 9 0,-1-5 16,3 4-16,-1-3 0,4 3 15,0-2-15,4 0 16,-2-3-16,4 3 0,-2-2 15,-2-20-15,0 0 0,9 19 16,2 1-16,2-2 16,0-3-16,7-4 15,-2-1-15,1-4 0,-1 0 0,4-6 16,-2 0-16,1-7 16,1-2-16,-7-3 0,1 1 15</inkml:trace>
  <inkml:trace contextRef="#ctx0" brushRef="#br0" timeOffset="15304.7721">17823 6172 0,'0'0'0,"0"0"0,0 0 16,0 0-16,0 0 0,8 7 16,-3 2-16,6 2 15,-4 0-15,5-1 0,-2-3 16,1 1-16,-1-2 0,2-1 15,-2 2-15,3-3 16,-1-2-16,1-2 16,0-2-16,-4-2 0,-1 0 15,-1-2-15,3-1 0,-3 0 16,-1-2-16,0 0 16,-3 1-16,2 2 0,-1 1 15,-2 1-15,0-2 0,-2 2 16,0-1-16,-2 5 0,-2-1 15,-3 7-15,0 0 16,-3 5-16,-3 0 0,2 5 16,-2-2-16,-4 11 15,0-4-15,3 5 0,-1-3 16,5 0-16,-2-1 0,5 0 16,-4-3-16,11-19 15,0 0-15,-5 17 0,-1-4 16,6-7-16,-2 0 0,4-4 15,-2 0-15</inkml:trace>
  <inkml:trace contextRef="#ctx0" brushRef="#br0" timeOffset="15598.8929">18219 6113 0,'0'0'0,"0"0"0,0 0 15,0 14-15,-1-3 0,-7 16 16,2-3-16,-1 12 16,-3 0-16,-2 11 0,-1-1 15,-3 7-15,0-1 16,2 7-16,-1-2 0,4 4 16,-3-3-16,0 4 0,0-4 15,3-1-15,-1 0 0,2-5 16,1-3-16,-1-6 15,1 0-15,1-4 0,-1-2 16,-2-3-16,2-2 0,9-32 16,0 0-16,-12 26 15,-2-3-15</inkml:trace>
  <inkml:trace contextRef="#ctx0" brushRef="#br0" timeOffset="15982.7763">18339 6150 0,'0'0'0,"0"0"0,0 0 16,0 0-16,0 0 0,11 4 16,-2-3-16,9 12 0,-1-3 15,-3 4-15,-2 0 0,-1 0 16,-3-1-16,-4-1 16,-1 0-16,-3-1 0,0-1 15,-3 4-15,-1-2 16,-2 0-16,-3-3 0,3 1 15,-2 1-15,5-4 16,-3-1-16,-1-2 0,2-1 16,-1-3-16,0-1 0,3-4 15,-3 2-15</inkml:trace>
  <inkml:trace contextRef="#ctx0" brushRef="#br0" timeOffset="16766.9172">18511 6182 0,'0'0'0,"0"0"0,0 0 0,0 0 0,0 0 15,0 0-15,0 0 0,0 0 16,0 0-16,14 2 16,-3-1-16,13 2 0,-3-2 15,-3 2-15,0-1 0,-3-2 16,2-2-16,-6-1 15,0-1-15,-2 1 0,-1-3 16,-3 0-16,1 1 0,-4-2 16,-2-1-16,0 3 15,0-2-15,0 4 0,-2-1 16,0 2-16,0 0 0,-2 2 16,1-2-16,-3 4 15,0 0-15,-4 7 16,-2-5-16,3 8 0,-4-1 15,3 3-15,0 1 0,-2 2 16,1 1-16,3-1 16,0 0-16,4-2 0,0-1 15,6-4-15,-2-1 0,4-2 16,-2 0-16,6-3 0,0 1 16,3-8-16,1 1 0,2-4 15,-3-1-15,8-5 16,-4 0-16,7-3 0,-2-3 15,-1 2-15,-1-2 0,0 4 16,-3-2-16,-15 16 16,0 0-16,0 0 15,0 0-15,13-7 0,1-2 16,-4 9-16,-3 0 0,-2 5 16,-1-1-16,-2 3 0,-2 1 15,0-8-15,0 0 16,2 10-16,0-1 0,-2-9 15,0 0-15,0 0 16,0 0-16,3 7 0,1-1 16,5-5-16,-3 2 0,4-6 15,-1 2-15,5-3 16,-2-2-16,-1 1 0,1-2 16,-12 7-16,0 0 0,12-3 15,0-1-15,-2 4 16,-3 0-16,-1 5 15,0 0-15,-4 4 0,-2-1 0,-2 4 16,1 0-16,1 2 16,-3-3-16,7 0 0,-2 0 15,4-4-15,-2 0 0,5-7 16,0 3-16,0-3 0,-1-3 16</inkml:trace>
  <inkml:trace contextRef="#ctx0" brushRef="#br0" timeOffset="17100.5162">19362 6062 0,'0'0'0,"-13"4"0,0-2 16,-7 3-16,2 2 0,0 4 16,0 1-16,5 3 15,0-2-15,4-2 0,0 1 16,5-1-16,0-3 15,6 3-15,-2-3 0,6-1 16,-2 1-16,1 1 0,2-3 16,1-1-16,-3 1 0,1 2 15,-2-3-15,1 3 16,-2 1-16,-1-1 0,-2-1 16,-2 3-16,-1 0 0,-4 0 15,1 0-15,-1 0 16,-1-2-16,8-8 0,0 0 15,-7 10-15,0-3 16,3-6-16,-2 2 0,6-10 16,-1 3-16,2-6 0,-1 2 15</inkml:trace>
  <inkml:trace contextRef="#ctx0" brushRef="#br0" timeOffset="17534.1939">19391 6213 0,'0'0'0,"0"0"15,0 0-15,0 0 0,0 0 16,13 0-16,0 0 16,11 0-16,0 0 0,0 0 15,-2-2-15,-1-2 0,1 0 16,-2 0-16,-3-1 16,-3-4-16,-1 0 0,-3-1 15,-2-1-15,-8 11 16,0 0-16,6-8 0,-1-4 0,-3 2 15,0-2-15,-2 4 16,0 0-16,-2 1 16,-1 0-16,-3 2 0,-2 0 15,-4 5-15,1 0 0,-4 5 16,2-3-16,-3 8 16,1-3-16,-3 9 0,1 0 15,1 3-15,0 1 0,4 1 16,0 0-16,7-2 15,-1-2-15,6 2 0,-2-4 16,8-2-16,-3 2 0,5-5 16,0-3-16,4 2 15,0-4-15,4 2 0,-1-4 16,3-2-16,-1-1 0,5 0 16,0 0-16,-1-1 15,-1-2-15,-1-2 0,-2-1 16</inkml:trace>
  <inkml:trace contextRef="#ctx0" brushRef="#br0" timeOffset="18734.888">20455 5579 0,'12'-9'0,"-53"41"0,22-17 0,-3 2 16,0-2-16,2 6 15,-5-3-15,1 3 16,-1 1-16,25-22 0,0 0 16,-23 29-16,-2-3 0,14 1 15,0-2-15,15-11 16,-1 0-16,10-9 0,-2 1 15,7-2-15,-3-1 0,9-2 16,-1 2-16,0 0 0,2-1 16,-2 4-16,-1 0 15,-7 2-15,1-3 0,-8 5 16,-1 0-16,-7 2 16,-2-2-16,-5 5 0,-1-1 15,-11 6-15,-1-2 0,-3 4 16,-1-3-16,0 1 15,-2-3-15,3-1 0,0-2 16,3-2-16,-2-4 0,7-3 16,-3 0-16,7-5 0,-2 0 15</inkml:trace>
  <inkml:trace contextRef="#ctx0" brushRef="#br0" timeOffset="18974.1273">20403 5681 0,'0'0'0,"15"-2"15,1 0-15,7 0 16,-1 0-16,1 2 0,-1-2 15,1 2-15,1-1 0,0 1 16,0-2-16,-24 2 16,0 0-16,22 0 0,2 0 15</inkml:trace>
  <inkml:trace contextRef="#ctx0" brushRef="#br0" timeOffset="20620.6992">21006 5742 0,'0'0'0,"0"0"16,0 0-16,-1-10 0,-3 0 15,-2-9-15,0 0 0,-2 3 16,-3-2-16,0 10 16,-1-4-16,4 6 0,1-1 15,1 2 1,-1 0-16,4 2 0,-3-1 0,2 4 16,0-1-16,3 2 0,-3 1 15,4 4-15,-2-2 16,4 4-16,0 0 0,1 4 15,1-2-15,2 8 0,-2-5 16,1 4-16,2 1 0,0 5 16,1-1-16,0 3 15,-2 0-15,0 0 0,0-1 16,-3 1-16,-1-1 16,-2 2-16,-2-3 0,-3 3 15,-1-3-15,-4 1 16,0-3-16,-3-1 0,-3-1 15,1-3-15,-3 0 0,18-16 16,0 0-16,-20 10 0,1-1 16,1-4-16,-1-2 15,5-5-15,1 1 0,4-5 16,1-2-16,6-2 16,-2-2-16,6-2 0,-2 1 15,5-3-15,2 0 0,7-5 16,-2-1-16,4 2 15,-1-2-15,5 5 0,-2-1 16,1 4-16,-1-1 16,2 3-16,2-2 0,-2 5 0,0-1 15,-4 4-15,-1-1 0</inkml:trace>
  <inkml:trace contextRef="#ctx0" brushRef="#br0" timeOffset="21137.9382">21324 5815 0,'0'0'0,"0"0"0,0 0 0,2-11 15,0 2-15,2-7 0,-2-2 16,-2 2-16,0 2 15,-4-1-15,-2-1 0,0 5 16,-2-1-16,-3 5 16,-2-2-16,2 8 0,-3-2 15,2 6-15,-1-3 0,1 3 16,1 0-16,-1 2 16,-1 1-16,4 5 0,-2-4 15,5 3-15,-1 0 0,5 1 16,0-1-16,4-1 15,-2 0-15,6 0 0,-1 0 16,6-2-16,-2 0 0,5 2 16,-1-4-16,2 2 15,-1-3-15,1 2 0,1-3 16,-1 4-16,1-2 16,0 5-16,-2-2 0,-3 2 15,-1-2-15,-6 1 16,0-1-16,-6 6 0,0 0 15,-4 1-15,0 0 0,-3 0 16,-1 0-16,-2 6 0,-1-4 16,13-17-16,0 0 15,0 0-15,0 0 0,-11 14 16,2 0-16,1-9 0,1 1 16</inkml:trace>
  <inkml:trace contextRef="#ctx0" brushRef="#br0" timeOffset="21371.9131">21571 5710 0,'0'0'16,"0"0"-16,0 0 0,-7 8 15,0 0-15,-3 4 0,0 0 16,2-1-16,-1 0 16,5-4-16,-1-1 0,0-2 15,-1-1-15</inkml:trace>
  <inkml:trace contextRef="#ctx0" brushRef="#br0" timeOffset="21825.4836">21612 5685 0,'0'0'0,"0"0"16,0 0-16,12 0 16,-2 0-16,9 0 0,1 0 15,2 0-15,-1 0 0,0 3 16,-1-2-16,-1 1 15,1-1-15,-3 2 0,2-1 16,-3 1-16,-3 2 16,-3 3-16,0-3 0,-4 3 15,-2 0-15,-6 2 0,0-2 16,-2 1-16,-3 2 16,-2 2-16,-2 1 0,-5 5 15,-2 1-15,-2 2 0,0-1 16,1 3-1,-3-3-15,0 6 0,2-5 0,-8 12 16,1-2-16,-2 4 0,0-4 16,7-3-16,0 1 15,6-6-15,-1 0 16,17-24-16,0 0 0,-11 19 0,2 0 16,9-19-16,0 0 15,0 0-15,0 0 0,-4 18 16,-2-2-16,6-16 0,0 0 15,0 12-15,-3-2 0,6-7 16,-1 2-16</inkml:trace>
  <inkml:trace contextRef="#ctx0" brushRef="#br0" timeOffset="22048.4245">21906 6286 0,'0'0'0,"0"0"0,0 0 16,0 0-16,0 0 15</inkml:trace>
  <inkml:trace contextRef="#ctx0" brushRef="#br0" timeOffset="24841.6359">19720 7291 0,'0'0'0,"0"0"0,0 0 0,-5 12 16,-1 0-16,-6 11 15,-1-1-15,-2 6 16,-3-1-16,1 7 0,-3-2 16,-3 13-16,-3-2 0,-3 12 15,0-2-15,1 3 0,1-1 16,1-1-16,1-3 16,5-11-16,1 2 0,6-9 15,0-1-15,13-32 16,0 0-16,0 0 0,0 0 0,-3 17 15,-1 1-15,8-18 16,-3 0-16,3-3 0,-2-2 16</inkml:trace>
  <inkml:trace contextRef="#ctx0" brushRef="#br0" timeOffset="25244.6799">19667 7391 0,'0'0'0,"0"0"16,0 0-16,0 0 0,0 0 15,0 0-15,0 0 16,4 12-16,-2-2 0,5 15 15,-1-5-15,1 8 0,-3-3 16,1 5-16,2 0 16,-1-1-1,-3-1-15,2 1 0,-1-2 0,2 3 16,-3-1-16,1 0 0,0 2 16,2 0-16,-2-2 0,0 0 15,0-3-15,-2 1 16,0-3-16,-2-24 0,0 0 15,3 26-15,-1-1 0,-2-25 16,0 0-16,-2 22 16,1-3-16,-7-6 0,-1-4 15,0-4-15,0-1 0,1-4 16,-2 0-16</inkml:trace>
  <inkml:trace contextRef="#ctx0" brushRef="#br0" timeOffset="25508.8951">19614 7801 0,'0'0'15,"0"0"-15,0 0 0,12 0 16,-2 0 0,7 0-16,1 0 0,4 0 0,-2 0 15,1 0-15,1-2 0,-1-3 16,-1 1-16,-5 0 0,1 0 16</inkml:trace>
  <inkml:trace contextRef="#ctx0" brushRef="#br0" timeOffset="26677.0782">20673 7596 0,'0'0'0,"0"0"16,0 0-16,-2-8 0,-2-2 16,-2-8-16,1 1 0,-3 2 15,-1-3-15,4 4 16,-3 0-16,3 6 0,-2-2 15,1 3-15,-1-3 16,1 2-16,0 0 0,3 2 16,-2-2-1,1 4-15,0-2 0,2 2 0,-1 1 0,-1 3 16,0-3-16,0 8 16,-3-1-16,1 5 0,0 0 15,3 2-15,-1 1 0,2 5 16,-2 1-16,1 8 15,1-1-15,0 5 0,1-3 16,1 5-16,-2-1 0,2 0 16,-2-1-16,2 2 15,-2-3-15,0 0 0,0 1 16,2-5-16,0 1 0,0-26 16,0 0-16,-2 25 15,-2-2-15,-3 0 0,-2-4 16,2-2-1,-3-5-15</inkml:trace>
  <inkml:trace contextRef="#ctx0" brushRef="#br0" timeOffset="27214.9884">20360 7853 0,'0'0'16,"0"0"-16,0 0 0,16 0 16,-3-1-16,12-4 0,-1 2 15,2-2-15,-4 1 16,2 3-16,-2-1 0,-2-1 16,3 2-16,-23 1 15,0 0-15,0 0 0,0 0 0,20 1 16,-3 2-16,-5 4 15,0 0-15,-9 9 16,1-3-16,-6 5 0,0-3 16,1 4-16,-1 0 0,2 0 15,-2-1-15,2-18 16,0 0-16,2 16 0,0 0 16,5-7-16,0 1 0,2-6 15,-1 0-15,2-4 16,-2 0-16,3-2 0,0 0 15,-2-2-15,-1-2 0,-8 6 16,0 0-16,7-8 16,0 1-16,-3-2 0,-1 0 15,-3 9-15,0 0 0,0-9 16,-2 0-16,2 9 16,0 0-16,0 0 0,0 0 15,0 0-15,0 0 0,-1-10 16,-3-1-1,6 0-15,-2-2 0,3 1 0,1-2 16,2 1-16,-2-3 0,1 4 16,1-1-16</inkml:trace>
  <inkml:trace contextRef="#ctx0" brushRef="#br0" timeOffset="27611.3019">20901 7801 0,'0'0'0,"3"2"0,-1-1 16,2 5-16,0-1 0,1 1 15,0-3-15,1 5 16,-2-1-16,1 4 0,1-2 16,0 1-16,0 0 15,-2 0-15,0 0 0,0-1 16,-3 1-16,1-1 0,-2 2 16,0 1-16,0-3 15,0 1-15,0-2 0,0 1 16,0 0-1,0-3-15,0-1 0,0-1 0,0-1 16,0-3-16,0-3 0,4-1 16,-2 1-16,6-5 0,-5-1 15,5-2-15,-2-1 16,3 1-16,0-3 0,2 0 16,0 0-16,4-3 0,-2-1 15,1 5-15,-1-2 16,1 3-16,-2 1 0,-1 3 15,1 0-15,-12 8 0,0 0 16,12-2-16,-3-1 16,-9 3-16,0 0 0,9-4 15,-2-1-15</inkml:trace>
  <inkml:trace contextRef="#ctx0" brushRef="#br0" timeOffset="28095.4264">21765 7390 0,'0'0'0,"-2"16"0,0-1 0,-4 11 16,0-3-16,0 5 0,-1-2 16,-1 6-16,-1-4 0,2 4 15,-1-3-15,1 5 16,-2-1-16,0 8 0,-1-1 16,0-1-16,1 0 15,5-6 1,-2-1-16,6-32 0,0 0 0,0 0 0,0 0 15,-2 20-15,-2-1 16,0-15-16,-2 0 0,2-4 16,-1-2-16</inkml:trace>
  <inkml:trace contextRef="#ctx0" brushRef="#br0" timeOffset="28694.8321">21710 7486 0,'0'0'0,"0"0"16,0 0-16,0 0 0,0 0 16,11-1-16,0-3 0,12-5 15,-2 1-15,1 1 16,0-3-16,0 6 0,-3-1 15,1 2-15,-3 0 0,1 3 16,-3 0-16,-2 7 16,-2-3-16,-7 4 15,0-1-15,-6 5 0,0-1 0,-6 4 16,-1-1-16,-7 7 16,1 1-16,-5 2 0,0-3 15,3 1-15,-1-1 0,2-1 16,0-2-16,4-2 15,0-3-15,4-1 0,1-2 16,5-4-16,0 0 0,6-5 16,-2 2-16,7-3 15,-1-3-15,6 2 0,-3-2 16,4 0-16,-1-2 0,2 4 16,-1-1-16,3-1 15,-3 2-15,-15 1 0,0 0 16,16 4-16,-1-2 0,-6 4 15,-2 4-15,-5 2 16,-2-1-16,-5 4 0,-4 2 16,-4 4-16,-2 1 0,-3 1 15,-2-1-15,1 1 16,-4-2-16,3-1 0,1 1 16,19-21-16,0 0 15,0 0-15,0 0 0,-16 12 16,1 3-16,7-12 0,-2 1 15,6-4-15,1 0 16</inkml:trace>
  <inkml:trace contextRef="#ctx0" brushRef="#br0" timeOffset="28910.0141">22163 7747 0,'0'0'0,"0"0"0,0 0 16,0 0-16,0 0 16,0 0-16,0 0 0,0 0 15,0 0-15,0 0 0,0 0 16</inkml:trace>
  <inkml:trace contextRef="#ctx0" brushRef="#br0" timeOffset="29462.8868">22600 7324 0,'0'0'0,"0"12"0,-2 1 15,0 10-15,-2-1 0,3 2 16,-3 1-16,-1 4 16,1 1-16,-1 4 0,-3 1 15,0 3-15,0 2 0,2 0 16,1-4-16,-1 3 16,-3-4-16,4 0 0,-1-2 15,4-3-15,-2 0 16,2-9-16,-1 0 0,3-21 15,0 0-15,-4 14 0,-1 0 16,1-8-16,1-1 0</inkml:trace>
  <inkml:trace contextRef="#ctx0" brushRef="#br0" timeOffset="29979.5473">22642 7288 0,'0'0'15,"0"0"-15,0 0 0,13-2 16,-4-1-16,10-2 0,-2-1 15,3 4-15,-3-2 16,3 4-16,0 0 0,1 4 16,-2 0-16,3 5 0,-1-1 15,1 7-15,-1-4 16,-4 5-16,1 0 0,-3 1 16,1-1-16,-1 4 15,-1-4-15,-3 9 0,0-4 16,-7 7-16,-1-3 0,-3 3 15,-1-1-15,-10 5 16,2-2-16,-6 1 0,-2 0 16,-6 9-16,-2-1 0,-10 2 15,2 0-15,-2-1 16,0-4-16,0-2 0,0-2 16,8-9-16,-4-1 15,31-22-15,0 0 0,0 0 16,0 0-16,0 0 0,0 0 15,-19 15-15,-2 0 0,10-14 16,2 1-16,5-5 16,0-4-16,4 1 0,0 1 15</inkml:trace>
  <inkml:trace contextRef="#ctx0" brushRef="#br0" timeOffset="30780.7815">23789 7407 0,'0'0'0,"-13"14"16,0-3-16,-8 8 0,2-3 16,2 2-16,-1-1 0,6-2 15,-2 1-15,6 3 16,-1-5-16,7 3 0,0-4 15,6-2-15,-2 1 0,5-6 16,1 3-16,4-2 16,0-1-16,4 0 0,-1-1 15,5 4-15,1-1 16,-4-1-16,1 0 0,-18-7 16,0 0-16,11 11 0,-2-1 15,-5 2-15,-1-1 16,-8 3-16,1 0 0,-5 2 15,-2-3-15,-7 5 0,-2 0 16,-2-2-16,-2-1 16,24-15-16,0 0 0,-21 14 15,-3-3-15,5-4 16,-1-1-16,5-6 0,-1-2 16,8-6-16,-1 0 0,2-4 15,0 0-15</inkml:trace>
  <inkml:trace contextRef="#ctx0" brushRef="#br0" timeOffset="30980.776">23753 7495 0,'0'0'0,"14"-3"16,-3 1-16,11 0 0,-2 0 15,-1 2-15,-1-1 16,1-2-16,1-1 0,-1-2 16,-2 1-16,-2-2 0,-1 0 15</inkml:trace>
  <inkml:trace contextRef="#ctx0" brushRef="#br0" timeOffset="31681.0903">24321 7607 0,'0'0'0,"0"0"0,0 0 16,0 0-16,0 0 15,0 0-15,0 0 0,-2-7 16,-1-3-16,-6-5 16,0-3-16,-1 4 0,-2-1 15,0 0-15,-1 2 0,-1-1 16,1 0-16,-1 2 16,0 1-16,2 3 0,1-1 15,2 6-15,1-2 0,4 2 16,-2 0-16,2 6 15,1-3-15,1 4 0,0-2 16,2 6-16,0-2 16,2 4-16,-2-1 0,5 3 15,-1 1-15,2 2 0,-2-2 16,2 5-16,0 0 16,1 4-16,-2 0 0,1 1 15,1-1-15,-2 1 0,-1 0 16,-2 1-16,0-2 0,-2 1 15,0 1-15,-2-2 16,-2 0-16,-1-4 0,-4 2 16,1-2-16,-2-2 15,1-3-15,-4-1 0,13-12 16,0 0-16,-11 9 0,-3 0 16,2-5-16,1-2 0,-1 1 15,0-3-15,3-3 16,-3-1-16,4-2 0,-1-2 15,2 1-15,1-2 16,3-2-16,-1-1 0,2-2 16,0 0-16,4 1 15,0-3-15,5 0 0,-1 0 16,6-2-16,0-1 0,4 3 16,-1-2-16,3 3 0,-1 0 15,3 2-15,0 0 16,-1 1-16,-1 0 0,-3 2 15,2 0-15</inkml:trace>
  <inkml:trace contextRef="#ctx0" brushRef="#br0" timeOffset="32351.5342">24562 7596 0,'0'0'0,"0"0"16,0 0-16,0 0 0,0 0 15,0-8-15,0-2 16,0-5-16,0-3 0,0 4 15,0-2-15,0 3 0,-2-1 16,-2 2-16,0 0 0,0 5 16,-2-3-16,-1 4 15,-1-3-15,0 6 0,-2-1 16,1 4-16,-3-1 0,2 2 16,1 1-16,-2 2 15,2 0-15,-1 2 0,-2 0 16,3 1-16,-1 1 15,4 2-15,-2-1 0,4 0 16,-1 1-16,5 0 0,-2-1 16,5 0-16,-1-1 15,4-1-15,0 2 0,2-4 16,0 1-16,5 0 0,-1-3 16,2 3-16,0-1 0,-1-2 15,1 1-15,1 2 16,-2-2-16,2 2 0,-4-3 15,1 7-15,-2-5 0,-3 5 16,1-3-16,-1 5 16,-3-2-16,-2 2 0,-2-1 15,-2 3-15,-2 0 16,-3 3-16,-1-1 0,-1 4 16,-2-3-16,0 3 0,0-2 15,1-1-15,-2 0 16,12-17-16,0 0 0,0 0 15,0 0-15,0 0 0,0 0 16,-7 11-16,-1-1 16,6-10-16,0 0 0,2-2 15,0-2-15</inkml:trace>
  <inkml:trace contextRef="#ctx0" brushRef="#br0" timeOffset="32599.7407">24829 7478 0,'0'0'0,"0"0"0,0 0 16,0 0-16,0 0 15,-6 8-15,1 1 0,-6 2 16,1-2-16,2 2 15,-1-1-15,3-3 0,-2-1 16,2 1-16,-2-5 16,3 0-16,-2-2 0</inkml:trace>
  <inkml:trace contextRef="#ctx0" brushRef="#br0" timeOffset="33166.5408">24827 7495 0,'0'0'0,"0"0"15,0 0-15,0 0 0,0 0 16,12 0-16,0 0 16,11 0-16,1 0 0,-1 0 15,-1 0-15,-3 0 16,-2 0-16,3 1 0,-3 1 15,2 0-15,-3 0 16,-2 2-16,-3-2 0,1 1 16,-2 1-16,-10-4 0,0 0 15,7 6-15,2 1 0,-9-7 16,0 0-16,2 8 16,0-1-16,-4 3 0,0-3 15,-3 2-15,1-1 0,-1 1 16,-3 1-16,-1 1 15,-4 2-15,4 1 0,-4-3 16,0 7-16,-4 0 0,2 1 16,-1 1-16,1 2 15,-1 0-15,1 0 0,-1 0 16,2 2 0,1-3-16,1 5 0,-1-2 0,2 0 15,0-1-15,1 2 0,0 1 16,1 0-16,-1-2 15,3 0-15,-1 0 0,4-2 16,-2-1-16,3 1 0,-3-3 16,2 1-16,-2-2 15,6-18-15,0 0 0,0 0 16,0 0-16,-4 17 0,0-1 16,4-16-16,0 0 15,-6 15-15,-1-5 0,0-4 16,1-2-16</inkml:trace>
  <inkml:trace contextRef="#ctx0" brushRef="#br0" timeOffset="37223.2215">19389 7838 0,'0'0'0,"0"0"0,0 0 0,0 0 16,0 0-16,0 0 15,0 0-15,0 0 0,0 0 16,0 0-16,0 0 0,0 0 16,0 0-16,0 0 15,0 0-15,0 0 0,0 0 16,0 0-16,0 0 0,10 4 15,-1-2-15,9 4 16,-1-3-16,-1 1 0,-1-2 16,2 1-16,-1-2 15,0 1-15,0 0 0,-3-2 16,0 0-16,3 2 0,-3-2 16,2 0-16,-2 0 15,-13 0-15,0 0 0,16 0 16,-1-2-16,-15 2 0,0 0 15,14-2-15,-2 0 0,-1-2 16,1-2-16,-3 3 16,-2-1-16,-2-3 0,-1 2 15</inkml:trace>
  <inkml:trace contextRef="#ctx0" brushRef="#br0" timeOffset="60577.8284">15539 6638 0,'0'0'0,"0"0"16,0 0-16,0 0 0,0 0 15,0 0-15,0 0 0,0 0 16,0 0-16,0 0 16,0 0-16,10 0 0,-1 0 15,13 0-15,-2 0 0,2 0 16,0 0-16,3 0 15,-2 0-15,0 0 16,1 0-16,1 0 0,-1 0 16,5 0-16,1 0 0,4 1 15,-3 1-15,8 2 0,-3-2 16,4 3-16,-1-4 16,3 3-16,-2 0 0,8 0 15,-4-2-15,5 1 16,-1-2-16,2 1 0,0-2 15,3 2 1,-2-2-16,7 2 0,-1-2 0,4 2 16,0-2-16,3 0 0,1 0 15,0 2-15,-3-2 0,3 0 16,-2 0-16,1 0 16,0 0-16,-2 2 0,0-2 15,4 2-15,-2-2 0,3 0 16,-1 0-16,-1 1 15,0 1-15,1 3 0,1-2 16,1 1-16,-2-2 0,0 0 16,0 0-16,4 1 15,-2-3-15,0 0 0,1-3 16,2 3-16,-1-2 0,5 2 16,-2-2-1,1 0-15,0-2 0,3 2 0,-2-2 16,1 0-16,0 1 0,1-1 15,-1-2-15,1 3 16,-3-3-16,1 1 0,-1 2 16,2-1-16,1-3 0,-3 6 15,0-2-15,-3 1 16,1-1-16,0-1 0,-4-2 16,-2 2-16,2 0 0,-6 2 15,-1-3-15,0 4 16,-2-3-16,-3 2 0,-1-2 15,-4 2-15,-1 1 16,-3-4-16,-3 1 0,-2 4 16,0-5-16,-7 3 0,-1 0 15,-2 0-15,-3-2 0,-7 2 16,0-1-16,-22 3 16,0 0-16,19 0 0,-1-1 15,-1 2-15,1-1 16,-1 3-16,-1-1 0,-16-2 15,0 0-15,16-2 0,0-2 16,-5 0-16,-1-2 0</inkml:trace>
  <inkml:trace contextRef="#ctx0" brushRef="#br0" timeOffset="64381.1072">19249 8287 0,'0'0'0,"0"0"15,0 0-15,0 0 0,0 0 0,0 0 16,0 0-16,0 0 16,0 0-16,0 0 0,0 0 15,10 5-15,0-4 16,8 7-16,0-2 0,0 0 16,-1-2-16,5 0 15,0 0-15,2-3 0,0 1 16,3 1-16,-1-3 0,4 2 15,-1-2-15,4 1 0,1-1 16,6 0-16,2 0 16,-1 0-16,0 0 15,3 0-15,-2 0 0,3 0 0,1 0 16,3-1-16,-3-1 16,2-1-16,-1 1 0,2 1 15,-2 0-15,5-2 16,1 2-16,2-2 0,2 1 15,4-2-15,0 0 0,1 1 16,1 0-16,-1 1 16,0 0-16,-2 0 0,-1-1 15,4 0-15,-2-1 0,3 3 16,0-4-16,0 1 16,-1 1-16,1 1 0,0-2 15,2 2-15,-2-2 0,4 0 16,-4-1-16,2 2 15,2-3-15,0 0 0,0 1 16,3-1-16,0 0 0,3 1 16,-1-5-16,-2 5 15,-1-1-15,1 2 0,0 1 16,-1-2-16,-1-1 0,-1 3 16,0-1-16,0 3 15,-4-2-15,0 3 0,1 0 16,0 0-16,-3 0 15,1 0-15,0 0 0,-2 3 16,-1-2-16,1 1 16,0-2-16,-2 4 0,0-3 15,-4 1-15,-3 1 0,-1-2 16,0-1-16,1 2 0,-3 1 16,-5-3-16,2 0 15,-2 3-15,1 0 0,-7 1 16,1-3-16,-4 3 0,1-2 15,-3-1-15,-1 3 16,-2-1-16,-4 0 0,-2-2 16,-3 1-16,-1 0 15,-1-2-15,-19 0 0,0 0 16,22 2-16,0-2 0,-22 0 16,0 0-16,0 0 15,0 0-15,21 1 16,1 2-16,-22-3 0,0 0 0,0 0 15,0 0-15,0 0 16,0 0-16,18 2 0,-1-2 16,-17 0-16,0 0 0,0 0 15,0 0-15,14-2 16,0-2-16,-7 0 0,2-2 16</inkml:trace>
  <inkml:trace contextRef="#ctx0" brushRef="#br0" timeOffset="70871.9885">21365 8148 0,'0'0'0,"0"0"0,0 0 0,0 0 16,0 0-16,0 0 0,0 0 15,0 0-15,0 0 16,0 0-16,0 0 0,0 0 15,0 0 1,0 0-16,0 0 0,0 0 0,0 0 16,0 0-16,0 0 0,0 0 15,0 0-15,7 10 16,-1 0-16,4 3 0,0 2 16,-2-2-16,-2-1 0,1-1 15,-2 1-15,-1 0 16,0-2-16,0 2 0,0-1 15,-1 3-15,2 0 0,-1 2 16,0 0-16,-1 2 16,-1-4-16,-2 11 0,0-5 15,-2 4-15,-1-2 0,1 2 16,0 0-16,0-1 16,0 0-16,-1 1 0,1-3 15,-1 3-15,-1 1 16,-2 0-16,0 0 0,3-2 15,-4 1-15,3 2 0,0-1 16,0 2-16,-2-1 0,0 3 16,-2 0-16,2 1 15,1-1-15,-1 4 0,-2-4 16,0 2-16,0 1 16,1 1-16,-1-1 0,-4 11 15,-1-3-15,-4 10 0,2-1 16,-3 5-16,1-3 15,1-1 1,-1 0-16,0-4 0,1-1 0,3-3 0,-2-1 16,1 1-16,-2-3 15,2 0-15,-1 0 0,1 1 16,1-1-16,-1-1 16,0-1-16,0 0 0,-1 0 15,-1 2-15,0-1 0,0 1 16,-1 0-16,1 5 15,-1-3-15,1 0 0,0 1 16,0-1-16,1-3 0,-3 2 16,-2-2-16,3 1 15,-4 0 1,5 0-16,-2 0 0,-2 1 0,1-1 0,-1 0 16,1 1-16,-3-1 15,-1-1-15,3 0 0,-1-1 16,-2 5-16,0-3 0,0 1 15,-3-1-15,1-1 16,-1-2-16,3 2 0,-3-1 16,3 3-16,-3-3 0,0 0 15,1 0-15,-1 1 16,-1-1-16,2 1 0,-2-3 16,-1 2-16,-2-1 0,5 1 15,-3 0-15,5-1 16,-2-2-16,-2 2 0,-1 0 15,-1-1-15,-1-3 16,4 4-16,-1-1 0,-1 1 16,-1 0-16,1-1 0,0 0 15,0 1-15,-2-2 0,3 0 16,-2 2-16,3-1 16,-1-1-16,-1-2 0,1 0 15,-3 2-15,0-2 16,4 1-16,-2-1 0,1-2 15,-2 2-15,1-1 0,0-1 16,2 0-16,-1-3 16,-1 4-16,2-2 0,0 3 15,-1 0-15,0-1 16,-4-1-16,2 1 0,-2-2 16,1 4-16,-1 0 0,4-3 15,-3 0-15,2-1 16,1-1-16,2 1 0,-2-1 15,-1 1-15,-1-1 0,3 1 16,-1 0-16,0 1 16,0 0-16,2-3 0,0 1 15,-1-3-15,-1 1 0,1-1 16,1 1-16,2-1 16,-1 1-16,0-1 0,0 1 15,-1-2-15,0-3 0,2 3 16,-3-2-16,4 1 15,0-2-15,1-1 0,1 1 16,1-5-16,-1 2 16,0 2-16,-1-1 0,4 3 15,-3-3-15,1 1 0,-1-1 16,0 1-16,0 0 0,0-1 16,-1-1-16,0 0 15,-1-2-15,3 0 0,-3 0 16,4-1-16,-1 1 0,1 0 15,-2-2-15,3-1 16,-1-1-16,1 0 0,-3 0 16,3 0-16,-1-3 0,5 3 15,-4-3-15,4 1 16,-3 0-16,3-1 0,-3 2 16,2-3-16,-2-3 15,2 1-15,0-2 0,14-4 16,0 0-16,-11 7 0,-2-2 15,13-5-15,0 0 0,-13 9 16,-3-4-16,16-5 16,0 0-16,-13 9 0,-2-3 15,15-6-15,0 0 16,-18 9-16,0-2 0,18-7 16,0 0-16,0 0 0,0 0 15,0 0-15,0 0 16,-15 8-16,-1-2 0,16-6 15,0 0-15,0 0 0,0 0 16,0 0-16,0 0 0,-10 2 16,-2 0-16,5-4 15,0 0-15,1-1 0,0-1 16</inkml:trace>
  <inkml:trace contextRef="#ctx0" brushRef="#br0" timeOffset="71638.4147">17493 14164 0,'0'0'0,"0"0"15,0 0-15,0 0 0,0 0 16,0 0-16,0 0 0,0 0 16,0 0-16,-9 5 15,-2-3-15,-4 9 0,-3-1 16,9 1-16,-3 2 15,4-3-15,0 0 0,3-1 16,-1-2-16,0 4 0,-2-4 16,2 3-16,-2-2 0,2 2 15,-3 0-15,4 0 16,-1-3-16,6-7 0,0 0 16,-6 11-16,-1-4 0,7-7 15,0 0-15,-9 10 16,2 0-16,7-10 0,0 0 15,0 0-15,0 0 0,-6 12 16,0-1-16,6-11 16,0 0-16,0 0 0,0 0 15,-5 14-15,-4-2 0,9-12 16,0 0 0,0 0-16,0 0 0,-2 13 15,-2 0-15,4-13 0,0 0 16,0 12-16,0-3 0,0-9 15,0 0-15,4 10 0,0 0 16,5 0-16,-2-1 16,4-1-16,0 0 0,0-1 15,-1-1-15,4 3 0,0-4 16,2 1-16,-3 0 0,3 0 16,0 0-16,3 2 15,0-2-15,1 2 16,0-1-16,-20-7 0,0 0 15,21 10 1,-1-2-16,0 1 0,-1 2 0,-19-11 0,0 0 16,20 9-16,0 1 15,-20-10-15,0 0 0,0 0 16,0 0-16,17 8 0,-1-2 16</inkml:trace>
  <inkml:trace contextRef="#ctx0" brushRef="#br0" timeOffset="73093.1438">21275 12483 0,'0'0'0,"0"0"0,0 0 16,0 0-16,0 0 0,0 10 16,0 0-16,0 11 15,0-1-15,0 3 0,-2-1 16,0 1-16,0 1 16,0-1-16,-1 2 0,-2-1 15,1 0-15,2-1 0,-2 1 16,-1-2-16,-1-2 0,6-20 15,0 0-15,0 0 16,0 0-16,-8 11 0,0 1 16,1-8-16,-1 1 0</inkml:trace>
  <inkml:trace contextRef="#ctx0" brushRef="#br0" timeOffset="73858.9025">21318 12483 0,'0'0'0,"0"0"0,0 0 15,0 0-15,0 0 0,0 0 16,0 0-16,0 0 16,0 0-16,0 0 0,0 0 15,14 2-15,-3 0 16,13 1-16,-3-2 0,-1 2 15,-2 0-15,-1 3 0,-1-2 16,0 3-16,-2-1 16,-5 0-16,2 0 0,-6 0 15,1-2-15,-2 2 0,-2 0 16,-2 0-16,0-1 16,-4 5-16,0-2 0,-2 3 15,-2 0-15,-2 0 16,1 0-16,-3 0 0,0-1 15,1 1-15,-1 1 0,0-4 16,0 0-16,0-2 16,0 1-16,2-2 15,1-2-15,1 1 0,0-1 0,2-1 16,-2 0-16,4 0 16,-1-2-16,3 2 0,-2-2 15,4 0-15,0 0 0,4 0 16,-2-2-16,3 2 15,-1-2-15,2 4 0,0-2 16,2 2-16,0-2 0,-1 2 16,1 0-16,0 1 15,0 1-15,-8-4 0,0 0 16,6 7-16,0-2 0,-1 3 16,-3 0-16,-2 2 15,0-3-15,-2 3 0,-3 1 16,1-2-16,-2-1 15,6-8-15,0 0 0,-8 10 16,1-3-16,-6 1 0,0 1 16,1-3-16,-1-1 0,-2 1 15,2-2-15,13-4 16,0 0-16,-13 4 0,-3-2 16,16-2-16,0 0 0,0 0 15,0 0-15,0 0 16,0 0-16,-12 4 0,-2-3 15,9 1-15,-1-2 0,6-3 16,-2-1-16,6-4 16,0-2-16,3-2 0,-1 1 15,2-1-15,-2-2 0</inkml:trace>
  <inkml:trace contextRef="#ctx0" brushRef="#br0" timeOffset="74291.0111">22139 12209 0,'0'0'0,"0"0"0,0 0 16,0 0-16,0 0 0,0 0 15,0 0-15,-11 7 16,-3 1-16,-5 5 0,-3 1 16,0 4-16,0-1 15,-1 7-15,-2-1 0,-9 11 16,-1-3-16,-2 13 16,-2-3-16,1 6 0,1 1 15,-1 3-15,1-1 16,6-4-16,0-1 0,4-4 15,1-1-15,4-8 0,1 2 16,9-6-16,-2-3 0,14-25 16,0 0-16,0 0 15,0 0-15,-4 16 0,0-2 16,8-9-16,0-1 0,3-5 16,-2-2-16,5-4 15,-3-3-15,2 2 0,-2-2 16</inkml:trace>
  <inkml:trace contextRef="#ctx0" brushRef="#br0" timeOffset="74924.5923">22419 12394 0,'0'0'16,"0"0"-16,0 0 0,0 0 16,0 0-16,-9 0 0,-2 0 15,-9 0-15,-2 0 16,5 0-16,-3 0 0,2 0 15,-1 0-15,-1 0 16,-1 0-16,4 0 0,-2 0 16,2 0-16,-1 0 0,4 4 15,-2-1-15,16-3 16,0 0-16,-11 9 0,-1-1 16,12-8-16,0 0 0,-6 12 15,0-3-15,4 2 0,1-1 16,1-10-16,0 0 15,1 12-15,1-4 0,4 6 16,0-1-16,2-2 16,0 1-16,1 0 0,1 0 15,2-1-15,-3-1 16,1 4-16,-2-2 0,4-1 16,-3 2-16,-9-13 0,0 0 15,11 13-15,-4-1 0,-7-12 16,0 0-16,6 11 15,-2 1-15,-3 0 0,-1-3 16,-3 2-16,-3-1 0,-3 0 16,-2-3-16,0 3 15,-2-2-15,-5 0 0,0-2 16,-3 2-16,-3-2 0,1-2 16,-1-1-16,0-1 15,-1 0-15,-1-2 16,-1 0-16,3-2 0,0-2 0</inkml:trace>
  <inkml:trace contextRef="#ctx0" brushRef="#br0" timeOffset="79864.9052">4397 11887 0,'0'0'15,"-11"0"-15,1 0 0,-9 0 16,-2 0-16,-2 2 0,3 0 15,2 1-15,0-1 16,3 2-16,-3-2 0,1 1 16,-3 2-16,20-5 15,0 0-15,-25 1 0,2 2 16,1-2 0,-5-1-16,6 2 0,-3-2 0,5 2 15,-3-2-15,3 0 0,-1 0 16,0 0-16,1 0 0,1-2 15,1-1-15,-3-1 16,0-2-16,1 0 0,-1-1 16,0-1-16,1 1 0,1 1 15,0-2-15,4 3 16,-1-4-16,3 2 0,-1-1 16,0 3-16,0-4 0,1 1 15,-1-2-15,1 1 16,-1-1-16,1 0 0,-3-1 15,2-4-15,0-1 0,1 3 16,-3-3 0,6 1-16,-3-3 0,4 2 0,-2-1 15,2 1-15,-1-2 0,1 0 16,0 0-16,4 1 16,-2-3-16,6 20 0,0 0 15,-4-19-15,1-1 16,3-2-16,0-1 0,2 3 15,-2-1-15,0 21 0,0 0 16,3-20-16,1-2 16,4 3-16,0-3 0,3 5 15,-5-3-15,7 4 0,-4-2 16,2 5-16,2-3 16,3 4-16,-2-2 0,1 3 15,1-3-15,4 2 0,-2 1 16,0-2-16,0 2 15,4 1-15,-4-1 0,6 1 16,0-2-16,0 1 16,-1 3-16,4 1 0,0 1 15,-1 3-15,0-4 0,3 6 16,0-2-16,0 3 16,-2 0-16,0 3 0,0-3 15,3 1-15,-1 1 0,0 5 16,0-4-16,0 3 15,0-1-15,3 2 0,-3-1 16,1 4-16,-2-2 16,3-1-16,-4 1 0,2 0 15,-1 0-15,0 1 0,2 0 16,-1 0-16,-2 0 0,3 2 16,-4-1-16,2 0 15,-1-2-15,-1 1 0,-1-1 16,0 3-16,0-5 0,2 5 15,-2-4-15,1 1 16,-4 1-16,2 0 0,0-1 16,-3 2-16,-2-3 15,1 4-15,-1-4 0,-2 3 16,-1-1-16,-1 2 0,0-4 16,-2 3-16,-2 0 0,-11-10 15,0 0-15,9 12 16,-1-2-16,-3 4 0,-1-3 15,-2 3-15,-2-2 0,-2 1 16,0 2-16,-4 1 16,-1-3-16,-4 3 0,2-2 15,-6 3-15,-2 0 16,0 1-16,0 0 0,-4 0 16,2 0-16,-3-1 0,0 0 15,0 0-15,2-2 16,0 3-16,-2-2 0,1-3 15,-2 1-15,2-2 16,2 0-16,1-3 0,1 1 16,-3-2-16,0 1 0,1-4 15,-1 1-15,2-3 16,1 1-16</inkml:trace>
  <inkml:trace contextRef="#ctx0" brushRef="#br0" timeOffset="94061.5611">19161 11982 0,'4'0'0,"-15"0"0,7 0 16,4 0-16,0 0 15,2 0-15,-2 0 0,0 0 0,2 2 16,-2 0-16,2 0 16,0 0-16,3 2 0,2-2 15,-1 1-15,-1 2 16,1 1-16,-2-2 0,-3 3 15,1-2-15,3 1 0,-3-3 16,2 2-16,0-2 0,-1 3 16,1-2-16,0 0 15,0 0-15,2-1 0,-2-1 16,2 2-16,-2 0 0,1 1 16,-1-2-16,2 0 15,-2-2-15,2 3 0,-2 0 16,3 0-16,-4-3 0,1 4 15,-2-1-15</inkml:trace>
  <inkml:trace contextRef="#ctx0" brushRef="#br0" timeOffset="95379.7576">15251 10249 0,'0'0'0,"0"0"16,0 0-16,0 0 15,0 0-15,0 0 0,0 0 16,0 0-16,0 0 0,8-7 16,-2-1-16,5-7 15,2-3-15,2 0 0,1-2 16,1 3-16,1-1 0,-1 2 16,1-2-16,-18 18 15,0 0 1,19-9-16,-1 0 0,0 6 0,0 1 0,-4 9 15,-3-4-15,-5 6 16,-1 1-16,-3 3 0,1 0 16,-3 5-16,-3-2 0,0 5 15,-1 0-15,0 1 16,0 0-16,0-3 0,1 1 16,1-4-16,-2-2 15,4-5-15,0 1 0,2-4 16,-2-2-16,4-2 15,-1 0-15,5-4 0,-2-2 16,4-2-16,-2-2 0,3 3 16,-1-3-16,-10 8 15,0 0-15,10-4 0,-1-2 16,2 6-16,-2-2 0,-1 7 16,-1-1-16,-3 12 0,-1-6 15,-3 12-15,-3-3 0,-1 15 16,0-3-16,-3 17 15,-2-3-15,-4 7 0,2 0 16,1-7-16,-2 0 16,12-45-16,0 0 0,0 0 15,0 0-15,-7 19 16,-3-1-16,3-18 0,2 0 16</inkml:trace>
  <inkml:trace contextRef="#ctx0" brushRef="#br0" timeOffset="95836.93">15779 10126 0,'0'0'0,"0"0"0,0 0 15,0 0-15,0 0 0,0 11 16,0 1-16,0 14 15,0 0-15,3 3 0,-1 1 16,4 3-16,-2-2 0,5 1 16,1-1-16,2-7 15,-3-3-15,-9-21 0,0 0 16,13 10-16,-2 0 0,0-10 16,3 0-16,-3-4 15,-1-2-15,3-6 16,-1-1-16,0-7 0,-1-2 15,-1-3-15,-2-1 0,-4 1 16,0 0-16,-4 0 0,0 0 16,-4 3-16,0 1 0,-2 3 15,-2 1-15,-1 5 16,-3 1-16,0 6 0,1-1 16,-2 6-16,0 0 0,2 4 15,-2 1-15,3 0 16,-2 1-16,4 2 0,1-2 15,1-1-15,0-1 0,6-2 16,-1 1 0,2-3-16,-1 0 0</inkml:trace>
  <inkml:trace contextRef="#ctx0" brushRef="#br0" timeOffset="96246.9248">16081 9968 0,'0'0'0,"0"0"0,0 0 16,0 18-16,0 1 16,0 12-16,0-2 0,0 5 15,0-1-15,10 7 16,-3-4-16,-7-36 0,0 0 16,15 28-16,1-1 0,-2-12 15,0-3-15,1-6 16,-1-1-16,-1-7 0,1-1 15,-2-3-15,-1-1 0,1-5 16,-2-1-16,3-8 16,-1 1-16,-4-4 0,-2 0 15,-2-1-15,-1-1 0,-6 2 16,2 1-16,-6 3 16,1-1-16,-3 8 0,-2-4 15,0 9-15,0-1 0,0 6 16,0-1-16,1 7 15,-2-3-15,5 4 0,-1-2 16,4-1-16,-2 2 0,6-2 16,-2 1-16,4-2 15,0-2-15,-1 2 0,2-1 16</inkml:trace>
  <inkml:trace contextRef="#ctx0" brushRef="#br0" timeOffset="96579.134">16717 10061 0,'-15'2'0,"67"-16"0,-26 5 15,-2-3-15,-2-3 16,2 2-16,0-2 0,1 1 16,1 0-16,0 0 15,-3 0-15,0 3 0,1-3 16,-2 3-16,-1-1 0,-21 12 15,0 0-15,18-13 0,-3 0 16,-3 1-16,-2 0 16</inkml:trace>
  <inkml:trace contextRef="#ctx0" brushRef="#br0" timeOffset="96880.0816">16895 9590 0,'0'0'0,"0"0"0,0 0 0,0 0 16,0 0-16,4 11 16,-2-1-16,6 14 15,-3-3-15,6 11 0,-2-2 16,3 3-16,-1-2 0,2 11 15,1-1-15,1 7 0,0 0 16,0-2-16,-1-4 0,-1-1 16,0 0-16,2-5 15,-4 2-15,-1-7 0,-2-2 16,-2-11-16,-1 0 0</inkml:trace>
  <inkml:trace contextRef="#ctx0" brushRef="#br0" timeOffset="98331.7512">17681 9410 0,'0'0'0,"0"0"0,0 0 16,0 0-16,0 0 0,-5 9 16,-1-2-16,-4 10 0,-2-2 15,1 5-15,-3-3 16,2 3-1,-1 0-15,1 2 0,-1-1 0,1 0 16,1-1-16,3 0 0,0-3 16,0-1-16,-1 0 0,9-16 15,0 0-15,-8 13 0,-2 1 16,10-14-16,0 0 16,0 0-16,0 0 0,0 0 15,0 0-15,-6 13 16,0-4-16,6-9 0,0 0 15,0 0-15,0 0 0,0 0 16,0 0-16,-2 7 16,-1 0-16,3-7 0,0 0 15,0 0-15,0 0 0,0 6 16,0-1-16,0-5 16,0 0-16,0 0 0,0 0 15,5 7-15,-1-3 0,-4-4 16,0 0-16,10 3 15,-2 1-15,-8-4 0,0 0 16,11 4-16,1-2 16,-12-2-16,0 0 0,16 2 15,-3-2-15,6 0 0,-1 0 16,1 0-16,1 0 16,-1 0-16,1 0 0,-1 0 15,-2 0-15,3 0 16,0-2-16,-1 2 0,2-2 15,-2 0-15,1 0 0,1 1 16,-2-4-16,1 4 16,0-1-16,-1 0 15,1 0-15,-2 0 0,-1-1 0,-17 3 16,0 0-16,0 0 16,0 0-16,0 0 0,0 0 15,19-1-15,-4-3 0,-15 4 16,0 0-16,14-4 15,-3 0-15,-7-2 0,-2 0 16,-2 0-16,-2-1 0</inkml:trace>
  <inkml:trace contextRef="#ctx0" brushRef="#br0" timeOffset="98881.4225">17805 9215 0,'0'-12'0,"-4"55"0,2-21 15,1 3-15,-1-1 0,2 3 16,-2-2-16,2 5 16,-2-1-16,2 6 0,0-1 15,0 8-15,0-1 0,0 0 16,0 0-16,0-2 15,0-1-15,0 2 0,0-1 16,2-3-16,-2-2 0,4 0 16,-3-1-16,1-3 15,-2-3-15,2-4 16,-2-3-16,0-20 0,0 0 0,2 23 16,-2-5-16,0-18 15,0 0-15,0 0 0,0 0 16,0 0-16,0 0 0,2 20 15,0-2-15,-2-18 16,0 0-16,0 0 0,0 0 16,7 12-16,-4-3 15,3-7-15,0 1 0,-4-8 16,-1 1-16,-1-1 0,0-1 16</inkml:trace>
  <inkml:trace contextRef="#ctx0" brushRef="#br0" timeOffset="99666.203">18340 9293 0,'0'0'0,"0"0"0,0 0 0,0 0 16,0 0-16,0 0 0,0 0 15,-6 10-15,0 0 16,-1 5-16,-3-1 0,2 2 15,0-2-15,0 3 16,-1-1-16,2 1 0,0 0 16,-1 0-16,1 1 0,7-18 15,0 0-15,-7 18 0,1 0 16,6-18-16,0 0 0,0 0 16,0 0-16,0 0 15,0 0-15,-3 18 0,-1-2 16,4-16-1,0 0-15,0 14 0,0 0 0,0-14 16,0 0-16,7 8 0,-1-2 16,4-2-16,-2-2 15,1-1-15,0-1 0,2 2 16,-1-2-16,4 0 16,-3 0-16,4-2 0,-2 1 15,0-1-15,1-2 0,1 3 16,-1-2-16,2 1 15,1 0-15,-17 2 0,0 0 16,0 0-16,0 0 16,15-2-16,1 0 0,-16 2 15,0 0-15,15-2 0,1-2 16,-16 4-16,0 0 16,13-6-16,0-1 0,-8-2 15,1 0-15,-2 1 0,-2 0 16</inkml:trace>
  <inkml:trace contextRef="#ctx0" brushRef="#br0" timeOffset="100150.0769">18330 9052 0,'0'-12'0,"0"55"0,0-21 16,0 1-16,0-1 0,0 5 15,0-1-15,0 5 0,0-1 16,0 3-16,0-2 0,0 10 16,0 0-16,2-1 15,0 0-15,3-1 0,-4-2 16,1 0-16,-2 0 0,2-1 16,-2 0-16,2-4 15,-2 0-15,0 0 0,0-3 16,0-4-16,0-1 0,0 0 15,0-3-15,0-21 16,0 0-16,0 22 0,0-2 16,0-20-16,0 0 15,0 0-15,0 0 0,0 0 16,0 0-16,0 17 16,-2 0-16,0-4 0,0-1 15</inkml:trace>
  <inkml:trace contextRef="#ctx0" brushRef="#br0" timeOffset="102369.6387">18929 9181 0,'2'-13'0,"-8"62"16,4-28-16,-1 6 0,-1-2 16,2 9-16,-1-2 0,1 9 15,0 1-15,0-2 16,0 2-16,2-3 0,0-1 15,0-5-15,-2-2 0,2-31 16,0 0-16,2 28 16,0-3-16,2-9 0,-2-3 15,3-13-15,2-1 0,-3-7 16,0 1-16</inkml:trace>
  <inkml:trace contextRef="#ctx0" brushRef="#br0" timeOffset="102802.149">19141 9237 0,'0'0'0,"0"0"0,0 0 16,0 10-16,0 1 0,0 9 15,0-1-15,1 8 16,1-1-16,4 2 0,-2-1 15,7 1-15,0 0 0,2-7 16,1-1-16,1-5 0,1-1 16,-1-5-16,1 0 15,2-6-15,0 0 0,-1-8 16,1 1-16,0-5 0,-3-3 16,0-2-16,-4-2 15,-4-1-15,1 0 0,-1-1 16,-4-3-16,-1 4 0,-2-2 15,-5 2-15,-2 0 16,-2 3-16,-1-2 0,-2 9 16,-1-2-16,-2 4 15,2 1-15,2 4 0,-3 0 16,2 2-16,0 0 0,3 0 16,-2 1-16,4-2 15,-2-1-15,3-1 0,-1-2 16,1-1-16,-2-2 0</inkml:trace>
  <inkml:trace contextRef="#ctx0" brushRef="#br0" timeOffset="103386.2359">19539 9016 0,'0'0'0,"0"0"16,0 0-16,0 0 15,0 0-15,0 0 0,0 0 0,0 0 16,0 0-16,11 0 16,-2 0-16,13 0 0,0-2 15,-3 0-15,1 1 0,0-2 16,-3 1-16,-1 4 15,-2-2-15,-5 4 0,0 0 16,-5 10-16,-2-2 0,-4 6 16,0-3-16,-4 7 15,-1-3-15,0 3 0,-2 0 16,4-3-16,-2-1 0,3-4 16,0-1-16,6-3 15,-2-2-15,4-3 0,0-1 16,6-2-16,-1-2 15,5-2-15,-3-2 0,5 1 16,0-3-16,4 2 16,-3 0-16,6 0 0,1 0 0,-2 4 15,0-1-15,-2 4 16,0-1-16,-6 9 16,-1-2-16,-4 9 0,-3-3 15,-8 13-15,0 0 0,-9 6 16,0 2-16,-7 17 15,-2 0-15,-7 14 0,-1-1 16,3 2-16,-3-4 16,13-14-16,-1-3 0,16-47 15,0 0-15,0 0 0,0 0 16,-9 23-16,-1-1 0,4-12 16,-2-1-16</inkml:trace>
  <inkml:trace contextRef="#ctx0" brushRef="#br0" timeOffset="104715.1502">18717 9833 0,'-2'-13'0,"9"66"0,-5-30 16,0-1-16,-2-1 0</inkml:trace>
  <inkml:trace contextRef="#ctx0" brushRef="#br0" timeOffset="110639.0454">17495 11098 0,'-15'3'0,"72"-19"15,-33 6-15,1-3 16,-2 2-16,-1 2 16,-1-3-16,-21 12 0,0 0 0,24-11 15,-3 0-15,-21 11 0,0 0 16,17-12-16,-1-2 16,-6 0-16,-3 1 0</inkml:trace>
  <inkml:trace contextRef="#ctx0" brushRef="#br0" timeOffset="110894.2611">17575 10770 0,'0'0'0,"0"0"0,0 0 15,0 0-15,0 0 0,3 10 16,-1 1-16,0 12 15,0-2-15,2 8 0,-2-1 16,1 6-16,2 1 16,-1 8-16,0-1 0,5-3 15,-1 0-15,4-6 0,-3-1 16,-9-32-16,0 0 0,10 23 16,0-2-16</inkml:trace>
  <inkml:trace contextRef="#ctx0" brushRef="#br0" timeOffset="111394.1499">18103 10463 0,'0'0'0,"0"0"16,0 0-16,-6 17 0,1-4 15,-6 17-15,0-3 0,3 10 16,-2 1-16,4 17 16,1-2-16,3 11 0,-2 3 15,8-10-15,-2 0 16,9-17-16,1-3 0,3-16 15,1-1-15,-2-10 16,0-1-16,1-4 16,-1-3-16,-1-6 0,1-2 0,0-2 15,-3 0-15,3-5 0,-3-2 16,0-2-16,0-3 16,-6 1-16,1-1 0,-6 3 15,0-1-15,-4 4 16,0 0-16,-3 6 0,-2-2 15,-2 7-15,-4-3 0,3 8 16,-1-2-16,-1 7 16,-1 0-16,3 0 0,-2 1 15,14-8-15,0 0 0,-7 6 16,-2 1-16,5-10 16,1-1-16,-1-4 15,0 0-15</inkml:trace>
  <inkml:trace contextRef="#ctx0" brushRef="#br0" timeOffset="111747.0656">18352 10721 0,'2'-24'0,"-8"107"15,4-49-15,4-2 0,0-4 16,5-6-16,-1-3 0,8-5 15,-2 0-15,2-10 16,-1-2-16,0-5 0,-1-2 16,-1-3-16,-1-2 0,2-2 15,-1-1-15,1-7 16,0 0-16,-5 3 0,2-3 16,-5 3-16,-2-1 15,-4 2-15,0-2 0,-5 7 16,1-4-16,-1 9 15,-1-3-15,1 6 0,-4 0 16,4 6-16,-3-3 0,2 7 16,0-2-16,4 1 0,-1 1 15,3-1-15,-2-2 16,0 0-16,-1-1 0</inkml:trace>
  <inkml:trace contextRef="#ctx0" brushRef="#br0" timeOffset="111946.238">18761 10900 0,'0'-16'0,"0"69"15,0-33-15,2-6 16,0 0-16,1-5 0,-1 0 15,0-6-15,0 1 0</inkml:trace>
  <inkml:trace contextRef="#ctx0" brushRef="#br0" timeOffset="112379.0033">18923 10580 0,'0'0'0,"-3"16"0,1-1 0,0 9 0,0-1 16,2-1-16,0-3 16,4 3-16,-2 0 0,7-3 15,-4-1-15,5-5 0,0 0 16,0-5-16,-1-3 0,2-1 15,-2-2-15,0-4 16,1 0-16,0-3 0,-2-1 16,-1-1-16,-1-4 0,1 0 15,-4 0-15,-1-1 16,-2-2-16,0 3 0,0-2 16,-3 1-16,-1-3 0,-3 3 15,0 1-15,-1 5 16,1-2-1,-4 4-15,2-2 0,-1 6 0,0 0 16,2 5-16,-1-4 0,1 5 16,0 0-16,4 3 15,0-3-15,2-5 0,0 0 16,2-1-16,0-1 0</inkml:trace>
  <inkml:trace contextRef="#ctx0" brushRef="#br0" timeOffset="112759.9645">19156 10533 0,'0'0'0,"-2"13"0,0 1 16,0 9-16,0-1 0,2-2 15,-2-1-15,4 1 16,0 0-16,6-5 0,-3-1 15,8-3-15,-2-4 0,1-5 16,-1 0-16,1-4 16,0-2-16,-2 0 0,-1-1 15,3-4-15,-2 1 0,0-3 16,1-1-16,-6 0 16,1-2-16,-4 1 0,0 0 15,-4 0-15,-2-1 0,0 2 16,-1 1-16,-2 2 15,-1 0-15,-2 5 0,1-2 16,-2 4-16,0 0 0,1 2 16,0 0-16,4 4 15,1-1-15,1-2 0,0 1 16,2-4-16,-1 1 16,3-4-16,0 1 0</inkml:trace>
  <inkml:trace contextRef="#ctx0" brushRef="#br0" timeOffset="113112.8581">19536 10446 0,'0'0'0,"0"16"0,0 0 16,0 7-16,0-1 0,3-3 15,-1-1-15,3 0 16,-1-2-16,7-3 0,2-2 15,0-4-15,-2-2 0,2-5 16,-4-1-16,3-3 16,-2-3-16,1-1 0,1-3 15,0-1-15,-3-1 0,2-5 16,-3-1-16,-2-1 16,-2-1-16,-3 0 0,-1 3 15,-3 1-15,-3 0 16,-4 5-16,-1-2 0,0 7 15,-2 2-15,-3 5 0,0-2 16,0 8-16,-2 1 16,-1 2-16,-2 1 0,4-2 15,-1-1-15</inkml:trace>
  <inkml:trace contextRef="#ctx0" brushRef="#br0" timeOffset="115148.5783">15817 15708 0,'4'-11'0,"-22"55"0,9-24 15,-1 0-15,-2-1 16,2 3-16,1-3 0,-2 5 15,2-1-15,2 4 0,-2-4 16,3 2-16,1 0 16,1 4-16,0-3 0,0 0 15,1 2-15,1 0 16,-1-1-16,6 1 0,-1-1 16,1 3-16,-1-3 0,2 0 15,-2-1-15,4 1 16,-3-1-16,6-1 0,-3-1 15,3 1-15,0 1 0,2 0 16,-2-3-16,4 3 16,2-3-16,0 1 0,1-3 15,1 3-15,-1-2 0,5-2 16,-2-1 0,4 1-16,-1-2 0,1-2 0,0 2 15,3 0-15,-2-2 0,3-2 16,0-1-16,2-1 15,-3-3-15,6 2 0,-3-4 16,2 2-16,-2-3 0,4 0 16,-4-3-16,2 1 15,-2-1-15,4-3 0,-1 0 16,7-3-16,-1-1 16,1-3-16,-2-3 0,1-2 15,-3-2-15,0-3 0,1 0 16,-1-6-16,-2 2 15,0-5-15,0-1 0,0 0 16,0-3 0,-2 0-16,-2-1 0,0-1 0,-2-1 15,-1 0-15,0-3 0,-5 2 16,-1 2-16,-4 0 16,-1-1-16,-2-2 0,-4 3 15,-3-1-15,-1-2 0,0 2 16,-1-2-16,-4 2 0,-2-2 15,-5-1-15,2 1 16,-7 2-16,0-3 0,-3 1 16,-3-2-16,-2 1 15,0 1-15,-3-1 0,-2 1 16,-2 2-16,-3-2 0,1 3 16,-2 1-16,-3 4 15,-2-2-15,-1 6 0,-2-3 16,0 7-16,0-4 0,-3 8 15,1 1-15,0 3 16,0 1-16,0 4 0,-1-2 16,3 4-16,0 0 0,4 3 15,-1-1-15,1 2 16,-1 0-16,3 2 0,0-1 16,2 3-16,0 0 0,9 0 15,-1 0-15,3 4 16,-2-2-16,3 4 0,-1 0 15,2 0-15,1 0 16,3 1-16,1 0 0,1 0 16,0 0-16,6 1 0,1-1 15,3 0-15,-2-2 0,2 5 16,-3-2-16,3 2 16,-1-3-16,-1 2 0,0-3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2:39:21.88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16778 11546 0,'0'0'0,"0"0"0,0 0 16,0 0-16,0 0 0,0 0 16,0 0-16,0 0 0,0 0 15,10 3-15,-3 0 16,9 3-16,-3-2 0,3-1 16,-2-1-16,0 0 15,-1 0-15,3 0 0,-1 1 16,3-3-16,-2-3 0,4-1 15,0 0-15,1-1 16,-1-1-16,0-2 0,-1-2 16,2 2-16,-1-2 15,1 4-15,-1-1 0,1 3 16,-4-3-16,3 7 0,-2-5 16,2 8-16,-2-3 0,-1 2 15,-1 1-15,1 3 16,-1 0-16,1 2 0,2-1 15,-1 2-15,-1-1 0,5-3 16,-3 1-16,5-3 16,-1 0-16,1-6 0,-1 2 15,2-4-15,2 2 16,-2-1-16,1-2 0,1 0 16,1 0-16,-2 0 0,0 0 15,-1 5-15,2-3 0,-2 2 16,-1 0-16,-1 2 15,0 0-15,1 2 0,-2 0 16,0 0-16,2 0 0,2-1 16,-2 1-16,1-2 15,0 0-15,3 0 0,-3-2 16,3 1-16,-3-3 0,2 0 16,-3 0-16,4 2 15,-3-1-15,1 1 0,-1-1 16,1 3-16,-4 0 15,2 5-15,1-2 0,-2 3 16,-2-2-16,1 1 0,0 1 16,1 0-16,0 0 15,2 0-15,-1 0 0,3 0 16,-5-2-16,4-1 16,-3 0-16,3-1 0,-2 0 15,3-2-15,0-2 0,1 2 16,-1-2-16,1 2 15,-1-3-15,1 2 0,-1-4 16,2 4-16,-1-1 0,0 0 16,-1-1-16,2 0 15,-2 1-15,3 1 0,-3-4 16,1 3-16,-1 0 16,3 2-16,-2-2 0,1 2 15,-2 0-15,0 2 0,-2-2 16,3 2-16,-2 0 0,2 4 15,-3-1-15,3 0 16,-4-2-16,-24-3 0,0 0 16,32 6-16,-1 1 0,3-2 15,-2 1-15,5 0 16,0 1-16,0-1 0,-1-4 16,-2 1-16,1-1 0,-2-2 15,0 0-15,-2 0 16,-2-2-16,-3 2 0,-3 0 15,3 2-15,0-2 0,1 2 16,0-2 0,3 2-16,-3-2 0,2 0 0,-2 0 15,3 0-15,-2-2 0,3 2 16,-2-2-16,2 2 16,1-2-16,-1 2 0,1-3 15,-1 2-15,-2 0 0,5 1 16,-3-2-16,9-1 15,-3 2-15,2-2 16,-2-1-16,-1 3 0,-1-4 16,-2 3-16,-1 0 0,-2 2 15,-1-2-15,-7 2 16,2 0-16,-2 2 0,-2 0 16,-20-2-16,0 0 0,22 2 15,0 1-15,1 3 0,-2-2 16,-3 3-16,0-1 15,-5 4-15,-2-2 0,-2 0 16,-2-1-16</inkml:trace>
  <inkml:trace contextRef="#ctx0" brushRef="#br0" timeOffset="3203.2791">2923 12286 0,'0'0'0,"0"0"16,0 0-16,0 0 16,0 0-16,0 0 0,0 0 15,0 0-15,0 0 0,9 8 16,0 0-16,3 9 16,2-4-16,-2 5 0,-3-3 15,6 5-15,-4-2 16,1-1-16,-2 0 0,1 0 15,0-2 1,2-4-16,-2 2 0,2-3 0,-2-3 16,4-1-16,-4-2 0,2 2 15,0-2-15,-13-4 16,0 0-16,17 2 0,1 1 16,7-3-16,-2 0 0,1 0 15,-3-3-15,1 3 16,0-2-16,0 0 0,-1 0 15,0 2-15,-1-2 0,2 2 16,-1-2-16,2 2 16,-1 0-16,0-2 0,-1 0 15,1 0-15,-22 2 0,20-2 0,3-2 16,-1-2-16,1 3 16,1-1-16,-2-2 15,2 0-15,0 0 0,-1 0 0,1 0 16,0 0-16,-1 2 15,-1-2-15,1 5 16,0-3-16,2 4 0,-1-2 16,-1 2-16,1 0 0,-1 0 15,0 0-15,0-2 0,1-1 16,1 1-16,-1-2 16,1 1-16,2-1 0,-2 2 15,0-2-15,2 0 0,-1 0 16,1 2-16,-1 1 0,-2 1 15,3 0-15,-1 1 16,-1-1-16,1 4 0,-4 0 16,5 2-16,-5-2 15,2 1-15,1-1 0,-1 1 16,0-1-16,1-2 16,-1-2-16,2 0 0,-2-2 15,2 0-15,0-3 0,2 3 16,-3-2-16,1 3 15,-2-3-15,3 4 0,-3-2 16,2 4-16,-1 0 0,0 1 16,-2 1-16,0 5 15,-1-4-15,-1 4 0,1-4 16,1 3-16,1-1 0,-1 0 16,1-1-16,4-5 15,-3 2-15,3-3 0,-3-3 16,3 2-16,-4-2 0,4-2 15,0 0-15,-1 0 16,1-1-16,1 2 0,-1-1 16,1 0-16,0 1 0,1 3 15,-2-3-15,2 0 16,-4-1-16,3 0 0,0-1 16,1 0-16,-1 0 15,3 1-15,-3-3 0,1-1 16,-1 0-16,0 1 15,-1 0-15,1 1 0,0-3 0,2 1 16,-2 1-16,0 3 16,-1-1-16,-28 6 0,0 0 15,31-3-15,-2-4 0,3 5 16,-2-1-16,-4 0 16,2-1-16,-7 2 0,1-2 15</inkml:trace>
  <inkml:trace contextRef="#ctx0" brushRef="#br0" timeOffset="54421.7594">9413 8177 0,'0'0'0,"0"0"0,0 0 16,0 12-16,-2 0 0,0 9 15,0 1-15,-1-2 16,1 0-16,2-3 0,-2-1 16,4 0-16,-2 0 15,5-5-15,-1 1 0,2-4 16,-1-1-16,9-4 15,0-3-15,1-7 0,1-1 16,7-3-16,-5-2 0,6-4 16,0 3-16,1-5 15,1 0-15,0 1 0,0 0 16,3 0-16,0 1 0,4 2 16,-2-4-16,-31 19 15,0 0-15,33-9 0,-2-1 16,-2 10-16,-1 0 0,-28 0 15,0 0-15,19 10 16,-2-3-16,-3 10 0,-1-1 16,0 1-16,-2 0 0,2-1 15,-1 0-15,4-1 16,-2-1-16,3-2 0,1-2 16,5-4-16,-1-3 0,4-3 15,-1 0-15,3-3 16,-1-2-16,2-1 0,-1-3 15,1 1-15,1-2 0,2 2 16,-4 1-16,-28 7 16,0 0-16,31-6 0,-2 0 15,-1 2-15,-1 0 0,0 4 16,-4 0-16,-1 4 16,-3 0-16,-1 4 0,-3-3 15,3 3-15,-3 0 16,3 1-16,-1 0 0,3-1 15,0-1-15,5-2 0,-3-1 16,6-4-16,-3 0 16,3-4-16,-1-3 0,2-2 15,1-1-15,-4 2 0,-3-2 16</inkml:trace>
  <inkml:trace contextRef="#ctx0" brushRef="#br0" timeOffset="55359.258">12033 8162 0,'0'0'0,"0"0"15,0 0-15,0 0 0,0 0 16,0 0-16,0 0 0,0 0 15,0 0-15,8 8 16,0-1 0,5 2-16,-2 2 0,1-5 0,0 0 0,1-1 15,1-2-15,3-1 16,-1 0-16,8-2 0,-1 0 16,4-2-16,-1-2 0,2 3 15,-1-4-15,3 0 16,-1 0-16,2 2 0,-1-4 15,1 4-15,1-3 0,-1 1 16,-2 2-16,1 1 16,-1-1-16,0 0 0,-1 1 15,-1 4-15,-1-2 16,-1 4-16,-1-2 16,0 3-16,-4 0 0,2 1 15,-2 0-15,-1 3 0,0-1 16,3 0-16,-2-3 0,-20-5 15,0 0-15,28 5 16,-1-1-16,6-3 0,0-1 16,11-1-16,-2-2 0,4 0 15,-1-3-15,-2 2 16,1-2-16,-7 0 0,-2 0 16,-4 5-16,-1-2 0,-7 3 15,1 0-15,-3 3 16,0-3-16,4 0 0,-1 0 15,4-3-15,1-1 0,3-2 16,-1 0 0,4 1-16,-2 0 0,10-4 0,-1-1 15,7 2-15,1 0 0,-11 5 16,0-1-16,-8 4 16,0-1-16,-5 2 0,-1 0 15,-2 5-15,-4 1 0,3 0 16,-2-1-16,0 4 15,2 0-15,0-1 0,-3-1 16,4 0-16,-1-1 0,3 3 16,-2-3-16,0 0 15,1 1-15,-1 0 0,0-2 16,-1 0-16,0-2 16,-2 0-16,2 1 0,-1-2 15,-2 0 1,1 0-16,-2-2 0,-3-1 0,-1-1 0,-6-2 15,-1 0-15</inkml:trace>
  <inkml:trace contextRef="#ctx0" brushRef="#br0" timeOffset="80263.0786">12041 15639 0,'0'0'15,"0"0"-15,0 0 0,0 0 16,0 0-16,0 0 0,0 0 16,0 0-16,0 0 0,13 2 15,-1 1-15,9 2 16,-2 0-16,1 6 0,-3-1 16,1 3-16,0-1 0,-1 2 15,1 0-15,1 2 16,-1-3-16,5 2 0,-5-3 15,6 1-15,-2-4 0,2 0 16,-2-2-16,4-3 16,-3 0-16,5-4 0,-2 0 15,1-2-15,0-1 16,3-2-16,-3 0 0,2-1 16,1-3-16,0 3 0,-3 0 15,3 2-15,-1 1 0,2 1 16,0 0-16,1 2 15,0-2-15,-1 4 0,0 0 16,0 0-16,1 0 0,-1-2 16,-2 0-16,3 0 15,-2 0-15,-1 0 0,0 0 16,0-2-16,1 0 0,1 2 16,-1 0-16,0 2 15,-1 0-15,0 3 0,1 0 16,-4 4-16,1 0 0,1 0 15,0 1-15,0-2 16,-3-1-16,3-1 0,-3-1 16,2-4-16,-2-1 0,3-3 15,0-1-15,-1-2 16,1 0-16,1-2 0,-1-2 16,1 2-16,-2-2 15,1 2-15,-1 1 0,1 3 16,-1 0-16,0 4 15,1-2-15,1 4 0,-1 0 16,0 1-16,-1 0 0,2-2 16,0-1-16,0-1 0,1-2 15,-1 0-15,1-1 16,2-1-16,-1-4 0,0 3 16,0-1-16,0 1 15,-1 0-15,2 2 0,-3-2 16,2 2-16,-1 0 0,-1 2 15,0 0-15,1 0 16,0-2-16,1 2 0,-2-2 16,1 2-16,-1-1 0,0 1 15,-1-2-15,1 4 16,1-3-16,0 3 0,-3 0 16,0 0-16,0 0 0,0 3 15,-1-3-15,2 4 16,-2-2-16,3 1 0,-1-1 15,1 2-15,-3-2 0,-26-2 16,0 0-16,26 2 0,-2-2 16</inkml:trace>
  <inkml:trace contextRef="#ctx0" brushRef="#br0" timeOffset="84217.5543">15877 17509 0,'0'0'0,"0"0"0,0 0 0,0 0 16,0 0-1,0 0-15,0 0 0,11 2 0,-1 0 16,8 0-16,-1 0 16,1 4-16,-2-2 0,3 2 15,-1-1-15,-1 4 0,1-1 16,-2 3-16,1-2 16,0 6-16,-2-1 0,3 2 15,-1-3-15,1 3 0,-1 0 16,3-2-16,-1-1 15,0-3-15,1-3 0,2-3 16,-1 1-16,3-3 16,-2-2-16,4-2 0,-4-1 15,4 0-15,-1-3 16,3 0-16,-3-2 0,4 2 16,-3-1-16,4 0 0,-3 0 15,2 3-15,1-1 0,-1 4 16,0-1-16,3 2 0,0 0 15,-1 0-15,0-2 16,2 0-16,0-2 0,8-3 16,-2 2-16,1-2 15,2-2-15,-3 1 0,0-1 16,-2 3-16,1-2 0,-3 2 16,0 0-16,2 4 15,-1-2-15,1 2 0,-1 0 16,1 0-16,-2 1 0,3 1 15,0-3-15,0 3 16,-1-2-16,-2 1 0,0-1 16,4 0-16,0-2 0,1 2 15,-1 0-15,0 2 16,0-2-16,-1 2 0,-1-3 16,2 6-16,-1-3 0,1 2 15,-3-2-15,4 4 16,0-2-16,1 4 0,-3-3 15,4 3-15,0-2 0,-2 3 16,2-1-16,-2 3 16,1-3-16,4 0 0,-5-2 15,3 2-15,0-1 0,0-2 16,0 0-16,-1-3 16,1 0-16,-2-3 0,-2 3 15,-1-3-15,-3 1 16,3-1-16,-1-1 0,-1 0 15,1 0-15,1 0 16,-2-2-16,1 1 0,0-5 16,0 5-16,0-3 0,1 1 15,-3-1-15,2 2 16,0 0-16,0 2 0,1-2 16,-2 4-16,-1-2 0,-2 2 15,-2 0-15,-7 2 0,-2-2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2:41:06.33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8698 15917 0,'0'0'0,"0"0"0,0 0 0,0 0 16,0 0-16,0 0 0,0 0 31,0 0-31,0 0 0,0 0 0,0 0 0,0 0 16,0 0-16,0 0 15,0 0-15,0 0 0,0 0 16,0 0-16,0 0 0,9 3 15,-1 0-15,8 2 16,-1-1-16,-1 0 0,-2-2 16,-1 1-16,-1 2 0,2 0 15,-1-4-15,1 4 16,0 0-16,-3-2 0,2 1 16,-1 0-16,-1-2 0,2 0 15,-4 1-15,5 0 16,-2-2-16,-10-1 0,0 0 15,13 4-15,2-1 0,0 1 16,1 0-16,1 1 16,-1-3-16,3 3 0,-1-1 15,3 3-15,-4-4 16,1 0-16,-1 1 0,1 2 16,-2-1-16,4 1 0,-2-3 15,-18-3-15,0 0 16,21 5-16,1 1 0,2 3 15,-2-3-15,1 2 0,-1-1 16,-1 1-16,0 0 16,1 2-16,-2-2 0,1-1 15,0 2-15,-1-2 0,0-1 16,0 1-16,0 2 16,-1-1-16,-1-1 0,2 1 15,-3-2-15,1 2 16,-1 0-16,2 0 0,-2-2 15,1 1-15,0 1 0,-1 0 16,-1-2-16,-1 2 16,1-1-16,-1-1 0,1 3 15,-1 0-15,-1-1 0,1 2 16,0 0-16,-15-10 16,0 0-16,13 11 0,-2 0 15,2 1-15,-2-1 0,-1 1 16,1-2-16,-4 2 15,1 0-15,0 1 0,-2-1 16,-6-12-16,0 0 0,8 16 16,-3-1-16,1 7 15,1 0-15,-7-22 0,0 0 16,3 22-16,1-1 0,-4-21 16,0 0-16,2 25 15,0-2-15,-2-23 0,0 0 16,2 28-16,-2-2 15,0-2-15,0-1 0,-2-2 16,0-1-16,2-20 0,0 0 16,-2 19-16,-2-1 15,4-18-15,0 0 0,-3 19 16,-2-1-16,1 0 0,-2-2 16,6-16-16,0 0 15,0 0-15,0 0 0,-5 16 16,-3 0-16,0-5 0,-2 1 15,3-1-15,-3 0 16,0 1-16,-1-1 0,2 3 16,-3 0-16,-2 5 15,0-1-15,1 3 0,-3-4 16,3 2-16,-4 1 0,4-1 16,-1-1-16,1 2 0,0-3 15,0 3-15,0 0 16,-1 0-16,0-3 0,1 1 15,0-1-15,2 1 16,-3 0-16,2-1 0,0-1 16,1 2-16,-1-2 0,0-1 15,-1 0-15,0 2 16,2-1-16,2-1 0,-4-2 16,4 2-16,-1-3 0,10-12 15,0 0-15,-10 11 16,0-1-16,10-10 15,0 0-15,0 0 0,0 0 0,-10 12 16,-2-2-16,12-10 16,0 0-16,0 0 0,0 0 15,0 0-15,0 0 0,-11 7 16,-1 1-16,12-8 16,0 0-16,-12 9 0,1 1 15,1-1-15,-2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2:45:33.85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7695 11579 0,'0'0'0,"0"0"0,0 0 16,0 0-16,0 0 16,0 0-16,0 0 0,14 3 15,-2-2-15,10 2 0,-2-2 16,0 4-16,-2-4 16,-2 3-16,-1 0 0,2-2 15,-4 0-15,5 0 16,-3-2-16,5 2 0,0-2 15,0 2-15,2-2 0,0-2 16,-1 0-16,1 0 16,0 0-1,2 0-15,-3-2 0,2 1 0,-1 1 0,4-3 16,-1 0-16,1-1 16,-1-3-16,-1 4 0,-1-3 15,3 2-15,-1 0 16,0 2-16,1-1 0,2 0 15,-2-1-15,3 1 0,-2-1 16,4 0-16,-1-2 0,1 3 16,0-4-16,1 2 15,-2 2-15,1 1 0,0 1 16,0 0-16,1 2 0,2 1 16,-3 0-16,8 6 15,-1-1-15,4 5 0,-1 1 16,0 2-16,1 0 15,-5 2-15,-2-4 0,0 0 16,-2 1-16,3-1 0,0-3 16,1-1-16,-2-1 0,1-2 15,-1 0-15,1-2 16,0-2-16,-1 0 0,0-2 16,4 2-16,-1 0 15,2 0-15,-4-2 0,1 2 16,-2 0-16,2 2 15,0 0-15,0 1 0,-2 2 16,2 1-16,-2-3 0,2 4 16,0-4-16,0 2 0,-1-2 15,1 3 1,0-2-16,1 0 0,0-2 0,2-2 16,-1 0-16,1-2 0,-1 0 15,2 0-15,-1 0 16,1 0-16,-1-1 0,2 0 15,0 1-15,-2 2 0,2 0 16,0 2-16,-1-2 16,4 3-16,-3-3 0,2 1 15,-2-1-15,1 2 16,1 0-16,-1 0 0,-3-2 16,0 2-16,-1-2 0,-2 0 15,1 0 1,3 2-16,-2-2 0,4 2 0,-2 0 15,3 0-15,-1-2 0,-2 1 16,-2 2-16,-1 1 16,3-1-16,0 2 0,-2-2 15,2 6-15,0-4 0,-1 2 16,-1-2-16,0 0 16,-2-2-16,2 1 0,0-2 15,1-2-15,-1 0 16,-8-2-16,-2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5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17197-DBD0-4A58-88D3-4D5C794107DD}"/>
              </a:ext>
            </a:extLst>
          </p:cNvPr>
          <p:cNvSpPr/>
          <p:nvPr userDrawn="1"/>
        </p:nvSpPr>
        <p:spPr>
          <a:xfrm>
            <a:off x="0" y="1623717"/>
            <a:ext cx="9144000" cy="113983"/>
          </a:xfrm>
          <a:prstGeom prst="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99E61-EA12-4CAC-9C49-17C29C7F5A02}"/>
              </a:ext>
            </a:extLst>
          </p:cNvPr>
          <p:cNvSpPr/>
          <p:nvPr userDrawn="1"/>
        </p:nvSpPr>
        <p:spPr>
          <a:xfrm>
            <a:off x="3112477" y="1624850"/>
            <a:ext cx="3094892" cy="112870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D31D0-00CA-48C5-B061-023E22622900}"/>
              </a:ext>
            </a:extLst>
          </p:cNvPr>
          <p:cNvSpPr/>
          <p:nvPr userDrawn="1"/>
        </p:nvSpPr>
        <p:spPr>
          <a:xfrm>
            <a:off x="6207369" y="1623716"/>
            <a:ext cx="2936631" cy="113983"/>
          </a:xfrm>
          <a:prstGeom prst="rect">
            <a:avLst/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.gov/Archives/edgar/data/887225/000119312522132015/d276732d20f.htm#fin276732_1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rt.fss.or.kr/dsaf001/main.do?rcpNo=20220321001499&amp;dcmNo=848771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wcu.com/learn/how-to-use-check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.blog.naver.com/kgattaca/220427008499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88B7-C5BC-4488-A3D4-7A31B4773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302" y="2263435"/>
            <a:ext cx="8325393" cy="3365009"/>
          </a:xfrm>
        </p:spPr>
        <p:txBody>
          <a:bodyPr anchor="t">
            <a:noAutofit/>
          </a:bodyPr>
          <a:lstStyle/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Receivable and Payable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Accounting Principles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8F66-E1F3-43BC-90B9-28621598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939" y="4315044"/>
            <a:ext cx="6378122" cy="186381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2022. 5.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74283-B9CE-4E32-9558-AF09FDC3E504}"/>
              </a:ext>
            </a:extLst>
          </p:cNvPr>
          <p:cNvSpPr/>
          <p:nvPr/>
        </p:nvSpPr>
        <p:spPr>
          <a:xfrm>
            <a:off x="1588225" y="0"/>
            <a:ext cx="7101204" cy="1775534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1A3FF6B-47E2-4DDC-82FC-E73DBB203B10}"/>
              </a:ext>
            </a:extLst>
          </p:cNvPr>
          <p:cNvSpPr/>
          <p:nvPr/>
        </p:nvSpPr>
        <p:spPr>
          <a:xfrm rot="10800000">
            <a:off x="3071675" y="-3"/>
            <a:ext cx="6080274" cy="2334829"/>
          </a:xfrm>
          <a:prstGeom prst="triangle">
            <a:avLst>
              <a:gd name="adj" fmla="val 0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CFADFBC-9E32-489C-AD6B-4CA72EC40042}"/>
              </a:ext>
            </a:extLst>
          </p:cNvPr>
          <p:cNvSpPr/>
          <p:nvPr/>
        </p:nvSpPr>
        <p:spPr>
          <a:xfrm rot="5400000">
            <a:off x="873747" y="-892205"/>
            <a:ext cx="2760958" cy="4545367"/>
          </a:xfrm>
          <a:prstGeom prst="triangle">
            <a:avLst>
              <a:gd name="adj" fmla="val 0"/>
            </a:avLst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C89BC-C3A1-478C-B593-8D8135CA14F7}"/>
              </a:ext>
            </a:extLst>
          </p:cNvPr>
          <p:cNvSpPr txBox="1"/>
          <p:nvPr/>
        </p:nvSpPr>
        <p:spPr>
          <a:xfrm>
            <a:off x="549962" y="6639254"/>
            <a:ext cx="75922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© 2017 Cengage Learning, Principles of Financial Accounting, 2/E (IFRS Edition)</a:t>
            </a:r>
          </a:p>
        </p:txBody>
      </p:sp>
    </p:spTree>
    <p:extLst>
      <p:ext uri="{BB962C8B-B14F-4D97-AF65-F5344CB8AC3E}">
        <p14:creationId xmlns:p14="http://schemas.microsoft.com/office/powerpoint/2010/main" val="379294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Payable and Other Liability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Payable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One type of liability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- Obligation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for money, goods, or services.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Accounts Payable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 current liability representing money due for services received or merchandise purchased on credit.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Advances from customers (or unearned revenue)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 money received but we have not provided merchandise or service to our customer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We will provide the merchandise or service in the future.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052280" y="2924640"/>
              <a:ext cx="6617520" cy="34549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920" y="2915280"/>
                <a:ext cx="6636240" cy="347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740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Bakery Case #3 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(Week #1 Slides)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AP Bakery Inc. started its business on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- All transactions were made by cash.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099AF6-039C-4AF1-85BF-481721538512}"/>
              </a:ext>
            </a:extLst>
          </p:cNvPr>
          <p:cNvGraphicFramePr>
            <a:graphicFrameLocks noGrp="1"/>
          </p:cNvGraphicFramePr>
          <p:nvPr/>
        </p:nvGraphicFramePr>
        <p:xfrm>
          <a:off x="493010" y="2678479"/>
          <a:ext cx="8242616" cy="3556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8923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74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Shop rent (deposit)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1,500,000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Shop monthly rent fee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  <a:tr h="174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Oven, tables, and chairs purchase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539613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Flour, sugar, and egg purchase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04513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 of baked muffins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338783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Value of baked muffins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40979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 of sold muffins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9,500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904472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Value of sold muffins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9,500,000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821448"/>
                  </a:ext>
                </a:extLst>
              </a:tr>
              <a:tr h="174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Electricity charge 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(paid on the 20th of every month)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087460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Donation of muffins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-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-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-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997160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for Tom and Sam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027562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Dividend to the shareholders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3,000,000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329945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Number of muffin </a:t>
                      </a:r>
                      <a:r>
                        <a:rPr lang="en-US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gifticons</a:t>
                      </a:r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issued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10,000</a:t>
                      </a:r>
                    </a:p>
                  </a:txBody>
                  <a:tcPr marL="9497" marR="9497" marT="94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95470"/>
                  </a:ext>
                </a:extLst>
              </a:tr>
              <a:tr h="89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Received cash for the </a:t>
                      </a:r>
                      <a:r>
                        <a:rPr lang="en-US" sz="14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gifticon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issuance</a:t>
                      </a:r>
                    </a:p>
                  </a:txBody>
                  <a:tcPr marL="9497" marR="9497" marT="94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9,000,000</a:t>
                      </a:r>
                    </a:p>
                  </a:txBody>
                  <a:tcPr marL="9497" marR="9497" marT="94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31986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/>
              <p14:cNvContentPartPr/>
              <p14:nvPr/>
            </p14:nvContentPartPr>
            <p14:xfrm>
              <a:off x="3131280" y="5730120"/>
              <a:ext cx="470880" cy="60768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1920" y="5720760"/>
                <a:ext cx="489600" cy="62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215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Bakery Case #3</a:t>
            </a:r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(Week #1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642099" cy="4351338"/>
          </a:xfrm>
        </p:spPr>
        <p:txBody>
          <a:bodyPr>
            <a:noAutofit/>
          </a:bodyPr>
          <a:lstStyle/>
          <a:p>
            <a:pPr>
              <a:lnSpc>
                <a:spcPts val="22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 this case,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 Bakery issued </a:t>
            </a:r>
            <a:r>
              <a:rPr lang="en-US" sz="20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gifiticons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instead of borrowing money from a bank on Jan. 31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 marL="515938" indent="-515938">
              <a:lnSpc>
                <a:spcPts val="22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1) On Feb. 1</a:t>
            </a:r>
            <a:r>
              <a:rPr lang="en-US" sz="1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, your cousin, Chris, said that he wanted to buy the whole AP Bakery Inc. What would be the appropriate amount for this deal?</a:t>
            </a:r>
          </a:p>
          <a:p>
            <a:pPr marL="515938" indent="-515938">
              <a:lnSpc>
                <a:spcPts val="22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2) The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gifticons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were non-refundable. What would be your answer to Question#1?</a:t>
            </a:r>
          </a:p>
          <a:p>
            <a:pPr marL="515938" indent="-515938">
              <a:lnSpc>
                <a:spcPts val="22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3) The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gifticons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were fully refundable. What would be your answer to Question#1?</a:t>
            </a:r>
          </a:p>
          <a:p>
            <a:pPr marL="0" indent="0">
              <a:lnSpc>
                <a:spcPts val="22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4) Is the amount different from Bakery Case #2?</a:t>
            </a:r>
          </a:p>
          <a:p>
            <a:pPr marL="515938" indent="-515938">
              <a:lnSpc>
                <a:spcPts val="22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5) AP Bakery Inc. paid its electricity bill on Jan 20</a:t>
            </a:r>
            <a:r>
              <a:rPr lang="en-US" sz="1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. The bill covered the period between Dec 15</a:t>
            </a:r>
            <a:r>
              <a:rPr lang="en-US" sz="1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and Jan 15</a:t>
            </a:r>
            <a:r>
              <a:rPr lang="en-US" sz="1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electricity charge between Jan. 15</a:t>
            </a:r>
            <a:r>
              <a:rPr lang="en-US" sz="1800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 Jan. 31</a:t>
            </a:r>
            <a:r>
              <a:rPr lang="en-US" sz="1800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would be 500,000 KRW. </a:t>
            </a:r>
          </a:p>
          <a:p>
            <a:pPr marL="515938" indent="-515938">
              <a:lnSpc>
                <a:spcPts val="2200"/>
              </a:lnSpc>
              <a:spcAft>
                <a:spcPts val="6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Does this additional information change the amounts that Chris may offer?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2770200" y="4125600"/>
              <a:ext cx="1686960" cy="950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0840" y="4116240"/>
                <a:ext cx="1705680" cy="11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763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Payable and Other Liability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Accounts Payable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 company bought goods of $400 on credit.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Advances from customers (or unearned revenue)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 company issued 100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gifticons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It received $500 of cash from customers. 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24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 customer presented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gifticon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 The company gave the customer the goods whose book value was $4.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48F1F0-475A-4BBE-9852-864F120167D7}"/>
              </a:ext>
            </a:extLst>
          </p:cNvPr>
          <p:cNvSpPr txBox="1"/>
          <p:nvPr/>
        </p:nvSpPr>
        <p:spPr>
          <a:xfrm>
            <a:off x="1247798" y="2591738"/>
            <a:ext cx="31467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          $400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51137-C0E5-433D-9FEB-0DFDB078ED3F}"/>
              </a:ext>
            </a:extLst>
          </p:cNvPr>
          <p:cNvSpPr txBox="1"/>
          <p:nvPr/>
        </p:nvSpPr>
        <p:spPr>
          <a:xfrm>
            <a:off x="4735403" y="2591738"/>
            <a:ext cx="343129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Accounts Payable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$400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F1BB0F-7EC9-4510-A047-5569CEFFF136}"/>
              </a:ext>
            </a:extLst>
          </p:cNvPr>
          <p:cNvSpPr/>
          <p:nvPr/>
        </p:nvSpPr>
        <p:spPr>
          <a:xfrm>
            <a:off x="1143613" y="2601490"/>
            <a:ext cx="7098390" cy="36489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2FEE25-981C-4A8A-9832-8D3751FE593D}"/>
              </a:ext>
            </a:extLst>
          </p:cNvPr>
          <p:cNvSpPr txBox="1"/>
          <p:nvPr/>
        </p:nvSpPr>
        <p:spPr>
          <a:xfrm>
            <a:off x="1271107" y="4239455"/>
            <a:ext cx="34122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$500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A7204-5927-454E-9720-B3EE2B2582CC}"/>
              </a:ext>
            </a:extLst>
          </p:cNvPr>
          <p:cNvSpPr txBox="1"/>
          <p:nvPr/>
        </p:nvSpPr>
        <p:spPr>
          <a:xfrm>
            <a:off x="4758711" y="4239455"/>
            <a:ext cx="34312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Advanced from customers    $500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B1D215-6B20-4287-9FC0-1A1EFF2026A2}"/>
              </a:ext>
            </a:extLst>
          </p:cNvPr>
          <p:cNvSpPr/>
          <p:nvPr/>
        </p:nvSpPr>
        <p:spPr>
          <a:xfrm>
            <a:off x="1166921" y="4249207"/>
            <a:ext cx="7098390" cy="36489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5D9F88-F0F6-4B2F-90F1-DFFFEE760710}"/>
              </a:ext>
            </a:extLst>
          </p:cNvPr>
          <p:cNvSpPr txBox="1"/>
          <p:nvPr/>
        </p:nvSpPr>
        <p:spPr>
          <a:xfrm>
            <a:off x="1247796" y="4614478"/>
            <a:ext cx="72675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ea typeface="Cambria Math" panose="02040503050406030204" pitchFamily="18" charset="0"/>
              </a:rPr>
              <a:t>* “Cash” is an asset type account.</a:t>
            </a:r>
          </a:p>
          <a:p>
            <a:r>
              <a:rPr lang="en-US" sz="1400" dirty="0"/>
              <a:t>   “</a:t>
            </a:r>
            <a:r>
              <a:rPr lang="en-US" sz="1400" dirty="0">
                <a:ea typeface="Cambria Math" panose="02040503050406030204" pitchFamily="18" charset="0"/>
              </a:rPr>
              <a:t>Advanced from customers” is a liability type account (“Unearned revenue” is also liability.)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D14C8-9C71-4511-A4A8-019FF2A882D1}"/>
              </a:ext>
            </a:extLst>
          </p:cNvPr>
          <p:cNvSpPr txBox="1"/>
          <p:nvPr/>
        </p:nvSpPr>
        <p:spPr>
          <a:xfrm>
            <a:off x="1258555" y="5954723"/>
            <a:ext cx="3991176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Advanced from customers                  $5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 of goods                                           $4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655109-818B-4C84-B3FB-AB46F184A296}"/>
              </a:ext>
            </a:extLst>
          </p:cNvPr>
          <p:cNvSpPr txBox="1"/>
          <p:nvPr/>
        </p:nvSpPr>
        <p:spPr>
          <a:xfrm>
            <a:off x="5585260" y="5949081"/>
            <a:ext cx="3431293" cy="7797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                               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$5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            $4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9479AD-17A0-4106-886F-BC18024C0B8B}"/>
              </a:ext>
            </a:extLst>
          </p:cNvPr>
          <p:cNvSpPr/>
          <p:nvPr/>
        </p:nvSpPr>
        <p:spPr>
          <a:xfrm>
            <a:off x="1136264" y="5949080"/>
            <a:ext cx="7565376" cy="33565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F250A7-8637-47EC-B95A-EF6F535BC2FA}"/>
              </a:ext>
            </a:extLst>
          </p:cNvPr>
          <p:cNvSpPr/>
          <p:nvPr/>
        </p:nvSpPr>
        <p:spPr>
          <a:xfrm>
            <a:off x="1148533" y="6396939"/>
            <a:ext cx="7565376" cy="33565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1010520" y="1987920"/>
              <a:ext cx="7563240" cy="432936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1160" y="1978560"/>
                <a:ext cx="7581960" cy="43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59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680760" y="3450600"/>
              <a:ext cx="6080760" cy="62892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400" y="3441240"/>
                <a:ext cx="6099480" cy="64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46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Receivable and Payable(exercise)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Self-Study Material (in the e-class, Chapter #6)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3B9FD-4748-459E-A65F-D592CAC1BEC6}"/>
              </a:ext>
            </a:extLst>
          </p:cNvPr>
          <p:cNvSpPr txBox="1"/>
          <p:nvPr/>
        </p:nvSpPr>
        <p:spPr>
          <a:xfrm>
            <a:off x="628649" y="6231136"/>
            <a:ext cx="759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 2017 Cengage Learning, Principles of Financial Accounting, 2/E (IFRS Edition)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B4BDD-0A67-4F55-8256-0C4060937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80" y="2314773"/>
            <a:ext cx="7658100" cy="3733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2606400" y="3213360"/>
              <a:ext cx="6357240" cy="177228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7040" y="3204000"/>
                <a:ext cx="6375960" cy="17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836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Receivable and Payable(exercise)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Self-Study Material (in the e-class, Chapter #6)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3B9FD-4748-459E-A65F-D592CAC1BEC6}"/>
              </a:ext>
            </a:extLst>
          </p:cNvPr>
          <p:cNvSpPr txBox="1"/>
          <p:nvPr/>
        </p:nvSpPr>
        <p:spPr>
          <a:xfrm>
            <a:off x="628649" y="6231136"/>
            <a:ext cx="759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 2017 Cengage Learning, Principles of Financial Accounting, 2/E (IFRS Edition)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CE2B53-E5D0-4232-AD68-025E67BFC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29" y="2380409"/>
            <a:ext cx="76771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3387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Audit </a:t>
            </a:r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(Financial Statement Audit)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You and your friends made Company ABC with $80,000 of cash. You hired CEO, CFO, and other workers for the company. After one year, the CEO presented you the following financial statements.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If you want to check a few things about the financial statements. What will you check?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7A9D9-FD0C-4B57-A668-DB15C3D44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99" y="3928921"/>
            <a:ext cx="4876800" cy="2114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AA8B56-CCDC-43FB-8FD2-4D7C7CF12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205" y="3938446"/>
            <a:ext cx="2743200" cy="21050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6578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Audit </a:t>
            </a: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(Financial Statement Audit)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trusted third party (auditor) checks the financial statements.</a:t>
            </a:r>
          </a:p>
          <a:p>
            <a:pPr marL="398463" indent="-398463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Accounting information users can make a decision based on the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audited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statements.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 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A50ABE-5046-4EB4-8AFB-8BEEE82A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63" y="3063059"/>
            <a:ext cx="6136834" cy="29309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F9AA52-EF3E-4BD9-B53E-86CB46B6646A}"/>
              </a:ext>
            </a:extLst>
          </p:cNvPr>
          <p:cNvSpPr txBox="1"/>
          <p:nvPr/>
        </p:nvSpPr>
        <p:spPr>
          <a:xfrm>
            <a:off x="973247" y="6173399"/>
            <a:ext cx="76688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https://www.sec.gov/Archives/edgar/data/887225/000119312522132015/d276732d20f.htm#fin276732_1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F434E7-60B5-43C3-A8E2-F03C32EAEB76}"/>
              </a:ext>
            </a:extLst>
          </p:cNvPr>
          <p:cNvSpPr txBox="1"/>
          <p:nvPr/>
        </p:nvSpPr>
        <p:spPr>
          <a:xfrm>
            <a:off x="973247" y="6506032"/>
            <a:ext cx="6229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https://dart.fss.or.kr/dsaf001/main.do?rcpNo=20220321001499&amp;dcmNo=8487719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9882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Receivable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Receivable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One type of assets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-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Claims for money, goods, or services 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Accounts Receivable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 current asset representing money due for services performed or merchandise sold on credit.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Notes Receivable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 contract in the form of a note received by a company and written by its customer as a result of the company’s selling goods or providing services to the customer on credit.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1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Receivable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Notes or Checks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FEAB1-D1A1-4C74-BDD1-5363DE707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21" y="2471738"/>
            <a:ext cx="6669066" cy="2950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10D16A-2CDC-4149-9405-7FE5DBAB3751}"/>
              </a:ext>
            </a:extLst>
          </p:cNvPr>
          <p:cNvSpPr txBox="1"/>
          <p:nvPr/>
        </p:nvSpPr>
        <p:spPr>
          <a:xfrm>
            <a:off x="475893" y="6186726"/>
            <a:ext cx="71190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https://www.nwcu.com/learn/how-to-use-checks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EBBB92-1F82-4A9D-B19C-CC45BB700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555" y="3429000"/>
            <a:ext cx="6600825" cy="2438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0F5CD4-2C22-4074-AF53-38C869CC0164}"/>
              </a:ext>
            </a:extLst>
          </p:cNvPr>
          <p:cNvSpPr txBox="1"/>
          <p:nvPr/>
        </p:nvSpPr>
        <p:spPr>
          <a:xfrm>
            <a:off x="475893" y="6470212"/>
            <a:ext cx="6114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https://m.blog.naver.com/kgattaca/220427008499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59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Receivable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- 2022.4.30. 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ABC Company sold goods to XYZ Company for $500.  ABC Company accepted a 90-day, 7% note for this transaction from XYZ Company.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- 2022.7.29.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ABC Company received cash of $508.63 for the exchange of the note that it received in April.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Journal Entry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9B180-EFDB-4CFA-B61B-7D2AB20476C7}"/>
              </a:ext>
            </a:extLst>
          </p:cNvPr>
          <p:cNvSpPr txBox="1"/>
          <p:nvPr/>
        </p:nvSpPr>
        <p:spPr>
          <a:xfrm>
            <a:off x="1505986" y="4872371"/>
            <a:ext cx="29242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Note receivable              $500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 of Goods                    XXX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2161D-F727-4F50-9DD9-56B7575166B4}"/>
              </a:ext>
            </a:extLst>
          </p:cNvPr>
          <p:cNvSpPr txBox="1"/>
          <p:nvPr/>
        </p:nvSpPr>
        <p:spPr>
          <a:xfrm>
            <a:off x="5225829" y="4876804"/>
            <a:ext cx="2924270" cy="6822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                      $500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    XXX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E36B0D-F4F8-4AF6-92D7-CF132484132B}"/>
              </a:ext>
            </a:extLst>
          </p:cNvPr>
          <p:cNvSpPr/>
          <p:nvPr/>
        </p:nvSpPr>
        <p:spPr>
          <a:xfrm>
            <a:off x="1068307" y="4914397"/>
            <a:ext cx="7098390" cy="64482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8737DC-4527-46F7-BB05-B5920D23CD5B}"/>
              </a:ext>
            </a:extLst>
          </p:cNvPr>
          <p:cNvSpPr txBox="1"/>
          <p:nvPr/>
        </p:nvSpPr>
        <p:spPr>
          <a:xfrm>
            <a:off x="819289" y="4621552"/>
            <a:ext cx="292427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2022.4.30.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798C7-19B0-4D03-83C8-F67BAE3A4248}"/>
              </a:ext>
            </a:extLst>
          </p:cNvPr>
          <p:cNvSpPr txBox="1"/>
          <p:nvPr/>
        </p:nvSpPr>
        <p:spPr>
          <a:xfrm>
            <a:off x="1486262" y="5928417"/>
            <a:ext cx="31664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$508.63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EE9E40-79DA-459C-ABBB-C20EC17CEDE5}"/>
              </a:ext>
            </a:extLst>
          </p:cNvPr>
          <p:cNvSpPr txBox="1"/>
          <p:nvPr/>
        </p:nvSpPr>
        <p:spPr>
          <a:xfrm>
            <a:off x="5206106" y="5932850"/>
            <a:ext cx="2924270" cy="6258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Note receivable       $500.00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Income            $8.63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14534E1-A606-41EE-B979-47F0DEA40276}"/>
              </a:ext>
            </a:extLst>
          </p:cNvPr>
          <p:cNvSpPr/>
          <p:nvPr/>
        </p:nvSpPr>
        <p:spPr>
          <a:xfrm>
            <a:off x="1048584" y="5970443"/>
            <a:ext cx="7098390" cy="64482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0D36D9-09F9-487A-BD28-6513EEBBCDE3}"/>
              </a:ext>
            </a:extLst>
          </p:cNvPr>
          <p:cNvSpPr txBox="1"/>
          <p:nvPr/>
        </p:nvSpPr>
        <p:spPr>
          <a:xfrm>
            <a:off x="799566" y="5677598"/>
            <a:ext cx="292427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2022.7.29.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D495C8-C332-45A4-BC9A-C5DF1CBB3537}"/>
              </a:ext>
            </a:extLst>
          </p:cNvPr>
          <p:cNvSpPr txBox="1"/>
          <p:nvPr/>
        </p:nvSpPr>
        <p:spPr>
          <a:xfrm>
            <a:off x="1247796" y="6611995"/>
            <a:ext cx="72675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ea typeface="Cambria Math" panose="02040503050406030204" pitchFamily="18" charset="0"/>
              </a:rPr>
              <a:t>* “Interest Income” is a revenue type account.</a:t>
            </a:r>
            <a:endParaRPr 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57680" y="2373120"/>
              <a:ext cx="8546760" cy="41922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320" y="2363760"/>
                <a:ext cx="8565480" cy="42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07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Evaluation of Receivable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We evaluate the value of receivable periodically.</a:t>
            </a:r>
          </a:p>
          <a:p>
            <a:pPr marL="290513" indent="-290513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If a customer is broken, or in trouble, we may not receive the promised amount of money from the customer. If so, we need to include this information in the financial statements.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9B180-EFDB-4CFA-B61B-7D2AB20476C7}"/>
              </a:ext>
            </a:extLst>
          </p:cNvPr>
          <p:cNvSpPr txBox="1"/>
          <p:nvPr/>
        </p:nvSpPr>
        <p:spPr>
          <a:xfrm>
            <a:off x="1247798" y="3429132"/>
            <a:ext cx="31467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Bad Debt Expense         XXX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2161D-F727-4F50-9DD9-56B7575166B4}"/>
              </a:ext>
            </a:extLst>
          </p:cNvPr>
          <p:cNvSpPr txBox="1"/>
          <p:nvPr/>
        </p:nvSpPr>
        <p:spPr>
          <a:xfrm>
            <a:off x="4735403" y="3429132"/>
            <a:ext cx="343129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Allowance for Bad Debts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XXX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E36B0D-F4F8-4AF6-92D7-CF132484132B}"/>
              </a:ext>
            </a:extLst>
          </p:cNvPr>
          <p:cNvSpPr/>
          <p:nvPr/>
        </p:nvSpPr>
        <p:spPr>
          <a:xfrm>
            <a:off x="1143613" y="3438884"/>
            <a:ext cx="7098390" cy="364899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3D6A5-455A-47E3-B6EE-DF139C3EB861}"/>
              </a:ext>
            </a:extLst>
          </p:cNvPr>
          <p:cNvSpPr txBox="1"/>
          <p:nvPr/>
        </p:nvSpPr>
        <p:spPr>
          <a:xfrm>
            <a:off x="1247796" y="3850685"/>
            <a:ext cx="72675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ea typeface="Cambria Math" panose="02040503050406030204" pitchFamily="18" charset="0"/>
              </a:rPr>
              <a:t>* “Bad Debt Expense” is an expense type account.</a:t>
            </a:r>
          </a:p>
          <a:p>
            <a:r>
              <a:rPr lang="en-US" sz="1400" dirty="0"/>
              <a:t>   “</a:t>
            </a:r>
            <a:r>
              <a:rPr lang="en-US" sz="1400" dirty="0">
                <a:ea typeface="Cambria Math" panose="02040503050406030204" pitchFamily="18" charset="0"/>
              </a:rPr>
              <a:t>Allowance for Bad Debts” is an asset type account (A contra account to Accounts Receivable).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CE4027-B0FF-4479-9878-44D77CB51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20" y="4879046"/>
            <a:ext cx="3019815" cy="16138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6385B3-76BD-414E-8226-A72D068D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234" y="4798338"/>
            <a:ext cx="5053630" cy="18159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478800" y="3006360"/>
              <a:ext cx="8017920" cy="32173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440" y="2997000"/>
                <a:ext cx="8036640" cy="323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695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Settlement of Receivable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Finally, it is settled that the account receivable is paid by cash (all, some, or nothing). </a:t>
            </a:r>
          </a:p>
          <a:p>
            <a:pPr marL="344488" indent="-344488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If the final decision is made, we remove (derecognize) the relevant accounts from our accounting book.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9B180-EFDB-4CFA-B61B-7D2AB20476C7}"/>
              </a:ext>
            </a:extLst>
          </p:cNvPr>
          <p:cNvSpPr txBox="1"/>
          <p:nvPr/>
        </p:nvSpPr>
        <p:spPr>
          <a:xfrm>
            <a:off x="1054159" y="3559921"/>
            <a:ext cx="399117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           XXX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Allowance for Bad Debts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ZZZ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Bad Debt Expense         YYY – XXX - ZZZ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2161D-F727-4F50-9DD9-56B7575166B4}"/>
              </a:ext>
            </a:extLst>
          </p:cNvPr>
          <p:cNvSpPr txBox="1"/>
          <p:nvPr/>
        </p:nvSpPr>
        <p:spPr>
          <a:xfrm>
            <a:off x="5380864" y="3581438"/>
            <a:ext cx="343129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Accounts Receivable         YYY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E36B0D-F4F8-4AF6-92D7-CF132484132B}"/>
              </a:ext>
            </a:extLst>
          </p:cNvPr>
          <p:cNvSpPr/>
          <p:nvPr/>
        </p:nvSpPr>
        <p:spPr>
          <a:xfrm>
            <a:off x="949974" y="3523680"/>
            <a:ext cx="7565376" cy="95957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847440" y="2134080"/>
              <a:ext cx="8203320" cy="46519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080" y="2124720"/>
                <a:ext cx="8222040" cy="46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893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Evaluation of Receivable (Aging)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200"/>
              </a:lnSpc>
              <a:spcBef>
                <a:spcPts val="300"/>
              </a:spcBef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Estimating the value of accounts receivable</a:t>
            </a:r>
          </a:p>
          <a:p>
            <a:pPr>
              <a:lnSpc>
                <a:spcPts val="2200"/>
              </a:lnSpc>
              <a:spcBef>
                <a:spcPts val="300"/>
              </a:spcBef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Aging is one of the way to estimate the uncollectible amounts (and collectible amounts).</a:t>
            </a:r>
          </a:p>
          <a:p>
            <a:pPr marL="290513" indent="-290513">
              <a:lnSpc>
                <a:spcPts val="22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Each receivable is categorized by the number of days it has been outstanding (or the number of days from its due date).</a:t>
            </a:r>
          </a:p>
          <a:p>
            <a:pPr marL="290513" indent="-290513">
              <a:lnSpc>
                <a:spcPts val="22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Each total is multiplied by an appropriate uncollectible percentage. This is based on the assumption that the older the receivable, the less likely the company is to collect.</a:t>
            </a:r>
          </a:p>
          <a:p>
            <a:pPr marL="290513" indent="-290513">
              <a:lnSpc>
                <a:spcPts val="2200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Usually, the uncollectible percentage is decided based on the historical records.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976320" y="1308600"/>
              <a:ext cx="7444080" cy="44611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6960" y="1299240"/>
                <a:ext cx="7462800" cy="447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90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Evaluation of Receivable (Aging)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2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圖片 6">
            <a:extLst>
              <a:ext uri="{FF2B5EF4-FFF2-40B4-BE49-F238E27FC236}">
                <a16:creationId xmlns:a16="http://schemas.microsoft.com/office/drawing/2014/main" id="{171EA8A4-CAE8-4C09-90A9-03C70DF48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965" y="1825625"/>
            <a:ext cx="5303839" cy="4895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F6AE4C-2935-4B92-A6FE-09BEE441A0D5}"/>
              </a:ext>
            </a:extLst>
          </p:cNvPr>
          <p:cNvSpPr txBox="1"/>
          <p:nvPr/>
        </p:nvSpPr>
        <p:spPr>
          <a:xfrm>
            <a:off x="549962" y="6639254"/>
            <a:ext cx="75922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© 2017 Cengage Learning, Principles of Financial Accounting, 2/E (IFRS Edition)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/>
              <p14:cNvContentPartPr/>
              <p14:nvPr/>
            </p14:nvContentPartPr>
            <p14:xfrm>
              <a:off x="887040" y="1708560"/>
              <a:ext cx="6857280" cy="480960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7680" y="1699200"/>
                <a:ext cx="6876000" cy="48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68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Evaluation of Receivable (Aging)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2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圖片 6">
            <a:extLst>
              <a:ext uri="{FF2B5EF4-FFF2-40B4-BE49-F238E27FC236}">
                <a16:creationId xmlns:a16="http://schemas.microsoft.com/office/drawing/2014/main" id="{171EA8A4-CAE8-4C09-90A9-03C70DF48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862564"/>
            <a:ext cx="5263822" cy="48589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32DE79-585D-4A6E-BB5F-A2004CE78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935" y="4343401"/>
            <a:ext cx="4666223" cy="16087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28EAC7-600C-4DED-A1BA-5B5D2A0FFA9C}"/>
              </a:ext>
            </a:extLst>
          </p:cNvPr>
          <p:cNvSpPr txBox="1"/>
          <p:nvPr/>
        </p:nvSpPr>
        <p:spPr>
          <a:xfrm>
            <a:off x="549962" y="6639254"/>
            <a:ext cx="75922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© 2017 Cengage Learning, Principles of Financial Accounting, 2/E (IFRS Edition)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1237680" y="2005200"/>
              <a:ext cx="7805160" cy="448308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8320" y="1995840"/>
                <a:ext cx="7823880" cy="45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31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20924</TotalTime>
  <Words>1231</Words>
  <Application>Microsoft Office PowerPoint</Application>
  <PresentationFormat>화면 슬라이드 쇼(4:3)</PresentationFormat>
  <Paragraphs>196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Cambria Math</vt:lpstr>
      <vt:lpstr>Times New Roman</vt:lpstr>
      <vt:lpstr>Arial</vt:lpstr>
      <vt:lpstr>Calibri Light</vt:lpstr>
      <vt:lpstr>Calibri</vt:lpstr>
      <vt:lpstr>Wingdings</vt:lpstr>
      <vt:lpstr>Office Theme</vt:lpstr>
      <vt:lpstr>Receivable and Payable - Accounting Principles</vt:lpstr>
      <vt:lpstr>Receivable</vt:lpstr>
      <vt:lpstr>Receivable</vt:lpstr>
      <vt:lpstr>Receivable</vt:lpstr>
      <vt:lpstr>Evaluation of Receivable</vt:lpstr>
      <vt:lpstr>Settlement of Receivable</vt:lpstr>
      <vt:lpstr>Evaluation of Receivable (Aging)</vt:lpstr>
      <vt:lpstr>Evaluation of Receivable (Aging)</vt:lpstr>
      <vt:lpstr>Evaluation of Receivable (Aging)</vt:lpstr>
      <vt:lpstr>Payable and Other Liability</vt:lpstr>
      <vt:lpstr>Bakery Case #3 (Week #1 Slides)</vt:lpstr>
      <vt:lpstr>Bakery Case #3 (Week #1 Slides)</vt:lpstr>
      <vt:lpstr>Payable and Other Liability</vt:lpstr>
      <vt:lpstr>Any Questions?</vt:lpstr>
      <vt:lpstr>Receivable and Payable(exercise)</vt:lpstr>
      <vt:lpstr>Receivable and Payable(exercise)</vt:lpstr>
      <vt:lpstr>Any Questions?</vt:lpstr>
      <vt:lpstr>Audit (Financial Statement Audit)</vt:lpstr>
      <vt:lpstr>Audit (Financial Statement Audit)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and textual analysis</dc:title>
  <dc:creator>YoonBen</dc:creator>
  <cp:lastModifiedBy>user</cp:lastModifiedBy>
  <cp:revision>273</cp:revision>
  <dcterms:created xsi:type="dcterms:W3CDTF">2021-07-21T22:11:42Z</dcterms:created>
  <dcterms:modified xsi:type="dcterms:W3CDTF">2022-05-02T04:33:15Z</dcterms:modified>
</cp:coreProperties>
</file>