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381" r:id="rId5"/>
    <p:sldId id="382" r:id="rId6"/>
    <p:sldId id="383" r:id="rId7"/>
    <p:sldId id="384" r:id="rId8"/>
    <p:sldId id="385" r:id="rId9"/>
    <p:sldId id="390" r:id="rId10"/>
    <p:sldId id="391" r:id="rId11"/>
    <p:sldId id="394" r:id="rId12"/>
    <p:sldId id="395" r:id="rId13"/>
    <p:sldId id="396" r:id="rId14"/>
    <p:sldId id="397" r:id="rId15"/>
    <p:sldId id="399" r:id="rId16"/>
    <p:sldId id="400" r:id="rId17"/>
    <p:sldId id="401" r:id="rId18"/>
    <p:sldId id="402" r:id="rId19"/>
    <p:sldId id="408" r:id="rId20"/>
    <p:sldId id="409" r:id="rId21"/>
    <p:sldId id="410" r:id="rId22"/>
    <p:sldId id="411" r:id="rId23"/>
    <p:sldId id="403" r:id="rId24"/>
    <p:sldId id="404" r:id="rId25"/>
    <p:sldId id="405" r:id="rId26"/>
    <p:sldId id="406" r:id="rId27"/>
    <p:sldId id="389" r:id="rId28"/>
    <p:sldId id="407" r:id="rId29"/>
    <p:sldId id="412" r:id="rId30"/>
    <p:sldId id="413" r:id="rId31"/>
    <p:sldId id="414" r:id="rId32"/>
    <p:sldId id="415" r:id="rId33"/>
    <p:sldId id="416" r:id="rId34"/>
    <p:sldId id="417" r:id="rId35"/>
    <p:sldId id="419" r:id="rId36"/>
    <p:sldId id="420" r:id="rId37"/>
    <p:sldId id="418" r:id="rId3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Cambria Math" panose="02040503050406030204" pitchFamily="18" charset="0"/>
      <p:regular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02-28T01:01:29.1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2-02-28T01:01:32.089"/>
    </inkml:context>
  </inkml:definitions>
  <inkml:trace contextRef="#ctx0" brushRef="#br0">6826 16210 0</inkml:trace>
  <inkml:trace contextRef="#ctx1" brushRef="#br0">16364 10289 0,'0'0'0,"0"0"0,0 0 16,0 4-16,0-4 0,0 1 0,0 12 15,0-3-15,3 7 0,-1-1 16,-1 8-16,1-1 0,0 6 16,0 2-16,0 4 15,-2-2-15,2 10 0,0 0 16,3 2-16,-1-2 0,5 2 15,-2-1-15,3 1 16,0-2-16,0 4 16,-3-2-16,5 3 0,-2-2 15,-1 4-15,1-4 0,0 4 16,0-3-16,2 3 16,-2-3-16,0 2 0,-1-2 15,2 2-15,-2-2 0,3 2 16,-2 0-16,-1 2 15,-1-1-15,1-1 0,-2-2 16,-1 0-16,-1 0 0,1-4 16,1-2-16,-2-3 0,1-3 15,0-6-15,-2 1 16,1-8-16,0-3 0,-1-7 16,-1 0-1,-1-8-15,-2 0 0</inkml:trace>
  <inkml:trace contextRef="#ctx1" brushRef="#br0" timeOffset="387.434">17716 10652 0,'0'0'0,"0"15"16,-2-3-16,-1 14 0,-1 2 16,-4 7-16,1 1 15,-9 11-15,-1 0 0,-3 10 16,0-2-16,-1 10 16,-4-3-16,-2 17 0,0-2 15,-3 5-15,1-2 0,2 1 16,-3 0-16,5-5 15,-1 2-15,6-7 0,-2 2 32,-7 47-32,22-73 0,-3-1 0,8-15 15,0 0-15,6-11 16,-2-2-16,9-12 0,2-1 16,4-10-16,-1-3 0,13-16 15,1 1-15,21-27 16,-2 3-16,15-20 0,-1 1 15</inkml:trace>
  <inkml:trace contextRef="#ctx1" brushRef="#br0" timeOffset="754.8459">18987 11037 0,'6'-18'0,"-35"85"0,11-35 0,-10 15 16,2-2-16,-17 20 15,1 0-15,-8 15 0,0-1 16,-1 5-16,-3-2 0,6 5 16,-3 0-16,10-11 15,-3 1-15,13-14 16,0-1-16,5-2 0,0-3 0,8-6 15,-4 0-15,9-10 0,-2 0 16,6-8-16,0-1 0,1-5 16,2-1-16,6-26 15,0 0-15,0 14 0,-2 0 16,8-13-16,-2 1 0,11-11 16,-4-1-16,13-14 15,-2 1-15,15-17 0,-1-1 0</inkml:trace>
  <inkml:trace contextRef="#ctx1" brushRef="#br0" timeOffset="1114.161">20036 11694 0,'0'-12'0,"-7"59"0,2-26 0,-12 7 15,-3-2 1,-13 11-16,0 0 0,-21 11 0,2 2 16,-23 15-16,0-2 15,-18 18-15,-5-4 0,15 2 16,-3 0-16,11-2 0,1-3 16,9-2-16,0-4 15,18-9-15,-1-2 0,11-6 16,-3-2-16,8-4 15,1-2-15,10-7 0,-1-3 16,6-8-16,1 0 0,5-11 16,0 0-16,1-3 15,-1-2-15,0-5 0,0 0 16,1-2-16,-3-2 16,-1-3-16,-3-2 0,3 1 0,-3 1 15</inkml:trace>
  <inkml:trace contextRef="#ctx1" brushRef="#br0" timeOffset="2508.3786">13104 12237 0,'2'-23'0,"-16"116"0,6-49 0,0 21 16,-2-2-16,3 16 15,-1-3-15,6 9 0,0-3 16,8-1-16,-2-1 0,7-9 0,-1 0 31,4-21-31,0 0 16,4-19-16,0-1 0,4-16 15,-2-3-15,4-9 0,0-2 16,7-5-16,-2-3 16,9-6-16,-3 0 0,14-7 15,-1-1-15,13-7 0,-2-2 16,0 6-16,0 0 15,-9 11-15,-2 0 0,-6 14 16,-4-2-16,-4 14 0,-1-2 16,-5 12-16,0 1 15,-6 19-15,0-3 0,0 18 16,-2-1-16,-2 13 0,0-2 16,3 0-16,-1-1 0,3-14 15,-4-4-15,2-16 16,1 1-16,2-17 0,-3 2 15,2-9-15,1-4 0,5-7 16,0 0-16,6-7 16,-2 2-16,15-11 0,1-2 15,13-7-15,-2-1 0,4-2 16,0-2-16,-6 9 16,-1-1-16,-9 12 0,3 1 15,-13 11-15,0 0 0,-3 16 16,-2-3-16,-2 18 15,1-2-15,-2 20 0,-3-2 16,1 17-16,-2-2 0,2 13 16,-1-1-16,4-3 15,1-2-15,2-14 0,-1-1 16,3-18-16,-1-2 16,1-16-16,2 0 0,3-9 15,-1-1-15,4-6 0,0-2 16,7-6-16,0 0 0,6-6 15,-3-1-15,8 3 0,-4-2 16,4 8-16,-1-2 0,0 15 16,-2-4-16,-3 16 15,0 1-15,-7 15 0,-2 2 16,-7 9-16,2 2 0,0 6 16,-4 2-16,6 0 15,-2 1-15,6-4 0,-3-2 16,8-6-16,-2-2 0,7-12 15,-1 1-15,8-10 16,-1-3 0,8-7-16,-4-2 0,4-2 0,0-2 0,-4 3 15,-2 1-15,-3 11 16,0 1-16,-4 22 0,-3-3 16,-4 30-16,-3 0 0,-15-8 15,0 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21:14.5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17119 12019 0,'0'0'0,"0"0"0,0 0 16,0 0-16,0 0 0,0 0 15,0 0-15,0 0 0,0 0 16,0 0-16,0 0 16,0 0-16,0 0 0,0 0 15,0 0-15,0 0 0,0 0 16,0 0-16,0 0 16,0 0-16,0 0 0,0 0 15,0 0-15,11 0 0,-1 0 16,8 0-16,0 0 0,-1 0 15,-1 0-15,1 0 0,1 0 16,0 0-16,-1 0 16,3 0-16,-3-2 0,-1 0 15,-1 1-15,0 1 0,-1-2 16,0 2-16,-1-2 16,3 2-16,-1-1 0,3 1 15,-3 0-15,7 0 0,0 0 16,-3 0-1,1-4-15,2 4 16,-3 0-16,1 0 0,0-1 0,-1 1 31,-1-2-31,-18 2 0,0 0 0,22 0 0,-3-3 16,-19 3-16,0 0 16,0 0-16,0 0 0,20 0 15,-2-1-15,-18 1 0,0 0 16,0 0-16,0 0 0,0 0 15,0 0-15,17 1 0,-4-1 16,-13 0-16,0 0 0,0 0 16,0 0-16,0 0 15,0 0-15,8 0 0,1 0 16,-9 0-16,0-1 0,-2-1 16,-3-2-16</inkml:trace>
  <inkml:trace contextRef="#ctx0" brushRef="#br0" timeOffset="611.7844">17537 11469 0,'0'0'0,"0"0"16,0 0-16,0 0 0,0 0 0,0 0 0,0 0 16,0 0-16,0 0 15,0 0-15,0 0 0,0 12 16,-3 1-16,1 10 0,0 1 15,0 2-15,0 0 0,2 4 16,-2-1-16,0 2 16,0 0-16,1 1 0,-3 2 0,2 7 15,0-2-15,2 3 16,-2-3-16,2 2 0,-2 0 16,2-2-16,0 1 15,0-1-15,0-1 16,-5-1-16,2 0 0,-3-1 0,0-3 15,3 5-15,-3-4 0,1 4 16,1-3-16,-1 1 16,-1-3-16,2 1 0,-1-1 31,1-2-31,-1 0 0,1-5 16,1-2-16,1-5 0,-2 1 15</inkml:trace>
  <inkml:trace contextRef="#ctx0" brushRef="#br0" timeOffset="15436.267">3253 17668 0,'0'0'0,"0"0"0,0 0 16,0 0-16,0 0 0,0 0 15,0 0-15,0 0 0,0 0 16,0 0-16,0 0 0,0 0 16,0 0-16,0 0 0,0 0 15,0 0-15,0 0 16,0 0-16,0 0 0,0 0 16,0 0-16,0 0 15,0 0-15,12 0 0,-2 0 16,11 0-16,0 0 0,-1 0 15,-4 0-15,4 0 16,-1 0-16,3 2 0,-2-2 16,1 2-16,-1-2 0,0 0 15,-2-2-15,2 0 16,1 0-16,2 1 0,-2-2 16,3 2-1,-1-1-15,2 2 16,-1-3-16,3 2 0,-1-1 15,2 2-15,0-2 0,1 2 16,-3-2-16,4 0 16,0 0-16,2 0 0,1-3 15,6 3-15,0-4 0,2 3 16,-2-1-16,-1 1 16,-3 3-16,2-3 15,0-1-15,4 0 0,-2 1 0,1 1 16,1 0-16,-4 0 15,2 0-15,2 0 0,0-2 16,-1 2-16,1 0 0,2 0 16,-2-3-16,7 2 15,-1-1-15,2 2 16,-1-2-16,1 0 0,1 1 16,-1 0-16,0 0 0,1-1 15,2 0-15,3 0 16,-2-1-16,4 4 0,1-3 15,-1 2-15,-2 0 0,1 0 16,2 0-16,-4 2 16,1-2-16,0 4 15,1-2-15,0 4 0,-2-2 0,2 0 16,-1-2-16,2 4 16,-1 0-16,-1 2 0,0-2 15,2 0-15,-1-3 16,2 4-16,-1-2 0,-1 3 15,-1-2-15,2 0 0,-2-2 16,2 3-16,-3-2 0,3 1 16,0 0-16,-2-2 15,-1 0-15,2 0 0,-1 0 16,1 2-16,2-3 0,-1 3 16,-2-2-16,0 0 15,3-2-15,1 3 0,-2-3 16,-1 3-16,2 0 15,-1 1-15,-3-1 0,1 2 16,0 0-16,0 1 0,-1 0 16,2 0-16,-3-1 0,0 3 15,-3-2-15,4 0 16,-3-2-16,-1 2 0,1 0 16,0 0-16,0-1 15,-2 4-15,1-4 0,-4 1 16,0-1-16,1 2 15,-2-1-15,-1-1 0,-1 0 16,3 1-16,-3 0 0,0 0 16,0 0-16,-1-1 0,1-1 15,-2 0-15,-1-2 16,-2 0-16,-1-2 0,1-2 16,-3 0-16,2 0 0,-1 0 15,-1 0-15,0 0 0,3 2 16,-2 0-16,1 0 15,-1-2-15,-1 0 0,0 1 16,1 1-16,-1-2 0,0-1 16,1 2-16,-1-1 15,0-1-15,1 2 0,-1-3 16,2 2-16,-2 0 16,1-2-16,-1-2 0,3 4 0,-2-2 15,-1 2 1,0 0-16,1-2 0,-2 0 0,1 0 15,0-2-15,2 3 0,-2-1 16,0-1-16,1 2 16,0-1-16,-1-2 0,0 2 15,-2 0-15,2 0 16,0 0-16,2 1 0,-4-1 16,2 2-16,-2-3 0,2 3 15,0 0-15,3-1 16,-2-3-16,1 3 0,0 2 15,0 1-15,-2-2 0,1 2 16,-2 0-16,1 2 16,-2-2-16,0 1 0,-2-1 15,-1 3-15,0-1 0,-5-1 16,-2-1-16,-1 3 16,-1-3-16,0 1 0,1-1 15,-2 0-15,0 0 0,0 0 16,-1-1-16,-2 2 15,1-1-15,-1 0 0,1-1 16,-18 1-16,0 0 0,18-3 16,-3 2-16,-15 1 15,0 0-15,18-2 0,-1-1 16,-17 3-16,0 0 0,18-3 16,-1-3-16,-17 6 15,0 0 1,16-4-16,-3-2 0,-13 6 0,0 0 0,14-6 15,-3 1-15,-11 5 16,0 0-16,12-9 0,-2 1 16,1 1-16,2-3 0,-4-1 15,1 0-15,0-1 16,-2 1-16,-1-3 0,1 0 16,0 0-16,-2 1 15,2-4-15,-3 3 0,3-5 16,-2 0-16,2 1 0,-2-1 15,-6 19-15,0 0 16,6-18-16,-2-2 0,-4 20 16,0 0-16,7-21 15,-3-1-15,-1 3 0,-1-1 0,0 0 16,-2-2-16,0 3 16,0-3-16,0-2 0,0 1 15,0 2-15,-2-3 16,2 2-16,-2-1 0,2 23 15,0 0-15,0 0 0,0 0 16,0 0-16,0 0 16,-2-22-16,1 0 0,1 22 15,0 0-15,0 0 0,0 0 16,0 0-16,0 0 16,-2-17-16,-2-3 0,4 20 15,0 0 1,-7-16-16,1-2 0,6 18 0,0 0 15,0 0-15,0 0 0,-8-14 16,0-2-16,8 16 16,0 0-16,0 0 0,0 0 15,-10-13-15,1 0 0,9 13 16,0 0-16,-12-8 16,0-2-16,12 10 0,0 0 15,-11-6-15,-4-2 0,15 8 16,0 0-16,-13-6 15,-3-1-15,16 7 0,0 0 16,-17-6-16,-1-1 0,-3 1 16,-2-1-16,0 3 15,1-2-15,3 2 16,-3-1-16,6 3 0,-4-2 0,0 2 16,1-2-16,-1 1 15,-2 2-15,3-1 0,-3 0 16,0 2-16,1-2 0,-1 0 15,1 0-15,-1 0 16,-1 0-16,-1 2 0,1-3 16,1 3-16,-2-1 0,1-1 15,-3 0-15,3 2 16,-3-2-16,2 2 0,-2 0 16,-1 0-16,-2 0 0,2 0 15,-1-2-15,-1 2 16,0 0-16,-1 0 0,1 0 15,-3 0-15,1 0 0,-1 0 16,-1-2-16,-9 2 16,-1 0-16,-5 0 0,-1-1 15,3 1-15,-2-3 0,6 3 16,-5 0-16,5 0 0,-1 0 16,2-1-16,0-1 15,1 2 1,0-3-16,0 3 0,-3 0 15,-2 0-15,-1-1 0,3 1 16,-1-2-16,3 2 16,-3 0-16,1-3 0,-3 2 15,4-1-15,-1-2 0,-3 2 16,0-2-16,0-1 16,2 0-16,-3 1 0,-1 0 15,1 0-15,-2-1 0,2 3 16,-3-2-16,2 2 15,-1-2-15,1 1 0,-3 0 16,-1 1-16,1-2 0,-1 2 16,-3-2-16,-1 4 15,2-3-15,1 3 16,-2 0-16,1 0 0,-1-3 0,1 3 16,0 0-16,-2 0 15,1-2-15,1 2 0,-4 0 16,2 0-16,-1 0 0,0 0 15,-1 0-15,5 0 16,-4-2-16,0 0 0,-1-1 16,3 0-16,-1 2 0,0 1 15,-2-3-15,0 1 16,-1 1-16,1-2 0,2 1 16,-1 2-16,-2 0 15,1-1-15,-1-1 0,4 2 16,-2-3-1,0 2-15,-2-4 0,2 1 0,2 1 16,-1-1-16,-1 0 0,0 0 16,-1 0-16,2 2 15,-3-2-15,5 3 0,-4-2 16,4 1-16,-3 0 0,5 0 16,-4-2-16,3 2 15,-2-1-15,3-1 0,-4-2 0,2 5 16,-1-2-16,5 1 15,-4-2-15,3 0 0,-2 0 16,3 1-16,-4 2 0,3-3 16,-1 0-16,1 2 15,-3-2-15,4 0 0,-3 1 16,1-2-16,1 2 16,4-1-16,-2 0 0,4 0 15,1 0-15,-4 0 0,0 0 16,2 0-16,-3 0 0,4 0 15,-3 1-15,4 0 16,-3 0-16,2 0 0,-3 2 16,5-2-16,-1 2 0,0 1 15,2-2-15,-1 4 16,3-2-16,5 1 0,-2-1 16,5 3-16,-6-3 0,3 1 15,0-1-15,2 3 16,0-1-16,-1-1 0,1-1 15,1 3-15,-1-1 0,2 1 16,0 1-16,7 0 16,-1 0-16,3 0 0,-2-2 15,2 2-15,-1 0 0,2 0 16,-3 0-16,3 1 16,-1-1-16,1 5 0,-1-4 15,2 2-15,0 2 0,2 2 16,0-4-16,1 2 15,-2 1-15,4 2 0,-2 0 16,4 2-16,-3-2 0,5 1 16,-2-1-16,2 2 15,0 0-15,0-1 16,-3 1-16,8 4 0,-3-1 0,1 5 16,1-2-16,0 5 15,0-1-15,3 1 0,-2 1 16,2 1-16,0-1 0,0 2 15,0-3-15,0 0 16,1-1-16,0-1 0,1 2 16,2-25-16,0 0 15,-2 22-15,0 1 0,2 0 16,0 0-16,2-2 0,0 0 16,3-2-16,-2 1 15,1-1-15,0 1 0,2-1 16,-3 1-16,3 1 15,1-2-15,0 0 16,1 1-16,-1-2 0,2 0 0,1-1 16,-2-2-16,1 2 0,-2-4 15,1 1-15,-2 0 0,1-3 32,1-1-32,1-1 0,-3 1 0,0 1 0,1-1 0,1-3 15,-1 0-15,3 3 16,0-3-16,-1-1 0,1-2 31,0 0-31,0-2 0,-3 0 0,2-1 0</inkml:trace>
  <inkml:trace contextRef="#ctx0" brushRef="#br0" timeOffset="49313.1624">12691 17708 0,'0'0'0,"0"0"0,0 0 0,0 0 15,0 0-15,0 0 16,0 0-16,0 0 0,0 0 15,0 0-15,0 0 0,0 0 16,0 0-16,0 0 16,0 0-16,0 0 0,0 0 15,0 0-15,0 0 16,0 0-16,0 0 0,0 0 16,0 0-16,12 0 0,-3 0 15,11 0-15,-1 0 16,-1 0-16,-1 0 0,1 0 15,-3 0-15,1 1 0,-1 2 16,3 0-16,-2 0 0,3-1 16,-3 0-16,-1 0 0,1-2 31,-1 0-31,1 0 0,-1 0 0,-1 0 31,3 0-31,-1 0 0,5 0 0,-1 0 16,2 0-16,-2 0 0,3 2 15,1-2-15,0 0 0,-2 0 16,2 0-16,0 0 0,1 0 16,-2 0-16,3 0 15,-2-2-15,1 2 0,1-2 16,1 2-16,-2-2 0,2 2 16,-1 0-16,2 0 15,-2-2-15,1 2 0,1 0 16,1 0-16,-1 0 0,0 0 15,-1-3-15,5 3 0,-2 0 16,1 0 0,0 0-16,0 0 0,1-2 0,3 2 15,-4 0-15,11 0 0,1-1 16,6 1-16,-2 0 0,1 0 16,-2-3-16,-1 6 15,0-3-15,-3 1 0,-1-1 16,-2 2-16,-1-2 0,0 0 15,-1 0-15,5 0 16,-2 0-16,0 0 0,1 0 16,1 5-16,-1-3 0,0 2 15,1-3-15,-2 3 0,1-2 16,3 2-16,-3-3 16,4 6-16,-2-3 0,-1 2 15,3-2-15,-3-1 16,-1 2-16,3 1 0,-4 0 15,5-2-15,-5-2 0,3 1 16,-1 1-16,0 2 0,0-2 16,-1 0-16,0-1 0,-2 2 15,-1-3-15,1 0 0,-2 0 32,4 0-32,-1 0 0,0 0 15,-1-1-15,4-1 16,-5-1-16,1-1 0,0 0 15,-1-2-15,0 0 0,-1 2 16,-1-2-16,2 2 16,-3-2-16,0 2 0,-1 0 15,-1 0-15,0-2 0,-3 2 16,-1-2-16,-5 4 16,-2-1-16,0 1 0,-1-2 15,-21 2-15,0 0 0,24 0 16,-4-3-16,-20 3 15,0 0-15,0 0 0,0 0 16,0 0-16,0 0 0,24 3 16,-2-3-16</inkml:trace>
  <inkml:trace contextRef="#ctx0" brushRef="#br0" timeOffset="63835.7828">17887 17604 0,'0'0'0,"0"0"0,0 0 15,0 0-15,0 0 0,0 0 16,0 0-16,0 0 0,0 0 16,0 0-16,0 0 15,0 0-15,0 0 0,0 0 16,0 0-16,0 0 0,0 0 16,0 0-16,0 0 15,0 0-15,0 0 0,0 0 16,0 0-16,12 2 0,-2 0 15,11 2-15,-1-1 0,0 2 16,-1 1-16,1-1 0,-3 0 16,3 0-1,-2-1-15,-1 2 0,1-1 16,1 1-16,-1-2 16,2 0-16,-3 0 0,5 1 15,-1-4-15,-1 4 0,2-4 16,4 3-16,-3-2 15,2 0-15,-1-2 0,3 2 16,-2-2-16,4 2 0,-2 0 16,5-2-16,-3 0 0,2 0 15,-2 0-15,3 0 16,0 0-16,3 0 0,-2-2 16,7 2-16,2-2 0,1 2 15,-2 0-15,5 0 16,-2 0-16,2 0 0,-4-2 0,2 2 15,-3 0-15,2 0 16,0 0-16,0 2 0,-2 0 16,5 2-16,-4-2 0,4 2 15,-3 0-15,3-1 0,-4 0 16,3 1-16,0-2 16,2 1-16,1 1 0,-2 1 15,1-4-15,2 5 0,-1 0 16,-1 0-16,-1 0 0,2 2 15,-1-3-15,0 1 16,-2 0-16,2 0 0,-3 0 16,3 0-16,-3-1 0,3 4 15,-2-3-15,3 1 16,-3 0-16,0 2 0,-2-3 31,1 2-31,2 0 0,1 0 16,-2 0-16,1 1 0,0 0 15,-1 0-15,1 1 0,-2-1 16,1 1-16,3 1 16,-3-4-16,0 3 0,-2 0 15,0-1-15,0 0 0,1-1 16,-4-3-16,1 3 16,-1 0-16,-3 0 0,0 0 15,0-2-15,-2 0 0,1-2 16,-1-1-16,0 1 15,-1 0-15,1 0 0,-2 0 16,0-2-16,1-2 0,-3 2 16,1-2-16,-7 0 15,1-2-15,0 2 0,-3 0 16,5 0-16,-4 0 0,4-2 16,-2 1-16,0-2 0,-1 0 15,1 2-15,-4-1 16,4 2-16,-1-2 0,1 0 15,1 0-15,-5 0 16,2-2-16,-1 3 0,1-1 16,-3-1-16,1 0 0,-2 0 15,-2 1 1,2-4-16,-1 2 0,-2-1 0,-1-1 16,-1 0-16,0 0 0,-4 3 15,0-3-15,2 0 16,-2 0-16,1 0 0,0 1 15,-1-2-15,-1-1 0,0 1 16,-1-4-16,4 2 16,-4-1-16,2 1 0,3-2 15,-3 1-15,-2-1 0,4-3 16,-2 0-16,3-4 16,-1 1-16,2-1 0,-4-1 15,2-3-15,0-1 0,-2 0 16,1-2-16,0 0 15,-1-2-15,1 2 0,0 0 16,0-1-16,0 1 0,-1-1 16,0-1-16,-2 1 0,1-1 15,-1 1-15,0-1 0,0-1 16,-1 1-16,0-1 16,-2 1-16,0 1 0,-1-1 0,-1 2 15,-2-3-15,-2 28 16,0 0-16,4-24 0,-1-2 15,-3 26-15,0 0 16,0-22 0,-3-5-16,3 27 0,0 0 15,-4-18-15,-2-5 0,6 23 16,0 0-16,-7-16 16,-1 1-16,-4 3 0,1-2 15,-2 3-15,0-3 16,0 2-16,-1 1 0,0 0 15,-3-1-15,4 5 0,-1-3 16,3 3-16,-4 0 0,2 3 16,0-3-16,13 7 15,0 0-15,-16-3 0,1-3 16,15 6-16,0 0 0,-20-3 16,-2-1-16,22 4 0,0 0 15,-27-5-15,-2 2 16,0 0-16,-2 0 0,-2-2 15,0-5-15,-6-1 16,-2-2-16,0-3 0,3 0 16,5 5-16,-1-4 0,9 8 15,-1-1-15,8 4 0,-5 0 16,3 0-16,1 0 0,-3 0 16,0 1-16,-2-1 15,-2 0-15,-3-2 0,0 0 16,-5-2-16,1-2 0,-5 1 15,1-1-15,4-1 16,-2 1-16,3 3 0,-1-1 0,1 4 16,-1-2-16,2 2 15,0 0-15,4 2 0,0-2 16,1 2-16,1-1 16,-3 0-16,2 2 0,-3-1 15,-1-1-15,0 3 0,-1-1 16,1 0-16,-1-2 15,2 3-15,-2-2 16,0 2-16,-2 0 0,4 0 0,-2-2 16,0 2-16,-2 0 0,-5 0 15,-2 0-15,3 0 0,-2-2 16,1 4-16,2-2 16,1 2-16,-1 0 0,1 1 15,0-2-15,2 3 16,0-2-16,-2 2 0,1-2 15,1-1-15,0 1 0,0 0 32,0 0-32,0 0 0,0-2 15,-1 2-15,-1-2 0,2 2 16,-1-2-16,1 0 16,-2 0-16,0 3 15,2-3-15,0 1 0,-2 1 0,0 0 16,0-2-16,0 0 0,0 0 15,2 2-15,0-2 0,-2 2 16,0-2-16,1 0 16,-1 0-16,2 0 0,-3 0 15,3 0-15,-2 0 0,2 0 16,-1 0-16,-1 0 16,0-2-16,2 2 0,-3 0 15,3 0-15,-3-2 0,3 2 16,-2-2-16,2 2 0,-2 0 0,2 0 15,-2 0-15,2 0 16,-3-2-16,5 2 0,-2-1 16,2 1-16,0-3 0,4 1 15,1 0-15,0 2 16,1-2-16,-1 2 0,-1-2 16,-1 2-16,1-2 0,-2 2 15,1-2-15,1 1 16,-1-1-16,1-1 0,-1 2 15,3 1-15,-2-2 0,5 2 16,-4-3-16,2 2 16,-1 0-16,3 1 0,0-3 31,0 3-31,0-2 0,1 2 16,-2 0-16,4 0 0,0 0 15,-1 2-15,-2-2 0,22 0 16,0 0-16,-19 3 0,-3-3 15,1 1-15,0 0 0,21-1 16,0 0-16,-20 3 16,-3-1-16,2-1 0,0 2 0,21-3 15,0 0-15,-20 3 0,-2 1 32,5 2-32,-3-1 0,5 2 15,-1-1-15,3 2 16,-1 0-16,14-8 0,0 0 0,-12 10 15,-3-1-15,15-9 16,0 0-16,-11 14 0,-1-2 16,2 6-16,-1 0 0,11-18 15,0 0-15,-8 17 0,-2-2 16,10-15-16,0 0 16,-8 18-16,1 0 0,7-18 15,0 0-15,-6 18 0,-3-3 16,4 3-16,-1-2 15,2 1-15,1 1 0,1 0 16,-2-1-16,2 4 16,0-4-16,-1 5 0,1-3 15,2 1-15,0 0 0,0-1 16,0 1-16,0-1 0,0 1 16,2 0-16,-2-2 15,0-1-15,0 1 0,3 1 16,-1-1-16,-2 0 15,0-3-15,2 1 0,-2 0 16,2-2-16,-2-3 0,0 3 16,0-3-16,2 4 15,-2-2-15,2 1 0,-1-1 16,1 2 0,-2-1-16,2 1 0,-2-1 0,2 0 15,-2-3-15,2 1 0,-2-1 16,2 1-16,-2-1 0,2-2 15,-2 1-15,2 0 16,0-2-16,-1 2 0,2-3 16,1 1-16,-2 0 0,2-1 15,-2 0-15,0-1 16,-1-2-16</inkml:trace>
  <inkml:trace contextRef="#ctx0" brushRef="#br0" timeOffset="69893.2957">17130 17250 0,'0'0'0,"0"0"0,0 0 0,0 0 31,0 0-31,0 0 0,0 0 0,0 0 16,0 0-16,0 0 0,0 0 15,0 0-15,0 0 16,0 0-16,0 0 0,0 0 16,0 0-16,0 0 0,0 0 15,0 0-15,0 0 0,0 0 16,0 0-16,0 0 0,0 0 15,0 0-15,0 0 0,12 4 16,-1-2-16,8 4 16,0-2-16,1 0 0,-2 0 15,-1 0-15,-1-2 0,1-1 16,-1-1-16,-1 0 16,2 0-16,-2 0 0,-1-1 15,0 1-15,0 0 0,1 0 16,0-2-16,0 2 15,-2-3-15,3 2 0,-1-1 16,-15 2-16,0 0 0,18 0 16,0-2-16,-18 2 0,0 0 15,23-2-15,0-3 16,2 4-16,-1-2 0,-24 3 16,0 0-16,0 0 15,0 0-15,20-3 0,2-1 16,-22 4-1,0 0-15,0 0 16,0 0-16,0 0 0,0 0 0,22-2 16,0-2-16,-22 4 15,0 0-15,0 0 0,0 0 16,19-4-16,-1 0 0,-3 1 16,-1-3-16,-5 0 15,-1 0-15,-2-2 0,-2-2 16,-2 2-16,0 0 0</inkml:trace>
  <inkml:trace contextRef="#ctx0" brushRef="#br0" timeOffset="70502.4983">17507 16652 0,'0'0'0,"0"0"0,0 0 16,0 0-16,0 0 0,0 0 15,0 0-15,-2 11 0,-2-4 16,-2 11-16,0 0 16,2-2-16,-1-2 0,1 1 15,-1 1-15,3 2 16,0-1-16,-1 3 0,-1-2 15,0 3-15,0-1 0,3 1 16,-1-1-16,2 5 0,-2-4 16,2 2-16,-2-2 0,2 5 15,0-2-15,2 1 16,-2 0-16,0 1 0,0-1 16,0 3-16,-2-2 0,2 1 15,-3 1-15,3 1 0,0-1 16,-2 4-16,0-2 0,2 4 15,-2-3-15,0 12 0,1-1 16,-1 7-16,0-2 0,0-1 16,0-3-16,0-2 15,0 0-15,-2-6 0,1 1 32,-6-5-32,2-1 0,-1-12 15,0-3-15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23:17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3249 17030 0,'0'0'0,"0"0"0,0 0 0,0 0 16,0 0-16,0 0 31,0 0-31,0 0 0,0 0 0,0 0 0,0 0 32,10 2-32,0 0 0,7 2 15,-2 0-15,4 0 16,-2 0-16,-2-2 0,-2 0 0,4 2 0,-3-3 0,4 3 31,-3 1-31,3-4 16,-2 0-16,3 2 0,-1-3 15,3 2-15,0-2 0,2 2 16,-1-2-16,1-2 0,0-3 16,3 3-16,-2-3 15,-2 1-15,2 1 0,1-1 16,-2 0-16,3 2 0,-2 1 15,4-2-15,-1 1 0,2 2 16,1 0-16,2 2 16,-1-2-16,2 3 0,-1-3 15,9 0-15,-2 0 0,4 0 16,1-3-16,0 1 16,0-2-16,-2 0 0,0 0 15,1 0-15,-1 0 0,0 1 16,2-3-16,0 4 15,-2-2-15,3 0 0,-3-2 0,2 2 16,-1 0-16,6 2 0,-2-2 16,2 2-16,1-2 15,0 2-15,-1-2 16,1 3-16,1-4 0,5 4 0,-3-2 16,6 2-16,-2-2 15,-1 2-15,1-1 0,0 2 16,-1 0-16,-2 0 0,0 0 15,1 2-15,1-1 0,-1 3 32,-1 0-32,1 2 0,1-2 15,0 0-15,-1 0 0,1 0 16,0 1-16,-1 0 16,-1-1-16,1-1 0,0 0 15,0 1-15,0-2 0,1 2 16,-2-2-16,-2-1 15,1-1-15,1 4 0,-2-2 16,1 2-16,-2 0 0,2 0 0,-2-2 16,1 5-16,-2-4 0,1 3 15,1-2-15,0 1 0,-1 0 16,2 0-16,1-1 16,0 2-16,-1 1 0,-1 0 15,1 1-15,0 2 0,0-3 31,2 1-31,0 0 0,0 0 16,-2 0-16,0 0 16,0-2-16,2 0 0,-2 0 15,1 0-15,1-1 0,2 3 16,0-2-16,1 0 0,-2-2 16,3 0-16,-2 0 0,-1 0 15,1-1-15,0 2 0,0-4 16,0 1-16,0 0 0,0 0 15,-1-2-15,3 0 0,-2 0 16,2 2-16,0-2 16,2 4-16,-3-2 0,5 2 15,-2-2-15,0 4 0,-3-2 16,4 2-16,-4 0 16,1 0-16,-3-3 0,-2 1 15,-1-2-15,2 2 0,-3-2 16,0 1-16,-3 3 15,-3-2-15,0-3 0,1 1 16,-2 0-16,2 0 0,0-1 16,-3 2-16,3-3 15,-3 2-15,0 0 0,0 0 16,-1-2-16,1 2 0,-1-2 16,-3 0-16,0 0 15,-3 0-15,1-2 0,-3 2 16,-2-2-16,0 2 15,-2-2-15,5 2 0,-2 0 16,-1 0-16,-2 0 0,1 0 16,-1-2-16,-4-1 15,1 2-15,-4 1 0,3-2 16,0 0-16,-1 0 0,1-2 16,1 0-16,-3 0 0,0 0 15,0 2-15,2-2 0,-2 0 16,-1 1-16,-1-1 31,-2-1-31,-21 5 0,0 0 16,24-5-16,-2-2 0,-22 7 15,0 0-15,20-7 16,2-1-16,1 0 0,-4 1 16,-19 7-16,0 0 0,18-10 15,-1-1-15,-17 11 0,0 0 16,18-13-16,0 0 0,-3-4 15,-1 2-15,-3-3 16,1 0-16,-2 1 0,-2-3 16,-1 1-16,-1-1 0,0 2 15,0-1-15,0-1 0,-2-2 16,0 0-16,-2 1 0,2 2 16,0-3-16,-4 22 15,0 0-15,3-24 0,-1 0 16,0-1-16,-2 0 0,2 1 15,-2-2-15,0 2 0,0 0 16,-2 0-16,0 1 16,0 0-16,-3 2 0,1-1 15,-2 1-15,2-3 0,-2 1 16,1-1-16,-4-2 16,3 3-16,-1 0 0,1 3 15,-2-1-15,0-1 0,0 1 16,1 0-16,-4 0 0,4 3 15,-3-1-15,0 1 16,1 0-16,1 2 0,-1-1 16,0 3-16,2-2 0,-1 1 31,-2-1-31,2-2 0,0 1 16,1-1-16,-2-2 0,4 2 15,-4 1-15,9 17 16,0 0-16,-7-18 15,-4 0-15,11 18 0,0 0 0,-9-15 16,-1-1-16,10 16 0,0 0 16,-10-12-16,-2-2 0,12 14 15,0 0-15,-13-8 16,-1-5-16,14 13 0,0 0 16,-13-7-16,-3 0 15,16 7-15,0 0 0,-15-5 16,-3-2-16,18 7 0,0 0 15,-17-3-15,-3-3 0,20 6 16,0 0-16,-23-5 0,2-1 16,21 6-16,0 0 0,-23-1 15,-3-4-15,1 4 16,-3-3-16,3 2 0,0 0 16,0 2-16,-2-2 0,1 2 15,1-2-15,-1 2 16,0 0-16,-1 0 0,-1-1 15,1 1-15,-4 0 0,2 0 16,-2-3 0,0 3-16,-2 0 0,-8 0 0,-4 0 15,-3 0-15,-3 0 0,2 0 32,0 0-32,3 3 0,2-3 15,0 1-15,0-1 0,-2 0 16,-1 0-16,0 0 15,-1 0-15,-1 2 0,-1-2 16,1 2-16,-2 0 0,1 0 16,-2 0-16,-3 0 15,0-2-15,-2 1 0,-3 1 16,3 1-16,1-3 0,-2 1 16,-1-1-16,1 0 15,-1 0-15,-1 0 0,3 0 16,-2 2-16,0 1 15,-2 1-15,0-2 0,-3 4 16,-3-3-16,6 4 0,-1-4 16,-2 5-16,1-3 0,1 4 15,-1-1-15,2-1 0,-1 1 16,1 0-16,-2-2 16,2-1-16,-1 2 0,1-2 15,0-4-15,0 1 0,-1-2 16,0 2-16,2-2 0,2 0 15,-2 0-15,2 0 16,-1 0-16,4 0 0,1-2 0,-2 0 16,2-2-16,1 2 15,-3 0 1,-1 2-16,-1 0 0,4-3 16,-4 1-16,3 1 0,-1-3 15,1 2-15,0-2 0,2 2 16,-2-1-16,2 0 15,-2 0-15,2 1 0,-2-2 16,2-1-16,-1 3 0,1-3 16,0 1-16,0 0 15,-2 0-15,2 0 16,0 0-16,5 0 0,-4 1 0,2-1 16,2-1-16,-3 4 15,-3-4-15,2 2 0,-3-1 16,6-1-16,0-1 0,2 3 15,0-1-15,2 0 16,-1 1-16,-3-2 0,3 0 16,-1-1-16,1-1 0,-1 4 15,3-3-15,-4 1 0,2 0 16,3 1-16,-1 0 0,2 1 16,0-1-16,1 1 15,-2 1-15,1-2 0,0 0 16,3 3-16,-1-2 0,3 2 15,0-2-15,0 3 0,1-2 16,1 1-16,-2-4 0,2 4 16,-2-3-16,0 2 15,2-2-15,0 0 0,0 0 32,2 2-32,-2-2 0,3 0 0,-1 0 0,0 0 15,-2 1-15,2-2 0,0 1 31,0 1-31,-1-1 0,5 0 16,-2 0-16,7 2 16,-1-1-16,2 3 0,-1-1 15,-1 1-15,0 0 0,0 0 16,-2 0-16,1 0 0,-1 0 16,1 1-16,1 2 0,1-1 15,0-2-15,0 2 16,-3-2-16,2 2 0,0 0 15,2 1-15,-1 0 0,2 0 16,-1 1-16,1 1 16,0-2-16,0 1 0,0 0 15,2 0-15,-2 0 0,3 2 16,-3 0-16,3 2 16,-1-1-16,2 2 0,1-2 15,1 4-15,-1-4 0,2 2 16,-3 2-16,3 1 15,0-1-15,1 3 0,1 0 16,-1 4-16,0-3 0,2 3 16,0-1-16,0 3 0,0-1 15,3 4-15,-4-2 0,5 3 16,-3-3-16,1 5 16,1-3-16,3 2 0,-2-1 15,3 1-15,-2-1 0,3 2 16,-1-1-16,3 3 0,-2-1 31,2 3-31,-2-3 0,4 3 16,0-1-16,0 3 15,0-3-15,4 1 0,-2-3 16,2 2-16,1-1 0,-3 1 16,2-1-16,3 0 15,-2-3-15,3 0 0,-2-1 16,1-3-16,2-1 0,-2 1 15,1-4-15,2-2 16,0 1-16,-1 0 0,-1-3 16,2 1-16,0 1 15,0-2-15,0-2 0,1 2 16,-3-4-16,3 1 0,-2-2 16,4 1-16,-4-4 0,2 2 15,-1 0-15,2 1 16,-3-3-16,3 1 0,-2 0 15,2 0-15,-2-1 16,-1-2-16,1 1 0,-1 0 16,0-2-16,0-1 0,2-1 15,-1 0-15,0 0 0,-1-1 16,1-3-16,2 0 16,-3 0-16,5-4 0,-2-2 15,-1-1-15,1-4 0,-2 0 16,-3-2-16</inkml:trace>
  <inkml:trace contextRef="#ctx0" brushRef="#br0" timeOffset="8230.2247">12664 17017 0,'0'0'0,"0"0"0,0 0 0,0 0 16,0 0-16,0 0 15,0 0-15,0 0 0,0 0 16,0 0-16,0 0 0,0 0 16,0 0-16,0 0 15,0 0-15,0 0 0,0 0 16,0 0-16,0 0 15,0 0-15,0 0 0,0 0 16,0 0-16,0 0 0,0 0 31,0 0-31,0 0 0,0 0 16,0 0-16,11 0 16,-1 0-16,6 0 0,-1-2 15,1-1-15,-2 2 0,-5-1 16,1-1-16,0 3 15,-3 0-15,4 0 0,-4-1 16,3 1-16,-1-3 0,4 3 0,-4 0 0,2 0 16,2-1-16,0 1 0,-1-2 15,2 0-15,1 0 32,0 2-32,1-2 0,1 0 15,-1 1-15,3-2 0,1 1 16,0 0-16,-2-2 0,4 2 15,-2-2-15,0 1 0,0 2 16,2 0-16,-2-2 16,2 1-16,0 1 0,0 1 15,0-3-15,2 3 0,-2-1 16,1 1-16,-1-3 16,0 3-16,-1-1 0,2-1 15,1-1-15,1 3 16,-1-1-16,1 1 0,-1 0 15,2 0-15,-3 0 0,3 1 16,-1-1-16,0 3 16,1-3-16,1 0 0,0 0 15,0 0-15,-2 0 0,2 0 16,0-3-16,-1 3 0,-1-1 16,3 1-16,-2 0 0,2 0 15,-4-1 1,4 1-16,-1 0 0,1 0 15,-1 0-15,1 0 0,0 0 16,-1 1-16,-2-1 16,2 1-16,1-1 0,1 3 15,-2-1-15,1-2 0,0 0 16,0 0-16,-1 0 0,1 1 0,-2-1 16,3 3-16,-1-3 15,2 1-15,-2-1 0,-1 3 16,0-3-16,3 1 0,-3 1 15,1 1-15,-2-2 16,4 0-16,-2-1 0,1 3 16,-2-3-16,1 2 15,-1-2-15,3 2 0,-3 0 16,1 0-16,0-2 0,-2 2 16,2 0-16,1 3 15,-2-4-15,3 3 0,-2-2 16,1 2-16,-1-3 0,1 6 15,-1-4 1,1 3-16,-2-2 0,0 2 16,1-2-16,0 2 0,-3-2 0,3 2 15,-3-2-15,3 2 16,-1-2-16,-1 2 0,1-4 16,-1 3-16,-3-1 15,5 0-15,-3 0 0,0 0 0,0 0 16,1 0-16,-2-1 15,4 1-15,-3-1 0,0-1 16,0-1-16,1 2 0,0-1 31,-1-1-31,2 1 0,-3 0 0,0 0 0,1 0 32,-1-2-32,1 3 0,-2-3 15,1 1-15,-1-1 0,2 0 16,-2-1-16,0 1 0,-1-3 15,2 1-15,-3 0 0,0 0 16,1 0-16,-1 1 16,-1-4-16,2 2 0,-3-1 15,3-2-15,-2 0 0,-1 0 16,-1-2-16,2-1 0,-1 1 16,-1 0-16,-1-1 0,1-2 15,-2-1-15,2 2 16,0-1-16,-1 1 0,1-2 15,-1 1-15,-1-2 16,-1-1-16,1 1 0,-1-1 16,1-2-16,-1 3 0,1-3 0,0-1 31,-1 2-31,0 0 0,-1-3 16,-1 2-16,-1-2 0,0 3 15,-1-3-15,0 3 0,-2-3 16,0 1-16,2-1 15,-11 18-15,0 0 0,7-22 16,1 0-16,0-3 0,-2-1 16,-2 1-16,0-1 15,-2 3-15,-2-3 0,0 3 16,-2-1-16,0 3 16,0-3-16,2 24 0,0 0 0,-4-21 15,-2-3 1,-2 3-16,-1-2 0,1 5 15,-2-5-15,0 5 0,-1-1 0,-2 1 16,2-1-16,-3 1 16,-1 1-16,-1 1 15,1-2-15,-1 2 0,-2-2 16,0 5-16,1-3 0,-3 2 16,0-1-16,-1 3 15,-1 0-15,1 2 0,-3-1 16,1 2-16,-1 0 0,0 3 15,-2-3-15,2 2 16,-2-1-16,-1 2 16,-2 0-16,-1 3 0,-2-2 15,1 0-15,0-1 0,-1 1 16,1 1-16,-2 3 0,-2-3 16,-7 2-16,-1-2 15,-6 0-15,1-2 0,-1 2 16,3 1-16,3-3 0,-2 0 15,3 1-15,-1 0 0,2 1 16,-2-1-16,4 0 0,-2 1 16,3 3-16,-1-2 0,0 3 15,-2-1-15,2-1 16,0-1-16,-1 1 0,-1 0 16,2 0-16,0 1 0,0-4 15,-3 2-15,1-1 0,-3 0 16,2 0-16,-2-2 0,1 3 15,0-2-15,3 1 0,-2 0 32,3 2-32,0-2 0,-1 3 15,1-4-15,-2 4 16,0-4-16,-1 4 0,0-1 16,-2 0-16,0 0 0,3 2 15,-3-2-15,5 4 16,-2 0-16,1 0 0,0 0 15,1-1-15,-2-1 16,3 0-16,-1 0 0,2 2 16,-3 1-16,0-2 0,2 1 15,1 2-15,-3 0 16,1 0-16,1 0 0,0 1 16,0-3-16,3 1 0,0-1 15,0 2-15,-2-2 0,3 1 16,-2 0-16,3 1 0,-2-2 15,2-1-15,0 2 0,-1 0 16,1-1-16,1 2 16,1 1-16,6-1 0,-3-3 15,5 3-15,-3 1 16,2-2-16,1-1 0,-1 2 16,-1 0-16,2-1 0,-3 1 15,3 2-15,-3-1 0,4 1 16,-1 0-16,1 1 0,-2-1 15,5 1-15,0 0 0,1 2 16,-1-2-16,5 2 16,-2-1-16,2 3 0,1 1 15,3-1-15,-3 0 0,6 0 32,-1 2-32,2-1 0,0 1 15,2-1-15,-2 3 0,3-1 16,-3 2-16,4 2 15,-2 0-15,1 5 16,1-1-16,2 2 0,-1-1 0,1 3 16,0-3-16,1 2 15,1 1-15,1 4 0,-1-2 0,2 1 16,-2-1-16,2 1 0,-1 0 16,3 3-16,-2-3 0,2 2 15,-2-1-15,4 1 0,-3 1 16,1-3-16,1 1 0,0-2 15,0 1-15,-1-3 16,-1 1-16,2-2 0,-1 1 16,-1-3-16,1-1 0,0-3 15,-3 0-15,2-6 0,-3-1 16,-2-4 0,0-3-16</inkml:trace>
  <inkml:trace contextRef="#ctx0" brushRef="#br0" timeOffset="26899.6619">17787 16930 0,'0'0'0,"0"0"32,0 0-32,0 0 0,0 0 15,0 0-15,0 0 0,0 0 16,0 0-16,12 0 0,-2 0 15,10 0-15,-2 0 0,-1 0 16,-1 0-16,1 1 16,-1 2-16,1-1 15,-1-1-15,1 3 0,1-2 0,3 3 16,-4-1-16,3-2 0,-1-1 16,2 2-16,-1-3 0,4 4 15,-3-3-15,2 4 0,1-4 16,3 3-16,-3 0 0,2 0 15,-1 0-15,1 1 16,-3-2-16,3 1 0,-3 0 31,4 1-31,1 0 0,2 1 16,-1-3-16,2 1 0,-2-2 16,3 2-16,-1-2 15,3 0-15,-1 0 0,9 0 16,-2 0-16,3 3 0,1-4 15,-1 3-15,-1-2 16,-2 2-16,-1-2 0,-1-1 0,-1-1 16,1 3-16,-2-3 0,3 0 15,-2 0-15,6 1 0,-5 1 16,3 1-16,-1-3 0,0 1 16,0 0-16,1 2 15,0-1-15,0-2 0,0 0 16,2 2-1,-1-2-15,5 2 0,-2 0 0,-2 3 0,1-4 16,-2 2-16,2-3 16,-2 1-16,0-1 0,1 4 15,0-2-15,0 2 0,0-3 32,0 3-32,-1-1 0,1 0 15,-2 0-15,2-1 16,-1-1-16,3 3 0,-3-2 15,0 4-15,-1-1 0,-3 0 16,2 1-16,0 0 0,-1 0 16,1-1-16,0 0 0,-1 1 15,1 0-15,0 0 16,0-1-16,1-1 0,-3 0 16,3 2-16,-2 0 0,0 0 15,-3-3-15,2 4 0,-1-4 16,3 3-16,-3 0 0,1 0 15,-2-2 1,1 0-16,1-1 0,-3 1 16,0-1-16,1 1 15,-1-2-15,0 0 0,-2-1 16,3 2-16,-1-3 16,-2 2-16,0-2 0,-1 1 15,-1 2-15,-3-1 0,-2-2 16,-1 0-16,-1 0 0,1 0 31,0-2-31,0 2 0,1 0 0,1 0 0,-2 0 16,1 0-16,-4-3 0,2 2 15,0-1-15,-1-1 16,0 0-16,1 1 0,-2-2 16,0 1-16,-3-1 0,3 3 15,-2-3-15,-2 0 0,0 0 16,-1 0-16,1-2 0,-1 3 15,1-3-15,0 2 16,-2 0-16,1-3 0,-4 1 16,-13 6-16,0 0 0,16-5 15,-3-1-15,-13 6 16,0 0-16,15-5 0,-1-4 16,1 3-16,2-1 15,-17 7-15,0 0 0,18-9 16,-1 0-16,-17 9 0,0 0 15,18-10-15,-1-1 0,2 0 16,-4-1-16,1 1 0,-3-1 16,-13 12-16,0 0 15,14-10-15,-1-1 0,2 1 16,-2 0-16,-2 0 0,1-2 16,-2 4-16,-1-2 15,2 1-15,-4-1 0,3 0 16,-2-1-16,2-2 0,-3 0 15,2 1-15,-1-1 0,2 0 16,-3 0 0,4-2-16,-4 0 0,3 0 0,-1-3 15,0 0-15,-4 1 0,3-1 32,-2 0-32,0 1 0,0-4 0,0 2 0,-3 0 0,3-1 31,-2-2-31,1 1 0,-2-1 0,1 0 0,-2-1 31,0 1-31,0-1 0,-2 23 0,0 0 0,0-22 31,0-1-31,0 1 0,-2 1 16,0 0-16,-2 2 0,4 19 16,0 0-16,-3-16 15,-4-2-15,1 3 0,-1-3 16,-1 4-16,-2-2 15,0 1-15,-1-1 0,-1-3 16,0-1-16,1-4 0,-1-1 16,0 2-16,-1-1 0,13 24 15,0 0-15,-13-18 16,-3-1-16,16 19 0,0 0 16,-19-16-16,-1 0 15,-4 2-15,0-1 0,-2 3 16,-1-3-16,3 4 0,-2-3 15,2 6-15,-1-5 0,4 5 16,-3 1-16,2 1 0,0-2 16,-4 3-16,0-2 0,-2 1 15,-1-1-15,-1 2 0,-1-1 16,0 1-16,0-1 0,0 0 16,-3 0-16,-3 1 15,0-1-15,2 1 0,-3-1 16,3 3-16,-1-4 0,3 5 15,0 1-15,2-2 16,-2 2-16,-2-1 0,-1-1 16,-2 1-16,-1 0 0,2 2 31,-2-2-31,3 2 0,0 0 16,5 0-16,-2-1 0,2 1 15,0-2-15,3 2 16,1 0-16,-2 0 0,0 0 15,-4 0-15,0-3 0,-10 2 16,1-4-16,-4 4 0,-1-3 16,6 4-16,-2 0 0,8 4 15,-2-3-15,9 2 0,-2-3 0,7 0 16,-3 0-16,3 0 16,-1 0-16,-2 0 0,-3 0 15,-2 0-15,0-3 0,-2 3 16,-3-1-16,-7 1 15,0 0-15,-1 0 16,0-3-16,7 3 0,-1 0 0,6 0 31,-1 0-31,0 0 0,-1-1 16,-2 1-16,-1-2 0,-2 2 16,0 0-16,4 0 15,0 0-15,0 0 0,-2 0 16,0-2-16,2 0 0,2 2 15,-2 0-15,2 0 16,0 0-16,-3 0 0,1-2 16,1 2-16,-1-2 0,2 2 0,0 0 15,2 0-15,-1-1 0,10 1 16,1 0-16,3 0 16,1 0-16,17 0 0,0 0 15,-18 1-15,-2-1 0,1 4 16,-2-2-1,21-2-15,0 0 0,-22 2 16,-2 0-16,2-1 16,-1 2-16,1-2 0,-1 2 15,2-1-15,-3-2 0,0 1 16,2 2-16,-3-1 0,1-1 16,3 1-16,-2-2 15,-1 2-15,1 0 16,-1 1-16,-1-1 0,4 2 15,-4-3-15,3 1 0,2 0 16,-2 0-16,-2 1 0,2 0 16,2-1-16,0 2 0,1-2 15,-1 0-15,-3-1 0,4 1 16,-2 1-16,1 0 16,1 0-16,19-3 0,0 0 15,-20 4-15,0-1 0,20-3 16,0 0-16,-21 5 15,-2-4-15,23-1 0,0 0 16,-20 6-16,-1-2 0,21-4 16,0 0-16,-21 6 15,1-2-15,3 1 16,-3 0-16,2-1 0,1-2 16,1 0-16,-1 1 0,17-3 15,0 0-15,-16 2 0,-1 3 16,17-5-16,0 0 0,-18 4 15,1-2-15,-2 1 16,1 0-16,18-3 0,0 0 16,-15 3-16,-3-1 0,18-2 15,0 0-15,0 0 0,0 0 16,0 0-16,0 0 0,-15 4 16,-1-2-16,16-2 15,0 0-15,-13 4 0,-3-1 16,16-3-16,0 0 15,0 0 1,0 0-16,-12 5 0,1 0 0,11-5 0,0 0 31,-12 3-31,-2 0 0,14-3 16,0 0-16,-12 6 0,-1-1 16,13-5-16,0 0 15,-15 5-15,0 2 0,15-7 16,0 0-16,-14 7 0,-2-1 15,16-6-15,0 0 0,0 0 16,0 0-16,0 0 16,0 0-16,-13 8 0,-3-3 15,16-5-15,0 0 0,-13 9 16,-1-2-16,14-7 16,0 0-16,-16 6 15,0 0-15,16-6 0,0 0 0,-17 10 16,-1-2-16,3 0 15,-3 0-15,1 2 0,2-2 16,-1 3-16,-1-1 0,1 3 16,1 1-16,1 2 0,0 0 15,14-16-15,0 0 0,-11 15 16,-1 1-16,12-16 0,0 0 16,-10 16-1,1-2-15,9-14 16,0 0-16,0 0 0,0 0 15,-9 16-15,0-3 0,9-13 16,0 0-16,-6 16 16,1-2-16,5-14 0,0 0 0,-2 15 15,-3 0-15,3 0 16,0 1-16,2 2 0,-2-3 16,2 6-16,0-3 0,2 4 15,-2-2-15,2 1 16,-2 1-16,2-1 0,0-1 0,1 0 15,-1-1 1,1 1-16,-1-2 0,2 0 16,-2-3-16,2 0 15,-2 0-15,-1-4 0,1 0 16,0 2-16,0-2 16,3 1-16,-3 0 0,2 2 0,-3-2 15,3 1-15,0-1 0,0 2 16,0-3-16,-1 5 0,2-2 15,-1 0-15,-2-2 16,2-1-16,-3 2 0,3-4 16,-2 1-16,2-3 0,0 3 0,-1-3 15,0-2-15,1 1 16,0-2-16,0 2 0,-2 0 16,3-2-16,-1 1 15,3-2-15,-2-1 0,1 0 16,-2 0-1,-1-2-15,1-2 0</inkml:trace>
  <inkml:trace contextRef="#ctx0" brushRef="#br0" timeOffset="43737.0324">11140 15522 0,'0'0'0,"0"0"0,0 0 0,0 0 16,0 0-16,0 0 15,0 0-15,0 14 0,0-3 16,0 12-16,0 0 15,0 0-15,0 0 0,0 1 16,0-3-16,2 3 0,-1 0 16,1-1-16,0 1 0,2-1 15,-2 1-15,2 0 16,0-2 0,-4-22-16,0 0 0,2 23 15,0 0-15,-2-23 0,0 0 0,4 21 16,-2-1-16,-2-20 15,0 0-15,4 18 0,-1-2 16,-3-16-16,0 0 0,0 0 16,0 0-16,0 0 15,0 0-15,4 13 0,0 3 0,-4-16 16,0 0 0,7 6-16,-1 3 0,2-8 0,-3 1 15,6-4 1,-2-2-16,5-4 0,0-1 0,5-7 0,-1-1 31,7-5-31,1-2 0,11-10 16,-1-2-16,4-2 0,2 1 15,2 3-15,-1-1 16,-2 10-16,-3-1 0,-38 26 0,0 0 16,31-12-16,1-2 0</inkml:trace>
  <inkml:trace contextRef="#ctx0" brushRef="#br0" timeOffset="46433.8658">14354 15265 0,'0'0'0,"0"0"0,0 0 16,0 11-16,0-1 0,0 12 15,0-1-15,4 5 16,-2 0-16,6 1 0,-2-1 16,2 6-16,-2 1 0,3-5 15,-2 2-15,1-3 0,-2 1 16,-1 1-16,2-1 0,0-3 16,-1 1-16,-2-2 15,0-3-15,-4-21 0,0 0 16,6 23-16,-2 0 0,-4-23 15,0 0-15,8 21 16,-3-2-16,1 2 0,1-2 16,-7-19-16,0 0 0,7 18 15,1-3-15,-8-15 0,0 0 16,9 15-16,2 2 16,-11-17-1,0 0-15,11 13 0,-2 1 0,-9-14 0,0 0 16,13 10-16,-2-2 15,0-4-15,2-3 0,-3 2 16,1-3-16,2-3 0,-2 1 16,3-5-16,-2 1 15,4-2-15,-1-2 0,7-6 16,-4 0-16,6-2 0,0-1 16,1-4-16,2-1 0,8-7 31,-2-1-31,6 1 0,-3-2 0,2 5 0,0-1 15,-5 5-15,0 1 0,0 4 16,-1 2-16,-5 3 0,2 1 16,-12 4-16,0-2 0</inkml:trace>
  <inkml:trace contextRef="#ctx0" brushRef="#br0" timeOffset="50754.9665">20643 15154 0,'0'0'0,"0"0"0,0 0 15,0 0 1,0 0-16,0 0 0,0 0 0,0 0 15,0 0-15,0 0 0,0 0 16,2 10-16,1 0 0,1 11 16,0-1-16,1 3 0,-1-1 15,4 6-15,0-3 16,2 3-16,-3-3 0,1 1 16,0 0-16,0 3 15,-1-1-15,1 1 0,0 0 16,-2 1-16,0-3 0,1 1 15,3-2 1,-3 0-16,-1 1 0,2-2 16,-2 0-16,2 1 15,-3-2-15,3-3 0,-2-1 16,-6-20-16,0 0 0,0 0 16,0 0-16,8 19 15,0-1-15,-8-18 0,0 0 16,0 0-16,0 0 0,11 9 15,1 2-15,0-13 16,-3 0-16,4-10 0,-2-2 16,7-12-16,-1-1 0,5-4 15,0 0-15,11-13 0,1 1 16,12-7-16,-1 0 0,7 5 16,-4-1-16,0 13 0,-4 0 15,-11 15-15,-1-2 16,-12 13-16,-1-4 0</inkml:trace>
  <inkml:trace contextRef="#ctx0" brushRef="#br0" timeOffset="54593.8747">17140 16484 0,'0'0'16,"0"0"-16,0 0 0,0 0 15,0 0-15,0 0 16,0 0-16,0 0 0,0 0 16,0 0-16,0 0 0,0 0 15,0 0-15,0 0 0,0 0 16,0 0-16,0 0 0,0 0 16,0 0-16,0 0 15,0 0-15,11 2 0,-2 0 16,9 0-16,-3 0 0,1 0 15,-2 0-15,2 0 0,-3-2 32,1 0-32,-3 0 0,4 2 15,-2-2-15,0 0 0,1 0 16,-2 0 0,0 0-16,2 0 0,-2 0 0,-12 0 15,0 0-15,14 0 0,-3 0 16,7 0-16,-3-2 0,5 2 15,-2 0-15,1 0 0,-1 0 16,1 0-16,1 0 16,-1 2-16,-1-2 0,0 0 15,-1 0-15,-17 0 0,0 0 16,20 2-16,-2-2 16,-18 0-16,0 0 15,0 0-15,0 0 0,0 0 16,0 0-16,19 2 0,-1 0 15,-18-2-15,0 0 16,0 0-16,0 0 16,0 0-16,0 0 0,13 1 15,2-1-15,-15 0 0,0 0 16,0 0-16,0 0 0,5-1 16,1-1-16,-4-2 0,-2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25:08.4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17239 12057 0,'0'0'0,"0"0"0,0 0 0,0 0 15,0 0-15,0 0 0,0 0 0,0 0 16,0 0-16,0 0 15,0 0-15,0 0 0,0 0 16,0 0-16,0 0 0,0 0 16,0 0-16,0 0 0,0 0 31,13 2-31,-1 0 0,9-1 16,1 1-16,-2 0 0,-2 1 15,3-2-15,-1-1 16,1 0-16,-1 0 0,2 0 15,-4-1-15,2-2 0,0 1 16,1 0 0,-1-1-16,-20 3 0,0 0 0,22 0 15,-2-2-15,-20 2 0,0 0 0,23 0 16,1-2-16,-24 2 16,0 0-16,25 0 0,-2 0 15,-23 0-15,0 0 0,24 2 16,-1-2-16,-23 0 0,0 0 15,22 2 1,-1-2-16,-21 0 0,0 0 16,0 0-16,0 0 0,0 0 15,0 0-15,21 2 0,-1-2 16,-20 0-16,0 0 0,0 0 16,0 0-16,0 0 15,0 0-15,15 0 16,-1 0-16,-14 0 0,0 0 0,6-2 15,-3 0-15,-3-2 16,0 0-16</inkml:trace>
  <inkml:trace contextRef="#ctx0" brushRef="#br0" timeOffset="577.6366">17561 11524 0,'0'0'0,"0"0"16,0 0-16,0 0 15,0 0-15,0 0 0,0 0 16,0 0-16,0 0 0,0 14 16,0 0-16,0 16 15,0-3-15,0 6 0,0 0 16,0 8-16,0-1 0,0 3 16,0 0-16,0 1 15,0-1-15,0 2 0,0-2 31,0 2-31,0 1 0,0 1 16,-2-3-16,0 8 0,-1-3 16,1 5-16,-2-1 0,0 2 15,0 1-15,2 1 0,1 0 16,-2-2-16,-1 0 0,2-15 16,-2-1-16</inkml:trace>
  <inkml:trace contextRef="#ctx0" brushRef="#br0" timeOffset="15383.8206">2985 10470 0,'0'0'0,"0"0"16,0 0-16,0 0 0,0 0 15,0 0-15,0 0 0,0 0 16,0 0-16,0 0 16,0 0-16,0 0 0,0 0 15,0 0-15,0 0 16,0 0-16,0 0 0,9 1 15,0 2-15,8-2 16,-1 2-16,-2-1 0,-1-1 16,2 1-16,2-2 0,0 0 15,-1 0-15,0 3 16,0-3-16,-1 0 0,1 0 16,3 1-16,-1 1 0,-18-2 15,0 0-15,25 4 0,1 1 16,-2-2-16,3-1 0,-5 0 15,-1-2-15,2 2 16,-1-2-16,1 1 0,1-1 16,-1 0-16,0-1 0,5 1 15,-4-2-15,2 2 0,-1-2 16,2 2-16,-2-2 0,5 2 16,-3-2-16,4 1 15,-2-1-15,0-1 0,-1 2 16,1-4-16,-2 1 0,3 2 31,-4 1-31,5-1 0,-4-1 16,0 3-16,1-1 0,0 1 15,-1-3-15,0 2 0,0-1 16,2 2-16,-3 0 16,4 2-16,-3-2 0,2 1 15,1-1-15,1 0 0,-1 0 16,3 0-16,-2 0 15,9 0-15,-3-1 0,4 1 16,0-2-16,-1 2 16,-1 0-16,-2 2 0,-1-1 15,5 2-15,-4-3 0,0 0 16,1 0-16,1 1 0,-3-1 16,2 3-16,-3-3 0,2 0 15,1 0-15,-1 0 16,0 0-16,1 0 0,-2 0 15,4 0-15,-3 0 0,0 0 16,1 0-16,0 0 16,0 0-16,-3 0 0,0 0 15,2 2-15,2-2 0,-2 0 16,0 0-16,-2 0 0,0 0 16,2 0-16,0 0 0,-2 0 15,0 0-15,0 0 16,-1-2-16,1-1 0,1 2 15,0-2-15,-3 2 0,2-1 16,0-1-16,0 1 16,0 1-16,-2-3 0,0 0 15,0 2-15,1-2 0,-3-2 16,0 0-16,-5 0 16,-1 0-16,-1 0 0,0 1 15,-2-1 1,0-1-16,2 0 15,-3-1-15,2 1 0,0-3 16,-1 2-16,-1-2 16,-2-2-16,-1 2 0,-18 10 15,0 0-15,0 0 0,0 0 16,17-16-16,1 3 0,-18 13 16,0 0-16,0 0 15,0 0-15,12-12 0,0-1 16,-12 13-16,0 0 0,7-13 15,-1-1-15,-4 1 16,0-1-16,-2 5 0,-2-3 16,2 12-16,0 0 0,-4-10 15,0 0-15,-1-2 16,-1 0-16,-2 3 0,0-3 16,-1-1-16,-4-3 15,0-6-15,-1-3 0,2 7 16,-1-2-16,-1 5 0,1-4 0,-1 6 15,0-3-15,1 2 0,0 0 16,2 3-16,-4-1 16,2 2-16,-1-2 0,1 2 15,-3-2-15,1 4 0,-3-3 16,1 4-16,-3-3 16,0-1-16,1 3 0,-2-4 15,-1 1-15,2 1 0,-4 1 16,2 1-16,-2 0 15,4-1-15,-4 0 0,0 2 16,-2-2-16,1 4 16,0-4-16,-3 4 0,1-3 15,0 2-15,-3 0 0,1 1 16,-1-2-16,-2 3 0,1-1 16,0 0-16,0 1 0,-2 1 31,0-3-31,-11 2 0,1 0 15,-6 1-15,0-2 0,4 3 16,-3 0-16,4 2 16,-1 0-16,2 0 0,-1 0 15,5 0-15,-2 0 0,3-2 0,1-2 0,0 3 16,-2-2-16,2 1 16,-3 0-16,1 2 0,-1 0 15,-1-2-15,0 0 0,1 2 16,-2-1-16,3 2 15,0-1-15,-2-1 0,-1-2 16,4 3-16,-3-2 0,2 2 16,0 0-16,1 0 15,-4 0-15,5 0 0,-1 0 16,0 0-16,1 0 16,-3 2-16,1-2 0,0 3 15,-1-2-15,1 1 0,-2 0 31,5 2-31,-4 0 0,1 2 16,-1 1-16,3 2 0,-2-2 16,0 2-16,-2-2 0,1 4 15,-1-2-15,4 1 16,-2 0-16,2-3 0,-2 2 16,3 1-16,2-3 0,-2 1 15,1-1-15,2 5 16,-3-6-16,2 5 15,0-4-15,5 1 0,0-1 0,8 2 16,-3-3-16,3-1 16,0 1-16,1 2 0,-3 0 15,3 3-15,1-2 0,2 2 16,-2-1-16,4 2 0,-2 0 16,3 1-16,1 1 15,1 2-15,0-3 0,3 8 16,-3-4-16,3 5 0,0-3 15,0 5-15,0 0 0,3 1 16,1-1-16,2 2 0,0-3 16,3 0-16,-3 1 0,3-1 15,0-1-15,6-1 16,-6 1-16,6 0 16,-2 0-16,5-1 0,0-1 0,2 0 31,0-3-31,3-3 0,-3 0 15,3-4-15,-2-1 0,-3-4 16,2-1-16</inkml:trace>
  <inkml:trace contextRef="#ctx0" brushRef="#br0" timeOffset="17119.132">1194 10124 0,'0'0'0,"0"0"0,0 0 16,0 0-16,0 0 0,0 0 15,0 0-15,13 4 0,0-1 32,7 6-32,2 0 0,-2 3 15,-2 0-15,2-2 0,-2 0 16,-1-1-16,2 0 16,-5-1-1,2-3-15,-16-5 0,0 0 0,0 0 0,0 0 16,0 0-16,0 0 15,16 6-15,0 0 0,-16-6 16,0 0-16,0 0 0,0 0 16,0 0-16,0 0 0,8 4 15,1-1-15,-9-3 16,0 0-16,3 0 0,-2-1 16,2-4-16,-3 0 0,-3-3 15,2-2-15,-2-3 16,-4-1-16,3-4 0,1-2 15,-3-5-15,-3 0 0,4-3 16,-1 0-16,-1 3 16,2-3-16,3 3 0,-3-3 0,5 28 15,0 0-15,0-24 0,-2-1 16,2 25-16,0 0 0,0 0 31,0 0-31,-1-23 0,-2-3 16,1 5-16,-1-2 0</inkml:trace>
  <inkml:trace contextRef="#ctx0" brushRef="#br0" timeOffset="18044.4071">1732 9668 0,'0'0'15,"0"0"-15,0 0 0,0 0 16,0 0-16,0 0 0,0 0 16,0 0-16,0 0 0,0 0 15,0 0-15,0 0 16,0 0-16,0 0 0,0 0 16,0 0-16,0 0 0,-8 0 15,-1 0-15,-9 0 16,0 0-16,0 3 0,-1-2 15,5 3-15,0 1 0,4 0 16,0-1-16,6 6 16,-2-3-16,2 4 0,2-1 15,8 1-15,-5 1 0,5-1 16,-1 1-16,6 0 16,-4 0-16,7-2 0,-5 0 15,4-2-15,-1-1 0,2-1 16,-1-1-16,0 0 15,0 0 1,1-4-16,-2 1 0,-3-2 0,0-2 0,1 1 16,-2-4-16,-2 0 15,-1 0-15,-1-1 0,0-1 16,1-1-16,-4-2 16,-1 2-16,-1-2 0,-1 0 15,-3-1-15,3 2 0,-2-4 16,1 3-16,-1-2 15,2 2-15,0 1 0,0 0 16,-2 0-16,2 3 16,1-2-16,-2 5 0,2-4 15,1 3-15,0 0 0,1 3 16,2-1 0,2 2-16,-1 0 0,4 3 0,-2-1 15,4 2-15,-2 1 0,1-1 16,0-1-16,4-1 15,0 0-15,0 1 0,-2-2 16,3-1-16,-1-1 0,-5-6 16,3 1-16,-8-6 15,1-1-15,-4-1 0,0 0 16</inkml:trace>
  <inkml:trace contextRef="#ctx0" brushRef="#br0" timeOffset="18533.4635">1442 8796 0,'0'0'0,"0"0"0,0 0 0,0 0 16,0 0-16,12 10 16,-2-2-16,6 8 0,-1-1 15,2 5-15,1-3 0,4 5 16,-2-2-16,4 3 15,0 1-15,8 5 0,-1 1 16,6 3-16,0-2 0,0 1 16,-1-1-16,-2 1 15,-3-3-15,-3 0 0,-2-1 16,0-2-16,-3-3 16,1 1-16,0 0 0,-6-4 15,0-1-15,-4-5 0,-3 0 16,-11-14-1,0 0-15,11 11 0,1 0 0,-12-11 16,0 0-16,5 7 0,2-1 16,-5-2-16,-2-3 0</inkml:trace>
  <inkml:trace contextRef="#ctx0" brushRef="#br0" timeOffset="19259.7872">2168 9112 0,'0'0'0,"9"4"16,-1-1-16,10 8 15,-3-1-15,3 3 0,-3 2 16,6-4-16,-4-1 0,1 0 15,-2 1-15,1-4 16,-1-2-16,-16-5 0,0 0 16,17 4-16,0 0 0,-17-4 15,0 0 1,14-2-16,2-2 0,-7-2 0,-1-1 16,-4-1-16,1-2 0,-5-2 15,-3-1-15,-1-4 0,-1 1 16,-5-7-16,-1 3 15,2-3-15,-2-1 0,2 3 16,-4-1-16,3 3 0,-2-1 16,5 2-16,-3 1 15,4 5-15,2-2 0,-2 6 32,2-1-32,2 2 0,-1 1 15,1 3-15,1-3 0,1 4 16,0-1-16,3 3 15,-2 0-15,7 3 16,-1 1-16,4 3 0,0 2 0,4 3 16,-2-1-16,5 7 15,-2-2-15,1 0 0,0-1 16,1 1-16,-1-1 0,-2-1 16,1 0-16,-16-14 15,0 0-15,16 14 0,-1-3 16,-15-11-16,0 0 0,0 0 15,0 0-15,0 0 16,0 0-16,14 8 0,-2 0 16</inkml:trace>
  <inkml:trace contextRef="#ctx0" brushRef="#br0" timeOffset="20008.3332">2687 8837 0,'0'0'0,"0"0"16,0 0-16,0 0 0,0 0 0,0 0 15,0 0-15,0 0 16,0 0-16,8-6 0,-2 0 16,3-2-16,2-5 15,-6 1-15,1-2 0,1 3 16,-4-3-16,0 0 0,-1 1 16,0 0-16,0-5 15,-2 8-15,0-4 0,-2 3 16,0-2-16,-2 3 0,1-2 15,-3 2 1,0 1-16,-1 3 0,-2-2 0,2 5 16,-3-4-16,-1 7 0,1-2 15,3 6 1,-4-1-16,6 2 0,-3 0 16,4 4-16,-1-2 0,4 5 15,-2 0-15,6 1 16,-3 2-16,3 0 0,0-1 15,5 2-15,1 0 0,4 3 16,-2 1-16,4-2 16,-1 0-16,2-1 0,-2-2 15,1-1-15,-2 0 0,4-3 16,-5 2-16,2-4 16,0-1-16,-3-4 0,3 0 15,-2 0-15,-1-2 0,3-2 16,0-2-1,-1-2-15,-2-2 0,0-1 0,2-2 16,-2-1-16,0 1 0,-2 0 16,0-4-16,-9 13 0,0 0 15,10-10-15,1-2 16,-11 12-16,0 0 0,0 0 16,0 0-16,0 0 15,0 0-15,7-8 0,0-5 16,-1 3-16,-1 0 0,-3 2 15,0-1-15</inkml:trace>
  <inkml:trace contextRef="#ctx0" brushRef="#br0" timeOffset="20164.6388">3438 8545 0,'0'0'0</inkml:trace>
  <inkml:trace contextRef="#ctx0" brushRef="#br0" timeOffset="23093.7968">304 11075 0,'0'0'0,"0"0"0,0 0 15,0 0-15,0 0 0,0 0 16,0 0-16,10 4 16,-2-3-16,12 11 0,1-2 15,-2 6-15,0-3 0,1 7 16,-1 0-16,5 7 15,-3 0-15,10 9 0,0 1 16,7 11-16,-2-1 0,3 2 31,-1 1-31,3 0 0,-3 1 16,2-3-16,-1-1 0,1-2 16,-40-45-16,36 45 0,0-2 15,-1-2-15,-2-1 0,-3-1 16,-1-6-16,-1 2 15,-3-4-15,0-1 0,-5-3 16,1-5-16,-7-3 0,0-2 16,0-3-16,-3-1 0,-11-13 15,0 0-15,13 14 16,-4 0-16,-2-2 0,-4-2 16,-6-5-16,-4-1 0,0-2 15,-2-1-15</inkml:trace>
  <inkml:trace contextRef="#ctx0" brushRef="#br0" timeOffset="23715.6725">408 10991 0,'0'0'0,"0"0"15,0 0-15,0 0 0,0 0 16,6-9-16,-5 0 0,9-9 16,-3-2-16,7 3 15,-2-1-15,-1 2 0,2 0 16,4 1-16,-2-3 16,7 2-16,-2 0 0,4-1 15,-1 1-15,4 4 0,-4 1 16,4 5-16,-3 0 15,-2 6-15,0-2 0,-1 8 16,0-1-16,-4 9 16,1-2-16,-5 9 0,1-2 0,-5 6 15,-1-2-15,-1 6 0,-1-1 16,-3 4-16,0-1 0,-6 7 16,1-3-16,-2 10 15,-2-1-15,-3 2 0,-3 1 16,0-5-16,0 0 0,-1-7 15,1 0-15,-1-8 16,-2 0-16,3-8 0,1 0 16,11-19-16,0 0 0,0 0 31,0 0-31,-9 18 0,0-3 16,9-15-16,0 0 0,-9 10 15,-2 1-15,4-8 0,-2 2 16</inkml:trace>
  <inkml:trace contextRef="#ctx0" brushRef="#br0" timeOffset="23917.3712">1154 10962 0,'0'0'0,"0"0"0,0 0 0,0 0 16,0 0-16,0 0 15,0 0-15,0 0 0,0 0 16</inkml:trace>
  <inkml:trace contextRef="#ctx0" brushRef="#br0" timeOffset="26951.2295">17762 12853 0,'11'-2'0,"-61"9"0,24-3 16,-1 2-16,-1-2 0,-1 2 16,-2-2-16,-1 3 15,-1 0-15,-2 2 0,-2 1 16,1-3-16,-1-2 0,1 1 31,-1-3-31,2 2 0,-3-3 16,1-2-16,1 0 0,-2-4 15,1 0-15,2-4 16,-3-2-16,3-2 0,-1 1 16,1-7-16,0 0 0,2-3 15,0-1-15,-1-4 0,1 1 16,2-5-16,0-1 0,0-7 15,0 0-15,3-4 16,0-1-16,3-6 0,-4 0 16,7-6-16,-1-1 15,4 1-15,-1-5 0,9 3 16,-4-2-16,10 8 0,-3-2 16,4 2-16,-2-2 0,6 1 15,-2 2-15,9 1 16,-4-1-16,5 5 0,-2 0 15,8 0-15,-3-2 0,7 2 16,-3-3-16,7 3 16,-3 0-16,6 2 0,2 0 15,2 3-15,-1-1 0,1 4 16,0-2-16,6 5 16,-2-1-16,3 6 0,-1-1 15,0 6-15,1 1 0,5 3 0,-1-2 16,1 7-1,0-3-15,-2 6 0,-2 0 0,0 7 16,1-2-16,-1 5 0,-2 1 16,2 2-16,1 1 15,1 5-15,-2-3 0,4 3 16,-1 1-16,0 4 0,1-3 16,6 9-16,-5-1 15,0 4-15,-4-2 0,-1 3 16,1-3-16,-1 4 0,-1-2 15,-3 4-15,0 1 16,-4 2-16,2-3 0,-4 7 16,0-3-16,-4 4 0,1-1 31,0 5-31,-1-1 0,4 3 16,-2 0-16,0 2 0,-3-2 15,-4 1-15,0-1 0,-1 2 16,0 1-16,-6-1 0,1-2 15,-2 0-15,-1 0 0,2 2 16,-4-3-16,1 4 16,-3-3-16,-3 0 0,-2 0 15,0 5-15,0-3 0,-2 2 16,0 0-16,-1 0 16,-3-2-16,-2 5 0,-2-3 15,-1 0-15,-1 0 0,0 0 16,-1 1-1,-3-1-15,1 1 0,-3-2 0,-1-2 16,-3-1 0,-1 0-16,0-3 0,0-1 15,-3-1-15,-1-3 0,0-2 16,-1 0-16,3-1 0,-4-2 16,3-3-16,-2-1 0,1-3 15,-1-1-15,5-2 16,-3-3-16,9-3 0,-1-2 15,2 1-15,-2-2 0,18-7 16,0 0-16,-17 7 16,-3-2-16,20-5 0,0 0 15,-20 4-15,2-2 0,18-2 16,0 0 0,-17-2-16,2-2 0,5-1 0,0-2 15</inkml:trace>
  <inkml:trace contextRef="#ctx0" brushRef="#br0" timeOffset="73428.4192">9556 18319 0,'0'0'0,"0"0"16,0 0-1,0 0-15,0 0 0,0 0 16,0 0-16,0 0 0,0 0 16,0 0-16,0 0 0,0 0 15,0 0-15,0 0 0,0 0 16,0 0-16,0 0 0,10 4 16,-2-3-16,8 8 0,-1-2 15,1 3-15,-3 0 0,0-2 16,0-2-16,-4-3 0,-1 1 31,0 2-31,-2-2 0,1 0 16,-1 0-16,4 1 0,-3-3 15,1 3-15,-3-3 0,1 0 16,1 0-16,-2 0 16,1 0-16,0 0 0,-1-2 15,2 1-15,-1-1 0,-1 0 16,1 0-16,0 0 15,-1-1-15,2-1 16,-1 0-16,-6 2 0,0 0 16,9-4-16,-1 0 0,4-1 15,-1 0-15,2 1 0,-2-2 16,-11 6-16,0 0 16,15-6-16,-1 1 0,-14 5 15,0 0-15,16-4 16,0-2-16,-16 6 0,0 0 15,20-4-15,-3 0 0,-17 4 16,0 0-16,24-2 16,-2 0-16,-2 2 0,0 0 0,-20 0 15,0 0-15,22 2 0,-1 0 16,1 0-16,-2 0 0,-1 0 16,-1-2-16,-18 0 0,0 0 15,20 0-15,-3 0 0,3-2 16,-3-2-16,-17 4 15,0 0-15,20-2 0,-2-2 16,-18 4-16,0 0 0,21-4 16,-1-2-16,-20 6 15,0 0 1,22-4-16,-3-2 16,-19 6-16,0 0 0,22-3 15,0-1-15,-22 4 16,0 0-16,22-2 0,0-1 15,2 3-15,-2-1 0,-4 2 16,2-1-16,-2 5 0,0-4 0,-3 3 16,1 0-16,-16-4 0,0 0 15,16 4-15,-2 0 0,4 0 16,-3-2-16,-15-2 16,0 0-16,22 4 0,-4-2 15,6-2-15,-1 0 0,-4-2 16,1 0-16,0-2 0,-3 0 15,1 0-15,-2-2 32,2 0-32,-1 0 0,-2 1 0,-2-1 0,-13 6 0,0 0 15,16-7-15,-3 0 0,-13 7 16,0 0-16,19-2 16,-3-2-16,3 4 0,1-2 31,-20 2-31,0 0 0,19 4 15,-1-2-15,2 2 16,-3 0-16,1 2 0,-1 0 16,1 0-16,-1 0 15,2-1-15,-3 1 0,1 0 16,-1-2-16,-1 2 16,1 0-16,-16-6 0,0 0 0,17 6 15,1 0-15,-18-6 16,0 0-16,19 6 0,-1-1 15,-18-5-15,0 0 0,20 3 16,-1 3-16,-19-6 16,0 0-16,21 3 0,-2-1 15,-19-2-15,0 0 0,19 2 16,1-2-16,-20 0 0,0 0 16,19 0-16,-1-2 0,-18 2 15,0 0-15,18 0 16,-1-2-16,1 0 15,-1-2-15,-1 0 0,-1-2 0,-15 6 16,0 0-16,15-1 16,-1-3-16,-14 4 0,0 0 15,0 0-15,0 0 0,16-2 16,-3-2-16,-13 4 16,0 0-16,18-2 0,-3 0 15,-15 2-15,0 0 0,20 0 16,0-2-16,-20 2 15,0 0-15,19 2 0,1 0 16,-20-2-16,0 0 16,18 2-16,0 0 0,-18-2 15,0 0-15,0 0 0,0 0 16,0 0-16,0 0 0,21 2 16,-2 0-16,-19-2 15,0 0-15,20 1 0,0-1 16,-1 0-16,-1 0 0,-1-1 15,1-1-15,0 2 16,-1-2-16,3 2 0,-1-2 16,1-2-16,0-2 0,-5 0 15,1-2-15</inkml:trace>
  <inkml:trace contextRef="#ctx0" brushRef="#br0" timeOffset="91272.3105">12763 18272 0,'0'0'0,"0"8"0,-2-1 0,0 7 15,0 0 1,0-6-16,0-2 0,2-1 15,-2-1-15,2 2 0,-2-2 16,2 0-16,0-2 0,0 2 31,0-2-31,0 0 0,0-2 0,-2 2 0,1-2 16,-1 2-16,0-2 0,0 0 16,0 0-16,2 0 0,-2 0 15,0 0-15,0 0 0,-1 0 16,0 0-16,3 0 15,-2 0-15,2 0 0,-2 0 16,2 0-16,-2 0 0,2 0 16,0 0-16,0 0 15,0 0-15,0 0 0,-2 0 16,4 2-16,-2-2 0,0 0 16,0 0-1,2 0-15,-2 0 0,0 2 0,0-2 0,0 2 16,0-2-16,2 0 15,-2 0-15,2 0 0,-2 0 16,2 0-16,-2-2 0,1 2 16,-1-2-16,0 2 15,0-2-15,3 2 0,-1 0 16,0 0-16,0-2 0,0 2 16,0-2-16,2 2 15,-3-2-15,5 2 0,-2-2 16,2 2-16,-2 0 0,2 0 15,0-2-15,-1 2 16,1-2-16,2 2 0,-2 0 31,2 0-31,-3 0 0,2 2 16,-1-2-16,-1 0 0,1 0 0,2 0 16,-2 0-16,0 0 15,0-2-15,1 2 0,-1 0 16,0 0-16,0 0 15,3 0-15,-2-2 0,2 2 16,-4 0-16,3 0 0,-1-2 16,1 0-16,1 0 15,0 2-15,-1-2 0,2 0 16,-1-2-16,-9 4 0,0 0 16,12-2-16,-2 0 15,3 1-15,-1-2 0,-12 3 16,0 0-1,14 0-15,-3-1 0,-11 1 0,0 0 16,0 0-16,0 0 0,16 1 16,-2-1-16,-14 0 0,0 0 15,20 3-15,-3-3 16,-17 0-16,0 0 0,24 1 16,0 1-16,-24-2 0,0 0 15,25 0-15,-1-2 16,0 1-16,0-2 0,0 2 0,-2-4 15,-1 4-15,-1-3 0,-20 4 16,0 0-16,22-2 16,-3-2-16,-19 4 0,0 0 15,22-2-15,-1-3 0,-21 5 32,0 0-32,21-1 0,1-1 0,0 0 15,-3 0-15,-19 2 16,0 0-16,20 0 0,0 0 15,1 0-15,-1 0 0,0 0 16,-1 0-16,1 2 16,-2 0-16,-2 0 0,2-2 15,1 1-15,0-1 0,-2 3 16,1-1-16,-18-2 0,0 0 16,20 2-16,-1 0 0,3 0 15,0-2-15,-22 0 0,0 0 16,22 2-16,2 0 0,1-2 15,0 0-15,-1 0 16,-2-2-16,0 0 0,-2 0 31,1 0-31,-1 0 0,0 0 16,-2-2-16,2 0 0,1 0 16,-2 0-16,1-1 0,-1 4 15,1-3-15,0 2 16,-2-2-16,2 4 0,-2-1 15,1 2-15,-1 2 16,0 0-16,0-1 0,0 4 16,-1-2-16,1 2 0,-1-2 15,1 2-15,-3 0 16,3 1-16,-1-1 0,1 0 0,0 0 16,0 0-16,0-2 0,-1 2 15,1-2 1,-1 0-16,1-2 0,2 0 0,-3 0 15,5 0-15,-2 0 0,0-1 16,0-1-16,1 3 0,-2-3 16,3 0-16,-2 0 0,-2 1 31,2 1-31,-1 0 0,1-2 0,0 2 0,-3-1 16,4 2-16,-1 0 0,-1-2 31,-1 1-31,0 2 0,0-1 15,0-1-15,-1 3 0,1-1 16,-1 0-16,1 0 16,-1 0-16,2-1 0,-1 0 15,-18-3-15,0 0 0,19 1 16,-1 1-16,3-2 0,1 0 16,-2 0-16,-2 0 15,2-2-15,-2 1 0,1 1 16,0-3-16,-19 3 0,0 0 15,22-1-15,-3-4 16,3 4-16,-1-1 0,-2 2 16,1-2-16,0 2 0,-1 0 15,-19 0-15,0 0 16,22 2-16,-4-2 0,5 2 16,-3-1-16,-20-1 15,0 0-15,24 5 0,-4-4 16,4 3-16,0 0 0,-2 0 15,-2-2-15,2 2 0,1-1 16,-2 0-16,0 1 0,3 0 16,-3 0-16,2 2 0,-1-2 15,0 0-15,-1-3 0,0 3 16,2-2-16,1 2 0,-3 0 16,0 2-16,1-2 15,-1 0-15,1 0 0,-1 0 16,0 0-16,3-1 0,-1 2 15,-2-1-15,-2-3 16,3 1-16,0 0 0,-1 4 16,-2-5-16,3 1 0,-3 0 15,3 0-15,-1-2 16,-21 0-16,0 0 0,20 0 16,2 0-16,-22 0 0,0 0 15,24 0-15,0 0 0,-24 0 31,0 0-31,22 0 16,2 0-16,-24 0 0,0 0 16,25-2-16,-1 0 0,-24 2 15,0 0-15,24-2 0,-1 1 16,-23 1-16,0 0 0,24-3 16,-2-2-16,-22 5 0,0 0 15,21-3-15,0-1 0,-21 4 0,0 0 31,20-6-31,-1-2 0,1 2 16,-2-2-16,-3 1 0,2-2 16,-2 1-16,-1-1 15,0-1-15,-3 0 0,1 2 16,-2-2-16,-10 10 0,0 0 16,11-9-16,-1-3 0,2 2 15,0-2-15,-1 1 16,-1-1-16,0 0 0,0-2 15,-1 0-15,-1 1 16,2-1-16,-1 0 0,0-1 16,0-1-16,-2-3 0,1-2 15,-1 2-15,0-3 16,-3 0-16,0-1 0,-1 0 16,1-3-16,0 3 0,-2-3 15,0 3-15,0-1 0,-1 1 16,1-1-16,1 2 0,-3-2 15,0 5-15,0-3 16,0 2-16,-3 1 0,3 19 16,0 0-1,0-20-15,-2 1 0,-1 1 0,-1 0 16,4 18-16,0 0 0,-4-15 16,-2-1-16,6 16 0,0 0 15,-5-12-15,-4-1 0,9 13 16,0 0-16,-9-12 15,-1-2-15,-2 1 0,-2 2 16,-2-1-16,1 1 16,-1 1-16,0 1 0,0-1 15,-1 1-15,1 4 0,1-3 16,-3 0-16,-1 0 0,1 2 16,0 0-16,-2 3 0,1-4 15,-3 3-15,1 1 16,-1-1-1,1-1 1,0 4-16,-1-4 0,0 2 0,0-1 16,-1 2-16,-1-1 0,2 2 15,0-1-15,-2-1 16,-1 0-16,1 1 0,-2 0 16,2 0-16,-5 0 0,2-1 15,0-2-15,-1 4 0,-1-3 16,0 2-16,-1-3 0,-2 1 15,1 1-15,1 1 0,-1-2 16,0 2-16,-2-2 0,-6-1 16,-3 2-16,1-1 0,-2 1 15,-4-3-15,1-1 16,1 3 0,3 1-16,3 0 0,-1 0 0,5 0 0,-3 2 31,2-4-31,-4 2 0,3 1 15,-2-2-15,-1 2 0,1-1 16,0 0-16,-2-1 16,4 0-16,-2 0 0,1 0 15,-1 0-15,2 1 0,-2-1 16,2 0-16,-3 0 16,1 1-16,-1 0 0,4 1 15,-3 0-15,0 1 16,-2-2-16,3 2 0,-1-2 15,-1 0-15,1 0 0,1 1 16,0-2-16,-2 2 16,1-2-16,2 3 0,-1-4 15,-3 5-15,0-1 0,2-1 16,-2-1-16,2 2 16,-3-1-16,6 0 0,-4 0 0,3 2 15,-2-2-15,2 2 0,-3-3 16,3 3-16,-2-1 15,2-2-15,0 0 0,0 1 0,0 0 16,2 0-16,0 0 0,0 2 31,0-2-31,0 2 0,2 0 16,2 0-16,-2 0 0,2 2 16,-2 0-16,3 0 0,-2 0 15,9-2-15,0 0 16,1 2-16,0 0 0,2-1 0,-4-1 15,2 3-15,-1-2 0,1 2 16,0-1-16,2 2 16,1-1-16,1 3 0,1-1 15,17-5-15,0 0 0,-18 5 16,0-1-16,18-4 16,0 0-16,-15 10 15,-1-2-15,3 4 0,0 0 0,4 5 31,0-1-31,2 5 0,-1-1 16,4 6-16,-2-2 0,6 5 16,-2-2-16,2 7 0,0-4 15,2 15-15,-2-5 16,2 7-16,-2-1 0,2-7 16,-2 0-16,2-6 0,-2 1 15,0-2-15,-2-1 0,2-8 0,-2 1 16,0-4-16,0 0 0,0-4 15,-1 2-15,1 0 16,-2-2-16,0-4 0,-1 0 16,3-3-16,-1 1 15,1-2-15,-2 0 0,2-2 0,-2 0 16,2 0-16,1-2 0,1 1 16,-2 1-16,4 1 15,-1-1-15,1 1 0,0-1 16,0-2-16,0 0 0,-2-4 15,-2 0-15,0-2 16,0 0-16</inkml:trace>
  <inkml:trace contextRef="#ctx0" brushRef="#br0" timeOffset="92526.6442">9846 18602 0,'7'7'0,"-34"-35"0,18 17 15</inkml:trace>
  <inkml:trace contextRef="#ctx0" brushRef="#br0" timeOffset="95780.98">9626 18350 0,'0'0'0,"0"0"16,0 0-16,2 4 16,0-2-16,0 8 0,0 0 15,0 1-15,0 1 16,0-5-16,-2 0 0,0-1 15,-2-2-15,-2 0 0,0-2 16,2-1-16,-1 2 16,-1-2-16,-1-1 15,-1 0-15,-1 0 0,-1 2 0,-2-2 16,2 0-16,1 0 16,-1 0-16,0 0 0,-2 0 15,1 0-15,-2 0 0,0 0 16,0 0-16,-5 0 15,3 2-15,-1-2 0,-1 0 16,-1 0-16,-1-2 16,-1 0-16,-4 1 0,1-3 15,0 2-15,-1-2 0,-1 2 0,-3 0 0,2 0 32,-2 0-32,1 2 0,-1-2 15,0 2 1,-1-2-16,-3 4 0,0-2 0,1 2 15,-3-2-15,-1 2 0,0 0 16,-8 0-16,-1 0 16,-2 2-16,-2-2 0,-3-1 15,-1 2-15,3-2 0,1 1 16,1-2-16,0-2 16,-1 2-16,1-1 0,3-2 15,-3 2-15,2-1 16,-3-2-16,1 2 0,0-2 15,2-2-15,-2 0 0,1 2 16,2 0-16,-2 2 16,2-2-16,1 4 0,-3 0 15,-1 0-15,0-3 0,2 2 16,-2-1-16,1 0 0,2-1 0,0-1 16,0 0-16,-2 0 15,1 0-15,2 0 0,-1-2 16,5 2-16,-1 0 0,0 0 15,-2 0-15,1 0 16,1-1-16,-1 0 0,-4 0 16,3 1-16,-2-2 0,3 0 15,0 0-15,1 0 0,-3 0 16,2 2-16,-1-1 0,1 1 16,-3-2-16,2-1 0,0 2 31,0-1-31,1 0 0,0 2 15,-3 0-15,5-1 16,-2-1-16,0 1 0,0-1 0,2 2 16,-3 1-16,3-1 15,-1 0-15,2 0 0,-3-2 16,1 2-16,1-2 0,1 2 16,-1-2-16,2 0 15,-2 0-15,0 0 0,-1-1 16,1 1-16,0 0 0,2 2 15,-2-2-15,1 2 0,-2-2 16,3 2-16,-2-1 0,2 1 16,-1 0-16,-3 2 15,2-2-15,2 0 0,-2-2 16,2 2-16,-2-2 16,0 2-16,0 0 0,2 0 15,0 1-15,0-3 0,0 1 16,-2-1-16,3 1 0,-1 1 15,0 0-15,1 0 16,-1-2-16,3 2 0,-1 1 16,0 1-16,-3-2 0,3 2 15,0-2-15,-1-1 0,-1 0 32,4 1-32,-2-2 0,1 2 15,-1 0-15,2 0 0,-1-2 16,5 3-16,0-1 15,3-1-15,-2-1 0,1 3 16,-2-3-16,1 0 0,-2 0 16,4 0-1,-1-1-15,2-2 0,-2 1 0,3 2 16,-2-1-16,3 1 0,0 0 16,0 0-16,2 0 15,1 0-15,1 0 0,1 0 16,0-1-16,16 7 15,0 0-15,-13-8 0,-3 0 16,16 8-16,0 0 0,0 0 16,0 0-16,-12-8 15,1 0-15,11 8 0,0 0 16,-6-12-16,-1 1 0,4-2 16,1 2-16,4-3 15,-2 1-15,3-1 0,0 0 16,3 3-16,-2-3 0,3 2 15,0 0-15,2 1 0,1-4 16,1 4-16,1-1 16,0 1-16,-1 2 0,5 1 15,-1-1-15,5 1 0,0-2 16,1 4-16,-2-2 0,1 4 16,-1-2-16,2 2 15,1 0-15,1 4 0,-1-1 16,1 2-16,1-1 0,-1 3 15,1-2-15,2 1 0,-1 0 16,3 2-16,-1-2 0,0 2 16,0-2-16,3 2 0,-2-2 15,1 2 1,-2-2-16,3-1 0,-1 2 0,2-1 31,0-2-31,0 0 0,0 0 16,2-2-16,-2-1 0,10 2 15,1-1-15,1 0 16,1-2-16,2 0 0,-1 1 16,-1-2-16,-2 1 0,0 2 15,-3-1-15,-1 0 0,0 0 16,2 0-16,-3 0 0,4-1 16,-2-1-16,0 2 15,1-1-15,0-1 0,0 2 16,1-1-16,-2-2 0,5 0 15,-1 1-15,4-2 16,-1 1-16,0 1 0,-1-1 16,0-1-16,0 0 0,2 2 15,-1-1-15,1-1 0,-1 2 16,3-1-16,-2 0 0,3 0 16,-2-2-16,1 2 0,0-2 31,3 2-31,-3-1 0,4 1 15,-3 0-15,6 0 16,-2 0-16,3 1 0,-1-2 16,0 5-16,-1 0 0,-1 0 15,-2 0-15,4 0 0,-3-2 16,2 3-16,-3-4 0,6 5 0,-3-1 16,-1 2-16,-1 2 0,4-1 15,-2-1-15,4-1 16,-3 0-16,2 4 0,-1-2 15,0 2-15,-1 0 0,1 0 16,0 0-16,1 0 16,0 0-16,1-1 0,-1 2 15,1-1-15,0 0 0,-1-2 16,1 0-16,1 1 16,-4-1-16,3 2 0,0-2 15,0 0-15,0-2 16,1 2-1,-1-2-15,4 2 0,-2-2 16,-1 2-16,-1 0 0,0 1 16,-1-3-16,-3 0 0,1 0 15,-1 0-15,-1 0 0,2 0 16,2 0-16,-1 0 16,-2-3-16,2 1 0,-1 0 15,1 0-15,-2 0 0,1 0 16,-2-2-16,0 0 15,1 1-15,1 3 0,-3-2 16,-1 2-16,1-2 0,1 0 16,-1 0-16,-3 2 15,1-2-15,-2 2 0,-2-2 16,1 2-16,-4-2 0,2-1 16,1 2-1,-1 1-15,0-2 0,-2 2 16,2 0-16,-1 0 0,-2-2 15,0 4-15,0-2 16,1 2-16,-3-1 0,0 2 16,-2-1-16,2 2 15,-3 0-15,1 0 0,-2-1 16,2 1-16,-2-2 0,1 2 16,-1 0-16,-2 3 0,-2-2 15,2 1-15,0-3 0,0 3 16,0-1-16,-3 0 15,-1 1-15,-7-1 0,0-2 0,0 3 16,-1 0-16,0 0 16,2 0-16,-2 0 0,-1-1 15,-1 2 1,1-1-16,-3 2 0,0-3 16,1 3-16,-2-2 0,-3 1 15,1-1-15,-16-6 16,0 0-16,16 9 0,-1-3 15,-15-6-15,0 0 16,0 0-16,0 0 0,0 0 16,0 0-16,11 7 0,-2 0 15,-9-7-15,0 0 0,0 0 16,0 0-16,9 9 0,-3 1 16,-6-10-16,0 0 15,3 15-15,1-1 0,-2 2 16,0 0-16,0 2 0,-2-2 15,0 3-15,-2 0 0,0 3 16,0-3-16,0 3 16,-1 0-16,-1 2 0,0-3 0,-1 2 15,0 1-15,1-1 16,-2 1-16,1 2 16,-1-1-16,-1 2 0,-1-4 15,0 0-15,1-2 0,-2 3 16,0 0-16,1-3 0,-1 1 15,2-1-15,-3 1 0,3 0 16,-2 0-16,2-1 16,-1 0-16,1-1 0,-2 0 15,2 0-15,-1-1 0,1-1 16,-2-1-16,1 1 16,1-2-16,7-16 0,0 0 15,-6 18-15,-2-3 0,8-15 16,0 0-16,-8 16 15,1-2-15,7-14 0,0 0 16,0 0 0,0 0-16,0 0 15,0 0-15,-8 11 0,-1 2 16,9-13-16,0 0 0,0 0 16,0 0-16,0 0 0,0 0 15,-3 7-15,-4 1 0,7-8 16,0 0-16,0 0 0,0 0 15,0 6-15,-2-1 16,2-2-16,-2-3 0,2-4 16,-2 0-16,0-2 0,-1-1 15</inkml:trace>
  <inkml:trace contextRef="#ctx0" brushRef="#br0" timeOffset="106522.7436">18002 18248 0,'0'0'0,"0"0"0,0 0 0,0 0 0,0 0 16,0 0 0,0 0-16,0 0 15,0 0-15,0 0 0,0 0 16,0 0-16,0 0 15,0 0-15,0 0 0,0 0 16,0 0-16,0 0 0,0 0 16,0 0-16,0 0 0,0 0 15,0 0-15,0 0 16,0 0-16,0 0 0,0 0 16,0 0-16,0 0 0,0 0 15,0 0-15,0 0 0,0 0 16,0 0-1,0 0-15,0 0 0,0 0 0,0 0 16,0 0-16,0 0 16,0 0-16,0 0 0,0 0 15,6 2-15,-1-2 0,7 4 16,-2-2-16,-1 0 16,-1-1-16,2 3 0,0-1 15,-1 1-15,0-2 0,-2 2 16,1-3-16,-1 3 0,2-2 15,0 2-15,-1-3 16,0 4-16,0-3 0,2 0 16,-3 0-16,3 0 0,-2 0 15,2-2-15,-3 0 0,3 0 16,-3 0-16,3 0 16,-1-2-16,-9 2 0,0 0 15,10-2-15,0-2 0,-10 4 16,0 0-16,14-4 15,-3-2-15,3 1 0,0-3 16,-14 8-16,0 0 0,13-4 16,1-3-16,-14 7 15,0 0-15,15-3 0,2-3 16,-17 6-16,0 0 16,15-2-16,1 0 0,-1 2 15,2 0-15,-17 0 0,0 0 16,13 2-16,1 0 15,-14-2-15,0 0 0,15 6 16,2-3-16,-17-3 0,0 0 16,15 7-16,1-3 0,-16-4 15,0 0-15,17 4 16,1 0-16,3-3 0,-2 1 16,-19-2-16,0 0 0,18 0 15,-1 0-15,-17 0 0,0 0 16,0 0-16,0 0 0,21 0 15,-3-2-15,-18 2 16,0 0-16,0 0 0,0 0 31,19 0-31,-1-1 0,-18 1 16,0 0-16,17 0 0,1 0 16,-18 0-1,0 0-15,17 3 0,-1-1 0,-16-2 16,0 0-16,0 0 0,0 0 0,18 3 15,-1 0-15,-17-3 16,0 0-16,0 0 0,0 0 16,20 2-16,0-2 0,-20 0 15,0 0-15,22 2 16,-3 0-16,0 2 0,-1-2 16,-18-2-16,0 0 0,20 2 15,-3-1-15,-17-1 16,0 0-16,18 3 0,-1-1 15,-17-2-15,0 0 0,20 4 16,-3-2-16,-17-2 0,0 0 16,20 4-16,1-1 15,-21-3-15,0 0 0,21 5 16,0-1-16,1-1 0,0 1 16,-22-4-16,0 0 0,21 6 15,0-2-15,-21-4 0,0 0 16,24 6-16,-1-2 15,1 4-15,0-2 0,-2 1 16,-2-1-16,-20-6 0,0 0 16,24 8-16,-2-2 15,-22-6-15,0 0 0,25 5 16,-2 2-16,3-1 16,0-2-16,-2 0 0,-2-2 15,-2 2-15,2-3 0,0 1 16,-1 0-16,0 0 0,-1-2 15,-20 0-15,0 0 0,23 0 32,0 0-32,2 2 15,-1-2-15,0 0 0,-2 0 16,2 2-16,-1 0 0,1 0 16,-3 1-16,4 0 15,-4-1-15,0 0 0,1 0 16,1 2-16,-1-2 15,1 2-15,-1-2 0,1 2 16,1 0-16,0-3 0,-1 1 16,1 0-16,0 0 0,1 2 15,-2-1-15,2-2 16,-1 2-16,2-2 0,0 1 16,-1 1-16,0-3 0,1 1 15,-1 0-15,3 2 0,-3-3 16,2 0-16,-1 0 0,1 0 15,-1 0-15,1 0 0,1 0 0,-1 0 16,1 0-16,2 0 16,-4 0-16,2 0 0,-1 0 31,1 0-31,-1 0 0,1 0 16,-1 0-16,1 0 0,-3 0 15,2 0-15,1 0 0,1 0 16,-1-3-16,-1 3 0,0-1 15,2 1-15,-2 0 0,1 0 16,-2-1-16,2 1 16,-1-3-16,0 3 0,1-2 15,2 4-15,-2-2 16,1 3-16,-2-3 0,1 1 16,-2-1-16,3 1 0,0-1 15,0 0-15,-1 0 0,1 3 16,-2-3-16,3 0 15,-1 0-15,0 2 16,0-2-16,0 0 0,-2 0 0,3 0 0,-1-2 16,-1-1-16,2 2 15,2 0-15,-3-2 0,1 1 16,-1-2-16,0 3 0,0-5 16,3 3-16,-2-1 15,1 0-15,0 1 0,1 1 31,-1-2-31,0 0 0,0 0 16,3 0-16,-3-1 0,11 0 16,-1-1-16,1 0 15,1 1-15,1-1 0,0 0 16,-5 2-16,-1 0 0,-3 1 16,2 1-16,-4-3 15,0 1-15,1 3 0,-3-2 0,2 0 16,-1 2-16,-1-1 0,0-2 15,-3 3-15,-3-2 16,0 3-16,0-1 0,3 1 16,0-2-16,0 2 0,-1-2 15,1 2-15,-1-2 0,2 2 16,-2-2-16,1 0 0,0 0 31,-1 0-31,-1 0 0,1 2 16,0-2-16,1 2 15,-4-2-15,5 0 0,-4 0 16,1 0-16,-1 0 0,1 2 16,0-2-16,-2 0 0,0 0 15,1 0-15,0 0 0,-2 2 16,0-2-16,1 0 0,-2 1 0,-2-2 16,0 2-16,2 1 15,-3-2-15,2-1 0,-3 0 16,-1-1-16,1 0 0,-1 0 15,1 0-15,-3 0 16,-1-2-16,-1 2 0,0-2 16,-13 6-16,0 0 0,13-5 15,-2-1-15,-11 6 16,0 0 0,16-8-16,-3 0 0,8-2 0,-3 0 0,-3 1 15,1-2-15,0 1 16,-2-1-16,-1 1 0,-2-1 15,2-2-15,-2-1 0,1 1 16,-2-1-16,-1-2 16,-1 1-16,2 0 0,-2-3 15,-1 1-15,2-2 0,-3 2 16,0-3-16,0 2 16,-1-1-16,-5 19 0,0 0 15,4-22-15,-1 0 0,-3 22 16,0 0-16,2-24 15,-2-1-15,-2 1 0,-3-1 16,2 2-16,-1-1 16,-2 2-16,0 0 0,0 1 15,-3-1-15,0 1 0,-1 0 16,-2 0-16,-1 0 0,-1 1 16,0-1-16,-2 1 15,1-2-15,-3 4 0,1-1 16,-3 4-16,1-3 0,-2 3 15,-2 0-15,1 1 16,1 1-16,-2 1 0,-1 0 16,-1 2-16,0-1 0,0 3 15,-4-2-15,2 3 16,-1-4-16,-1 1 0,0 1 16,-1-1-16,-1 0 15,0 2-15,-3-2 0,-7 0 16,0-1-16,-6 1 0,-2-2 15,2 5-15,-1-2 0,6 3 16,-2 0-16,1 2 16,0-2-1,0 5-15,0-3 0,2 2 16,-3 0-16,3 0 16,-2 0-16,2 0 0,-1 0 15,-3 0-15,3-2 0,-2 1 16,0-1-16,-2 1 0,-1-1 15,0 2-15,1-1 16,-4 3-16,2 0 0,0 1 16,0-1-16,-2 2 0,1-2 15,0 0-15,-2 0 16,3 2-16,-3-2 0,1 2 16,1 0-16,0 2 0,-2-1 15,0 0-15,0 1 16,-2 0-16,1 0 0,-1 0 15,-3 0-15,8-1 0,-3 1 16,4-2-16,-3-2 16,1 3-16,1-2 0,-1 0 15,-3-1-15,4 4 0,-2-4 16,0 3-16,-2 0 16,-1-2-16,0 1 0,3 1 15,-4-3-15,6 1 16,-3-1-16,4 3 0,-1-3 15,-3 0-15,3-3 0,-1 3 16,-2-1-16,2 2 16,-2-1-16,3 3 0,-4-3 15,2 0-15,0 0 0,3 0 16,-2 0-16,0 0 0,-3 0 16,4 0-16,-3 0 0,2 0 15,0-3-15,1 2 16,0-2-16,3 1 0,-2 1 15,1-2-15,2 1 0,0 2 16,0 0 0,-1-1-16,3-3 0,-1 3 0,0 0 15,0-2-15,-1 0 0,3 3 16,-1-3-16,2 2 0,-1-3 16,3 2-16,0 0 15,3 0-15,-1-2 0,1 2 16,-2 0-16,-1 2 15,1 0-15,1 2 0,1-2 16,2 0-16,0 0 0,1 2 31,-1-2-31,1 2 0,1-2 16,6 2-16,-3 0 0,6 0 16,-2 0-16,-1 2 15,2-3-15,-1 3 0,1 1 16,2 1-1,-3-3-15,5 3 0,-1-2 0,2 2 16,1 0-16,-2 0 0,2 0 16,1 2-16,-1-3 0,3 4 15,-1-4-15,2 3 0,0 0 16,6 0-16,-4-2 0,4 4 16,-3-1-16,2 1 15,0 1-15,1 0 0,-3-1 16,4 3-16,-2-1 0,2 2 15,-1-1-15,-1 3 16,2-2-16,3 2 0,-3-1 16,0 1-16,1 0 0,0 3 15,-1 1-15,2 0 16,1 0-16,-1-1 0,0 1 16,2-3-16,-2 1 0,3 2 15,-2-2-15,3 2 0,-2-1 16,2 1-1,-2-3-15,2-17 0,0 0 16,0 20-16,0-2 0,0-18 16,0 0-16,2 21 0,-2-1 15,2 1-15,-2-1 16,3-1-16,-3-1 0,1 0 16,-1 0-16,2 0 15,-2-3-15,2 3 0,0-2 16,0 1-16,0 0 0,0 2 15,0-4-15,0 1 16,-1 0-16,1-1 0,0-1 16,2 2-16,-2-3 0,1 1 15,-1 0-15,1 0 16,-1-3-16,2 1 0,-2-2 16,0 0-16,0-2 0,2-1 15,-3 2-15,3-3 0,-2 0 16,4-3-16,-2 1 0,1 0 15,1-2-15,0-2 0,-3 0 16,4-2-16,-3-1 0</inkml:trace>
  <inkml:trace contextRef="#ctx0" brushRef="#br0" timeOffset="110293.5335">17366 17965 0,'0'0'0,"0"0"15,0 0-15,4-7 16,-2-3-16,4-7 0,-2 1 15,0-1-15,-2-1 0,0 1 16,0-1-16,0 0 16,0 0-16,-2 7 0,0-2 15</inkml:trace>
  <inkml:trace contextRef="#ctx0" brushRef="#br0" timeOffset="110615.6047">17417 17596 0,'0'0'0,"0"0"0,0 0 16,2 10-16,0-3 0,2 10 15,0-4-15,0-3 16,-1-1-16,-1-1 0,0 1 16,0-3-16,1-3 0,-1 1 15,-2 0-15,0 2 0,-2-2 16,-1 2-16,1-3 15</inkml:trace>
  <inkml:trace contextRef="#ctx0" brushRef="#br0" timeOffset="111381.0836">17318 17824 0,'0'0'0,"0"0"31,0 0-31,0 0 0,0 0 16,0 0-16,0 0 0,0 0 16,0 0-16,0 0 15,0 0-15,0 0 0,0 0 16,0 0-16,0 0 0,0 0 15,0 0-15,0 0 16,0 0-16,0 0 0,0 0 16,0 0-16,0 0 0,10 3 15,0 0-15,10 3 16,-2-4-16,-2 3 0,-1-3 16,1 0-16,-1 0 0,3 2 15,-3-2-15,3 2 0,-2-2 16,1 0-16,-1 0 0,3 0 15,-1-2-15,0 2 16,-2-2-16,-1 1 0,2-1 16,-2 0-16,-1 0 0,-1 0 15,1 0-15,1 0 16,2 0-16,0 0 0,-1-1 16,2 1-16,3-2 0,1 0 15,-3 0-15,1 2 16,0-2-16,-1 0 0,-1-2 15,-18 4-15,0 0 0,19-2 16,-2 0-16,-17 2 16,0 0-16,20 0 0,-3-2 15,-17 2-15,0 0 0,21-2 16,-3-2-16,-18 4 16,0 0-16,15-6 0,0 0 15,-8 1-15,1-3 0,-6-4 0,-2 0 16,-2 3-16,0-3 0</inkml:trace>
  <inkml:trace contextRef="#ctx0" brushRef="#br0" timeOffset="112131.6602">17727 17180 0,'0'0'0,"0"0"0,0 0 0,0 11 31,0 0-31,0 7 0,0 0 15,0-2-15,0-2 0,0 4 16,-2-3-16,-2 3 16,-1 0-16,1-1 0,1 1 15,-1 1-15,0 1 0,-2 4 16,1-3-16,-2 3 0,1-2 16,3-1-16,-1 1 0,0 1 15,0 1-15,1 1 16,-2-1-16,1 1 0,0-1 15,0 1-15,1-2 0,1 1 16,-2 0-16,2-1 16,-3 1-16,3 1 0,-1-4 15,1 0 1,0 1-16,2-1 0,-2-1 0,0 2 16,0-1-16,2 1 0,-2-2 15,2-20-15,0 0 0,0 21 16,0 1-16,0-22 0,0 0 15,0 23-15,0-1 0,0-22 16,0 0-16,2 23 0,-2-1 16,0-22-16,0 0 15,2 24-15,-2 0 0,0-24 16,0 0-16,0 0 0,0 0 16,0 25-16,0-2 15,0-23-15,0 0 0,-4 18 16,-1-2-16,-1-6 15,-2-1-15</inkml:trace>
  <inkml:trace contextRef="#ctx0" brushRef="#br0" timeOffset="120991.7166">21850 12451 0,'0'0'0,"0"0"0,0 0 0,0 0 31,0 0-31,-8 3 0,-2-2 15,-9 4-15,0-3 0,3 3 16,-1 0-16,-3-2 16,-2 1-16,2 4 0,-4-2 15,4 2-15,1-2 0,1-3 16,-1 1-16,2 0 16,-3 0-16,0 0 0,-2-2 15,-2 2-15,1-1 0,-2-2 16,0 1-16,-2 0 0,0-2 0,-1 0 15,-1 0-15,1 0 0,-1 0 16,0-2-16,-2 0 0,-2 1 16,2-4-16,0 1 15,-2-2-15,-4-2 0,0 0 16,-1-2-16,-1-1 16,6 0-16,-1-1 0,3 0 15,-2-3-15,1 2 0,1-2 16,3-1-1,-1 0-15,3-2 0,1 0 0,6 3 16,-3 0-16,1-3 0,3-2 31,0-2-31,1 1 0,0-6 16,0 3-16,3-2 0,-1-1 16,3-1-16,-1-2 0,0 1 15,2-1-15,2-1 16,-2 0-16,5-7 0,1-1 15,3 1-15,0-3 0,4 6 16,-2-1-16,7-2 0,-1 1 16,6 1-16,0 0 0,2 3 15,-1-2-15,3 3 16,-1-1-16,5 4 16,-1-3-16,3 3 0,0 0 0,2 3 15,-1 1-15,2 2 0,1 0 16,1 1-16,1 0 15,1 3-15,1-2 0,2 0 16,-1 2-16,2 3 0,-2-2 16,2 5-16,0 0 15,4 2-15,1 2 0,2 1 16,-3 0-16,1 2 0,-1-1 16,4 5-16,-2-1 15,0 6-15,-1-1 0,2 5 16,-1-1-16,-1 2 0,-1 0 15,0 2-15,0 1 16,0 5 0,1-1-16,-3 8 0,1-4 0,-3 7 0,0-1 31,-2 3-31,-1-1 0,0 4 16,-3-2-16,0 6 0,0-3 15,3 8-15,-3-1 16,-3 3-16,-1-1 0,-1 6 15,-2-2-15,-2 5 0,-3-4 0,-4 9 16,0-2-16,-4 8 16,-1-2-16,-4 10 0,0 0 15,-2 0-15,-2-1 0,-2 3 16,-2-1-16,-1 5 16,-4-2-16,0-4 0,-2 0 15,2-20-15,0 0 16</inkml:trace>
  <inkml:trace contextRef="#ctx0" brushRef="#br0" timeOffset="123156.5754">22664 18272 0,'0'0'0,"0"0"0,0 0 16,-9 4-16,-2-3 0,-7 7 15,-4-2-15,2 0 0,1-2 16,1 1-16,1 2 16,-1-1-16,-2-1 0,-2-2 15,-5-3-15,0-4 0,-3 0 16,1-4-16,-2 0 0,3 0 31,-1-2-31,29 10 16,0 0-16,-27-8 0,3-1 15,-2 2-15,1 2 0,-1-1 16,1 0-16,1 0 0,0-2 31,24 8-31,0 0 0,-22-7 0,-3-2 0,2 0 16,0-1-16,1-4 15,-2 0-15,6-1 0,-4-3 16,2-2-16,-1 1 0,0-3 16,1-2-16,3 1 0,-1 0 15,1-3-15,-1-2 0,4 1 16,1-1-16,2-3 16,-2-1-16,2-9 0,0 0 15,2-2-15,0-2 0,5 4 16,0-1-1,2 5-15,0 0 0,4 3 16,-2-1-16,4 2 0,0-3 16,3 5-1,-1-2-15,5 9 0,-2-2 0,2 3 16,0-4-16,2 5 0,-2-4 16,3 1-16,0-2 15,2 4-15,-1-2 0,5 1 16,-2-1-16,4 1 0,-3 1 15,5-1-15,0 1 0,7-5 16,-3 0-16,3 4 0,2-1 16,-1 4-16,-4-1 0,3 4 15,-1-2-15,1 5 0,0-1 16,0 5-16,2-3 0,1 4 16,-1-2-16,-2 5 15,0-2-15,-4 5 0,-2 1 16,1 3-16,0-2 0,1 4 15,1-2-15,1 1 0,-1 1 16,1 4-16,-2-2 16,1 4-16,-1-1 0,1 6 15,-1-3-15,0 3 0,1 1 16,-1 6-16,0-2 16,2 7-16,0-2 0,-2 6 15,-2-3-15,-1 4 16,-2-2-1,-1 2-15,0 2 0,0 2 16,-4-1 0,1 5-16,-3-1 0,1 2 0,-2-2 15,-2 2-15,-3-1 0,-1 3 16,1-2-16,-4 3 0,1-3 0,-2-2 16,-2 0-16,-4-1 0,0-3 15,-4-1-15,-1 0 0,-4-7 16,2-2-16,-3 3 0,-2-2 15,1 5-15,-3 1 16,-6 3-16,1 0 0,-9 3 16,1-1-16,-3 3 15,1-1-15,4-4 0,-1-2 16,1-3-16,-1-3 0,-4-1 16,-1-2-16,0 1 0,0 1 15,4-2-15,-1-1 16,2-1-16,1-1 0,-1-3 31,-1 0-31,1-6 0,-5-3 0,14-1 16,-2-2-16</inkml:trace>
  <inkml:trace contextRef="#ctx0" brushRef="#br0" timeOffset="124822.5365">22733 11957 0,'0'0'15,"0"0"-15,0 0 0,0 0 16,0 0-16,0 0 15,0 0-15,0 0 0,0 0 16,0 0-16,0 0 0,13 4 16,-2-3-16,13 8 15,-3-4-15,0 1 0,-1-2 16,2 4-16,-1-3 0,1 5 16,0-5-16,-1 2 0,1-2 15,1 4-15,-1-1 0,3 2 16,0-1-16,3 3 0,-2 0 15,3 0-15,-1 0 16,1 1-16,-1 0 0,3 2 16,0-1-16,9 6 0,-2-1 15,8 7-15,-4-3 16,-3 3 0,0-3-16,-4 3 0,-2 0 0,2 0 15,-2 3-15,0-1 0,-2 0 16,3 1-16,-2 1 0,-1 1 15,-2 1-15,0 1 16,1-1-16,-3 3 0,0-1 16,-4 3-16,0 1 0,1 0 15,-1 2-15,1-2 0,-3 3 16,1 1-16,-3-2 0,-1 3 16,0 0-16,-1 2 0,-1 0 15,1 3-15,1-1 16,-1 3-16,-4-2 0,0 5 15,1 0-15,-1 5 0,0-1 16,-2-2-16,-2 2 16,0-1-16,-2 1 0,-2 4 15,1-2-15,-4 7 0,0-2 16,-4 0-16,0-1 16,0 0-16,0 0 0,0 0 15,-1 0-15,-4-1 0,0 1 16,0 2-16,-3-2 15,1 2-15,-3-2 0,-2 2 16,0-3-16,-1 3 0,-1-2 16,-1 3-16,-1-4 31,1 4-31,-3 2 0,-2 1 0,-2-3 16,-1 0-16,0 1 0,1-6 15,-2 1-15,1-10 0,0 0 16,2-9-16,-4-1 0,3-6 15,-1-1-15,0-1 16,-2-1-16,0-1 0,-1-2 16,-1 3-16,-2-4 0,2 12 15,-2 0-15,4 2 16,-1-1-16,1-3 0,-1-2 16,6 13-16,-5-3 0,5-2 31,1 0-31,2-15 0,-1-2 15,7 5-15,-3-4 0,16-29 16,0 0-16,-14 29 0,0 1 16,14-30-16,0 0 0,-13 23 15,-3 1-15,16-24 16,0 0-16,-12 13 0,1 1 16</inkml:trace>
  <inkml:trace contextRef="#ctx0" brushRef="#br0" timeOffset="126312.6291">22728 12198 0,'0'0'0,"0"0"0,0 0 0,0 0 31,0 0-31,0 0 0,0 0 16,0 0-16,0 0 15,14 4-15,-3-2 0,13 5 0,-3 0 16,2-1-16,1-2 15,1 2-15,2-1 0,-2 0 16,0 0-16,-1 3 0,-3-3 16,5 6-16,-1-4 15,2 4-15,0-4 0,2 7 16,-4-2-16,3 3 0,-1 0 16,1 0-16,-4 1 15,4 2-15,-3-3 0,4 4 16,-4 1-16,8 8 0,-2-3 15,2 5-15,-1 0 16,-5 1-16,2 0 0,-6 1 16,0-3-16,0 3 15,-1-2-15,-3 4 0,1 0 0,0 1 16,-3 1-16,-1 3 0,0-2 16,0 2-16,-3-1 15,3 3-15,0-1 0,0 3 16,-1-3-16,-3 2 0,-1-1 15,1 0-15,0-1 16,-3-1-16,-1-2 0,1 5 16,-4-3-16,3 4 15,-3-2-15,1 8 16,1-1-16,-2-1 0,-1 0 0,1 0 16,-1 0-16,0-1 0,-3-2 15,1 2-15,1-3 16,-3 0-16,-3 0 0,3 0 15,-2 0-15,1 1 16,-1-3-16,-2 3 0,-1-2 16,-1 4-16,1-3 0,-2 2 15,0-2-15,1 2 16,0-1-16,1 1 0,-4-2 16,1 2-16,1 1 0,-1-3 15,-2-2-15,-1 0 0,-2-2 16,4-3-1,-2 0-15,-2-1 0,2 0 0,0 0 16,-2-1-16,2 2 16,-3-3-1,-1-2-15,-1 0 0,3 0 16,0-3-16,-1 2 16,-1 0-16,0-1 0,0 0 15,1 3-15,1-2 0,-1 8 16,-1-2-16,0 3 15,0-2-15,1 6 0,-2-2 16,2 11-16,-1-3 0,1 0 16,0-2-16,3-10 0,-1-1 15,0-7-15,1 1 0,1-9 16,-2 1-16,3-1 31,-4-1-31,2 1 0,-1 0 0,-1 2 0,-1-4 16,-1 4-16,0-2 15,1 6-15,-1 1 0,2-1 16,2-1-16,-1-3 0,0-1 0,3 2 16,-1-1-16,10-23 15,0 0-15,-8 25 0,-1-1 16,1-4-16,-1-2 0</inkml:trace>
  <inkml:trace contextRef="#ctx0" brushRef="#br0" timeOffset="149621.3861">12198 11546 0,'0'0'0,"0"0"0,0 0 0,-2 9 16,-2 0 0,-5 6-16,-4-1 0,-5-2 15,-2-2-15,-4-2 0,-1-2 16,2-2-16,-4-2 15</inkml:trace>
  <inkml:trace contextRef="#ctx0" brushRef="#br0" timeOffset="176458.6171">16760 13025 0,'0'0'0,"0"0"0,0 0 15,0 0-15,0 0 0,0 0 16,0 0-16,0 0 16,0 0-16,9 8 0,-2-2 15,6 5-15,2-4 16,-2 0-16,-1-1 0,1 0 15,-1 0-15,4 2 0,-1-2 16,7 2-16,-2-1 16,4 1-16,-1 1 0,2-2 15,1 1-15,1 2 0,1-1 16,3 2-16,0-4 16,9 5-16,-1-2 0,4-1 15,-2 2-15,6-1 0,-1-3 16,-4 4-16,2-4 15,-4 1-15,1 0 0,-2-2 16,-4-1-16,2 1 0,-1-2 16,1 2-16,1-3 0,-2 4 15,-1-2-15,0-4 0,-2 1 16,-33-2-16,0 0 0,31 2 16,1-2-16</inkml:trace>
  <inkml:trace contextRef="#ctx0" brushRef="#br0" timeOffset="177927.1973">17027 18590 0,'-12'-4'0,"55"17"0,-21-7 0,-1 2 15,0-2-15,1 2 16,1-2-16,-2-1 0,0 1 16,5-3-16,-2 1 0,0 0 15,2-1-15,1 1 16,1 0-1,2 0-15,-3-2 0,3 0 0,-1-2 16,0 2-16,0-2 0,1 2 16,0-2-16,-2 0 0,2-2 15,-3 0-15,-1-2 0,-3 2 16,1-2-16,-1 2 16,-1 0-16,-2 0 0,-1-1 15,-19 3-15,0 0 0,20-2 16,0 0-16,-20 2 15,0 0-15,21 0 0,-1-2 16,-20 2-16,0 0 0,21-2 16,-2 0-16,-3 2 0,-1-1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28:34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6363 11759 0,'0'0'0,"0"0"0,0 0 0,0 0 16,0 0-16,0 0 16,0 0-16,-6 2 0,-2-1 15,-6 1 1,0 0-16,5 0 0,-2 1 0,1-2 0,0 1 15,1 2-15,-1-2 16,2 0-16,-1 0 0,-1 3 16,-2-1-16,2 4 0,1-2 15,-2 4-15,0-2 0,2 2 16,-2-3-16,2 5 0,-2 0 16,-2 4-16,0-2 0,-1 7 15,0 1-15,-1 1 16,0 1-16,1 4 0,1-2 15,1 0 1,-2 2-16,5 1 0,-3-1 16,2 1-16,1 0 15,1-1 1,-2 0-16,2 1 0,-1-1 0,2 0 16,-1-1-16,5 3 0,-3-4 15,4 2-15,-2 1 0,4-3 16,-2 2-16,4-2 0,-2-2 15,2 2-15,0 0 0,2 0 16,-2-4-16,3 3 16,-1-3-16,5-3 0,-4 0 15,5 2-15,-3-4 0,6-2 16,-4 1-16,3-2 16,-2 0-16,3-3 0,1 0 15,1-2-15,2-1 0,0 0 16,-1-2-16,2-2 15,-2-1-15,1 0 0,-1-3 16,1 0-16,-1-3 0,-1 0 16,-1-1-16,-2 0 0,0-2 15,-1-1-15,1 0 0,-12 7 16,0 0-16,10-9 16,-2-4-16,-8 13 0,0 0 15,5-13-15,1 0 0,-6 13 16,0 0-16,5-15 0,-3 2 15,-4-1-15,-1-1 16,-1 0-16,0 2 0,-1 1 16,-3-2-16,8 14 15,0 0-15,-12-12 0,0 1 16,12 11-16,0 0 0,-16-12 16,1 1-16,-5 0 0,-1 0 15,0 5-15,-3-2 0,3 5 31,-1 0-31,0 3 16,0 0-16,22 0 0,0 0 16,-21 1-16,-2 1 0,23-2 15,0 0-15,-22 4 16,-2-1-16,24-3 0,0 0 16,-19 4-16,-2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29:11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17062 11342 0,'0'0'0,"0"0"0,0 0 0,0 0 15,0 0-15,0 0 16,0 0-16,0 0 0,0 0 16,0 0-16,0 0 0,14 0 15,-3 0-15,13 0 0,-3 0 16,1 1-16,-2 2 15,1-1-15,1-1 0,2 2 16,-3-1-16,4-1 0,-2-1 16,5 0-16,-2 0 15,2 3-15,-1-3 16,3 0-16,-3-3 0,2 2 0,0-4 16,-2 5-16,2-1 15,-4 1-15,-1 0 0,1 1 16,-2-1-16,-23 0 0,0 0 15,25 3 1,-1-1-16,-24-2 16,0 0-16,0 0 0,0 0 15,0 0-15,0 0 0,24 4 0,-1-2 16,-23-2-16,0 0 16,18 0-16,0 0 0,-8-6 15,-3-2-15,-3-1 0,-2 2 16</inkml:trace>
  <inkml:trace contextRef="#ctx0" brushRef="#br0" timeOffset="365.5351">17555 10793 0,'0'0'0,"0"0"0,0 0 16,0 17-16,-1-2 0,-1 21 15,0-1-15,-2 18 0,0 1 16,-4 8-16,0-1 0,-3 17 16,-3-1-16,0 15 15,0-1-15,5 7 0,-1 0 16,3 10-16,-2 0 0,2 2 16,-3-2-16,5-31 0,-4-1 15</inkml:trace>
  <inkml:trace contextRef="#ctx0" brushRef="#br0" timeOffset="6258.1339">12857 16286 0,'0'0'0,"0"0"0,0 0 16,0 0-16,0 0 16,0 0-16,0 0 0,0 0 15,0 0-15,0 0 0,0 0 16,0 0-16,0 0 0,11 0 16,-1-2-16,11-1 15,-3 2-15,-1-1 0,1-1 16,-1 6-16,-1-3 15,1 2-15,-1-2 0,-1 4 0,1-2 16,-1 2-16,-1-3 0,1 3 16,3 0-16,-18-4 15,0 0-15,17 6 0,1-2 16,1 0-16,0 0 0,-19-4 31,0 0-31,22 2 0,0 1 16,-1-3-16,-2 0 0,1 0 15,-1 0-15,4-3 0,-3 1 16,-1-2-16,1 0 0,1 2 16,-2-3-16,5 4 15,-2-3-15,0 2 0,2 0 16,4 2-16,-2 0 0,1 4 16,-1-2-16,3 4 0,-2 0 15,2 2-15,-2-2 0,2 2 16,-2-3-16,1 1 15,-1 0 1,2-1-16,-1-4 0,1-1 0,0 0 0,0 0 16,-1-1-16,3-2 15,2 0-15,-2 1 0,0-2 16,3-1-16,-1 1 0,8 1 16,-2-1-16,4 4 0,-2-2 15,2 2-15,-1 0 0,-3 0 31,-1 0-31,2 0 0,-2 0 16,-1 0-16,0 0 0,1 0 16,0-2-16,1 2 0,-1 0 0,4 0 15,-4-1-15,3 1 16,0 0-16,3 5 0,-1-1 16,4 2-16,-3 0 0,2 0 15,-3-3-15,1 1 0,-2 1 16,1-1-16,-2-2 15,1-1-15,-1-1 0,-1 2 16,-4 0-16,5-2 0,-1 0 31,3 2-31,-2-2 0,6 2 16,-2 0-16,3 2 0,-4-2 16,4 4-16,-4-2 15,2 3-15,-1-4 0,0 2 16,0 0-16,-3 0 15,3 1-15,-3-2 0,0 0 0,-3-3 16,-1 2-16,-4-3 16,0 0-16,-3 0 0,0 0 15,-4 0-15,-1-3 0,-2 2 16,-4-1-16,-20 2 0,0 0 16,25-2-16,-1 0 0,-24 2 15,0 0-15,23 0 0,-2-2 16,-3 4-16,0 0 0</inkml:trace>
  <inkml:trace contextRef="#ctx0" brushRef="#br0" timeOffset="7984.7618">12522 11784 0,'0'0'0,"0"0"16,0 0-16,0 0 15,0 0-15,0 0 0,0 0 16,0 0-16,0 0 16,0 0-16,0 0 0,12 3 0,-1-1 15,11 6-15,-2-1 16,-2-1-16,2-2 0,2 1 15,-1 1-15,2-1 16,-3 1-16,-2-1 0,2-2 16,2 1-16,-3-1 0,5-1 15,-1-1-15,1 2 16,-3-1-16,5-2 0,0-2 16,1-1-16,-1 2 0,3-4 15,0-1-15,1 3 16,-1-1-16,1-1 0,0 0 15,1-1-15,-2-2 0,2 1 16,-2-3 0,0 3-16,1 0 0,1 1 0,-1-2 15,3 3-15,1-4 0,7 1 16,-2 0-16,2 2 16,1 1-16,-4 3 0,-1-2 15,-2 4-15,2-2 0,-2 4 16,0-2-16,2 4 15,-2-2-15,0 2 0,2-3 16,-2 4-16,0-1 0,0-2 16,0 0-16,0 1 15,1-1-15,2 0 0,-3 0 16,1 2-16,1 1 0,1 0 16,0 0-16,1 2 0,-2 1 15,-1 0-15,-1 3 16,4 3-16,-2-3 0,-2 3 15,0 1-15,2-4 16,-2 1-16,4-3 0,-4 2 16,2-3-16,0-3 0,-1 1 15,2-1-15,0-2 16,-3 0-16,2-3 16,-2 0-16,3 0 0,-3 0 15,3-3-15,-2 0 16,3 3-16,-1 0 0,1 0 15,1 0-15,-2 0 0,0 0 16,-1 3-16,0-3 16,-2 3-16,-1-3 0,4 1 15,-3-1-15,0 2 0,0-2 16,2 2-16,-1-2 16,-1 0-16,-1-2 0,-1 0 15,-2-2-15,0 1 0,1-4 16,-2 3-16,-3 0 15,0 3-15,-2-1 0,2-1 16,1 2-16,1 1 0,0-2 16,0 4-16,-2-2 0,1 4 15,-4-1-15,2 3 0,-2-2 16,1 7-16,2-4 0,0 7 16,-2-3-16,0 5 15,-1 0-15,-4-2 0,-3-1 16</inkml:trace>
  <inkml:trace contextRef="#ctx0" brushRef="#br0" timeOffset="14868.1022">3770 16009 0,'0'0'0,"0"0"0,0 0 0,0 0 15,0 0-15,0 0 0,0 0 16,0 0-16,0 0 0,9 4 16,-1-2-16,11 5 0,-5-4 15,4 0-15,-3-1 16,3 0-16,-3 0 0,3 1 15,-3-2-15,5 1 16,1 1-16,-1 0 0,2 0 31,2-2-31,-1-1 0,0 4 16,1-1-16,1 3 0,-1 0 16,-1 0-16,1-2 15,2 3-15,-1-4 0,3 5 16,-1-3-16,4 2 0,0-1 15,0 1-15,0 2 0,0 0 0,1 0 16,8 4-16,-1-1 0,7 1 16,-3 1-16,-1 0 15,-1-2-15,1 1 0,0-1 16,-3 4-16,0-3 0,0 1 16,-2-2-16,2 3 15,1-4-15,2 0 0,-4 1 16,3 0-16,0 0 0,3 2 15,-1-2-15,0 0 16,0-1 0,-1-2-16,1 0 0,-2-1 15,-1-2-15,0 0 0,-1-3 16,2-1-16,1-2 0,0-2 16,-1 0-16,5-1 15,-1-1-15,-2-2 0,0 0 0,2 0 16,-2-3-16,5 2 15,-3-2-15,2 3 0,-1 0 16,2 2-16,-1-1 0,2 5 16,-3-2-16,3 8 15,-1-5-15,-1 4 0,-2 2 16,0-2-16,-3-1 0,5 2 16,-5-2-16,1 0 0,-1 0 15,0-2-15,1-2 0,-1 0 16,1 0-16,0 0 0,0-2 15,1 2 1,-3-3-16,1 6 0,2-3 0,-1 2 16,1-2-16,-1 1 0,-3 2 31,2-1-31,-1 0 0,-4-1 16,-2-1-16,2 3 15,-1-3-15,1 0 0,-2-3 16,1 2-16,-1-3 0,2 1 15,-1 0-15,1-1 16,1-2-16,0 0 0,0 0 16,1 1-16,0-2 0,1 2 15,1-2-15,0 6 0,-1-2 16,4 3-16,-4 0 0,5 4 0,-4-2 16,1 7-16,0-1 0,-3 1 15,0 1-15,-6 0 16,0-1-1,1 0-15,-1-3 0,1-1 16,-3-1-16,3 0 16,-3-2-16,2-2 0,-1 0 15,1 0-15,0-2 0,1 0 16,-3 0-16,4 2 16,0-2-16,3 4 0,-1-2 15,1 4-15,-4 0 0,1 4 16,-1 0-16,-3 1 0,0 1 15,-4 0 1,2 1-16,-6-4 0,1 1 0,-3-2 16,1 0-16,-1-3 0,0 1 15,1 0-15,0-2 16,2 1-16,-1-3 0,3 0 16,-3 0-16,3 0 15,-1 0-15,3 0 0,-4-3 16,5 6-16,-2-3 0,0 1 15,-1-1-15,-26 0 0,0 0 16,27 2-16,1 0 16,-1 0-16,0-2 0,-1 0 15,0-2-15,-1-2 0,1-2 16,-1 2 0,0-2-16,2 3 0,-1-3 0,1 2 15,0-2-15,0 2 16,1 0-16,1 3 0,-3-2 0,4 3 15,-3 0-15,2 3 16,-2-3-16,0 1 0,1-1 16,-1-1-16,1-2 0,-1-1 15,-2 0-15,1 0 0,0 1 16,-1-1-16,1-1 0,-2-1 16,2 1-16,1-1 15,-1 0-15,2 0 0,0 0 16,1 2-16,-2-2 15,1 3 1,-2-3-16,4-1 0,-3 2 0,1-1 16,0-1-16,-1 2 0,-1-2 15,1 0-15,-1-1 0,0 3 16,0-3-16,2 0 16,-2-2-16,-1 4 0,-1-2 15,-1 2-15,0-1 0,-23 7 16,0 0-16,26-5 0,-3 2 15,1 0-15,0 2 0,-3-2 32,-1 0-32,-20 3 15,0 0-15,21-2 0,1-2 16,2 1-16,-4-3 0,0-1 16,0 0-16,-7 0 15,1 0-15,-9 0 0,1 1 16</inkml:trace>
  <inkml:trace contextRef="#ctx0" brushRef="#br0" timeOffset="18907.3203">9526 15362 0,'0'-13'0,"0"59"0,0-25 16,0 0-16,0-1 0,0 1 31,0 0-31,0-2 0,0 0 16,0 1-16,-2-2 15,0 1-15,1-1 0,-1 4 16,0-2-16,0 1 0,0 1 15,0 5-15,-2 0 16,1 9-16,-1-3 0,-3 12 16,-1 1-16,0 2 15,-1 2-15,2 3 0,1-2 16,4 2-16,1 0 0,1 3 16,0-4-16,0-3 0,-2-2 15,0-5-15,0-3 0,0-9 16,0 3-16,0-14 0,-2 1 15,4-20-15,0 0 16,-2 13-16,-2-1 0</inkml:trace>
  <inkml:trace contextRef="#ctx0" brushRef="#br0" timeOffset="20251.4437">9556 15399 0,'0'0'0,"0"0"15,0 0-15,0 0 0,0 0 16,0 0-16,0 0 0,0 0 16,0 0-1,0 0 1,0 0-16,0 0 0,0 0 0,0 0 0,0 0 16,0 0-16,0 0 0,0 0 15,0 0-15,0 0 16,0 0-16,0 0 0,0 0 15,0 0-15,0 0 0,0 0 16,0 0-16,12 0 16,-3 0-16,9 0 0,-1 0 15,1 0-15,-3 0 16,3 1-16,-3 1 0,2 2 16,-3-2-16,2 2 0,-1-3 15,-1 2-15,-2-3 0,0 2 31,-1-2-31,-11 0 16,0 0-16,13 0 0,0 0 0,2 1 16,1-1-16,1 0 0,-1-1 15,6 1-15,-2 0 16,1-2-16,-1-1 0,3 2 16,-1-3-16,3 1 15,-1-2-15,3 0 0,-2 0 16,3-1-16,0 0 0,1 0 15,0 0-15,2-1 0,-1-2 16,3 3-16,-1-1 0,9-3 16,0 1-16,8-1 15,-2-3-15,3 6 0,-4-2 16,2 2-16,-4 0 0,0 0 16,1 1-16,-2-2 15,-2 0-15,0 1 0,-2-1 16,1 5-16,-1-2 0,2 3 15,-3-2-15,2 2 16,-2-2-16,1 4 0,-2-1 16,2 1-16,0-3 0,0 3 15,-1-2-15,2 4 16,-4-2-16,3 3 0,-2-2 16,2 3-16,-2 0 0,0 2 15,-1-2-15,1 2 0,-1-2 16,-2 3-16,-1-2 0,1 1 15,-3-2-15,0 1 0,-2-1 16,-5 2-16,0-2 16,-3 2-16,-1-2 0,1 2 15,-1-3-15,0 2 0,-1-2 16,0 4-16,1-3 16,-3 1-16,-1 0 0,-2 2 15,1-1-15,-4 1 0,0-1 31,-11-6-31,0 0 0,9 10 16,-1-5-16,-8-5 0,0 0 16,5 9-16,1 1 0,-6-10 15,0 0-15,6 16 16,-3-2-16,0 3 0,-1-1 16,0 6-16,-2-1 0,-2 2 15,0 0-15,-1 1 0,0-3 16,-3 3-16,0-4 0,1 5 0,-3-4 31,-1 2-31,0-1 0,0 4 16,-4-1-16,3 2 0,0 0 15,-2-3-15,-1 2 16,1 2-16,-2-3 0,1 3 16,-1-1-16,1 1 15,-3-1-15,2-1 0,0-1 0,1 1 16,-1 0-16,1-3 15,-2 1-15,1-3 0,1 2 0,1-2 16,-2-2-16,2 0 16,-1-1-16,2-1 0,-4-2 15,15-15-15,0 0 0,0 0 16,0 0-16,0 0 16,0 0-16,-9 16 0,-3-2 15,12-14-15,0 0 0,-8 9 16,0 1-16</inkml:trace>
  <inkml:trace contextRef="#ctx0" brushRef="#br0" timeOffset="27599.5618">18112 16513 0,'0'0'0,"0"0"0,0 0 32,0 0-32,0 0 0,0 0 15,0 0-15,0 0 0,0 0 16,0 0-16,0 0 0,0 0 15,0 0-15,0 0 0,0 0 16,0 0-16,0 0 16,13 0-16,-4 0 0,11 0 15,-3 0-15,-1 0 0,-1-1 16,2-4-16,-3 2 0,0-1 16,-3 0-16,4 2 0,-1 0 15,2 0 1,-2 0-16,1 0 0,1 0 0,-16 2 0,0 0 15,20 0-15,-3 0 16,1 2-16,-1-2 0,-17 0 31,0 0-31,19 2 0,-4-2 16,5 0-16,-2 0 0,-18 0 16,0 0-16,21 0 15,-2-2-15,3 2 0,-3-2 16,1 0-16,-1 0 0,1 2 15,-1-2-15,-2 0 0,1 0 16,2 2-16,-4-2 0,4 2 16,-1 0-1,1 0-15,0 0 0,-1 2 16,-1-2 0,2 4-16,0-2 0,-1 2 0,-2 0 15,3 2-15,0 0 0,-1 0 16,-1 0-16,1 1 0,-1-1 15,2 3-15,-2 0 16,2 2-16,-3-3 0,3 2 16,-1 1-16,0 0 0,-1-1 15,2-1-15,-3 0 0,1 0 16,-3 0-16,3-2 0,0 1 16,2 0-16,-2-2 15,1 0-15,-1 0 0,1 0 16,1-3-16,0 3 0,-2-2 15,2-2-15,0 0 16,0-4-16,0 0 0,2-2 16,-3 1-16,2-3 0,1 0 15,-1-5-15,1 2 0,-1-3 16,0 0-16,2 0 16,-1-1-16,1-1 0,-2 0 15,3 2-15,-1 1 0,1 1 16,-3 0-16,4 2 0,0 0 15,-1 5-15,-4-4 0,4 5 16,-2 1-16,-1 2 16,0 1-16,1 2 0,0 0 15,-3 4-15,2-2 0,-3 4 32,2-2-32,0 2 0,-1-3 15,-1 4-15,0-4 0,-1 3 16,1-1-16,-1 0 15,1-2-15,1 1 0,0-1 16,-19-7-16,0 0 0,22 3 16,-2 1-16,6-2 0,-2 1 15,1-6-15,-1 1 0,-2-4 16,0-2-16,3-3 16,-1-2-16,0 2 0,0-1 15,1-2-15,-1-2 16,1 3-16,0-3 0,0 1 15,0-1-15,1 2 0,-3 0 16,0 5-16,-1-1 0,1 4 16,1-3-16,-3 6 15,1-1-15,0 4 0,-3-2 16,1 4-16,0 0 16,-3 2-16,1-3 0,-1 6 15,-1-4-15,1 2 0,-1-2 16,1 4-16,1-4 0,3 3 15,-4-2-15,3 2 16,-3-2-16,3-2 0,-2 0 16,1 2-16,0-2 0,1 0 15,-1 0-15,3 0 16,-1-2-16,-2 0 0,1-2 16,-2 0-16,2 0 0,2 0 15,-3-2-15,1 2 0,0-2 16,-20 4-16,0 0 15,20-2-15,1-2 0,1 2 16,-1-2-16,-21 4 16,0 0-16,24-1 0,-1-1 15,3 2-15,-3 0 0,-23 0 16,0 0-16,25 2 0,-1-2 16,2 1-16,-2 1 15,-24-2-15,0 0 0,23 2 16,0 0-16,-23-2 15,0 0-15,27 2 0,-1-2 0,-26 0 32,0 0-32,27 2 0,-1-2 15,1 2-15,2-2 0,-7 2 16,0-2-16,-2 4 16,-1-2-16,1 2 0,0-2 15,-1 2-15,-1 0 0,-18-4 16,0 0-16,18 5 15,3 1-15,-1 0 0,-1-2 16,1 2-16,-2-2 0,1 3 16,-1-4-16,1 3 15,1 0-15,-1-2 0,0-1 16,-19-3-16,0 0 16,17 3-16,-2-3 0</inkml:trace>
  <inkml:trace contextRef="#ctx0" brushRef="#br0" timeOffset="48728.0304">18268 17095 0,'0'0'0,"0"0"0,0 0 16,0 0-1,0 0-15,0 0 0,0 0 16,0 0-16,0 0 0,0 0 15,0 0-15,0 0 16,0 0-16,0 0 0,0 0 16,0 0-16,0 0 0,10 0 15,-2-2-15,10-1 16,0-1-16,2-1 0,-1 1 16,1 2-16,-2 0 0,1-1 15,2 2-15,-4 1 16,1-1-16,0 1 0,-3 0 15,-15 0-15,0 0 0,18 1 16,-3-1-16,-15 0 16,0 0-16,16 6 15,-3 0-15,-13-6 0,0 0 0,8 9 16,-2-4-16,-2 5 16,-2-3-16,-2 3 0,0 1 15,0-11-15,0 0 0,-2 11 16,-2 1-16,0 0 0,-2-3 15,-2 1-15,1-2 0,-2-1 16,2 2-16,-1-3 0,-1 0 16,0 0-16,0-2 15,1 1-15,-2-1 0,0 2 16,1-2-16,0 0 0,-2-1 0,2 1 16,-1-1-16,1-1 15,-1 0-15,3 0 0,-2 0 16,2-1-16,-1-1 0,2 3 31,1-3-31,-2 2 0,1-2 16,3 0-16,-1 0 0,2 0 15,-2 0-15,2 1 16,-1-1-16,3 0 0,-2 0 16,2 0-16,0 0 0,0 0 15,0 0-15,3 0 16,-1 0-16,4 0 15,0-1-15,1 1 0,0-2 0,0 2 16,1-3-16,1 3 16,2-1-16,0 1 0,-1-2 15,-10 2-15,0 0 0,15 0 16,-2 0-16,3 0 16,-1 0-16,-15 0 0,0 0 15,18 3-15,-3 2 0,5 1 16,0-1-16,-20-5 15,0 0-15,17 10 0,-1-2 16,-3 6-16,2-2 0,-4 3 16,-2-1-16,1 2 15,-3-1-15,-3 3 0,0-2 16,-2 2 0,0-3-16,-2-2 0,-2 2 0,-2-3 0,0-3 15,1 3-15,-1-2 16,-3 0-16,-1 0 0,2-1 15,-2-1-15,-2 2 16,0-2-16,1 0 0,-3 0 16,0 0-16,1-3 0,11-5 15,0 0-15,-14 9 16,-1-4-16,15-5 0,0 0 16,-16 6-16,-1 0 0,-3 2 15,0-3-15,3 1 16,-4-2-16,21-4 0,0 0 15,0 0 1,0 0-16,-17 4 0,-1 0 0,18-4 0,0 0 16,0 0-16,0 0 0,0 0 15,0 0-15,-20 3 0,1-1 32,19-2-32,0 0 0,-18-2 15,1-3-15,3 1 0,1 1 16</inkml:trace>
  <inkml:trace contextRef="#ctx0" brushRef="#br0" timeOffset="50094.4495">19107 16981 0,'0'0'0,"0"0"16,0 0-16,0 0 0,0 0 15,0 0-15,0 0 0,-8 2 16,0 0-16,-5 0 16,-4 1-16,6 0 0,-2-1 15,2 2-15,0-1 0,0 1 16,2-1 0,-1 5-16,0-3 0,2 3 0,-1 0 15,0 2-15,2-2 0,1 1 16,1-1-16,-1 2 0,-1 0 15,2 3-15,-1 1 0,2 2 16,-2 0-16,3 1 0,-2 0 16,1 6-16,0-2 0,2 1 15,-1 0-15,3 1 16,-2-1-16,2 1 0,0-1 16,2 0-16,0-3 0,1 3 15,-1-2-15,4-1 16,-1 1-16,0-1 0,1-1 15,2-3-15,-3 2 16,-5-17-16,0 0 0,13 17 0,-4-1 31,5 0-31,-1 0 0,1-3 16,0-1-16,1-1 16,-1 1-16,1-1 0,-1-2 15,-14-9-15,0 0 0,18 8 16,-1 0-16,2-4 15,0 0-15,1-3 0,-1 1 16,-1-2-16,0 0 0,-1-2 16,1-2-16,-1-1 0,1-3 15,0 0-15,-2-1 0,2-2 16,-3-1-16,1 1 16,-3-3-16,1 0 0,0 1 15,-1-3-15,1-2 0,-2 1 16,-3-1-16,2 0 0,-2 0 15,-1 0-15,-2 1 16,-6 17-16,0 0 0,6-17 16,0-1-16,-6 18 0,0 0 15,4-19-15,-2-4 16,0 6-16,-2-3 0,0 20 16,0 0-16,-2-17 15,0-1-15,2 18 0,0 0 16,-4-16-16,-2-2 0,6 18 15,0 0-15,-9-15 0,2-1 16,-3 2-16,1 1 0,-2 1 16,0 0-16,4 3 0,-4-1 15,2-1-15,-1 1 0,2 3 32,-2-3-32,3 3 0,-3-2 15,2 3-15,-2 1 0,3-1 16,-4-1-16,4 4 15,-1-1-15,1 0 0,-4 0 16,4 0-16,-4 0 0,3 2 16,0-2-16,1 1 15,-3 1-15,2-1 0,0 1 16,2 1-16,-1-3 16,-2 2-16,2 0 0,1 2 15,-1-2-15,-1 0 0,-1 0 16,0 0-16,0 1 0,-2-4 15,0 1-15,3 0 0,-2 0 16,2 2-16,1-2 0,1 2 16,-1-1-16,4 1 15,-1-1-15,-1 2 0,1-1 16,2-1-16,-1 2 0,1-2 16,-2 0-16,4 1 15,-3-2-15</inkml:trace>
  <inkml:trace contextRef="#ctx0" brushRef="#br0" timeOffset="52037.4675">19946 16968 0,'8'0'0,"-37"0"0,12 0 0,5 2 16,1 1-16,0 3 0,2-2 15,-1 0-15,1-1 0,0 0 16,0 1-16,1 1 0,-2-1 31,4 2-31,-1 0 0,1 0 16,1 0-16,-2 0 0,1 0 16,1 4-16,-1 0 0,0-2 15,-2 3-15,2 1 0,0 0 16,3 1-16,-3-1 0,2 4 15,-1 0-15,3-1 16,-1 1-16,3-16 0,0 0 0,-2 19 16,0-1-16,2-18 15,0 0-15,0 24 0,-2 0 16,2-1-16,0-1 16,2-3-16,0 1 0,2-1 15,-1 2-15,4-4 0,-1 1 16,1 0-16,-1-1 0,4 1 15,-2 0-15,1-3 16,-1 0-16,2 2 0,0-2 31,-1 1-31,2-2 0,0-1 16,0 1-16,2 0 0,-2 0 16,3-3-16,-3 0 15,3-2-15,-1 1 0,-2-2 16,0-3-16,0 4 0,0-3 15,-11-6-15,0 0 16,16 6-16,-2-3 0,-14-3 16,0 0-16,18 4 15,-1-3-15,-17-1 0,0 0 16,23 0-16,1-1 0,0 0 16,-4-4-16,3 1 15,-3 1-15,-3-3 0,1 0 16,-1 0-16,-1-2 0,2-2 15,-3 1-15,1-2 16,-3-1-16,1 1 0,0-3 16,-1 3-16,0-3 0,-1 0 15,-3 0-15,4-2 0,-4 1 16,-9 15-16,0 0 0,9-16 16,0-2-16,-1 1 15,-3-4-15,-5 21 0,0 0 16,6-17-16,1-1 0,-2 3 15,-1-2-15,-4 17 16,0 0-16,2-17 0,-2 0 16,0 1-16,0-2 0,0 18 15,0 0-15,-2-13 16,0-2-16,0 2 0,-2 0 16,4 13-1,0 0-15,-4-12 0,-2 0 0,0 0 16,1-2-16,5 14 0,0 0 15,-6-12-15,-3 0 0,9 12 16,0 0-16,0 0 0,0 0 16,-7-11-16,-3-3 15,1 2-15,-1 0 0,10 12 16,0 0-16,-10-9 16,-3-3-16,3 5 0,1-4 15,1 4-15,-2-1 0,2 1 16,1 0-16,-1 2 15,0-2-15,2 3 0,-1-2 16,-1 2 0,-1 0-16,4 1 0,-3-1 0,3 0 15,-4 0-15,3 2 0,-1-1 16,1 0-16,-1-1 0,0 2 16,1-2-16,2 2 15,-1 0-15,1 0 0,-2 0 16,0 0-16,0 0 0,2 2 15,-1-2-15,-2 2 16,0-1-16,4-1 0,-3-1 16,2 3-16,-2-1 0,1 1 15,-2-2-15,3 2 0,-1-3 16,1 3-16,0-1 16,0 1-16,-1 0 0,0 0 15,-1-3-15,2 3 0,1 0 16,-1 0-16,-2-1 0,1 1 15,2 0-15,-1 0 16,0 0-16,0 0 0,1 0 16,-1 0-16,0 0 0,2 0 15,-3 0-15,3 0 16,-1 0-16,1 0 0,0 0 16,0 0-16,-2 0 0,2 0 15,0 0-15,1 0 0,-1 0 16,0 0-16,0 0 15,-1 0-15,1 0 0,0 0 16,0 0-16,2 0 0,-1 0 16,-1 0-16,0 0 15,2 0-15,-2 0 0,2 0 16,-2 0-16,2 0 0,-2 0 16,2 0-16,-2 0 15,2 0-15,-2 0 0,2 0 16,0 0-16,-2 1 15,-1-1-15,-2 0 0,-1 0 16,1-1-16,-1-1 0</inkml:trace>
  <inkml:trace contextRef="#ctx0" brushRef="#br0" timeOffset="91344.4765">20081 11910 0,'0'0'0,"0"0"0,0 0 15,0 0-15,0 0 16,0 0-16,0 0 0,14 0 16,-1 0-16,13 1 0,0 2 15,0-2-15,-4 1 0,4 0 16,-1 0-16,3 0 0,-3-2 15,6 0-15,-4 0 16,6 3-16,-2-3 0,8 0 16,0 0-16,0 0 0,1 0 15,-1 0-15,0 0 16,4 0-16,-2 0 0,4 0 16,-1 0-16,0 0 0,0 0 15,0 0-15,3 3 0,-1 1 16,1-2-16,1 0 15,3-2-15,2 2 0,-3-2 16,6 0-16,0-2 0,3 2 31,-2-2-31,1 2 0,-1-2 16,0 4-16,-1-2 0,4 4 16,-3-2-16,1 1 0,-1 2 15,0 1-15,-2 0 16,3 1-16,-1 1 0,1 2 15,-1-2-15,1 0 0,-2 0 16,7-1-16,-2-1 0,1 3 16,3-4-16,-8 2 15,2 2-15,-4-1 0,1-3 16,-2 3-16,-2 0 0,0 0 16,0 0-16,-4-1 15,1 2-15,-5-1 0,1-2 16,-3-2-16,2 0 0,-3 1 15,-3 1-15,-4 2 16,0-2-16,-7 0 0,0 0 16,-5 0-1,-3-3-15,1 3 0,-2-1 0,1-2 16,-1 0-16,-18-3 0,0 0 16,14 5-16,-2-3 0</inkml:trace>
  <inkml:trace contextRef="#ctx0" brushRef="#br0" timeOffset="93792.8773">19758 14203 0,'0'0'0,"0"0"0,0 0 0,0 0 16,0 0-16,0 0 15,0 0-15,0 0 0,0 0 16,0 0-16,0 0 0,0 0 16,0 0-16,0 0 15,0 0-15,10 0 0,-1 0 16,9 2-16,-1 0 0,1 0 16,0 0-1,-1 1-15,1-1 0,-1 0 16,2-2-16,1 1 0,-3 1 15,3 3-15,-3-4 0,2 2 16,1 0-16,1 1 0,1 0 16,-22-4-16,0 0 0,27 6 15,0-2-15,0-3 16,0 2-16,-2-1 0,1-2 16,-1 1-16,1-1 0,-1 3 15,-2-3-15,5 2 16,-2-2-16,1 0 0,1 0 15,-1 2-15,-1-2 0,0 3 16,2-3-16,0 1 16,-2 0-1,3 1-15,-2 1 0,3 0 0,-1-1 0,2 1 16,-1-2-16,2 1 16,-1 0-16,0 2 0,0-2 15,0 0-15,1 0 0,0 0 16,-3-2-16,4 1 15,-2 1-15,8 1 0,1-1 16,0 1-16,-2-3 0,-1 1 16,1-1-16,-1 0 0,-2 0 15,1 2-15,-1-2 16,0 0-16,0 0 0,1 0 16,-1 0-16,3 2 15,-1 0-15,1-1 0,0-1 16,1 2-16,-1-2 0,1 3 15,0-2-15,0-1 16,-2-1 0,2-2-16,0 1 0,-1 2 15,1-1-15,0-1 16,1 0-16,-3-1 0,-2-2 16,-2 2-16,1 1 0,-1-1 15,0-1-15,0 2 16,0 0-16,-5 0 0,2 0 15,-9 0-15,-1 1 0,-3-4 16,-1 2-16,-2-4 0,-2-3 16,-6 3-16,-1-1 0</inkml:trace>
  <inkml:trace contextRef="#ctx0" brushRef="#br0" timeOffset="93940.8609">22720 14336 0,'0'0'0</inkml:trace>
  <inkml:trace contextRef="#ctx0" brushRef="#br0" timeOffset="96617.6436">18123 17290 0,'0'0'0,"0"0"0,0 0 0,0 0 16,0 0-16,0 0 15,0 0-15,11 1 0,1 1 16,9 0-16,-1 0 0,1 0 16,2 0-16,-2-1 15,0-1-15,3 0 0,-2 0 16,3 3-16,-1-3 0,0 0 31,0 0-31,6 0 0,-2 0 16,1 0-16,0 0 0,3 0 15,-3 0-15,4 0 16,-1 0-16,9 0 0,-1 0 0,-2 3 16,-1-3-16,3 1 15,0-1-15,-3-1 0,-1-2 16,3 0-16,-2 0 0,6 1 15,-5-2-15,3 2 16,1-2-16,0 1 0,1-1 16,1-1-16,1 2 0,0 1 15,0-2-15,1 1 0,-4-1 16,4 3-16,-2-3 16,4 2-16,-3 0 0,0 0 15,0 0-15,0 0 0,-1-2 16,0 4-1,0-2-15,0 2 0,0 0 0,-1 0 16,0 0-16,2 2 0,-2 0 16,0 0-16,1-2 15,-1 2-15,-2-2 0,-1 2 16,-1-2-16,0 2 16,-4 0-16,0 2 0,0-2 15,0-1-15,-2 2 0,-2-2 16,0-1-16,-6 3 15,-1-1-15,-2 2 0,-4-2 16,-18-2-16,0 0 0,22 4 16,0-2-16,-22-2 0,0 0 15,0 0-15,0 0 16,0 0 0,0 0-16,15 0 0,-1 0 0,-10 0 0,0-2 15</inkml:trace>
  <inkml:trace contextRef="#ctx0" brushRef="#br0" timeOffset="97860.5368">18171 17487 0,'0'0'0,"0"0"0,0 0 15,0 0-15,0 0 0,0 0 16,0 0-16,0 0 0,0 0 15,0 0-15,0 0 0,12 0 16,0 0-16,12 0 0,-3 0 16,1 0-16,0 0 0,-2 0 15,0 0-15,4 0 16,-2-1-16,2-1 0,0-1 16,2 2-16,0-1 0,1-2 15,1 0 1,1 0-16,0-1 0,5-1 0,-2 0 15,5-1-15,-2 0 0,1 3 16,1-2-16,3 4 16,0-1-16,0 0 0,2-1 15,1 1-15,-3-3 0,9 1 16,-3 1-16,3 2 16,-2 0-16,3 1 0,-3-2 15,-1 3-15,1 0 0,4 0 16,-1-1-16,1 2 15,-3-1-15,5 3 0,-1-2 16,2 1-16,-1-2 0,2 2 16,1 0-16,-3 0 15,0 1-15,0 0 0,1 2 16,-2-2-16,-1 1 0,0 2 16,0-2-1,1 0-15,-1 0 16,-1-1-16,0 1 0,-4 3 15,0-1-15,-2 0 0,0-1 16,-1 3-16,-2-2 0,-2 0 16,0 0-16,-2 0 0,-2-2 15,-3-1-15,-2 1 0,-7-4 16,1 0-16,-7-4 16,1-2-16,-3-1 0,-1-4 15,-3-2-15,0-2 0,-4-3 16,1-2-16,1 4 15,-3-2-15,-6 18 0,0 0 16,0 0-16,0 0 0,0 0 16,0 0-16,4-9 15,0-1-15,-4 14 0,0-2 16,2 8-16,-2-1 16,0-9-16,0 0 0,2 12 15,-1-1-15,3-1 0,-2 1 16</inkml:trace>
  <inkml:trace contextRef="#ctx0" brushRef="#br0" timeOffset="101086.2353">18252 14862 0,'0'0'0,"0"0"0,0 0 0,0 0 15,0 0-15,0 0 0,0 0 16,0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31:13.9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6046 12319 0,'0'0'0,"0"0"0,0 0 15,0-3-15,0-1 0,0-1 16,0-2-16,0 3 0,0-1 16,0 0-16,-2 2 0,0 3 15,0 0-15,0 3 16,-1 2-16,-1 2 0,0 2 16,2 6-16,-2 0 15,-2 8-15,-2-3 0,3 3 16,-3-4-16,2 3 0,0-4 15,2 5-15,-2-1 16,2 1-16,-1-1 0,1-1 16,-3 0-16,7-21 0,0 0 15,-5 24-15,-1-2 0,6-22 32,0 0-32,0 0 0,0 0 15,-6 12-15,1-3 0,1-6 16,-1-2-16</inkml:trace>
  <inkml:trace contextRef="#ctx0" brushRef="#br0" timeOffset="607.1022">6019 12410 0,'0'0'0,"0"0"16,0 0-16,0 0 0,0 0 15,10 0-15,-1 0 0,11 0 16,-1 0-16,6 0 16,-3 0-16,1 0 0,0 0 15,0 0 1,-1 0-16,4 2 16,-3 0-16,4 0 0,-1 0 15,4 0-15,-3 0 0,1 0 16,-1-2-16,2 0 0,-1 0 15,4 2-15,-1 0 16,-2 2-16,1-3 0,-3 2 16,0-2-16,2 1 0,-2-2 0,0 3 15,-2-1-15,-1 4 0,-1-2 16,0 2-16,-1-1 0,-4 3 16,-3-2-1,-3 6-15,-2-2 0,-6 1 0,0 1 16,-3 4-16,-1-2 0,-1 5 15,-3 1-15,-4 10 16,0-1-16,-4 4 0,1-1 16,-5 9-16,-2 1 0,-1 4 15,-1-1-15,1-3 16,-2-1-16,-1 0 0,-1 1 31,0 1-31,0-2 0,1 2 16,-2-1-16,4-3 0,-2-1 15,5-2-15,-3 0 0,4-9 16,1 0-16,4-6 0,-1-3 16,4-3-16,-1 2 15,9-17-15,0 0 0,0 0 16,0 0-16,-9 12 0,0 1 16,9-13-16,0 0 0,0 0 15,0 0-15,-9 9 0,-2-1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31:51.0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3235 17109 0,'0'0'0,"0"0"15,0 0-15,0 0 0,0 0 0,0 0 16,0 0-16,0 0 0,0 0 15,0 0-15,0 0 16,0 0-16,0 0 0,0 0 16,0 0-16,11 0 0,-2 0 15,11 0-15,-1 0 0,1 0 16,0 0-16,-1 0 16,1 0-16,1 0 15,1 0-15,2 0 0,-4-3 16,6 2-16,-3-2 0,7 2 0,-6-1 31,6 0-31,-3-2 0,5 1 16,-3-1-16,0-1 15,0 1-15,2 2 0,-3 0 16,6 2-16,-3-3 0,12 3 16,-3 0-16,9 0 15,-3 0-15,-1 3 0,-2-1 16,0 0-16,1-2 0,-1 2 15,0 0-15,1 0 16,3 1-16,-3-2 0,2 2 16,0-2-16,-1-1 0,4 2 15,-4 0-15,-1 0 0,1 0 16,3 1-16,0 0 0,1 1 16,0-2-16,-1 2 15,0-1-15,1 3 0,0-1 16,2 1-16,1-1 0,0 3 15,-1 0-15,4 1 16,0 1-16,-2 1 0,-1-2 16,0 2-16,-1 0 0,0 1 15,-1-1-15,1 5 0,0-2 16,3 0-16,-4-3 0,1 2 16,-3-2-16,2 3 15,0-3-15,-4 1 0,1-2 16,2-2-16,-1-1 0,2 2 15,-1-4-15,3 2 16,-4-1-16,3-1 0,-3-1 16,2-1-16,0 2 0,2 1 15,-1-2-15,4 1 16,-1-1-16,-2 1 0,1-1 16,0-2-16,0-1 0,0 4 15,-2-2-15,2 3 16,-2-2-16,0 2 0,0 0 15,-1-2-15,0-2 0,0 2 16,-1-1-16,2 2 16,-1-1-16,1-1 0,-3-1 15,3 2-15,0 1 0,3-2 16,-2 1-16,1 2 0,0-3 16,0 2-16,-2-1 0,0 0 31,-1-2-31,4 0 15,-1-2-15,0 1 0,-3 1 16,2 1-16,-2-2 0,1 1 16,0-2-16,0 0 15,0 0-15,1-2 0,-2 1 16,2 1-16,-3-3 0,-1 3 16,-1 0-16,2 3 15,-1-3-15,-2 1 0,1-1 16,0 0-16,1 0 15,1-1-15,-2-4 0,2 4 16,0-3-16,0 2 0,-3 0 16,2 2-16,-2-2 0,2 0 15,0 0-15,-2-1 0,1 2 16,2-1-16,-1 0 0,-2 0 16,1 0-16,0 0 15,-1 0-15,-2 0 0,2-2 16,-2 2-16,0-2 0,-1 0 15,0-1-15,0 0 16,0-1-16,0 3 0,1-3 16,-3 0-16,0 0 0,-2 0 15,-2 1-15,1 0 16,-3 0-16,2 1 0,-2-1 16,0 0-16,0-1 0,3 2 15,-3-3-15,3 4 16,-3-3-16,0 0 0,-2-2 15,1 4-15,-1 1 0,-1-3 16,-1 0-16,-6 2 0,1 0 16,-1 0-16,0-1 0,0 0 15,-2 1-15,3 0 16,-3-2-16,3 2 0,-3 1 16,2-1-16,-1-2 0,0 0 15,-1 0-15,-1 1 16,0-4-16,-2 3 0,0-1 15,0-1-15,-3 0 0,1 0 16,-3 0-16,1-2 16,0 1-16,-1-2 0,-4-1 15,3 1-15,-1-3 0,0 1 16,-2-2-16,0 0 16,0 0-16,-2-2 0,-1 0 15,-1-3-15,2 1 0,-2-1 16,-1-1-16,0-1 15,0-2-15,-2 2 0,0-5 16,-2 3-16,0 1 0,1 1 16,-1-1-16,0 1 15,0 1-15,0-1 0,-2 0 16,2-1-16,-2-1 0,2 0 16,-2 1-16,0-2 15,0-1-15,0 2 16,0-1-16,0 0 0,0-1 15,0 0-15,-2 0 0,2 4 16,-2-3-16,0 6 0,-2-3 16,4 22-16,0 0 15,-3-18-15,-1-1 0,4 19 16,0 0-16,-6-17 16,-2 3-16,8 14 0,0 0 0,-10-13 15,-1-5-15,11 18 16,0 0-16,-13-13 0,0-2 31,1 3-31,-1-3 0,13 15 16,0 0-16,-13-11 0,-4 0 15,17 11-15,0 0 16,-17-12-16,-1 0 0,0 5 16,0-4-16,18 11 0,0 0 15,-18-7-15,0-2 0,-2 4 16,0-1-16,3 2 15,-3-2-15,3 2 0,-3 0 16,2 0-16,-1 1 0,-2-2 31,2 2-31,-4-2 0,-3 1 0,-3-3 0,-2-3 16,1-2-16,-1-2 0,-3 1 16,-1-3-16,4 3 15,-2 1-15,6 3 0,-3 2 16,7 3-16,-2-2 15,1 1-15,2 0 0,-4 1 16,1-2-16,-3 4 0,1-2 16,-3 2-16,0 1 15,1-1-15,-2-2 0,-1 2 0,-1-2 16,-5 3-16,-4-2 16,-4 3-16,0-2 0,-1 2 15,-1 0-15,3 2 16,3 1-16,2-1 0,1 3 15,4-1-15,-1-1 0,3-3 16,-2 0-16,-1 0 16,-1 0-16,2 0 0,-3-1 15,2 1-15,-1 0 0,-3 0 16,1 0-16,-1 0 0,-5 0 16,-1 3-16,-2 0 0,6 0 15,-3-1-15,1 2 16,0-2-16,4-2 0,-1 0 15,4 0-15,-2-2 0,4 0 16,1-2-16,2 2 16,-1-2-16,6 2 0,-4-1 15,10 3-15,0-3 0,21 3 16,0 0-16,-18 0 16,-1-1-16,19 1 0,0 0 15,-20 1-15,0 2 0,20-3 16,0 0-16,0 0 15,0 0-15,0 0 0,0 0 16,-20 2-16,-2-1 0,22-1 16,0 0-16,-22 0 0,-3 0 15,25 0-15,0 0 0,-22 0 16,-2-1-16,0-1 16,1-1-16,0 2 0,-2-4 31,-1 3-31,1-3 15,-4 1-15,2 0 0,2 0 16,0 0-16,1 0 0,-2 0 0,3 1 16,0-1-16,-1 1 15,0 1-15,0 1 0,-1-2 16,2 3-16,-1-2 16,1 2-16,-3-1 0,4 1 15,-4 0-15,-1 0 0,2 0 16,-1 0-16,1 0 15,2 0-15,-2-2 0,-1 2 16,1-3-16,0 3 16,0 0-16,2-1 0,-3-2 0,1 3 15,-3-2-15,3 2 0,-2-1 16,-3 1 0,1-3-16,-3 3 0,1-2 0,0 1 15,0-1-15,-2 2 0,-2 0 16,-6 0-16,0 0 0,-2 2 15,0-2-15,0 1 0,-1-1 16,4 2-16,-2-2 0,5 0 31,-3-2-31,5 2 0,-1-1 16,2-1-16,0 0 0,3 2 16,0-2-16,7 0 15,1 0-15,1 2 0,0-2 16,1 1-16,0-2 15,-1-1-15,-1 1 0,0-1 0,-2-1 16,-3 1-16,1 1 0,0-2 16,-3 2-16,2-1 0,-3 0 0,0 0 15,-4 0-15,-4 2 16,-2-1-16,0 1 0,0-3 16,1 3-16,1-2 0,2 4 15,0 0-15,0 0 16,0 0-16,-1 2 0,0-2 31,1 0-31,-1 0 0,3 0 16,-4 0-16,4 0 0,-2 0 15,0 2-15,0 0 16,0 3-16,-2-3 0,3 0 16,-1-2-16,0 3 0,-1-1 15,1 2-15,-1-2 0,0 2 16,-2-3-16,1 4 0,-2-4 0,2 4 15,-3-4-15,3 1 16,2 0-16,-1-2 0,-2 0 16,2 0-16,1 0 0,2 0 15,0 0-15,4-2 0,-3 0 16,0 1 0,1-4-16,0 2 0,0-1 0,-1 0 15,0 0-15,-1 0 0,2-1 16,0 0-16,0-1 15,-3 2-15,1 0 0,-5 0 32,2 1-32,-4 0 0,1 0 15,1 3-15,-3 0 0,3 1 16,-3 1-16,0 2 16,-1-2-16,2 2 0,4 0 15,5 2-15,-1 1 0,6-2 16,-2 1-16,30-6 0,0 0 15,-22 5-15,-2 2 16,24-7-16,0 0 0,-20 2 16,-1-1-16,0-1 15,-3 0-15,1 3 0,-1-3 0,-1 0 16,0 0 0,-1 2-16,0-2 0,-2 0 15,-1 0-15,0 1 0,-1-1 16,1 4-16,0 1 15,1 2-15,-1-1 0,2 4 16,-1-3-16,6 4 0,-5-2 16,6 1-16,-2 0 0,23-10 15,0 0-15,-20 12 0,-1-2 16,21-10-16,0 0 0,-19 10 16,-1-1-16,20-9 15,0 0-15,-20 8 16,0 0-16,-4 2 0,-2-2 15,3 1-15,-2 0 0,3 0 16,-2 1-16,3 3 0,-1-2 16,4 2-16,1-1 0,1 4 0,1-3 31,3 4-31,0-2 0,0 1 0,1 0 0,5 0 31,-1-2-31,7-14 0,0 0 16,-6 18-16,0 0 15,6-18-15,0 0 0,-6 23 16,1-5-16,5 6 16,-2-2-16,4 1 0,-2-1 15,2 2-15,0-3 0,2 4 16,0-3-16,3 4 0,-2-1 0,1 5 16,0-1-16,1 3 0,2-1 15,1 0-15,-3 1 0,7 5 16,-3-2-16,3 1 15,-1-3-15,-3-5 0,4-4 16,-6-6-16,1 0 0,2-1 31,-2-3-31,4-2 0,-4 0 16,3-1-16,0-2 0,4 1 16,-3-2-16,5 1 15,-1-2-15,7 1 0,-3-1 16,-2-1-16,1-2 0</inkml:trace>
  <inkml:trace contextRef="#ctx0" brushRef="#br0" timeOffset="6265.8822">12872 16991 0,'0'0'0,"0"0"0,0 0 0,0 0 15,0 0-15,0 0 0,0 0 32,0 0-32,0 0 0,0 0 15,0 0-15,0 0 0,0 0 16,0 0-16,0 0 16,12 0-16,-2 0 0,13 0 15,-4 0-15,2 0 0,-2 0 16,1 0-16,0 0 0,1 0 15,1 0-15,1 0 0,1 0 16,4 0-16,-3 0 0,4 0 16,0 0-16,3 2 15,-1-2-15,4 2 0,0-2 16,4 0-16,-1 0 0,3 2 16,1 0-1,1-2-15,1 0 16,2 0-16,-1 0 0,2 2 15,-1-1-15,0 2 16,0-3-16,0 1 0,2-1 16,-1 3-16,0-1 0,1-1 15,1 2-15,3-1 0,-3-2 16,2 1-16,-1 1 16,8 0-16,-4-2 0,5 4 0,-2-2 15,0 2-15,-3 0 0,3 0 16,1-2-16,0 1 15,-1-3-15,2 1 0,-1-1 16,0 2-16,-2 0 0,4 0 16,0-2-16,4 2 0,-1-2 15,0 2-15,1-2 0,0 0 32,-2 0-32,2 0 0,-2 0 15,0 2-15,0-1 0,0 2 16,-1-2-16,0 1 15,0 1-15,-1-2 0,-1-1 16,0 4-16,-1-2 0,-3 2 16,-2-2-16,1 3 15,-2-4-15,-1 3 0,-2 0 16,-3 2-16,-2-2 0,0 0 16,-4-1-16,2 2 15,0-4-15,-4 1 0,-1 0 16,-37-2-16,0 0 0,33 0 15,-2-2-15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33:41.3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9459 8914 0,'0'0'0,"0"0"0,0 0 16,0 0-16,0 0 0,0 0 16,0 0-16,0 0 15,0 0-15,0 0 0,0 0 16,0 0-16,0 0 0,0 0 16,0 0-16,12 0 0,-2 0 15,11 0-15,-2 0 16,2 0-16,1 0 15,4 0-15,-4 0 0,4 0 16,-3 0-16,3 0 0,1 0 16,-3 0-16,2 0 0,-1 0 15,-1 0-15,-2 2 0,0 0 16,2-1-16,0 2 16,-24-3-16,0 0 0,21 2 15,-1 0-15,-20-2 0,0 0 16,20 0-16,-3 0 15,-17 0-15,0 0 0,0 0 16,0 0-16,16-2 0,-3-3 16,-5 0-16,-1-1 15</inkml:trace>
  <inkml:trace contextRef="#ctx0" brushRef="#br0" timeOffset="346.92">9776 8631 0,'0'0'16,"0"12"-16,0-2 0,0 12 15,0-3-15,0 6 16,0-5-16,0 6 0,0-1 16,0 4-16,-3 1 0,1 6 15,0-2-15,0 14 0,1-3 16,1 4-16,-2 0 16,0 2-16,0-1 0,0 8 15,-2-1-15,2 12 0,0-2 16,2 2-16,-1-2 0</inkml:trace>
  <inkml:trace contextRef="#ctx0" brushRef="#br0" timeOffset="4295.6412">9383 10729 0,'0'0'0,"0"0"0,0 0 0,0 0 16,0 0-16,0 0 15,0 0-15,0 0 0,0 0 16,0 0-16,0 0 0,0 0 15,0 0-15,0 0 16,0 0-16,12 2 0,0 0 16,11 2-16,0 0 0,3-1 15,-1 2-15,0-4 16,0 1-16,0 0 16,-1 1-16,3-2 0,-1-1 0,1 0 15,1 0-15,-1 3 16,-1-3-16,-1 0 0,-1-3 15,1 3-15,-2 0 0,-23 0 16,0 0-16,24 3 16,-3-2-16,-21-1 0,0 0 15,0 0 1,0 0-16,18 0 0,-2-1 16,-6-2-16,-3 2 0</inkml:trace>
  <inkml:trace contextRef="#ctx0" brushRef="#br0" timeOffset="4615.1323">9642 10535 0,'0'0'0,"0"15"15,-2 1-15,-2 19 0,0 1 16,0 11-16,1 0 0,-1 3 16,-3 0-16,3 0 0,1 2 15,-1 4-15,-2-3 16,1 7-16,-2 0 0,5 11 15,-2 1-15,2-17 0,0-3 16</inkml:trace>
  <inkml:trace contextRef="#ctx0" brushRef="#br0" timeOffset="11006.6433">7705 17722 0,'0'0'0,"0"0"0,0 0 0,0 0 16,0 0-16,0 0 15,0 0-15,0 0 0,0 0 31,0 0-31,0 0 0,0 0 16,0 0-16,10 0 0,0 0 16,8 0-16,-1 0 0,2 0 15,1 0-15,2 0 16,0 0-16,2 0 0,-2 0 16,4 0-16,-1 0 0,3 2 15,-3 0-15,4 2 0,-3-1 16,1 1-16,1 0 0,-3 2 15,1-2-15,-26-4 16,0 0-16,24 8 16,-2-2-16,-22-6 0,0 0 0,0 0 15,0 0-15,0 0 16,0 0-16,19 5 0,-1-1 16,-18-4-16,0 0 0,0 0 15,0 0-15,0 0 16,0 0-16,8 6 0,-1-1 15,-5 0-15,-2 1 0,-2 2 16,0-3-16,-1 2 0,-3-1 16</inkml:trace>
  <inkml:trace contextRef="#ctx0" brushRef="#br0" timeOffset="12267.3571">8532 17945 0,'8'-8'0,"-35"32"16,13-15-16,3 0 0,-3-1 15,4 0-15,-1-2 0,-1-1 16,-1 1-16,1 2 0,-1 0 16,-1-1-1,-2 0-15,-2-1 16,1 0-16,-6-1 0,-3 1 15,4-1-15,-4 1 0,-1-1 16,2-1-16,-1-1 0,-1 2 16,1-3-16,0 0 0,-1-2 15,-1 0-15,0-2 16,-2-2-16,30 4 0,0 0 16,-27-6-16,0-2 0,27 8 15,0 0-15,-26-7 16,-1 0-16,2-1 0,0 1 15,5 0-15,-3-4 0,6 1 16,-1 0-16,18 10 0,0 0 16,-15-13-16,-1-1 15,4-4-15,-2 1 0,5-3 16,-3 0-16,7-2 0,-4 1 16,7-1-16,-1-1 15,1-1-15,0 1 0,4-1 16,0-1-16,1 1 15,1-2-15,5 3 0,-2-1 0,3 1 16,-3-1-16,4 2 16,-2 1-16,2 1 0,0-1 15,2 0-15,1 2 0,3 0 16,-1-1-16,4 2 16,0 0-16,4 3 0,-2-3 15,4 5-15,-1-2 0,5 4 16,-1-1-16,3 6 0,0 1 15,1 5-15,0-2 16,10 5-16,-2 0 0,7 8 31,-3 0-31,-3 6 0,0-2 16,-7 9-16,1-2 0,-7 5 16,-2 0-16,-3 4 15,0 2-15,-5-3 0,-1 2 16,-5 0-16,1-1 0,-3 2 15,-1-1-15,-5 1 0,2-2 16,-7-1-16,0 0 0,-4-7 16,0 1-16,-8-5 0,1 1 15,-3-4-15,-1-3 0</inkml:trace>
  <inkml:trace contextRef="#ctx0" brushRef="#br0" timeOffset="12900.2825">7050 17730 0,'0'0'0,"0"0"0,0 0 16,0 0-16,0 0 0,0 0 16,0 0-16,0 0 15,0 0-15,0 0 0,0 0 16,15 0-16,-2 0 0,12 1 15,1 1-15,2 1 16,-1-2-16,2 3 0,0-2 16,2 4-16,1-2 0,-1 2 15,1-3-15,-1 4 0,-1-3 16,-3 2-16,-1 0 0,-5-1 31,-2-1-31,-19-4 0,0 0 0,0 0 0,0 0 0,0 0 16,0 0-16,20 4 15,0 0-15,-20-4 0,0 0 16,0 0-16,0 0 16,13 4-16,-1-2 0,-7-1 15,-3 2-15,-2-3 0,0 0 16</inkml:trace>
  <inkml:trace contextRef="#ctx0" brushRef="#br0" timeOffset="14401.8698">8232 10784 0,'0'0'16,"0"0"-16,0 0 0,0 0 15,0 0-15,0 0 0,0 0 16,0 0-16,0 0 0,0 0 16,0 0-16,0 0 15,0 0-15,0 0 0,0 0 16,0 0-16,0 0 0,0 0 16,0 0-16,0 0 15,0 0-15,0 0 0,0 0 31,0 0-31,0 0 0,0 0 16,0 0-16,0 0 0,0 0 16,0 0-16,0 0 0,0 0 15,0 0-15,13-4 0,-4-1 16,7-3-16,-2-2 16,0 0-16,-3 0 0,0 2 15,2-1-15,-2 0 16,0 1-16,2 1 0,-4-3 15,1 3-15,-2-2 0,2 1 16,-1 0-16,-9 8 0,0 0 16,12-8-16,1 1 0,-13 7 15,0 0-15,14-9 16,-3 2-16,-11 7 0,0 0 16,15-6-16,0-1 0,0 0 15,1 0-15,4-2 16,-3 2-16,-17 7 0,0 0 15,21-6-15,-2-2 0,3 2 32,1-1-32,-1 0 0,-4 2 15,-18 5-15,0 0 0,24-4 16,-2 0-16,0 0 0,2-2 16,-2 4-16,0-2 0,-2 4 15,1-2-15,1 2 16,-1 0-16,-21 0 0,0 0 15,23 3-15,1 0 0,2 5 16,-4-2-16,2 1 0,0-1 16,-4 2-16,-1-1 0,1 1 15,-3 1-15,1-2 0,-2 2 16,-1 0-16,0-2 16,-2 4-16,0-4 0,-13-7 15,0 0-15,12 11 16,-2-3-16,-10-8 0,0 0 0,9 9 31,0 1-31,-9-10 0,0 0 16,0 0-16,0 0 0,5 8 15,1 0-15,-2-2 0,-2 0 16</inkml:trace>
  <inkml:trace contextRef="#ctx0" brushRef="#br0" timeOffset="14815.1665">9303 10372 0,'0'0'0,"0"0"16,0 0-16,0 0 0,0 0 15,0 0-15,0 0 0,0 0 16,0 0-16,0 0 15,0 0-15,0 0 0,0 0 16,10 7-16,-2 1 0,5 5 16,0-2-1,-2 2-15,0-1 0,0 4 0,-2-3 16,-1 3-16,-1 1 0,0-3 16,-3 2-16,-1-3 15,-1 0-15,-2 2 0,-2-1 16,-1 2-16,-3 0 0,-3 4 15,0-1-15,-4 6 0,-1-3 16,14-22-16,0 0 0,-14 23 16,-2-3-16,16-20 15,0 0-15,0 0 0,0 0 16,0 0-16,0 0 0,-11 17 16,-3-3-16,4-9 15,-1-1-15,5-4 0,-3 0 16</inkml:trace>
  <inkml:trace contextRef="#ctx0" brushRef="#br0" timeOffset="15691.25">8781 8642 0,'0'0'0,"0"0"15,0 0-15,0 0 16,0 0-16,0 0 0,0 0 16,0 0-16,0 0 0,0 0 15,0 0-15,0 0 16,0 0-16,0 0 0,0 0 16,0 0-16,0 0 15,0 0-15,0 0 0,0 0 16,0 0-16,9-3 0,-2-1 15,8-6-15,1 0 0,1-5 16,2-3-16,-1 4 0,-3-1 31,5 1-31,-1-3 16,1 5-16,0-4 0,1 4 0,0 0 16,1 5-16,-3-2 15,4 4-15,-3-1 0,0 5 16,0-4-16,2 5 0,-1-1 15,1 2-15,-3 1 0,2 4 16,-1-2-16,1 3 0,-2 2 16,-1 0-16,-1 1 15,-1 2-15,-3-1 0,1 3 16,-2-2-16,0 2 0,-3-3 16,-9-11-16,0 0 0,10 16 15,-2 0-15,-8-16 16,0 0-16,0 0 0,0 0 15,0 0-15,0 0 0,10 17 16,-3 0-16,-7-17 16,0 0-16,0 0 0,0 0 15,0 0-15,0 0 0,8 11 16,-1-1-16,-2-12 16,1 1-16,-2-6 0,-2 2 15</inkml:trace>
  <inkml:trace contextRef="#ctx0" brushRef="#br0" timeOffset="16183.5224">9599 8303 0,'0'0'0,"0"0"0,0 0 0,0 0 15,0 0-15,2 12 0,0-1 16,0 14-16,0-4 0,1 3 16,-1-3-16,2 4 15,1-2-15,-3 0 0,0 0 16,-2-23-16,0 0 0,0 24 16,0-3-16,0-21 15,0 0-15,0 0 0,0 0 16,0 0-16,0 0 0,-2 18 15,0 0-15,2-18 16,0 0-16,0 0 0,0 0 16,-9 14-16,2-2 0,7-12 15,0 0-15,-15 6 16,-3 0 0,-4-3-16,1-1 0,-1 0 0,0 0 0,22-2 15,0 0-15,-22 0 16,-1 0-16,23 0 0,0 0 15,-22 0-15,-1 0 0,23 0 16,0 0-16,0 0 16,0 0-16,-19 0 0,-3 0 31,22 0-31,0 0 0,-22 4 16,1 0-16,2 3 15,-4 2-15,10-1 0,-3-3 16</inkml:trace>
  <inkml:trace contextRef="#ctx0" brushRef="#br0" timeOffset="19163.6165">9935 10423 0,'0'0'0,"0"0"0,0 0 0,0 0 0,0 0 0,0 0 16,0 0-16,0 0 0,0 0 15,0 0-15,0 0 0,0-8 16,0-2-16,2-2 0,0 0 15,3 6-15,-1 0 16,8 2-16,0-1 0,-3 5 16,2-2-16,-6 2 15,1 0-15,-2 0 0,-1-2 16,-1 2-16,0 0 0,0 0 16,-2 0-16,-2 0 15,0-2-15,-1 0 0,-1 0 31,-2 2-31,0-2 16,0 0-16,-2 0 0,-1 0 0,-1-2 16,0 2-16,-1 0 15,-2 0-15,-1 0 0,1 0 16,-1-2-16,-1 3 0,-2-1 16,2 2-16,-3-3 0,-3 6 15,-2-1-15,1 3 16,-1-3-16,-1 6 0,-3-2 15,5 4-15,-2-1 0,0 6 16,-1-3-16,2 8 16,-2-6-16,1 6 0,-1-1 15,5 4-15,-4-4 0,4 5 16,-2 0 0,5 3-16,-1-2 0,3 5 0,-3-3 15,1 10-15,-1 1 0,7 5 16,-4-2-16,7 6 15,-1 0-15,5 0 0,-1 1 16,5-3-16,0 1 0,5-1 16,-3 0-16,4-3 15,-1 1-15,5-2 0,1-4 16,0-4-16,1-2 0,4-1 16,-3-2-16,3-7 0,-1-1 15,5-2-15,-2-4 16,3 2-16,1-2 0,3-1 15,2-4-15,2-1 0,-3 0 16,7-4 0,-5 0-16,6-4 0,-3-2 15,13-4-15,-4 0 0,6-8 0,-2-1 16,-5-5-16,2 0 16,-6-4-16,0 0 0,-4-4 15,0-2-15,-4-1 16,1-3-16,-3 0 0,-3 0 15,-2 0-15,0-2 0,-7 1 16,1-2-16,-2-2 16,-3 0-16,2-2 0,-4-3 15,-3-1-15,0 0 0,-4 1 16,-2-1-16,-2 4 16,-2-2-16,-2 1 15,0 1-15,-3 4 0,-3 0 0,-3 3 16,-1-2-16,-1 6 15,-3-2-15,-2 4 0,-2 0 16,-3 10-16,-1-4 0,1 8 16,-2-1-16,1 2 0,-1 1 15,6 3-15,-3 0 0,10 2 16,-2-1-16</inkml:trace>
  <inkml:trace contextRef="#ctx0" brushRef="#br0" timeOffset="20264.6656">10209 8539 0,'0'0'0,"-8"0"16,-2-2-1,-8 0-15,1 0 16,-1 1-16,0-2 0,0 1 15,1 0-15,1-1 0,-1 1 16,1-1-16,-2 1 0,-1 0 16,-1 0-16,1 2 0,-2 0 15,-2 0-15,-1-1 0,2 2 16,-2-1-16,-2 6 0,1-1 16,-3 6-16,1-2 0,2 5 31,-1 2-31,2 4 0,-1-2 15,6 2-15,-3-3 0,2 5 16,1-1-16,1 3 16,-2-3-16,5 5 0,-2-3 15,4 5-15,-1 0 0,3-1 16,-1 0-16,2 3 0,0 0 16,5-1-16,-3 0 0,5 2 15,1 1-15,2 3 0,0-3 16,5 9-16,-1 0 0,3 3 15,1-1-15,2 0 16,-2-2-16,3-3 0,2-3 16,4-6-16,0 2 0,0-7 15,1 2-15,-1-9 0,1 1 16,2-2-16,-3-2 0,6-1 16,1-1-16,3-2 15,1 0-15,1-2 0,0-1 16,4-3-16,-1-1 0,9-6 15,-2 2-15,4-5 16,-1 0-16,1-6 0,-2-2 16,-4-5-16,1-2 0,-3-4 15,0 0-15,-6-3 16,1-1-16,-7-2 0,1-1 16,-4-1-16,0 0 0,-5 1 31,1-2-31,-5 1 0,0 0 15,-4-3-15,1 1 16,-5-3-16,-1 1 0,-2 0 16,-2-2-1,-1 0-15,-1 0 0,-2 1 0,1 1 16,-6 1-16,2 1 0,-4 4 16,-4-3-16,2 5 15,-1-3-15,-7 7 0,3-3 16,-12 6-16,1 1 0,-8 8 15,0-2-15,-5 12 16,1-2-16,-4 13 0,-2-2 0,5 6 16,-4 0-16,13-3 15,-2 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36:21.2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13492 9503 0,'0'0'0,"0"0"0,0 0 0,0 0 0,0 0 16,12 0-1,-3 0-15,14 0 0,-2 0 0,1 0 16,-2 0-16,-2 0 0,2 0 15,-3 0-15,1 0 0,0 0 16,-3 0-16,3 0 0,-3 0 16,-15 0-16,0 0 15,0 0-15,0 0 0,0 0 16,0 0-16,18 0 0,-3 0 16,-15 0-16,0 0 15,0 0-15,0 0 0,0 0 16,0 0-16,16-1 0,-3-1 15,-1-1-15,-2-1 0</inkml:trace>
  <inkml:trace contextRef="#ctx0" brushRef="#br0" timeOffset="536.0041">14414 9278 0,'0'0'0,"0"0"0,0 0 16,0 0-16,0 0 0,-2 11 16,-2-1-16,-3 13 15,-4-1-15,1 2 0,-2-3 32,4 3-32,0-3 15,1 3-15,-3 0 0,4 1 16,-2-1-16,2 0 0,1-1 15,1 0-15,0 2 0,1-5 16,1 2-16,2-2 0,-1-1 16,1-19-16,0 0 0,0 17 15,0-2-15</inkml:trace>
  <inkml:trace contextRef="#ctx0" brushRef="#br0" timeOffset="795.694">14558 9678 0,'0'0'0,"0"0"16,0 0-16,0 0 0,0 0 15,0 12-15,-1-2 0,-3 14 16,-3-4-16,1 5 15,-1-2-15,3-2 0,0 2 16,4-8-16,-2-1 16,6-11-16,0 2 0,2-5 15,-3 0-15</inkml:trace>
  <inkml:trace contextRef="#ctx0" brushRef="#br0" timeOffset="2168.5611">14980 9322 0,'0'0'0,"0"0"0,0 0 0,0 0 0,0 0 0,0 0 31,0 0-31,0 0 0,0 0 16,-3 10-16,0 0 0,-3 12 16,0-3-16,2 3 15,-1-1-15,1 2 0,-1-4 16,5 1-16,0-3 0,2-1 15,1-2-15,3-3 16,-3 1-16,5-2 0,-2-2 16,8 1-16,-3-4 0,3-3 15,1-1-15,-4 1 16,1-2-16,-4 0 0,-1-2 16,-1 1-16,1-3 15,-2 1-15,-1-2 0,0 1 16,0 0-16,0 0 0,-3-2 15,-1 1-15,0-2 0,0 1 16,0-1-16,-3 1 16,-1 0-16,-2 0 0,-1-2 15,-4 0-15,2 0 16,-1 1-16,-2-2 0,3 2 16,-2-2-16,5 4 0,-2-1 15,2 0-15,-1 0 0,3 3 16,0-1-16,2-1 0,-3-1 15,5 3-15,0-1 0,7 2 16,-3-1-16,3 0 16,1 1-1,4 2-15,1-1 0,0 1 0,1-3 16,3 3-16,-1-2 0,6 4 16,-1-2-16,-1 3 0,-1-2 15,0 4-15,1-2 16,0 3-16,0 0 0,-20-6 15,0 0-15,16 14 0,-1-3 16,-1 7-16,-2-2 16,-3 2-16,2-1 0,-11-17 15,0 0-15,9 18 0,-1 0 16,-8-18-16,0 0 0,0 0 16,0 0-16,10 17 15,-2 1-15,-8-18 0,0 0 31,13 11-31,-1 1 0,-12-12 0,0 0 16,13 6-16,-1-1 16,-12-5-16,0 0 0,10-3 15,-2-1-15,-3 0 0,1-2 16,-4 0-16,1-2 0,-6 3 16,1-3-16,-2 0 15,-2-2-15,6 10 0,0 0 16,-5-10-16,-1 1 0,6 9 15,0 0-15,0 0 16,0 0-16,0 0 0,0 0 16,-4-10-16,0-2 0,4 12 15,0 0-15,0-10 16,-2-1-16,7 3 16,-4 0-16,7 2 0,-2 0 0,3 3 15,0 0-15,3 3 0,-1 0 16,3 3-16,0 0 0,2 3 15,-1-2-15,3 4 16,-3-3 0,5 7-16,0-2 0,-3 2 15,1-2-15,-1 0 0,2-2 16,-19-8-16,0 0 16,18 6-16,-1 1 0,-17-7 15,0 0-15,20 4 16,-2-2-16,0-4 0,-1 0 15,-17 2-15,0 0 0,16-6 16,-2 0-16,-14 6 16,0 0-16,12-8 0,-3 0 15,-3 1-15,1-2 0,-5 0 16,0 0-16,-6-1 0,-3 0 0,-6-5 16,-3 2-16,16 13 0,0 0 15,-19-13-15,-3-2 16,22 15-16,0 0 0,-18-3 15,-1-3-15,19 6 16,0 0-16,-20 0 0,0 0 16,4 3-16,-3 0 0,19-3 15,0 0-15,-10 3 0,-1 2 16</inkml:trace>
  <inkml:trace contextRef="#ctx0" brushRef="#br0" timeOffset="4126.2309">12967 9150 0,'0'0'0,"0"0"0,0 0 0,0 0 16,0 0-16,-10 0 0,-2-2 16,-13-1-16,-1 2 15,-3 1-15,-1 0 0,-3 4 16,0-2-16,-4 4 0,-1-2 0,6 4 15,1-2-15,10 1 0,-2-1 16,5 2-16,-1 0 0,19-8 16,0 0-1,-14 10-15,-2-1 0,16-9 0,0 0 32,-10 15-32,1-5 0,7 7 15,0-3-15,4-2 0,0 4 16,3-3-16,1 0 0,4 3 15,-2-1-15,7 1 16,-1 2-16,3 0 0,-1-2 16,4-1-16,-3 1 0,1 1 15,-3-1-15,1 2 0,-1-2 16,-1-1-16,-3 1 0,-1 0 16,-2 0-16,-4 2 15,-2-2-15,-6 2 0,0 0 16,-8 4-16,-1-3 0,-7 3 15,-1 0-15,0 2 0,-3-3 16,1-1-16,-3-1 0,4-2 16,-4-3-16,2 2 15,1-6-15,3 0 0,-2-2 16,22-8-16,0 0 0,-18 4 16,-1-1-16,19-3 0,0 0 15,-14 2-15,1-2 16,7-5-16,1-3 0,5-4 15,-3 0-15,7-1 0,-2-1 32</inkml:trace>
  <inkml:trace contextRef="#ctx0" brushRef="#br0" timeOffset="4499.3918">12749 9074 0,'0'0'0,"0"0"0,0 0 0,0 0 16,0 0-16,-5 9 16,-1 1-16,-4 9 0,0-1 15,1 9-15,-4-1 0,4 12 16,-3-3-16,-3 22 15,2-2-15,-5 22 0,-1-3 16,-1 5-16,1-1 0,3-11 16,-2 0-16,7-12 15,-3-2-15,6-13 0,-1 2 16,9-42-16,0 0 0,-4 35 16,-2-5-1,6-30-15,0 0 0,2 18 0,-2-2 16,6-19-16,0 0 0,-3-3 15,1-2-15</inkml:trace>
  <inkml:trace contextRef="#ctx0" brushRef="#br0" timeOffset="4847.5904">12841 9030 0,'0'0'0,"0"0"0,0 0 0,0 0 16,0 0-16,0 0 16,0 0-16,-6 17 0,-1-1 31,-6 20-31,0-3 0,-3 14 16,1 0-16,-5 17 15,1 0-15,-1 10 0,-1 1 16,-2 4-16,0-3 0,1-1 15,-1-1-15,4-8 0,-3 0 16,2-5-16,0-3 16,2-4-16,0-1 0,8-13 15,-2-2-15,6-6 16,-2-2-16,4-5 0,-2-1 16,2-3-16,-1 1 0,-2-2 15,1-1-15,3-5 0,-3-1 16</inkml:trace>
  <inkml:trace contextRef="#ctx0" brushRef="#br0" timeOffset="9680.9221">19035 9174 0,'0'0'0,"0"0"0,0 0 15,0 0-15,0 0 0,0 0 16,0 0-16,11-3 0,-4 0 16,13-1-16,0 0 0,0 1 15,-1-1-15,1 2 16,-2 1-16,-1-1 0,1-1 16,-3 8-16,1-4 0,-5 5 15,-1 1-15,-4 0 16,0 1-16,-4 5 0,0-2 15,-4 1-15,0-1 0,-2 1 32,-2 0-32,0-2 0,0-1 15,-1 1-15,-1 0 0,0-2 16,0 1-16,2-4 16,1 1-16,1-1 0,-3-1 15,4 0-15,-1-2 0,2 1 16,0-2-16,2-1 15,-2 0-15,4-1 0,-2-2 16,4 1-16,-2 0 0,5 0 16,0-2-16,0-1 15,1-1-15,4 2 0,0-2 16,1 4-16,1-3 0,0 5 16,1 0-16,-2 5 15,1-3-15,-1 4 0,0-2 16,0 4-16,-2-1 0,-1 5 15,-2-2-15,-4 5 0,0-2 16,-4 3-16,0-1 16,-4 4-16,-2 0 0,-6 4 15,0 1-15,-4 1 0,-1-2 16,-2 3-16,0-2 16,-4-3-16,1 1 0,1-2 15,-2-2-15,23-18 0,0 0 16,-22 17-16,-2-2 0,4-3 15,-4 1-15,24-13 16,0 0-16,0 0 0,0 0 16,-24 11-16,1-1 0,23-10 15,0 0-15,-24 11 0,0-4 16</inkml:trace>
  <inkml:trace contextRef="#ctx0" brushRef="#br0" timeOffset="9965.3606">19439 9762 0,'0'0'0,"0"0"16,0 0-16,0 0 15,0 0-15,-2 12 0,-1-2 16,-7 14-16,-2-3 0,-1 1 16,-2-2-16,4-1 15,0 1-15,3-2 0,-2-3 16,4 0-16,1 0 0,5-8 16,0-1-16,3-7 0,1-1 15,2-2-15,-3-2 0</inkml:trace>
  <inkml:trace contextRef="#ctx0" brushRef="#br0" timeOffset="10532.3193">19824 9262 0,'0'0'0,"0"0"0,0 0 15,0 0-15,0 0 0,0 0 16,0 0-16,-5 7 16,-2-1-16,-1 8 0,-1-2 15,3 2-15,1-3 0,0 3 16,-1-2-16,4 4 15,-1-3-15,1 3 0,0-2 32,4 0-32,-2-2 0,3 1 0,1-1 15,2-2-15,-1 0 0,0-2 16,1-3-16,2 0 16,-1-2-16,3-1 0,-2 0 15,1-2-15,0-2 0,-1 0 16,-3-1-16,1-2 15,-2 2-15,-1-2 0,2-3 16,-3 3-16,-2-1 0,0 0 16,-2-1-16,-1-2 15,0 2-15,-1 1 0,0-2 16,-2 2-16,1-2 0,-1 2 16,-3 0-16,6 2 15,-3 1-15,0 0 16,1 0-16,0 0 0,-1-1 0,4 3 15,-1-1 1,1 0-16,0 0 0,4-1 16,-2 2-16,4-2 0,-1 1 15,3-3-15,1 1 0</inkml:trace>
  <inkml:trace contextRef="#ctx0" brushRef="#br0" timeOffset="11163.3352">20179 9278 0,'0'0'0,"0"0"16,0 0-16,0 0 0,0 0 16,0 0-16,0 0 0,0 0 15,0 0-15,0 0 16,0 0-16,-8 10 0,-1-4 16,-5 10-16,0-5 0,4 4 15,0-1-15,2 4 16,-1 0-16,5 1 0,-3-2 15,5 4-15,0-3 0,4-1 16,0 0-16,5-1 16,-3-2-16,3-2 0,-1-3 15,3 0-15,1-2 0,1-1 16,-1 0-16,4-2 0,-3 0 16,3-1-16,0-3 15,2-5-15,-3 1 0,3-2 16,-3-2-16,-1 1 0,0-2 15,-1 0-15,-1-3 0,0 2 16,-2-2-16,-3 2 0,1-1 16,-1-2-16,-2 2 0,-2-1 15,-1 0 1,-1 3-16,-2-3 0,-4 3 0,1-2 31,-1 4-31,-1-3 0,-2 2 16,0 0-16,1 2 0,-3 0 15,2 2-15,1 0 16,0 0-16,0 0 0,1 0 0,1 0 16,0 1-16,1-3 0,3 2 15,-1-1-15</inkml:trace>
  <inkml:trace contextRef="#ctx0" brushRef="#br0" timeOffset="11754.5339">20612 9322 0,'0'0'0,"0"0"0,0 0 0,0 0 16,0 0-16,0 0 0,0 0 0,0 0 15,0 0-15,0 0 16,0 0-16,-9 4 16,-1-2-16,-8 12 0,-1 0 15,6 6-15,0-3 0,4 1 31,0-1-31,5 4 0,-2-4 16,6 1-16,-2 0 0,6-1 16,-2-1-16,4-1 15,-1-2-15,4-2 0,-1-3 16,1-2-16,0-1 0,5 0 16,-5-4-16,5 1 15,0-2-15,0-2 0,-1-2 16,0-1-16,1-3 0,-2 0 15,0-3-15,-2 3 16,-1-4-16,0 0 0,-4 0 16,-1 0-16,0-2 15,-4 0-15,-2 1 0,-2 2 16,0-1-16,-2 0 0,-2-2 16,-1 4-16,-3-2 0,-2 4 15,-1-1-15,-5 3 16,0-2-16,1 7 0,-2-4 15,2 3-15,0 0 0,3 2 16,1-2-16</inkml:trace>
  <inkml:trace contextRef="#ctx0" brushRef="#br0" timeOffset="15042.29">11232 11225 0,'0'0'0,"0"0"0,0 0 0,0 0 31,0 0-31,4 8 0,-2 2 0,6 13 16,-3-2-16,6 6 15,-4-1-15,6 3 0,0-1 16,-4 3-16,2-1 0,-2 4 16,1-4-16,2 13 15,-1-1-15,0 5 0,0-2 16,-4-1-16,-1-3 0,0-2 15,-1-2-15,3-3 16,-4-2-16,0-5 0,-2 0 16,-2-27-16,0 0 0,0 0 15,0 0-15,0 0 0,0 0 16,1 18 0,-1-1-16,0-17 0,0 0 0,0 0 15,0 0 1,0 8-16,0-2 0,0-6 15,0 0-15,0-4 16,-1-2-16,2-3 0,-1-3 16,6-2-16,-2-2 0,4-1 15,-2-2-15,5-5 16,2-1-16,2 2 0,-2-1 16,5 5-16,-2-4 0,3 7 15,-1-3-15,1 4 16,1 1-16,3 7 0,-5-2 15,4 4-15,-2 0 0,-3 5 16,1-3-16,-3 7 16,-1 0-16,-4 4 0,-3-2 0,-2 4 15,-1 0-15,-4 3 0,-2 2 16,-3 1-16,0 2 16,-5 5-16,-1-3 0,-5 2 15,1-3-15,-2 0 0,-1-1 16,18-18-16,0 0 0,-17 15 15,0-1-15,17-14 16,0 0-16,-16 9 0,-3-1 16,4-9-16,-1-2 0,7-3 15,-1 1-15</inkml:trace>
  <inkml:trace contextRef="#ctx0" brushRef="#br0" timeOffset="15356.05">11821 11171 0,'0'0'0,"0"0"16,0 0-16,0 0 16,0 0-1,0 15-15,0-1 0,2 19 0,0 0 16,2 13-16,-2 0 0,3 7 15,-2 0-15,2 0 0,-1-1 16,4 0-16,-1-1 16,2 0-16,-4 0 0,3 0 15,-2-2-15,1-8 0,0 1 16,-2-11-16,1 0 16,-6-31-16,0 0 0,6 14 15,-1 0-15,0-10 0,-1-2 16</inkml:trace>
  <inkml:trace contextRef="#ctx0" brushRef="#br0" timeOffset="15840.2914">12099 11672 0,'0'0'0,"0"0"0,0 0 31,0 0-31,0 0 0,2 10 0,-1-3 16,1 13-16,0 0 0,2 1 15,-2 1-15,5-1 16,-4 0-16,5-6 0,-1 0 16,1-5-16,0 0 15,0-4-15,0-2 0,-3-2 16,2 0-16,-1-6 0,-1 0 15,5-4-15,-2-1 0,0-3 16,-1-1-16,1-8 16,0 1-16,2-6 0,0-2 15,1 2-15,-4-1 16,1 5-16,-3 0 0,1 7 16,-1-1-16,-1 8 0,-2-2 0,-1 9 15,-1-3-15,-1 9 16,-1 0-16,0 6 0,0-2 15,2 11-15,-2-4 0,2 6 16,0 0-16,2 2 16,-2-4-16,2 0 0,0 0 15,3-3-15,-1 0 0,4-4 16,0-1-16,0-5 16,-1-1-16,-1-6 0,0 0 15,-2-2-15,0-2 16</inkml:trace>
  <inkml:trace contextRef="#ctx0" brushRef="#br0" timeOffset="16398.3566">12430 11729 0,'0'0'16,"0"0"-16,0 0 0,0 0 15,0 0-15,9 0 0,0 0 16,11 0-16,-1 0 0,0 0 15,1-3-15,2 0 16,-3-3-16,3-4 0,-4-3 16,0 1-16,-2-2 15,-2 0-15,-1 1 0,1 1 16,-2-2-16,-12 14 0,0 0 16,9-14-16,-1 0 15,-8 3-15,0-3 0,0 14 16,0 0-16,-4-10 0,-2 0 15,-2 1-15,-3-2 0,2 6 16,-4-1-16,2 4 31,-1-2-31,0 4 0,1 0 16,1 6-16,-2-3 0,5 7 16,-4-1-16,6 6 15,-3-1-15,4 6 0,-1-3 16,3 7-16,0 0 0,6-1 15,-2 0-15,1 0 16,1-3-16,6 0 16,-2-2-16,3-5 0,-1 1 0,4-1 15,-3-4-15,5-2 0,0-1 16,2-1-16,-2-4 0,4-1 16,-3-1-16,1-4 15,-1 2-15,0-2 0,0-4 16,-17 9-16,0 0 0,17-5 15,-1-4-15,1 5 0,-1-3 16,-16 7-16,0 0 0,13 0 16,1-1-16,-5 2 15,-4-1-15</inkml:trace>
  <inkml:trace contextRef="#ctx0" brushRef="#br0" timeOffset="17162.0207">13904 11399 0,'0'0'0,"0"0"16,0 0-16,0 0 0,0 0 15,-12 0-15,0-2 0,-9 1 16,-3-2-16,3 1 15,-1 0-15,3 4 0,0-2 16,0 8-16,2 0 16,2 9-16,0 0 0,5 3 15,1 2-15,3 6 0,-3-3 16,7 4-16,-1-1 0,5-4 16,-2 0-16,0-24 0,0 0 15,8 19-15,-2 1 0,-6-20 16,0 0-16,17 13 15,1 1-15,5-10 0,2 1 32,-2-12-32,-2-1 0,-1 0 15,-1-2-15</inkml:trace>
  <inkml:trace contextRef="#ctx0" brushRef="#br0" timeOffset="17525.5975">14074 11454 0,'0'0'16,"0"0"-16,0 0 0,0 0 15,0 0-15,-2 10 0,-1-3 16,-1 11-16,0 0 0,2 1 16,-3-1-16,5 0 15,-2-2-15,7-2 0,-1-3 16,5-3-16,-1 0 0,4-6 15,0-2 1,-3-2-16,2 0 0,-4-4 0,1 0 16,-3 0-16,2-1 0,-3-2 15,0 2-15,-1-4 16,-1 1-16,-2 1 0,-2-2 16,0 0-16,-1-1 0,-1 5 15,-1-1-15,-1 5 16,1-2-16,-3 3 0,1-2 15,2 2-15,-1-3 0,4 0 16,-1-2-16,1-2 0,0 0 16</inkml:trace>
  <inkml:trace contextRef="#ctx0" brushRef="#br0" timeOffset="17820.0925">14347 10855 0,'0'0'0,"0"0"15,0 0-15,0 15 16,0 1 0,0 21-16,0-2 0,0 17 0,0-1 15,1 2-15,1-2 0,4 2 16,-2-2-16,2-2 15,0-2-15,2-3 0,-2-3 16,3-4-16,-2-2 0,1-3 16,0-3-16,-8-29 0,0 0 15,8 18-15,0 0 0,-1-12 16,1-2-16,-4-4 0,0-3 16</inkml:trace>
  <inkml:trace contextRef="#ctx0" brushRef="#br0" timeOffset="18179.7438">14590 11326 0,'-2'0'0,"7"4"15,-5-3-15,2 11 0,-2 0 16,2 8-16,1 1 16,1 3-16,0 0 0,4-1 15,-2-1-15,3-6 0,-1 0 16,4-7-16,-2 2 0,-1-8 15,1 1-15,2-3 0,-3-1 16,4-1-16,-4-1 16,0-2-16,2-2 0,-4-2 15,1 1-15,1-2 0,-4 0 16,-3 0-16,0-4 16,-4 1-16,0-2 0,-3 3 15,-4-3-15,0 4 0,-1-1 16,-2 3-16,0 0 0,-2 6 15,1 0-15,2 4 16,-4-2 0,6 5-16,-2-2 0,4 1 15,0 0-15,1 0 0,-2-3 16</inkml:trace>
  <inkml:trace contextRef="#ctx0" brushRef="#br0" timeOffset="18694.637">14931 11198 0,'0'0'0,"0"0"16,0 0-16,0 0 0,0 0 15,0 0-15,0 0 0,0 0 16,0 0-16,10 12 16,-2 0-16,5 8 0,-1-1 15,2 5-15,-3-2 16,1 1-16,1 1 0,-2 0 15,0-3-15,0 2 0,-2-1 16,0 0-16,-2-1 16,-7-21-16,0 0 0,0 0 15,0 0-15,0 0 16,0 0-16,6 20 0,0-1 16,-6-19-16,0 0 0,0 0 15,0 0-15,4 12 0,-3-2 31,-1-10-31,0 0 0,0-4 16,0-2-16,2-6 0,-2 0 16,5-3-16,-3-3 15,4-8-15,-1 1 0,5-2 16,-2-3-16,5 3 16,-1-1-16,4 3 0,-1-2 15,5 4-15,0 0 0,2 3 16,-3 1-16,3 3 15,-1 0-15,1 7 0,-1-3 0,-1 6 16,-1-1-16,-1 6 16,-1-1-16,0 4 0,-4-1 15,0 8-15,-2-3 0,0 4 16,0-1-16,-2 0 16,-1 1-16</inkml:trace>
  <inkml:trace contextRef="#ctx0" brushRef="#br0" timeOffset="19608.0548">16398 10998 0,'0'0'0,"0"0"0,0 0 16,0 0-16,0 0 0,0 10 16,0 0-16,0 14 15,0-4-15,0 9 0,-3-5 16,-1 7-16,0-4 0,1 4 15,-1 1-15,2-1 16,0 0-16,0-1 0,-2-3 16,4-27-16,0 0 0,0 0 15,0 0-15,0 0 0,0 0 16,-3 23-16,-2-2 16,5-21-16,0 0 0,-2 10 15,0-1-15,2-15 0,-2 1 16,4-9-16,-2-1 0,4-5 15,1-2-15,2 0 16,-1-1-16,1 1 0,1-1 16,1 2-16,-2-4 0,3 4 15,-2-1-15,3 5 16,1-3-16,2 6 0,-3 0 16,4 7-16,-2-3 0,-1 8 15,0 0-15,0 6 16,-2 0-16,1 6 0,-1-1 15,0 7-15,-2 0 16,-1 7-16,1 0 0,-1 5 16,-4-2-16,1 4 0,0-1 15,-2 2-15,-2-2 0,0 0 16,0-2-16,0-27 16,0 0-16,0 0 0,0 0 15,2 19-15,0 1 0,1-14 16,1-1-16,0-5 15,-1-1-15</inkml:trace>
  <inkml:trace contextRef="#ctx0" brushRef="#br0" timeOffset="20120.9534">16852 11106 0,'0'0'0,"0"12"15,0 0-15,0 11 0,0-1 16,0 7-16,0-2 0,2 3 16,0-2-16,2 0 15,0-2 1,2-1-16,-2-4 0,-4-21 0,0 0 0,9 16 16,0-3-16,2-7 15,0 0-15,0-5 0,-2-1 16,2-3-16,-3-3 0,2-4 15,-3-1-15,5-7 16,-2 0-16,1-10 0,1 0 16,-2 0-16,-3-2 15,1 5-15,-1-3 0,-2 6 16,1 1-16,-2 6 0,0-3 16,-3 6-16,1-2 15,0 9-15,-2-3 0,3 5 16,-3 2-1,0 5-15,-3-2 0,3 9 0,-2 1 16,2 6-16,0-1 0,0 13 16,-2-3-16,4 4 0,-2-1 15,2 0-15,1-3 0,1-2 16,-2 1-16,3-4 0,-1-1 16,-4-21-16,0 0 15,10 18-15,-2 0 0,2-8 16,-3-2-16,-1-7 0,1-1 15,-4-1-15,1-1 0</inkml:trace>
  <inkml:trace contextRef="#ctx0" brushRef="#br0" timeOffset="21019.7102">17221 11385 0,'-8'12'16,"37"-57"-16,-17 21 0,0 3 15,-1-3-15,4 2 0,-2 0 16,-13 22-16,0 0 0,13-17 16,1-3-16,-14 20 15,0 0-15,13-11 0,2-1 16,-3 9-16,0 0 0,-2 6 31,-3 2-31,-3 8 0,0-1 16,-2 8-16,-2-3 0,0 11 15,-2-3-15,0 3 16,0 0-16,0-5 0,-2 1 16,3-5-1,-1-1-15,2-6 0,-2 0 0,2-6 16,0-1-16,0 0 0,0-5 15,2 0-15,-2-5 0,3-5 16,-1-1-16,4-8 0,1 2 16,0-8-16,-1-3 0,3 1 15,0-2-15,0 3 16,1-2-16,-10 28 0,0 0 16,12-20-16,-3-1 0,-9 21 15,0 0-15,12-13 16,0-3-16,-1 11 0,1 2 15,-4 9-15,-2-2 0,0 7 16,-3 1-16,3 4 0,-2-2 31,-4-14-31,0 0 0,5 15 0,-3 0 0,-2-15 0,0 0 32,0 0-32,0 0 0,0 0 0,0 0 0,3 10 31,0 3-31,-3-13 0,0 0 15,4 2-15,0 0 0,1-6 16,2-2-16,-1-4 16,-1 1-16,1-1 0,0-2 15,-6 12-15,0 0 16,8-12-16,0 0 0,-8 12 16,0 0-16,9-10 0,-1 0 15,4 3-15,-2-1 0,-10 8 16,0 0-1,11-2-15,-1 0 0,2 6 0,-3-2 16,2 4-16,-2 0 0,0 3 16,2-1-16,-4 6 15,-1-3-15,2 7 0,-2-2 16,1 7-16,-3 1 0,1-1 16,-1 2-16,0-2 15,-2-2-15,-2-21 0,0 0 16,5 19-16,-2 2 0,3-7 15,-2-4-15,0-5 16,-1-3-16,1-9 0,-2-2 16,1-3-16,-1 1 0</inkml:trace>
  <inkml:trace contextRef="#ctx0" brushRef="#br0" timeOffset="22647.8342">18079 10518 0,'0'0'16,"2"19"-16,0-2 0,2 18 0,1 1 15,0 20-15,-1 2 16,0 7-16,0-2 0,1 16 15,-1-4-15,5 2 0,-4 0 16,3-13-16,-1 2 0,-5-10 16,1 0-16,-3-12 15,-3 2-15,3-46 0,0 0 16,-2 35-16,1 1 0,1-36 16,0 0-16,0 0 0,0 0 15,0 0-15,0 0 0,0 16 16,-2 1-16,2-17 15,0-2-15,0-6 0,0-1 16,3-4-16,-1-1 0,3-5 16,-1-1-16,5-7 0,-1-1 15,6 3-15,-1-3 0,4 6 16,-1-5-16,1 7 16,0-1-16,3 7 0,-2-2 15,1 7-15,1-1 0,-3 7 16,1 0-16,-5 6 15,1 0-15,-6 5 0,0 1 16,-7 4-16,3 1 0,-8 6 16,1 1-16,-7 6 15,1 0-15,-5 1 0,0-1 16,-2-1-16,1-1 0,-1-3 16,1-1-16,15-21 15,0 0-15,-14 16 0,-1 0 16,4-8-16,2 0 0,3-8 31,0 0-31,6-8 0,0 0 16,6-5-16,-2-2 0,5-1 15,2 2-15,2-5 0,1 0 16,1 3-16,1 0 0,-16 16 16,0 0-16,19-11 15,-1-1-15,1 8 0,-1-2 16,-18 6-16,0 0 0,17 0 15,-2-2-15,-3 4 16,0 1-16,1 2 0,0-1 16,0 1-16,1 0 0,-1 1 15,0-3-15,3 1 16,0-1-16,2 0 0,-2-1 16,3-2-16,1 0 0,-1-5 15,-1 0-15,-2 0 0,-1-3 16,0 0-16,-4-1 0,-11 9 15,0 0-15,6-11 16,-3-1-16,-3 1 0,-1 0 16,-5-2-16,0 1 0,-1 2 15,-4 1-15,2 3 16,-2-3-16,-2 8 0,2-1 16,0 5-16,0 0 0,4 5 31,-1-2-31,0 5 0,1 2 15,5 2-15,-2 1 16,4 3-16,-2-1 0,6 5 16,-2 0-16,5-4 0,3 0 15,1 0-15,-1-1 16,4-2-16,-1-2 0,3-2 16,-1 0-16,3-4 15,-3-2-15,5-5 0,-3-1 16,1-7-16,0-1 0,-3-8 15,1-2-15,-7-5 0,0 0 16,-1-7-16,1-2 0,-2 5 16,-1-1-16,1 5 15,0-3-15,-7 26 0,0 0 16,0 0-16,0 0 0,0 0 16,0 0-16,11-33 0,-1 0 15,-10 33-15,0 0 0,14-13 16,-1-4-16,0 17 0,-2 0 15,0 10-15,0-3 0,0 8 16,-2-3-16,6 8 0,-1 1 31,0 0-31,-3 1 16,1 1-16,0-1 0,-4 2 0,-1-3 16,-7-21-16,0 0 15,0 0-15,0 0 0,0 0 16,0 0-16,6 20 0,0-2 15,-6-18-15,0 0 16,6 11-16,-2 1 0,0-10 16,-2 0-16,-2-2 15,0 0-15,3-2 0,-1-3 16,3-2-16,-1-3 0,1-2 16,-1-2-16,4-1 0,-1-1 15,7-5-15,0-3 0,2 2 16,-3 1-16,7-1 0,1-1 15,1-1-15,2-2 16,9-3-16,-2-1 0,6 1 16,1 0-16,-2 6 0,-1 1 15,-2 10-15,-2 0 16,1 6-16,-1-2 0,-6 8 16,0 0-16,-2 6 0,-2-2 15,3 6-15,0 0 16,-2 8-16,2-3 0,-2 5 15,-1-1-15,1 3 0,-2-1 16,-5-3-16,-1-3 0</inkml:trace>
  <inkml:trace contextRef="#ctx0" brushRef="#br0" timeOffset="25320.1881">23241 9063 0,'0'0'16,"-10"5"-16,0-4 0,-11 11 15,0 0-15,-1 5 0,0-2 16,3 2-16,-1 1 0,0 1 16,1 1-16,3-1 0,-1 1 15,2 0-15,2-3 16,13-17-16,0 0 0,-7 18 15,-4 0-15,7-3 16,1 1-16,5-4 0,-2-2 16,5 0-16,-1-3 15,6 4-15,0-4 0,3 1 16,1-2-16,6 0 0,-3 0 16,11 0-16,-2-3 0,3 2 15,1-4-15,-1 2 16,0-3-16,-1 0 0,-2-3 15,-26 3-15,0 0 0,0 0 16,0 0-16,0 0 16,0 0-16,24-3 0,1-1 15,-7-3-15,-3 0 0,-8-2 16,2-2-16,-5 4 0,-3-4 16</inkml:trace>
  <inkml:trace contextRef="#ctx0" brushRef="#br0" timeOffset="25669.4073">23363 8993 0,'0'0'0,"0"0"0,0 0 16,0 0-16,0 0 0,0 0 15,0 0-15,0 13 0,-2 0 16,-1 21-16,-2-2 0,-3 18 15,1-2-15,-5 6 16,-3-2-16,2 6 0,-3-1 16,4-3-16,0-1 0,3-9 15,-1-4-15,2-4 0,0 0 16,6-9-16,-1 1 0,3-28 16,0 0-16,-2 18 15,0 3-15,2-21 0,0 0 16,0 19-16,0 1 0,2 1 15,-2-2-15,0-19 16,0 0-16,3 15 0,-1-3 16,2-6-16,0-1 0</inkml:trace>
  <inkml:trace contextRef="#ctx0" brushRef="#br0" timeOffset="25891.3187">23546 9771 0,'0'0'0,"0"0"16,0 0-16,0 0 0,0 0 15,0 9-15,-2-1 0,-3 14 16,-1-3-16,0 6 16,-2-1-16,4 0 0,1-1 31,3-1-31,-3-2 0,8-7 15,-2-1-15,5-12 16,-1 0-16,5-12 0,-1-1 16,2-1-16,0-2 0</inkml:trace>
  <inkml:trace contextRef="#ctx0" brushRef="#br0" timeOffset="26388.576">23800 9283 0,'0'0'0,"0"0"0,0 0 16,-7 7-16,-2 2 0,0 7 15,-1-1-15,0 7 0,-3-2 16,6 5-16,-1-1 0,4 0 15,-2-1-15,6-1 16,-2-1-16,2-21 0,0 0 16,2 20-16,0-2 0,6-5 15,-2 1-15,3-5 0,0-2 16,3-4-16,-2 0 0,-1-3 16,2 0-1,-2-3-15,0 0 0,0-3 0,-1 0 16,-1-2-16,-1-2 0,-1 0 15,0 1-15,-1-1 16,-2-2-16,-2 2 0,0 1 16,-2-1-16,0 0 0,-3 2 15,2 0-15,-5 3 16,-1-4-16,-2 3 0,2 0 16,-1 3-16,1-3 0,0 3 15,2 0-15,1 0 16,0 0-16,4 1 15,1-2-15,4 1 0,-1-2 16,4 1-16,-2 0 0</inkml:trace>
  <inkml:trace contextRef="#ctx0" brushRef="#br0" timeOffset="26918.767">24129 9330 0,'0'0'0,"0"0"0,0 0 0,0 0 16,0 0-16,0 0 15,0 0-15,0 0 0,0 0 16,-6 10-16,0-2 0,-4 8 31,1-2-31,0 3 0,0 1 16,5 2-16,-1-3 0,5 1 15,-2 1-15,4-4 0,-1-2 16,3 0-16,-2-4 0,4-2 16,-2 1-16,6-2 15,-2-1-15,3 0 0,1-1 16,1-2-16,1-2 0,1-2 16,-4 0-16,3-5 0,0 2 15,-2-1-15,-1-2 16,-1 1-16,-2-2 0,0-2 15,-3 1-15,-1 0 0,-2 1 16,0-1-16,-2-2 16,-2 2-16,-2 0 0,1 1 15,-3-2-15,-3 2 0,0-1 16,-2 0-16,-2 0 16,2 2-16,0-2 0,0 5 15,0-1-15,0 2 0,1-2 16,2 2-16,1 0 15,1 4-15,0-2 0,4 0 16,0 1-16,4 1 0,-2-3 16,3 1-16,0 0 0</inkml:trace>
  <inkml:trace contextRef="#ctx0" brushRef="#br0" timeOffset="27448.4182">24617 9230 0,'0'0'0,"0"0"0,0 0 0,0 0 16,0 0-16,0 0 16,0 0-16,0 0 0,0 0 15,-5 8-15,-3 0 0,-4 8 16,-1-3-16,2 5 15,-1 0-15,2 3 0,1 1 16,3 2-16,-2-3 0,4 2 16,0 0-16,4-2 15,0 0-15,4-3 0,0-1 16,6 0-16,-2-1 0,3-3 16,-1-1-16,4-2 15,0-2-15,2-5 0,0 1 16,-3-2-16,0-2 0,5-2 31,-2 0-31,3-3 0,1-1 16,-3-4-16,-1-2 0,-1 0 15,0-2-15,-4 1 16,-1-1-16,-1 0 0,-3-1 16,-3 2-16,-1 0 0,0 1 15,-2-1-15,-2-2 0,-1 3 16,-3-3-16,0-1 0,-3 2 15,-1-1-15,-3-3 0,-1 1 16,-3 3-16,-1-2 0,1 5 16,-3-3-16,2 5 15,-1 0-15,-1 5 0,-2-1 16,3 2-16,-1-1 0,5 4 16,-3 0-16</inkml:trace>
  <inkml:trace contextRef="#ctx0" brushRef="#br0" timeOffset="28453.7196">23598 9740 0,'0'0'0,"0"0"15,0 0-15,0 0 0,0 0 16,0 0-16,0 0 16,0 0-16,0 0 0,0 0 15,0 0-15,0 0 0,0 0 16,0 0-16,0 0 15,0 0-15,0 0 0,0 0 16,0 0-16,0 0 16,0 0-16,0 0 0,0 0 15,0 0-15,0 0 0,0 0 16,0 0-16,0 0 0,0 0 16,0 0-16,0 0 0,0 0 15,0 0-15,0 0 0,0 0 16,0 0-16,0 0 15,0 0-15,0 0 0,0 0 16,0 0-16,0 0 0,0 0 31,0 0-31,0 0 0,0 0 16,0 0-16,0 0 16,0 0-16,2 9 0,-2-2 15,1 4-15,-1 1 0,0 1 16,-1 2-16,-3-2 15,0 0-15,-2 5 0,-1-1 16,-5 5-16,0-2 0,-4 3 16,0-1-16,-4 2 15,1-3-15,-4 4 0,-1-1 16,-13 10-16,-2-4 0,-9 4 16,0 0-16,4-9 15,2-1-15</inkml:trace>
  <inkml:trace contextRef="#ctx0" brushRef="#br0" timeOffset="46841.739">22746 9260 0,'0'0'0,"-13"-2"16,0-3 0,-12 2-16,-4-1 0,2 2 0,-1-2 15,4 2-15,-4 1 16,3 2-16,-1-1 0,26 0 15,0 0-15,-23 8 0,-2-1 16,4 4-16,-1-1 16,7 4-16,-1-3 0,7 3 15,-4-3-15,10 5 0,-3-2 16,8 0-16,-2-1 16,6 1-16,-1-2 0,6 2 15,-2-2-15,5 4 0,0-3 16,5 4-1,-2-1-15,6 0 0,-3 1 0,1-2 16,1 0-16,-3 1 0,-2-2 16,0 1-16,-4 1 0,-2 0 15,0-1-15,-6 3 0,1-2 16,-8 1-16,0 1 16,-7-2-16,-2 0 0,-2 0 15,-3-3-15,-3 1 0,-1 0 16,-2-2-16,2-1 0,-2-2 15,-1 0-15,2-1 0,0-3 32,21-5-32,0 0 15,-20 5-15,-1-4 0,21-1 16,0 0-16,-16-6 0,1 1 16,6-13-16,0 0 0,5 1 15,-2-1-15</inkml:trace>
  <inkml:trace contextRef="#ctx0" brushRef="#br0" timeOffset="47170.4071">22668 9119 0,'0'0'0,"0"0"0,0 0 15,0 0-15,0 0 0,0 0 16,0 0-16,-8 11 15,-1 1-15,-5 14 0,-1-2 16,1 10-16,-2 0 16,2 17-16,-1 1 0,-3 18 15,1-1-15,-1 11 16,0-2-16,5-3 0,-1 0 0,1-7 16,0-4-16,1-8 15,1 1-15,3-7 0,-2-4 16,6-3-16,-2-1 0,4-4 15,-2-1-15,4-37 16,0 0-16,0 21 0,0 1 16,2-20-16,-2 0 0,0-6 15,0-2-15</inkml:trace>
  <inkml:trace contextRef="#ctx0" brushRef="#br1" timeOffset="71140.2424">7107 13818 0,'0'0'16,"0"0"-16,0 0 0,0 0 0,0 0 16,0 0-16,0 0 0,9 3 15,2-1-15,6 8 16,2-3-16,-4 5 0,-1 0 16,-2 0-16,-1-1 15,1 2-15,-2-2 0,-1 3 16,0-1-16,-2 3 0,1-2 15,-1 4-15,2-3 0,-9-15 16,0 0-16,7 20 0,-1-2 16,-6-18-16,0 0 15,0 0 1,0 0-16,0 0 0,0 0 0,6 15 0,-3 2 16,-3-17-16,0 0 15,3 9-15,-1-1 0,-2-5 16,0 0-16,0-6 0,-2 2 31,-1-3-31,2-2 0,-1-3 16,0 2-16,2-3 0,-2-1 15,2-2-15,-2 1 0,2-3 16,0 0-16,2-1 16,-2-2-16,4-2 0,-1-1 15,6 1-15,-3 0 0,3 1 16,-1 1-16,4 0 0,-1-3 15,6 2-15,-3-2 16,2 6-16,-3-2 0,3 1 0,-3 0 16,-13 16-16,0 0 0,18-13 15,-1 2-15,3 3 16,-3 0-16,-17 8 0,0 0 16,18-1-16,0-1 0,-3 4 15,2-1-15,-7 5 16,-1 0-16,-9-6 0,0 0 15,9 8-15,-2-1 0,-1 0 16,0 1-16</inkml:trace>
  <inkml:trace contextRef="#ctx0" brushRef="#br1" timeOffset="71792.4046">7646 13921 0,'0'0'0,"0"0"32,0 0-32,12 0 0,-2 0 15,12 0 1,-3 0-16,0-2 0,1-2 0,-1-2 16,1 0-16,-1-2 0,-2-1 15,-1-4-15,-3 2 0,-1 1 16,-2-2-16,0 2 15,-1-1-15,-9 11 16,0 0-16,8-10 0,-2-2 0,0 0 16,-2 0-16,-4 12 15,0 0-15,0 0 0,0 0 16,0-10-16,-2-3 0,-2 3 16,-2 0-16,6 10 15,0 0-15,-10-5 16,0-4-16,-1 8 0,-1-1 15,0 5-15,1 0 0,1 4 16,-2-1-16,3 8 0,-3-3 16,-1 7-16,1 0 15,4 4-15,-1-1 0,5 1 16,-2-1-16,5 0 0,-4-3 16,5-2-16,0 0 0,5-4 15,-2-1-15,1-2 16,0-1-16,3-2 0,1-1 15,4-1-15,-1-2 0,3-2 16,-3 0-16,4-4 0,0-2 16,0-1-16,-1-4 0,1-4 15,1-2-15,-5-1 0,2 0 16</inkml:trace>
  <inkml:trace contextRef="#ctx0" brushRef="#br1" timeOffset="72566.3033">8252 13802 0,'0'0'0,"0"0"16,0 0-16,0 0 0,0 0 16,0 0-16,0 0 0,0 0 15,0 0-15,0 0 16,0 0-16,0 0 0,0 0 15,0 0-15,0 0 0,-7-1 16,-3-3-16,-6 0 16,-1 0-16,6 2 15,-2-2-15,0 1 0,2 2 0,2 2 16,-4-1-16,2 9 16,-1-1-16,4 6 0,0-2 15,7 3-15,-3 1 16,4 2-16,-2-3 0,4 5 15,-2-2-15,4 0 0,-3-2 16,5-3-16,0 1 16,2-4-1,-2-3-15,0 1 0,-1-1 16,3-2-16,0-2 0,0 0 16,0-2-16,1-2 0,0-2 15,0-2-15,0-3 16,2-4-16,-4-1 0,2-7 15,-2 0-15,4-9 0,-4 0 0,1-3 16,1-1-16,-2-12 0,1 3 16,-5-5-16,1 0 0,-2 5 15,0 1-15,-2 10 16,0 1-16,0 30 0,0 0 16,0-24-16,0 1 0,0 23 15,0 0-15,0 0 16,0 0-16,0 0 0,0 0 15,0-13-15,0-4 16,2 14-16,-2-1 0,3 8 16,-3-1-16,2 11 0,0-1 31,1 8-31,-1-1 0,0 11 16,0-2-16,2 9 0,-2-2 15,1 12-15,1 1 16,5 7-16,-4-4 0,5 1 15,-3 0-15,4-7 0,-4-3 16,1-12-16,0 1 16,2-11-16,-3 0 0,1-6 15,1 0-15,-9-15 16,0 0-16,10 9 0,-2-2 16,-1-3-16,0 0 0</inkml:trace>
  <inkml:trace contextRef="#ctx0" brushRef="#br1" timeOffset="73509.1505">9413 13709 0,'0'0'0,"0"0"0,0 0 0,0 0 31,0 0-31,0 0 0,0 0 15,0 0-15,0 0 0,0 0 16,0 0-16,0 0 0,0 0 16,0 0-16,0 0 0,-9 4 15,0-2-15,-8 4 16,-1-2-16,0 3 16,1 1-16,3 3 0,0 2 15,3 1-15,-4-1 0,7 5 16,-1-1-16,4 3 0,-1 0 15,5 4-15,-1-3 0,4 2 16,-2 2-16,1-2 0,1 0 16,5-3-16,-3 0 15,3-3-15,-1 1 0,3-4 16,1-1-16,1-1 0,1-1 16,0-5-16,-1-3 15,2-1-15,-2 0 0,0-4 16,2 0-16,-4-4 0,0-2 15,0 1-15,-1-4 16</inkml:trace>
  <inkml:trace contextRef="#ctx0" brushRef="#br1" timeOffset="73922.8686">9562 13809 0,'0'0'16,"0"0"-16,0 0 0,0 0 15,0 0-15,0 10 16,0 0-16,0 11 0,0-1 16,4 1-16,-2 1 0,4-3 15,-3 1-15,3-4 16,-2-2-16,4-2 0,-2-3 16,2-3-16,-3-2 0,4-2 15,-2-2-15,1-2 16,-1 0-16,2-2 0,-2 0 15,1-2-15,0-1 0,0-1 16,-2-2-16,-2 0 0,-1 0 16,-1 1-1,0-4-15,-4 4 0,0-3 0,-1 3 16,-1-1-16,-4 2 0,0-1 16,-2 4-16,1-2 0,-2 7 15,2 0-15,-1 3 16,0 1-16,1 4 0,-1-1 31,5 5-31,-4-2 0,5 0 16,0-2-16,4-2 0,-1-1 15,2-5-15,1-2 16,2-4-16,-2 1 0</inkml:trace>
  <inkml:trace contextRef="#ctx0" brushRef="#br1" timeOffset="74314.8951">9818 13401 0,'0'0'0,"2"9"0,0-1 0,4 11 16,-2 1-16,8 6 16,-3-2-16,6 5 15,-4-2-15,0 5 0,0-2 0,0 2 16,1 2-16,3 12 0,-4-4 16,3 8-16,-3-3 0,1-4 15,0-2-15,-2-4 0,-1 2 16,-2-11-16,-2-1 0,-5-27 15,0 0-15,6 22 0,0 1 16,-6-23-16,0 0 0,5 12 31,0 0-31,-1-9 0,-2-3 16,0-6-16,0 0 0,-1-2 16,-1-2-16</inkml:trace>
  <inkml:trace contextRef="#ctx0" brushRef="#br1" timeOffset="74822.4478">10178 13872 0,'0'0'0,"4"11"15,-2 1-15,9 12 16,-2-3-16,4-1 0,-2-3 15,1 2-15,-2-4 0,1-1 16,-1-2-16,2-2 16,-3-3-16,2-1 0,-4-2 15,1-4-15,-1 0 0,2 0 16,-3 0-16,0-2 16,0-2-16,-2 2 0,0-2 15,-2-1-15,-2-1 0,-2-5 16,0 2-1,-4-5-15,0-2 0,-2-2 0,-3 1 16,2-5-16,-3-1 0,0 5 16,1 1-16,1 5 15,-2 0-15,4 6 0,-1 0 16,2 6-16,-2-2 0,3 4 16,-1 0-16,3 4 15,-3-2-15,5 2 0,-1 0 16,3 0-16,0 0 0,2-3 15,-1 1-15,6-1 16,-1-3-16,1-4 0,-1-1 16,4 0-16,-2-1 0,1-2 15,1 0-15,2-2 0,-1-1 16,2 1-16,-4-2 0,1 0 16,0 0-16,0 2 0,-2 0 15</inkml:trace>
  <inkml:trace contextRef="#ctx0" brushRef="#br1" timeOffset="75431.9277">10497 13707 0,'0'0'0,"0"0"0,0 0 0,0 0 15,0 0-15,0 0 16,0 0-16,0 0 0,0 0 15,7 3-15,1 0 0,8 6 16,-1-1-16,2 4 16,-4-1-16,1 2 0,0-1 15,2 1-15,-3 2 0,1-2 16,-3 1-16,4 1 0,-2 1 16,-2 2-16,2-3 15,-4 3-15,0-1 0,2 3 31,-2-2-31,-9-18 0,0 0 0,0 0 16,0 0-16,0 0 16,0 0-16,6 16 15,0-1-15,-6-15 0,0 0 16,0 0-16,0 0 0,4 10 16,-2 0-16,-2-8 0,0 0 15,0-6-15,0 1 0,2-6 0,-2 0 0,0-5 31,0 0-31,5-2 16,-3-2-16,3-5 0,1-1 16,0 3-16,0-3 0,4 1 15,-3-2 1,6 5-16,-2-3 0,2 5 0,2-4 0,0 4 16,1-2-16,1 4 0,-1-1 15,4 3-15,-1-2 16,1 4-16,0 1 0,1 2 15,-1-2-15,-1 6 0,1-4 16,0 5-16,-2-1 0,-18 5 16,0 0-16,20-2 15,-2-2-15,-3 4 0,1-2 16</inkml:trace>
  <inkml:trace contextRef="#ctx0" brushRef="#br1" timeOffset="76987.6017">7394 6443 0,'0'0'0,"0"0"15,0 0-15,0 0 16,0 0-16,10-2 0,-2-1 16,7-4-16,-1 1 0,1 2 0,1-1 15,3 0-15,1 1 16,-2 4-16,-1 0 0,3 3 15,-2-2-15,0 5 0,-3 0 16,1 5-16,-3-2 0,-2 7 16,-4-3-16,-3 5 0,0-1 15,-2 0-15,-2-1 0,0 0 16,-2-1-16,0-1 16,-2-1-16,0 4 0,0-3 15,-1 4-15,-4-1 0,0 2 16,-3 0-16,2 0 15,-1-5-15,11-14 0,0 0 16,-10 15-16,0-2 16,10-13-16,0 0 0,0 0 15,0 0-15,0 0 0,0 0 16,-9 12-16,2-2 0,7-10 16,0 0-16,0 3 15,-2 1-15,6-1 0,-1-3 31,8-3-31,-1-1 0,5 1 16,1-1-16,5-2 16,1-1-16,5 2 15,1-2-15,-1 1 0,1-3 16,-28 9-16,0 0 0,30-6 16,-4 0-16,-26 6 0,0 0 15,28-1-15,-1-3 0,-27 4 16,0 0-16,28-2 0,-3-2 15</inkml:trace>
  <inkml:trace contextRef="#ctx0" brushRef="#br1" timeOffset="77528.746">8105 6346 0,'0'0'0,"0"0"0,0 0 0,0 0 16,0 0-16,0 13 0,-2 0 0,0 17 15,0-3-15,2 5 0,0-3 16,4-1-16,-2 3 31,3-1-31,2-3 0,4-4 0,1 0 0,4-5 0,-3-3 31,3-4-31,-1-1 0,4-2 16,-3 0-16,1-6 16,1 1-16,-1-6 0,1 0 15,-3-4-15,2-1 0,-4-4 16,-1-1-16,-3-1 0,-1-1 16,0-1-16,-2 0 0,-6 16 15,0 0-15,2-16 16,-2 0-16,-4 1 15,-2-1-15,-2-1 0,-1-2 0,-5-8 16,-2-2-16,2 3 0,1-2 16,2 9-16,-2-3 15,4 6-15,-1 1 0,2 4 16,0-1-16,5 6 0,-3-2 16,2 4-16,0-2 0,1 4 15,0-2-15,3 4 0,-2 0 16,2 4-16,-2-2 15,4 6-15,-2 0 0,2 2 16,0 0-16,2 1 0,0-1 16,2 0-16,-2-3 0</inkml:trace>
  <inkml:trace contextRef="#ctx0" brushRef="#br1" timeOffset="77845.2071">8735 6818 0,'0'0'0,"0"0"0,0 0 0,0 0 31,0 0-31,0 0 0,0 0 16,0 11-16,-2 2 0,0 12 15,0 1-15,-1-5 16,1 1-16,2-8 0,-2-2 15</inkml:trace>
  <inkml:trace contextRef="#ctx0" brushRef="#br1" timeOffset="78569.4972">9154 6368 0,'0'0'0,"0"0"15,0 0-15,0 0 16,0 0-16,0 0 0,0 0 15,0 0-15,0 0 0,-8 12 16,-1 0-16,-6 10 16,0-2-16,6 7 15,-3-2-15,6 2 0,-2 1 16,6-1-16,-3 2 0,5-4 16,0-2-16,5-1 0,-1-1 15,6 0-15,-3-3 16,7-4-16,-2 1 0,6-6 15,-3-1-15,5-4 0,0 0 16,-2-6-16,2 0 0,1-7 16,-1 0-16,1-3 15,-4-1-15,-1-3 16,-3 0-16,-1-1 0,0-3 16,-7 0-16,1 1 0,-4-1 15,1 2-15,-6-2 0,-1 1 16,-3 4-16,-1-4 15,-4 4-15,0-2 0,-3 2 16,-3 3-16,-2-1 0,-1-1 16,1 6-16,-2-2 0,3 6 15,-3-1-15,4 5 16,0 0-16,3 2 0,2 0 16,6-1-16,-4 2 0</inkml:trace>
  <inkml:trace contextRef="#ctx0" brushRef="#br1" timeOffset="79265.9649">9714 6363 0,'0'0'0,"-7"9"15,0 1-15,-2 8 16,-2-1-16,6 5 0,-3-2 16,6 2-16,-2-1 15,4 4-15,-1-3 0,4 4 16,-1-3-16,4-1 0,0-1 15,4 2-15,-2-4 16,1-2-16,2-1 0,3-3 16,-1 1-16,5-4 15,-2-1-15,1-3 0,1-3 16,3-3-16,-1-3 0,1-2 16,-2-2-16,1-8 0,-1 1 15,-2-4-15,-1-1 16,-5 0-1,-1-3-15,-2 1 0,-2-3 0,-2 3 0,0-3 16,-6 3-16,-2-2 0,-2 7 16,0-5-16,-6 6 0,1-3 15,-5 4-15,1-1 0,-6 3 16,1 0-16,-1 6 16,-2-2-16,1 6 0,1 1 15,1 1-15,0 0 0,5 3 16,-1-1-16,9 4 15,-1 0-15,4 0 0,1-2 16,3 1-16,-3-1 0</inkml:trace>
  <inkml:trace contextRef="#ctx0" brushRef="#br1" timeOffset="79866.9882">10456 6266 0,'0'0'0,"0"0"16,0 0-16,0 0 0,0 0 0,0 0 0,0 0 16,-9 11-16,2-4 0,-5 11 15,-2-2-15,3 5 16,0 0-16,2 7 0,0-2 16,3 3-16,0 0 0,4 3 15,0-1-15,6-3 0,-2-1 16,4-1-16,0-1 0,5-1 15,-1-3-15,5-3 16,0 0-16,2-5 0,-1-1 16,4-2-16,2 1 15,4-8-15,-3 1 0,6-6 16,-2-3-16,0-1 0,0-4 16,-1-7-16,-3 3 15,-1-7-15,-3 2 0,-3-3 16,-2 1-16,-1-2 0,-4-4 15,-1 2-15,-3-3 0,-5 3 16,0-1-16,-4 3 0,-1-3 31,-7 2-31,0 1 0,-6 3 16,0-1-16,-4 3 0,2 0 16,-6 5-16,-1-3 0,-3 6 15,1 1-15,0 5 16,-3-1-16,0 1 0,1 0 15,6 1-15,-1-1 0</inkml:trace>
  <inkml:trace contextRef="#ctx0" brushRef="#br1" timeOffset="80464.2129">8134 6407 0,'0'0'0,"0"0"16,0 0-16,0 0 0,0 0 16,11 0-16,-2 0 0,8 0 15,1-1-15,2-3 0,0 0 16,0 0-16,-1 1 16,-2 0-16,0 1 0,-6 0 15,0 0-15,-4 2 16,-1-2-16</inkml:trace>
  <inkml:trace contextRef="#ctx0" brushRef="#br1" timeOffset="93884.754">12808 13740 0,'0'0'0,"0"0"0,0 0 0,0 11 16,-2 2-16,0 12 0,0-1 15,0 5-15,-1 1 0,-1 3 16,-1-2-16,3 10 15,0 1 1,0 1-16,0 0 0,2 3 0,0-3 0,0 0 31,-1 0-31,-1 1 0,0-2 16,0 2-16,-2-3 0,4-1 16,-2-2-16,2-1 0,-2-1 15,2-2-15,-2-4 0,2-2 16,0 0-16,0-28 0,0 0 15,0 12-15,0-2 0,2-10 16,-2-3-16</inkml:trace>
  <inkml:trace contextRef="#ctx0" brushRef="#br1" timeOffset="94781.4436">13365 13973 0,'0'0'0,"0"0"0,0 0 16,-8-1-16,-1-3 15,-7-4 1,-3-2-16,6 0 0,-3-1 15,4 1-15,-1 0 0,1 2 16,0 0-16,3 2 0,-1-2 16,0 5-16,-1-3 0,0 4 15,0-2-15,2 4 0,-4-2 16,4 4-16,-4 0 0,4 4 16,-3-2-16,-1 3 15,2 1-15,3 4 0,-2 0 16,4 2-16,1 0 0,1 2 15,0-3-15,4 3 16,-2-3-16,6 4 16,-2-3-16,-2-14 0,0 0 0,6 15 15,-1-2-15,4-2 0,-2 2 0,5-6 16,0 2-16,2-8 16,-2 1-16,4-4 0,-3-2 31,3-3-31,-3-3 0,7-6 15,-2-1-15,-1-4 16,1 0-16,-1-2 0,1 0 16,-3 0-16,0 2 0,-1-1 15,-2 1-15,-3 5 0,1 0 16,-3 5-16,2 0 16,-5 4-16,-1-2 0,1 9 0,-2-1 15,0 7-15,-2-2 0,0 10 16,0-3-16,-2 9 0,0-3 15,-4 13-15,1-1 16,1 7-16,-3-1 0,2 16 16,-3 0-16,1 15 0,-2-4 15,2 3-15,-3-2 0,2-2 16,-3-2-16,5-8 16,-1-2-16,3-14 0,0 0 15,2-5-15,-2-1 0,4-29 16,0 0-16,0 0 15,0 0-15,2 16 0,-2-1 16,2-8-16,0-4 0,0-3 16,0-1-16,0-3 0,0-1 15</inkml:trace>
  <inkml:trace contextRef="#ctx0" brushRef="#br1" timeOffset="95059.8048">13621 14444 0,'0'-15'0,"-4"68"15,1-27-15,1 6 0,-2-2 16,2 4-16,-2-2 16,4-32-16,0 0 0,0 0 15,0 0-15,2 23 0,-2 1 16,4-16-16,0-1 0</inkml:trace>
  <inkml:trace contextRef="#ctx0" brushRef="#br1" timeOffset="95667.2834">14078 14050 0,'0'0'0,"0"0"16,0 0-16,0 0 16,0 0-16,0 0 0,0 0 15,0 0-15,0 0 0,-9 8 16,-1 0-16,-4 6 16,-1 0-16,2 5 0,2-2 15,2 7-15,-4 0 0,8 1 16,-1-1-16,6-24 15,0 0-15,0 25 0,0-1 16,6-2-16,-2-2 0,5-5 16,1 0-1,2-6-15,0-1 0,1-4 0,0-3 16,2-1-16,-4-1 0,5-5 16,-3-2-16,3-2 15,0 1-15,2-8 0,-1-1 16,-2 1-16,-2-2 15,-1-1-15,-2 1 0,-3 0 32,-1 0-32,-1 2 0,-3-2 15,-4 6-15,-1-1 0,-1 7 16,-2-4-16,-1 5 16,-1 1-16,-2 0 0,0 0 15,-1 3-15,-2 0 16,0 4-16,-2-2 0,4 4 0,-2-2 15,2 2-15,0-1 0,3 0 16,-2-2-16,6 1 0,-1 0 16,5-2-16,-2 0 0,5-4 15,-1-1-15,2 0 0,0 0 16</inkml:trace>
  <inkml:trace contextRef="#ctx0" brushRef="#br1" timeOffset="96149.3775">14490 13966 0,'0'0'0,"0"11"0,0 0 0,0 12 16,0 2-16,0 3 0,0-1 15,0 3-15,0 0 16,2-5-16,0-1 0,2-3 16,0-1-16,3-4 0,-1-1 15,4-3-15,0-2 0,-1-4 16,0-3-16,0 0 16,-1-3-16,2-3 0,-2 0 15,1-3-15,2-2 0,-1-3 16,-2-1-16,-1-3 15,-1 3-15,0-5 0,-2 1 32,-2 1-32,-2-1 0,-2 2 15,-2-1-15,-2 2 16,-2 1-16,-1 1 0,-1 1 16,-2 4-16,0-1 0,-2 3 15,0-3-15,0 7 0,-1-2 16,2 2-16,-1 0 15,2 5-15,0-4 0,4 4 16,1-3-16,3-2 0,0 0 0,1-2 16,2 0-16</inkml:trace>
  <inkml:trace contextRef="#ctx0" brushRef="#br1" timeOffset="96597.0427">14861 13850 0,'0'0'0,"2"14"0,0-2 16,2 15-16,-1-1 0,5 4 15,-2-3-15,4-2 16,-2 1-16,-8-26 0,0 0 15,9 21-15,0 1 0,-9-22 16,0 0-16,13 16 16,-2-1-16,5-5 0,-1-1 15,1-3-15,-2-5 0,-2-2 16,0-5 0,-1 1-16,-4-2 0,1-4 0,-2 0 15,-3-3-15,1 0 0,1 0 16,-3-1-16,-2 1 15,0-2 1,-4 3-16,-1-1 0,0 4 16,-3-2-16,-3 2 0,-2 0 15,-1 6-15,-2-2 16,1 6-16,-3-1 0,-1 2 16,-3 1-16,4 4 15,1-1-15,1-1 0,1-3 16,3-1-16,0 0 0,3-1 15,-3-1-15</inkml:trace>
  <inkml:trace contextRef="#ctx0" brushRef="#br1" timeOffset="97654.3091">12400 13991 0,'0'0'0,"0"0"15,0 0-15,0 0 0,0 0 0,-7 0 16,-4 0-16,-6 0 0,-3 0 16,1 0-16,-2 0 0,1 0 15,0 0-15,-2 0 16,1 0-16,-1 3 0,1-1 0,1 2 15,0-1-15,5 3 16,-3-2-16,3 4 0,-1 0 16,16-8-16,0 0 0,-11 10 15,-2-1-15,13-9 0,0 0 32,-3 10-32,-4 0 0,9-1 15,-2 0-15,5 1 0,-4-1 16,8 1-16,-1 0 15,1 1-15,1-2 0,2 3 16,-1 0-16,5-1 0,-3 1 16,5 1-16,-3 1 15,2 3-15,-4-5 0,-1 5 16,-2-4-16,-3 3 16,1-2-16,-2 2 0,0-3 15,-4 3-15,-2 0 0,-2 3 16,-2-1-16,-6 8 0,0-3 15,-5 4-15,-1-1 16,1 0-16,-3-3 0,0-1 16,-1-1-16,19-21 0,0 0 15,-18 18-15,-1 0 0,19-18 16,0 0-16,-16 12 0,-1-3 16,4-5-16,0-2 15,4-6-15,0-1 0,5-8 0,0 2 16,4-7-16,0-1 0,4-8 15,0 1-15,3-2 16,0-2-16,0 5 0,-1 0 16</inkml:trace>
  <inkml:trace contextRef="#ctx0" brushRef="#br1" timeOffset="98025.1608">12305 13801 0,'0'0'0,"-2"17"32,-3-5-32,-1 22 0,-1-3 0,-2 10 0,-4-1 15,5 5-15,-2 0 16,5 8-16,-4-1 0,3 4 15,-1 1-15,1 0 0,-1 0 16,4-4-16,-1 0 16,0-4-16,0-2 0,2-6 15,-1-1-15,1-7 0,0-1 16,2-7-16,0 1 16,0-26-16,0 0 0,2 19 15,0-1-15,-2-18 0,0 0 16,0 0-16,0 0 15,0 10-15,0 0 0,0-13 32,0 0-32,0-1 0,-2-2 0</inkml:trace>
  <inkml:trace contextRef="#ctx0" brushRef="#br1" timeOffset="100375.3876">12450 13945 0,'0'0'0,"0"0"0,0 0 15,0 0-15,0 0 16,-2 3-16,-1-1 0,-1 7 16,0-4-16,2 1 0,-1-3 15,-1 1-15,0 1 0,1-4 16,-1 2-16,2-1 0,-1-2 15,3 2-15,-2-2 16,-2 1-16,0-1 0,-1 0 16,-4 0-16,0 0 15,-1 0-15,3 0 0,-2 0 16,1 0-16,-1 0 0,-1 0 31,0 0-31,1 0 0,-4 0 16,4 0-16,0 0 0,-2 0 15,1 0-15,2 0 16,-2 0-16,2 3 0,-1-3 16,1 2-16,-2-2 0,10 0 15,0 0-15,-12 4 16,1-1-16,11-3 0,0 0 16,-12 6-16,0 0 0,12-6 15,0 0-15,0 0 0,0 0 16,-7 10-1,-4 1-15,11-11 0,0 0 0,-5 11 16,-3-2-16,4 3 16,1-3-16,3-9 0,0 0 15,0 13-15,0-3 0,3 1 16,-1-1-16,-2-10 16,0 0-16,6 12 0,0-2 15,1 1-15,0-1 0,-7-10 16,0 0-16,9 11 15,1-2-15,-10-9 0,0 0 16,14 10-16,-3-1 0,-11-9 16,0 0-16,16 8 15,-1 0-15,-15-8 0,0 0 16,22 10-16,0-2 16,0 0-16,-2-1 0,-20-7 15,0 0-15,20 9 0,0-1 16,-20-8-16,0 0 0,22 7 15,-3 0-15,-19-7 16,0 0-16,20 5 0,-2 1 16,-18-6-16,0 0 0,0 0 15,0 0-15,17 7 0,1 0 16,-18-7-16,0 0 16,0 0-16,0 0 0,16 10 15,-2-3-15,-14-7 16,0 0-16,9 15 0,-1-2 15,-4 3-15,1-3 0,-4 3 16,1 0 0,-2-1-16,-2 0 0,1-2 0,-1 0 15,2-13-15,0 0 0,-5 14 16,-1-1-16,6-13 16,0 0-16,-7 11 0,-1-1 15,8-10-15,0 0 0,-12 9 16,-1 2-16,13-11 0,0 0 15,-14 7-15,-1 1 16,-5 1-16,1-5 0,1 3 16,1-1-16,-1 1 0,0-4 15,18-3-15,0 0 16,-18 5-16,-2-1 0,20-4 16,0 0-16,-19 4 15,-4-2-15,1 0 16,1 0-16,21-2 0,0 0 0,-19 2 15,-3 0-15,22-2 16,0 0-16,-20 2 0,-1-2 16,21 0-16,0 0 0,-20 2 15,1-2-15,19 0 16,0 0-16,0 0 0,0 0 16,-19 2-16,-2-2 0,21 0 15,0 0 1,-17 2-16,-1-2 0,18 0 15,0 0-15,-15-2 16,-1 0-16</inkml:trace>
  <inkml:trace contextRef="#ctx0" brushRef="#br1" timeOffset="111470.0341">17409 14219 0,'0'0'0,"0"0"0,0 0 0,0 0 16,0 0-16,0 0 0,0 0 15,0 0-15,0 0 16,0 0-16,0 0 0,0 0 31,0 0-31,0 0 0,0 0 16,0 0-16,0 0 0,5-8 16,-3 0-16,9-5 15,0-2-15,5 3 16,-1 0-16,1 4 0,0 1 0,2 1 15,-3 1-15,3 3 16,-2 0-16,0 2 0,-2 0 16,-3 4-16,1 1 0,-2 1 15,-2-3-15,-1 5 16,1-1-16,-2 5 0,0-2 16,-4 4-16,0-1 0,-2 3 15,-2 1-15,-2-1 16,0 2-16,-2 4 0,-2-2 15,-1 1-15,-2-1 0,2-1 16,-2 1-16,0 0 0,0-3 16,-1-1-16,-3 0 15,15-16-15,0 0 0,-13 14 16,-1 0-16,14-14 0,0 0 16,0 0-16,0 0 0,-15 11 15,-1 1-15,16-12 0,0 0 16,0 0-16,0 0 15,0 0-15,0 0 0,-12 8 16,-2-2-16,14-6 16,0 0-16,-6 1 0,-1-1 15,5 0-15,0-1 0,4-2 16,0 1-16,5-1 0,-1-1 31,6 0-31,-2 0 0,4 0 16,-1-1-16,3-1 0,0-1 15,3 2-15,1-1 16,2 2-16,-2-1 0,-20 5 16,0 0-16,21-3 0,0 1 15,-21 2-15,0 0 16,24 0-16,-2-2 0,-22 2 16,0 0-16,0 0 0,0 0 15,17 0-15,-1-2 0</inkml:trace>
  <inkml:trace contextRef="#ctx0" brushRef="#br1" timeOffset="112203.65">17721 13982 0,'0'0'0,"0"0"0,0 0 0,0 0 16,0 0-16,11 0 16,-1-3-16,10 1 0,-2 1 15,5-2-15,-3 2 0,2 1 16,-1-2-1,0 4-15,-1-2 0,-1 5 0,1 0 16,-3 7-16,1-3 0,-5 7 16,1-3-16,-5 5 0,-1 0 15,-7 5-15,2-1 0,-3 4 16,-3-1-16,0 1 0,-1-2 16,4-24-16,0 0 15,-8 23-15,1 1 0,-3-5 16,1 1-16,9-20 0,0 0 15,0 0-15,0 0 16,0 0-16,0 0 0,-10 14 16,-2-3-16,12-11 0,0 0 15,0 0-15,0 0 16,-8 6-16,-1 0 0,9-6 16,0 0-16,-2 0 0,-2-1 15,6-2-15,-2 1 0,4-2 16,0 1-16,5-2 15,0 0-15,4 2 0,-2-5 16,5 5-16,-3-3 0,3 4 16,-1-2-16,3 2 0,-1 0 15,3 2-15,0-1 16,-1 1-16,-1 0 0,-18 0 16,0 0-16,17 3 0,1-1 15,-18-2-15,0 0 0,0 0 16,0 0-1,0 0-15,0 0 0,17 6 0,-4-2 16,-13-4-16,0 0 0,0 0 16,0 0-16,7 5 15,-1 0-15,-1-5 0,-3 0 32,-2-2-32,0-3 0,-2 2 15,-3-1-15</inkml:trace>
  <inkml:trace contextRef="#ctx0" brushRef="#br1" timeOffset="112519.2285">18617 14265 0,'0'0'0,"0"0"0,0 0 16,0 0-16,0 0 0,0 0 16,0 0-16,0 0 15,0 0-15,0 0 16,0 0-16,-2 13 0,-3-1 0,-3 16 15,-1-1-15,-1-2 16,0 0-16,2-2 0,1-2 16,1-3-16,-2 0 0</inkml:trace>
  <inkml:trace contextRef="#ctx0" brushRef="#br1" timeOffset="113185.5198">18844 13968 0,'0'0'0,"0"0"15,0 0-15,0 0 0,0 0 16,0 0-16,0 0 0,0 14 16,0-2-16,0 13 0,0-1 15,0 4-15,0-3 16,0-2-16,0 1 15,3-4-15,-1-1 0,7-3 16,-3-3-16,4-1 0,-1 1 16,4-6-16,-4 1 0,2-4 15,2-2-15,-2-2 16,-2-2-16,4-2 0,-4-2 16,4-2-16,-4 0 0,2-2 15,0-2-15,-4 0 16,1-1-16,-3 0 0,1-2 15,-1 2-15,-1-3 0,-2 4 16,-1-1-16,-2 1 0,-1-3 16,-2 4-16,-1-1 15,-1 5-15,1-4 0,-3 4 16,1 0-16,-4 2 0,2-1 16,1 4-16,-2-2 0,0 3 15,1-2-15,0 3 16,2-1-16,1-1 0,-1-1 15,1 3-15,-1 0 0,2 0 16,-1 0-16,2 0 0,0 0 16,4 0-16,-1 0 0,2-1 15,1-1-15,2 0 16,-2-1-16</inkml:trace>
  <inkml:trace contextRef="#ctx0" brushRef="#br1" timeOffset="113808.7094">19253 13966 0,'0'0'0,"0"0"0,0 0 0,0 0 16,0 0-16,0 0 15,0 0-15,0 0 0,0 0 16,0 0-16,0 0 0,0 0 16,0 0-16,0 0 15,0 0-15,-8 4 0,1-2 16,-7 12-16,-1-3 0,5 7 16,0-3-16,4 3 15,-1-2-15,3 4 0,-3-3 16,5 1-16,0 0 0,4-1 15,0 0-15,3-4 32,-1 1-32,1-3 0,-1-1 0,2-3 0,-1-3 0,6 2 31,-4-5-31,3-1 0,0 0 16,2-1-16,-1-2 0,1-3 15,1-2-15,-1-2 16,-1 1-16,-1-3 0,0 0 15,-2 0-15,-3-1 0,1 1 16,-2-2-16,-2 2 16,-2 0-16,0 2 0,0-1 15,-4 2-15,0-2 0,-2 5 16,1-1-16,-4 3 0,0-2 16,-1 5-16,1-5 0,-3 6 15,-1-1-15,3 1 16,-2-3-16,3 6 0,-3-3 0,4 1 15,1 1-15,3-2 16,-2 0 0,3-2-16,1 1 15,4-5-15,-2 1 0,3 0 16,-3-1-16</inkml:trace>
  <inkml:trace contextRef="#ctx0" brushRef="#br1" timeOffset="114325.8984">19515 13848 0,'0'0'0,"0"0"15,0 0 1,0 0-16,0 0 0,0 0 0,0 0 0,0 0 16,0 0-16,0 0 0,0 0 15,0 0-15,0 0 0,0 14 16,0 0-16,0 11 15,0-1-15,2-1 16,0 1-16,2 0 0,-1-2 0,3-1 31,-2 0-31,4-4 0,0 2 16,1-4-16,0-1 0,-9-14 16,0 0-16,13 11 0,-2-2 15,4-3-15,-2-3 0,1 0 16,-3-3-16,4-3 15,-4 0-15,2-3 0,-1-2 16,1-4-16,-1 0 0,-2-4 16,-1 1-16,0-5 15,0-1-15,-3 1 0,-1 0 16,-1 1-16,-2-1 0,-4 3 16,0-3-16,-2 4 0,-1 0 15,-3 5-15,0-1 0,-4 4 31,1-2-31,-3 4 0,0-2 16,-3 6-16,2-5 0,-4 4 16,-1 2-16,-1 5 15,-3-3-15,4 5 0,0-2 0,2 4 16,-2-2-16,4 1 0,-2-2 0</inkml:trace>
  <inkml:trace contextRef="#ctx0" brushRef="#br1" timeOffset="116938.6495">22573 13701 0,'0'0'0,"0"0"0,0 0 15,0 0-15,0 0 16,0 0-16,0 0 0,0 0 16,0 0-16,9 0 0,1 0 15,7 0-15,1 0 16,-1 0-16,1 0 0,0 0 15,-2 0-15,1 3 16,-2 0-16,-1 9 0,-3-3 16,-3 7-16,-1-3 0,-2 5 15,-1 0-15,-4 4 0,0-1 16,-2 4-16,-3-4 16,1 0-16,-1-1 0,5-20 15,0 0-15,-8 20 0,1-1 16,7-19-16,0 0 0,-11 17 15,2 0-15,9-17 16,0 0-16,0 0 0,0 0 0,0 0 16,0 0-16,-10 13 0,0 1 15,10-14-15,0 0 0,0 0 16,0 0-16,0 0 0,0 0 16,-8 6-16,-1 1 15,9-7-15,0 0 0,-2 1 16,0-1-16,4 2 0,0-2 15,4 0-15,-1 0 16,6 0-16,-2-2 0,4 2 16,0 0-16,2 0 0,-1-1 15,3 1-15,1-4 32,3 4-32,0 0 0,1 4 0,-1-4 0,0 1 0,-1-1 31,0 2-31,-3 0 15,1 0-15,-1 0 0,-17-2 16,0 0-16,0 0 0,0 0 16,0 0-16,0 0 15,18 2-15,-1-1 0,-5-2 16,-1-1-16,-5-2 0,-2 0 16</inkml:trace>
  <inkml:trace contextRef="#ctx0" brushRef="#br1" timeOffset="117586.5272">23286 13277 0,'0'0'0,"0"0"0,0 0 0,0 0 15,0 0-15,0 0 0,0 0 16,-6 10-16,-2-3 0,-2 14 16,1-3-16,1 10 15,0-1-15,0 8 0,0 1 16,3 13-16,-3-2 0,1 9 15,2-2-15,3 0 16,0-4-16,4-4 0,-2-3 16,4-10-16,-1-1 0,4-8 15,-1-3-15,1-6 0,-1 2 16,4-6-16,-2-1 16,3-2-16,0-1 15,-2-4-15,1-1 0,2-2 16,-1-2-16,3-1 0,-1-4 15,-2-1-15,0-2 0,-2 0 16,0-1-16,1-2 0,-2 2 16,-2-3-16,0 0 0,-6 14 15,0 0-15,0-13 16,0-1-16,-4 0 0,0 0 16,-1 3-16,-4-3 0,0 4 15,-3-2-15,-2 5 16,1-1-16,-3 2 0,-2-2 15,-2 7-15,0-4 16,20 5-16,0 0 16,0 0-16,0 0 0,-19 1 0,-1-1 15,20 0-15,0 0 16,0 0-16,0 0 0,-13 4 16,-3-4-16,10 0 0,-1-4 15</inkml:trace>
  <inkml:trace contextRef="#ctx0" brushRef="#br1" timeOffset="117872.8172">23658 13911 0,'0'0'0,"0"0"16,0 0-16,0 0 0,0 0 0,0 0 15,0 0-15,-2 15 0,-1-1 16,-3 14-16,0 0 16,1-3-16,-4 1 0,3-9 15,1 1-15,3-9 16,-2 0-16,2-6 0,-2-1 15</inkml:trace>
  <inkml:trace contextRef="#ctx0" brushRef="#br1" timeOffset="118603.1541">23929 13502 0,'0'0'0,"0"0"0,0 0 0,0 0 15,0 0-15,0 0 16,0 0-16,0 0 0,0 0 16,-6 10-16,-2-2 0,-2 8 15,1-1-15,3 5 16,-2 0-16,4 5 0,-2-1 15,4 1-15,-2 1 0,6-1 16,-2 1-16,2-2 16,0-3-16,2-1 0,1-2 15,-5-18-15,0 0 0,9 15 16,-2-1-16,-7-14 16,0 0-16,17 10 15,-2-2-15,3-7 0,0 2 0,0-6 16,-3 0-16,1-5 15,-1-2-15,-1-2 0,-3 1 16,0-3-16,-2-3 0,-1 2 31,-2 0-31,-3 0 16,2 0-16,-3 3 0,0 1 16,-2 0-16,-2 2 0,2-1 15,-2 0-15,-3 0 16,0 0-16,-1 3 0,-2-2 15,1-2-15,-4 1 0,4 0 16,-1 0-16,0 3 16,-2-2-16,1 0 0,-1-1 15,0 2-15,1-1 0,-1 3 16,0-2-16,-1 2 0,2 0 16,0 2-16,2 0 0,-1 2 15,1-1-15,0 0 0,1 1 16,3 1-16,-1 0 0</inkml:trace>
  <inkml:trace contextRef="#ctx0" brushRef="#br1" timeOffset="119279.4228">24317 13450 0,'0'0'0,"0"0"0,0 0 16,0 0-16,0 0 0,0 0 16,0 0-16,-5 9 15,-4 0-15,0 3 0,-1 4 16,2 0-16,-2-1 16,5 6-16,-3-3 0,3 1 15,2 0-15,3 2 0,-2-2 16,5 0-16,-1-2 0,-2-17 15,0 0-15,9 18 16,-3 0-16,5-4 0,-1-2 16,-10-12-16,0 0 0,15 8 15,0-1-15,0-4 16,1 0-16,-1-6 0,-1-2 16,-2-2-16,0-1 0,0-4 15,-1 0-15,-1-3 16,-2-1-16,2-6 0,-3-1 15,1-1-15,-1-1 16,-4 2-16,-1-1 0,-2 5 16,-2-4-16,1 5 0,-3 2 15,-3 1-15,1 2 0,-1 5 16,-1-2-16,-2 6 0,-1-2 16,-1 6-16,-2-2 15,0 6-15,0-2 0,0 4 16,0-1-16,5 0 0,-3 0 15,4 2-15,-2-4 16,7 1-16,-3-2 0,2 0 16,0 0-16</inkml:trace>
  <inkml:trace contextRef="#ctx0" brushRef="#br1" timeOffset="119955.1791">24751 13282 0,'0'0'0,"0"0"16,0 0 0,0 0-16,0 0 0,0 0 0,0 0 15,-6 14-15,-3 0 0,-2 9 16,0 0-16,2 3 15,0 2-15,5 6 0,-2-3 16,4 12-16,-1-2 0,0 2 16,1 1-16,7-7 15,-4 1-15,5-11 0,-2 0 16,2-9-16,-3-2 0,5-4 16,-1 0-16,0-5 15,1 1-15,1-2 0,0-2 16,0-1-16,1-3 0,4-3 15,-3 1-15,3-4 32,-1 0-17,0-2-15,-1-3 0,1-3 0,0 0 0,0-5 16,1-4-16,-3 2 0,-1-3 16,-4 1-16,0-3 15,-2-1-15,-2 0 0,-2 2 16,0-4-16,-2 6 0,-2-3 15,-2 5-15,-2-1 16,-1 3-16,-4-1 0,2 4 16,-2-2-16,-3 7 15,0-1-15,-3 6 0,-2-2 16,2 8-16,-3-1 0,2 4 16,-1 1-16,2 0 15,-1 0-15</inkml:trace>
  <inkml:trace contextRef="#ctx0" brushRef="#br1" timeOffset="124234.6414">22335 13668 0,'0'0'0,"0"0"0,0 0 0,-7 0 16,-3 0-16,-10 0 15,-1 0-15,-3 4 0,-2-3 16,5 6-16,-3 0 16,5 3-16,-3-3 0,4 2 15,-1-1-15,3-1 0,1-1 16,15-6-16,0 0 16,-16 6-16,0 0 15,16-6-15,0 0 0,0 0 0,0 0 16,0 0-16,0 0 0,-9 9 15,-4 2-15,9-2 16,1 1-16,5 0 0,-2-3 16,5 4-16,-1-1 0,5 0 15,-2-3-15,4 3 16,-2 1-16,3 0 0,-2-1 16,1 1-16,1 1 0,2 1 15,0-2-15,-1 5 16,1-1-16,-2 2 0,-1 0 15,-1-2-15,0 1 0,-3 4 16,2-3-16,-3 5 0,-3-1 16,-5 4-1,1-1-15,-5 2 0,-1-1 0,-2-1 16,-1-1-16,-4-3 0,1 0 16,-1-1-16,-1-3 0,-1-2 15,0 0-15,16-14 0,0 0 16,-18 11-16,0 1 15,18-12-15,0 0 0,-20 10 16,-1-3-16,21-7 0,0 0 16,-17 5-16,-1-3 0,5-4 15,-2-3-15,8 0 16,-1-3-16,5-2 0,-1-1 16,4-5-16,0-2 15,5-6-15,-1 1 0,2 1 16,-2 0-16</inkml:trace>
  <inkml:trace contextRef="#ctx0" brushRef="#br1" timeOffset="124612.5492">22281 13512 0,'0'0'0,"0"0"31,0 0-31,0 0 0,0 0 16,0 0-16,0 0 0,-8 8 15,0-1-15,-4 10 16,0-2-16,4 11 0,-1-3 16,3 11-16,-3-1 15,4 17-15,-3-2 0,1 15 16,-2-4-16,3 8 0,1-3 15,1 4-15,0-2 16,4-3-16,-2 0 0,0-2 16,1-2-16,1 0 0,-3-3 15,3-2-15,-2-3 0,2-4 16,-2-2-16,2-8 16,-2 1-16,2-9 0,0 0 15,0-29-15,0 0 0,0 13 16,-2-4-16,0-7 15,0 0-15</inkml:trace>
  <inkml:trace contextRef="#ctx0" brushRef="#br1" timeOffset="126116.2868">17262 14115 0,'0'0'0,"0"0"0,0 0 16,0 0-16,0 0 0,-8 0 15,-2 0-15,-10 0 16,0 0-16,0 0 0,-2 0 16,2 0-16,0 0 15,3 3-15,-1-2 0,0 1 0,1 0 16,1 5-16,1-4 0,1 5 16,-1-1-16,15-7 0,0 0 15,-12 12-15,0-1 0,12-11 16,0 0-16,-5 11 0,-1 1 15,4-1-15,0 0 0,2 0 16,0 1-16,4 0 16,0 0-16,1 0 0,1-3 15,2 3-15,0 0 0,1-1 16,1-1-16,4 2 16,-1-1-16,3 2 0,-2-2 15,2 1-15,-1 0 0,1 2 31,-3-1-31,1 1 0,1-2 16,-15-12-16,0 0 0,11 16 16,1-1-16,-4 3 15,-3 0-15,1 0 0,-1-1 16,-5 3-16,0-2 0,-7 1 16,2-1-16,-5 2 15,1-4-15,-6 4 0,1-6 16,-2 0-16,1 0 0,-1-1 15,-1 0-15,1-1 16,-1-3-16,17-9 16,0 0-16,-18 11 0,-2-4 0,20-7 15,0 0-15,-21 5 16,0 1-16,21-6 0,0 0 16,-18-2-16,-2-2 0,7-5 15,0-1-15,7-3 0,-2-2 16,4 2-16,-2-1 0</inkml:trace>
  <inkml:trace contextRef="#ctx0" brushRef="#br1" timeOffset="126513.221">17154 13809 0,'0'0'0,"-1"12"15,-4-3-15,1 15 0,0-2 16,1 7-16,-4-2 0,3 9 15,0-3-15,1 13 0,-3-3 16,2 3-16,-3-2 16,4 5-16,-1 0 0,0 0 0,0 0 15,1 2-15,-1-2 16,0 2-16,-3 1 0,5 5 16,-1 0-16,3 1 15,0 2-15,0-3 0,0-3 16,-2 1-16,0-1 0,2-3 15,-2 0-15,-2-6 16,0-2-16,1-13 0,-4-1 0</inkml:trace>
  <inkml:trace contextRef="#ctx0" brushRef="#br1" timeOffset="239376.0169">12095 16365 0,'0'0'0,"0"0"16,0 0-16,0 0 15,0 0-15,0 0 16,0 0-16,0 0 0,0 0 16,0 0-16,0 0 0,0 0 15,0 0-15,0 0 16,0 0-16,-10 0 0,-2 0 15,-7 0-15,-2-3 0,5 2 16,-1-1-16,1-1 16,-1 2-16,1 1 0,-1-3 15,1 3-15,1-2 0,-1 4 16,1 1-16,2 1 16,0-2-1,3 4-15,-1-1 0,11-5 0,0 0 0,0 0 16,0 0-16,0 0 15,0 0-15,-7 6 0,-1 0 16,6 0-16,-2-2 0,4 3 0,0-4 16,4 0-16,0-1 0,4 3 15,-3-1-15,4 1 16,-3 1-16,4 2 0,-3-2 31,3 2-31,0-3 0,2 4 16,-3-4-16,3 3 0,-2 0 15,2 2-15,-2-2 0,-1 1 16,-1 0-16,0-2 0,-2 1 16,-1 0-16,1 1 0,-2-2 15,-2-1-15,-2 1 0,0-1 16,-2 0-16,0 0 0,-4 0 16,-1 0-16,-3-1 0,-2 1 15,1 3-15,-3-3 0,0 0 16,0-1-16,1 1 15,-2-1-15,15-5 0,0 0 16,-16 5-16,-2 1 0,18-6 16,0 0-16,-22 7 15,0 0-15,22-7 0,0 0 16,0 0-16,0 0 16,0 0-16,0 0 0,-15 4 15,-1 0 1,7-6-16,-2 0 0,5-4 0,1 0 0,1 0 31,0-2-31</inkml:trace>
  <inkml:trace contextRef="#ctx0" brushRef="#br1" timeOffset="239798.5309">11959 16174 0,'0'0'16,"0"0"-16,0 0 0,0 0 16,0 0-16,0 0 15,0 0-15,0 0 0,0 0 16,0 0-16,0 0 0,0 12 15,-2-3-15,0 15 0,0 0 16,0 3-16,0 0 16,2 5-16,-2 0 0,2 2 15,-2 0-15,2 7 0,0-2 16,0 1-16,0-1 16,0 0-1,0-1-15,0-1 0,0 1 0,0-3 0,0 1 16,0-2-16,0 0 0,0-2 15,0-2-15,0-3 16,0-2-16,2 0 16,-2 2-16,0-27 0,0 0 15,0 14-15,0 0 0,0-10 16,0 0-16</inkml:trace>
  <inkml:trace contextRef="#ctx0" brushRef="#br1" timeOffset="240260.2722">12452 16157 0,'0'0'0,"0"0"16,0 0-16,0 0 0,0 0 0,-2 12 15,-1-1-15,-1 14 16,0-1-16,2 7 0,-2-1 16,3 3-1,-1 0-15,0 12 0,0-5 0,2 1 0,0 0 16,0-3-16,-2-1 0,4-5 16,0-3-16,3-5 15,-1-1-15,2-1 0,-1-3 16,-5-19-16,0 0 15,7 12-15,-3-1 0,2-12 16,-3-1-16,2-4 0,-3 0 16</inkml:trace>
  <inkml:trace contextRef="#ctx0" brushRef="#br1" timeOffset="241145.5977">12779 16291 0,'0'0'0,"0"0"0,0 0 16,0 0-16,0 0 0,0 0 15,0 0-15,0 0 0,0 0 16,0 0-1,0 0-15,0 0 0,0 0 0,0 0 0,0 0 16,0 0-16,0 0 16,-8-1-16,0-3 0,-8-2 15,1 1-15,1 0 16,1-1-16,1 2 0,-1 0 16,4 2-16,-2 0 0,4 2 15,-3-2-15,2 2 0,-2-1 16,5 1-16,-3-3 0,3 6 15,0-2-15,3 3 16,-2-1-16,4 4 0,-2-3 16,2 3-16,0-2 0,2-1 15,-2 0-15,4-1 16,-2-1-16,1 2 0,2-2 16,1 0-16,-2-1 0,1 4 15,1-1-15,3-2 16,-4 1-16,3-2 0,-3-1 15,3 0-15,1 0 0,-2-1 16,0-2-16,0 1 16,2 0-16,-2-2 0,-1 0 31,2 0-31,-2 0 0,0 1 16,0-3-16,-3 0 0,1 0 15,0 2-15,0 0 16,0 2-16,0-3 0,0 2 15,0-1-15,0 3 16,-3-2-16,3 1 0,-2 1 16,2 1-16,-1-3 0,1 3 15,-1 0-15,1 3 16,-2-3-16,0 3 0,0 1 16,0 2-16,-2 0 0,2 7 15,-2-4-15,-2 6 16,0-1-16,0 4 0,0-2 15,-2 7-15,-1 1 0,1 0 16,-3-1-16,1 1 16,-1-1-16,1 2 0,0-1 15,0-2-15,-2-1 0,3 1 16,-1-2-16,-1-1 0,2-1 16,5-18-16,0 0 0,-6 18 15,0-1-15,6-17 16,0 0-16,0 0 0,0 0 15,0 0-15,0 0 0,-5 16 16,-4-2-16,4-8 16,-1 0-16,1-5 0,-1-1 15</inkml:trace>
  <inkml:trace contextRef="#ctx0" brushRef="#br1" timeOffset="241448.8298">12904 16545 0,'0'0'0,"0"0"0,0 0 16,0 0-16,0 0 0,0 0 15,0 0-15,0 0 0,0 0 16,0 0-16,0 0 0,0 11 15,0 1-15,0 10 16,0-3-16,0 2 0,0-4 16,2-3-16,0 0 15,0-8-15,0 0 0,0-10 16,1 0-16,-1-8 0,-1 0 16,3-2-16,-2 0 0</inkml:trace>
  <inkml:trace contextRef="#ctx0" brushRef="#br1" timeOffset="242048.8196">13186 16275 0,'0'0'0,"0"0"16,0 0-16,0 0 0,0 0 15,0 0-15,0 0 0,0 0 16,0 0-16,0 0 16,0 0-16,0 0 0,0 0 15,-7 5-15,-1-4 0,-4 11 16,-1-3-16,5 8 16,-2-2-16,6 1 0,0-1 15,4-2-15,0 0 0,2 0 16,-2-2-16,4-1 15,-1-1-15,4 0 0,-1-1 16,1 0-16,1-2 0,2-1 16,0-1-16,-1 0 15,2-2-15,0 0 0,-2-2 32,4-2-32,-2 0 0,0-2 15,0 0-15,0-1 16,-1-4-16,-2 2 0,0-1 15,-3-2-15,1 1 0,1 1 16,-4-2-16,0 0 0,-1 0 16,-2 4-16,-2-2 15,-1 3-15,0-4 0,-2 5 16,-1-1-16,1 2 0,-1 0 16,-2 0-16,0-1 15,0 3-15,1-1 0,-3 0 16,0 0-16,2 2 15,1 0-15,-2 2 0,0-2 16,1 2-16,-1-2 0,2 2 16,0-2-16,3 1 15,-2 2-15,4-3 0,-2 0 0,3-3 16,-4 2-16</inkml:trace>
  <inkml:trace contextRef="#ctx0" brushRef="#br1" timeOffset="242653.7902">13488 16237 0,'0'0'16,"0"0"-16,0 0 0,0 0 15,0 0-15,0 0 16,0 0-16,0 0 0,0 0 15,0 0-15,0 0 0,0 0 16,0 0-16,0 0 16,0 0-16,0 0 0,0 0 15,-6 9-15,-1-1 0,-2 8 16,0-2-16,5 3 16,-2 1-16,4 0 0,0 0 15,2-1-15,0 1 0,4-2 16,0 0-16,2-5 15,-1-1-15,1-2 0,1 0 16,0-2-16,-1-1 0,1-1 16,0 0-16,3-2 15,-3-2-15,3 0 0,-1-2 16,-1-2-16,-1 0 0,1-1 16,-2-4-16,0 2 15,-2-1-15,0 0 0,-3-2 16,1 2-16,-2-1 0,0 0 15,-2 0-15,1 1 16,-1 0-16,-2 1 0,0-2 16,-2 3-16,0 0 0,0 3 15,-1-4-15,-1 4 16,-1-1-16,1 2 0,-1 0 16,-1 2-16,0-1 0,0 1 15,1 0-15,0 0 0,2 0 16,1 1-16,-2-1 15,5 2-15,-4-2 0,5 0 0,0-2 16,4-4 0,-2 0-16,4-3 0,-2 2 0</inkml:trace>
  <inkml:trace contextRef="#ctx0" brushRef="#br1" timeOffset="243252.8621">13774 16163 0,'0'0'0,"0"0"0,0 0 16,0 0-16,0 0 0,0 0 31,0 0-31,0 0 0,0 0 16,0 0-16,0 0 0,0 0 15,0 0-15,0 0 16,0 0-16,0 0 0,0 0 15,0 0-15,0 0 0,0 13 16,-1-3-16,-1 11 16,0-1-16,0-3 15,0 1-15,4 0 0,-2-1 0,4-1 16,-2 0-16,6-1 16,-2 0-16,3-6 0,-1 1 15,0-4-15,0 0 0,-1-2 16,1-3-16,1 1 15,-2-2-15,1 0 0,-1-2 16,2 1-16,-2-3 0,1 0 16,-3-2-16,4 0 15,-3-1-15,-1-1 0,1-1 16,-2 3-16,0-1 0,-3-1 16,2 1-16,-1-2 0,-2 1 15,0 2-15,-2 0 0,-1 3 16,2-3-16,-3 2 15,0-1-15,-2 0 0,1 2 16,-1 0-16,-3-1 0,2 1 16,-1 0-16,1 1 15,-4 0-15,2 2 0,0-1 16,0 1-16,0-3 0,1 3 16,-2-2-16,4 2 0,-2-1 15,1 1 1,-4 0-16,4 0 0,-1 0 15,1 0-15,-3-3 0</inkml:trace>
  <inkml:trace contextRef="#ctx0" brushRef="#br2" timeOffset="250424.431">11679 16527 0,'0'0'0,"0"0"0,0 0 16,0 0-16,0 0 15,0 0-15,0 0 0,0 0 16,0 0-16,0 0 16,0 0-16,0 0 0,0 0 15,12 0-15,-1 0 0,13 0 16,-2-2-16,2 0 16,2 1-16,3-2 0,1-1 15,2 1-15,-3-2 0,4 4 16,-2-3-16,11-2 15,-2-2-15,-2 2 16,-1-2-16,7 2 0,-4 0 0,7 0 16,-3 1-16,4 1 15,-2-2-15,1 2 0,0 0 16,3 0-16,-2 0 0,3 4 16,1-2-16,0 1 15,1-2-15,2-1 0,-1 1 16,-4-2-16,-1 0 0,-3 0 15,3 2-15,-5-1 16,1 0-16,-2-2 0,0 0 16,3 0-16,-4 0 15,2 3-15,-3-4 0,-1 4 16,3-3-16,-6 1 16,0 0-16,-2 3 0,-2-2 15,1 2-15,-2 0 0,-3 1 16,0-4-16,-6 4 0,-1-4 15,-22 5-15,0 0 16,22 0-16,-3-2 0,-19 2 16,0 0-16,0 0 0,0 0 15,16 0-15,-3-2 16,-7 4-16,0-2 0</inkml:trace>
  <inkml:trace contextRef="#ctx0" brushRef="#br2" timeOffset="251320.2963">11772 17472 0,'0'0'0,"0"0"16,0 0-16,0 0 0,0 0 15,0 0 1,0 0-16,0 0 0,0 0 0,0 0 16,0 0-16,0 0 0,0 0 15,0 0-15,0 0 16,0 0-16,0 0 0,0 0 15,0 0-15,0 0 0,0 0 16,0 0-16,0 0 16,0 14-16,0-2 0,2 13 15,1 1-15,1 0 16,0 1-16,-1 1 0,1-2 16,2 3-16,-2-5 0,4 4 15,-2 0-15,-1-3 16,1-1-16,-6-24 0,0 0 15,7 19 1,-1 1-16,-6-20 0,0 0 0,6 20 16,0-1-16,-6-19 0,0 0 15,7 18-15,-1 0 0,-6-18 16,0 0-16,5 9 0,-1-1 16,-3-12-16,1 0 0,0 1 15,0-3-15</inkml:trace>
  <inkml:trace contextRef="#ctx0" brushRef="#br2" timeOffset="252345.9591">12265 17509 0,'0'0'0,"0"0"0,0 0 16,0 0-16,0 0 0,0 0 15,0 0-15,0 0 16,0 0-16,0 0 0,0 0 16,0 0-16,0 0 15,0 0 1,0 0-16,0 0 0,0 0 0,-8-1 0,0-3 15,-8-1-15,1 2 0,2 0 16,2 0-16,0 0 16,-2 2-16,4-1 0,-2-1 15,0 3-15,0 0 0,2 3 32,-4-3-32,4 6 0,-3-3 15,2 8-15,1-4 0,1 7 16,-1-2-16,6 2 15,-4-3-15,5-1 0,-2-2 16,4 0-16,0 0 0,2 0 16,-2 0-16,2 0 15,-2-2-15,2 1 0,0 1 16,3-2-16,-2 0 16,4 2-16,-3-3 0,2-1 15,-1 0-15,3 1 0,-2-4 16,4 2-16,-3-1 0,3-1 15,-2 1-15,2-2 0,-1-2 16,2 1-16,-2-4 16,1 2-16,0-4 0,1-1 15,-1 1-15,0-3 0,0-2 16,-1-1-16,-1 1 16,0-2-16,0-2 0,0 0 15,1-1-15,-2 3 0,-1 0 16,-2 6-16,0-2 15,-1 4-15,-1-1 16,3 2-16,-3-1 0,0 3 0,-2-3 16,2 4-16,0 0 0,-2 1 15,0-2-15,1 3 16,-1-2-16,2 2 0,-2-1 16,2 1-16,-2 0 0,2 3 15,-2 0-15,2 2 16,-2-1-16,2 6 0,-2 0 15,0 4-15,0-3 0,2 7 32,-2 0-32,0 5 0,0 1 15,0 1-15,0 1 0,0 2 16,0-1 0,2 2-16,0 0 0,-1 1 0,1 0 15,1-3-15,-3 1 0,0-28 16,0 0-16,2 29 0,0-1 15,-2-28-15,0 0 16,2 27-16,0 0 0,-2-27 16,0 0-16,0 0 0,0 0 15,0 0-15,0 0 16,4 26-16,-3 1 0,-1-27 16,0 0-16,2 14 0,-2 1 15,0-9-15,0-5 16,0-1-16,-2-1 0</inkml:trace>
  <inkml:trace contextRef="#ctx0" brushRef="#br2" timeOffset="252628.7314">12637 17838 0,'0'0'0,"0"0"0,0 0 0,0 0 0,0 0 15,0 0-15,0 0 0,0 13 16,0-3-16,0 9 16,0 1-16,3 0 0,-2 0 15,3-2-15,0 0 0,2-6 16,-3 1-16,3-8 15,-2 1-15,1-6 0,-3-2 16,-1 0-16,1 0 0</inkml:trace>
  <inkml:trace contextRef="#ctx0" brushRef="#br2" timeOffset="253313.4748">12826 17462 0,'0'0'0,"0"0"0,0 0 0,0 0 15,0 0-15,0 0 16,0 0-16,0 0 15,0 0-15,0 0 0,0 0 16,0 0-16,0 0 0,0 0 16,0 0-16,0 12 0,-2 0 15,-1 11-15,1 1 0,2-1 16,0 1-16,5 0 16,-3-1-16,4-1 0,-1-3 15,5-2-15,-2-2 0,2-3 16,-1 0-16,-9-12 15,0 0-15,10 6 0,0-3 16,2 0-16,1-2 0,-2-1 16,0-1-16,2-4 0,-4 1 0,0-1 15,2-2-15,-2 0 0,-1-3 16,-2 0-16,0 1 0,0-2 16,-2 2-16,-1-1 15,-1-1-15,-2 3 0,0-2 16,0 2-16,-2 0 0,-1 2 15,-1-2-15,0 3 16,-3-2-16,4 3 0,-3 0 16,-2 2-16,1-2 15,-2 2-15,2-2 0,-3 4 16,1-2-16,-2 2 0,2 0 16,1 2-16,-2-2 15,3 3-15,-4-3 0,5 1 16,0 1-16,2 2 0,-2-2 15,4 0-15,-1 0 16,1 2-16,0-2 0,4-1 16,-2 3-16,4-3 0,-3 1 31,3 0-31,-2-2 0,0 2 16,0-2-16</inkml:trace>
  <inkml:trace contextRef="#ctx0" brushRef="#br2" timeOffset="253957.1651">13159 17523 0,'0'0'0,"0"0"0,0 0 16,0 0-16,0 0 15,0 0-15,0 0 0,0 0 16,0 0-16,0 0 0,0 0 15,0 0 1,0 0-16,0 0 0,0 0 0,0 0 16,0 0-16,0 0 0,0 0 15,0 0-15,0 0 16,0 0-16,0 0 0,0 0 16,0 0-16,0 0 0,0 0 15,0 12-15,-2-2 16,0 11-16,0 1 0,2-1 15,0 0-15,4 0 0,-2-2 16,4-3-16,0 0 16,4-3-16,-3-1 0,4-3 15,-2-2-15,0-3 16,0 0-16,0-2 0,-1-2 16,1 0-16,0-2 0,0-2 15,1 0-15,0-2 0,-2-1 16,-1-1-16,-1-2 15,3 0-15,-3-2 0,0 1 16,-2-3-16,-2 2 0,-1 0 16,1 2-16,-2-1 15,0 3-15,-2-2 0,1 2 16,-1-1-16,-2 2 0,0 1 16,-3 2-16,1 0 15,0 2-15,-1 1 0,-1 1 16,-2-3-16,2 6 0,0-3 15,3 0-15,-3 0 16,2 1-16,-2-1 0,4 0 16,-1 0-16,1 2 0,0-2 15,-1 0-15,2-2 16,1 2-16,-2-1 0,0-4 16,0 2-16,2-3 15,-1 0-15</inkml:trace>
  <inkml:trace contextRef="#ctx0" brushRef="#br2" timeOffset="254676.783">13519 17425 0,'0'0'0,"0"0"0,0 0 31,0 0-31,0 0 0,0 0 16,0 0-16,0 0 0,0 0 15,0 0-15,0 0 16,0 0-16,0 0 15,0 0-15,0 0 0,0 0 16,0 0-16,0 0 0,0 0 16,0 10-16,-2-1 0,0 9 15,0 0-15,1-2 16,-1-1-16,4 1 0,-2-2 16,3 1-16,-1-1 0,4 2 15,-2 0-15,5-3 16,-1 2-16,1-7 0,-1 3 15,2-5-15,-2 0 0,-1-2 16,-1-1-16,4-1 16,-2 0-16,1 0 15,0-2-15,0-2 0,-1 0 0,1 0 16,0-1-16,-2-3 16,1-2-16,1-2 0,-4 0 15,1-1-15,-1-1 0,1-2 16,-2-2-16,-2 2 15,1-1-15,-1 1 0,-2-2 16,0 5-16,0-1 0,-2 2 16,-1-1-16,1 4 15,-2 0-15,0 1 16,-1 0-16,-1 1 0,-1-1 0,-2 5 16,0-1-16,-1 0 15,0 0-15,0 2 0,-1-2 16,0 2-16,2 0 0,0 2 15,-2-2-15,2 2 0,-3 0 16,0 1-16,-1-1 16,0 2-16,1 1 0,3 1 15,-4-3-15,4 3 0,0-2 16</inkml:trace>
  <inkml:trace contextRef="#ctx0" brushRef="#br2" timeOffset="257192.8135">17394 16150 0,'0'0'0,"0"0"0,0 0 0,0 0 15,0 0-15,0 0 16,0 0-16,0 0 15,0 0-15,0 0 0,0 0 0,0 0 16,0 0-16,0 0 16,0 0-16,-8 0 0,-2 0 15,-8 0-15,-2 0 16,5 2-16,-1 0 0,3 1 31,-4 2-31,2-1 0,-1-1 0,3 4 16,-3-2-16,5 4 15,-4-4-15,6 2 0,-2 0 16,0-1-16,2 1 0,-2 0 16,1 1-16,10-8 15,0 0-15,-8 12 0,1-4 16,7-8 0,0 0-16,-6 13 0,-1-2 0,7-11 15,0 0-15,0 12 0,0-3 16,0-9-16,0 0 0,7 14 15,-3-5-15,5 0 16,1 0-16,2-2 0,0 2 16,3-1-16,-2-3 0,3 3 15,-1-2-15,5 2 16,-1 0-16,-1-3 0,0 2 16,-1 1-16,-1-1 0,-16-7 15,0 0-15,13 12 16,-2-2-16,0 4 0,-3-3 15,-6-1-15,0 0 0,-2 0 16,-2-1 0,-2 1-16,0-1 0,-4 0 0,0-1 0,-4 0 15,-2 0-15,1-1 16,-2-1-16,-1 2 0,1-2 16,-5 2-16,-2-1 0,3 2 15,-1-3-15,0 1 0,-1-1 16,21-6-16,0 0 15,0 0 1,0 0-16,-18 6 0,0-2 16,2-2-16,-2 1 0,7-6 15,0-1-15,4-1 16,1-4-16,6-4 0,-1-1 16,2 0-16,-1 0 0</inkml:trace>
  <inkml:trace contextRef="#ctx0" brushRef="#br2" timeOffset="257594.5619">17303 16032 0,'0'0'0,"0"0"0,0 0 0,0 0 16,0 0-16,0 0 0,0 0 15,0 0-15,0 0 0,0 0 16,0 0-16,0 0 15,0 0-15,0 0 0,0 0 16,0 12-16,0-2 0,0 11 16,0 1-16,0 3 15,0 2-15,0 0 0,0-1 16,0 6-16,0-2 0,0 5 16,0-1-16,0 9 0,0-1 15,0-1-15,0-2 0,0 0 16,0 0-16,0-3 15,0-3-15,4-1 0,-2-3 0,1-5 16,-1-3-16,-2-21 0,0 0 16,2 19-16,-2-1 15,0 0-15,0 0 0,0-18 16,0 0-16,0 0 31,0 0-31,0 7 0,0 2 16,0-9-16,0-3 0</inkml:trace>
  <inkml:trace contextRef="#ctx0" brushRef="#br2" timeOffset="259081.5958">17637 16095 0,'0'0'0,"0"0"0,0 0 15,0 0-15,0 0 0,0 0 16,0 0-16,0 0 0,0 0 16,0 0-16,0 0 0,0 0 15,0 0-15,0 0 0,0 0 16,0 12-16,-2-2 0,0 10 15,0-1-15,0 3 16,-1-3-16,3 1 0,-2 0 16,2-1-16,-1 0 15,1 1-15,0-2 0,0 0 16,0-2-16,0-16 0,0 0 16,0 0-16,0 0 15,-2 18-15,0-3 0,2-15 16,0 0-16,0 0 0,0 0 15,0 0-15,0 0 16,-2 14-16,0-2 0,2-12 16,0 0-16,0 0 0,0 0 15,0 0-15,0 0 16,-2 6-16,0 0 0,2-6 16,0 0-16,0 0 0,0 0 15,0 0-15,0 0 16,0 1-16,-2 2 0,2-3 15,0 0-15,0 0 0,0 0 16,0 0-16,0 0 0,0 0 16,-1 0-16,1 0 15,0 0-15,0 0 16,0 0-16,0 0 0,0 0 16,0-3-16,-2 2 0,2 1 15,0-3-15,0 3 0,0-1 0,2-1 31,-2-1-31,1 1 0,-1 1 16,0 1-16,0-2 16,2 0-16,-2 1 0,2-3 15,-2 1-15,2 0 0,-2 0 16,0-1-16,0 0 16,2 0-16,0-2 0,0 1 15,-2-4-15,2 3 0,-1-1 16,4 1-16,-3-2 15,2 1-15,0-4 0,-1 2 16,-1 0-16,2 0 0,-2 0 16,2-2-16,1 1 0,-2 0 15,1 0-15,0 1 16,0-1-16,1 0 0,-1 0 16,3 1-16,-3-1 0,3 2 15,-1-3-15,1 6 16,0-3-16,1 1 0,-3-1 15,5 1-15,-2 0 16,4 1-16,-3-2 0,3 2 16,-1 0-16,2 3 0,1-2 15,1 5-15,1-2 0,-1 2 16,2 0-16,-2 5 16,-1-3-16,-1 3 0,1 1 15,-2 4-15,-1 0 16,-1 4-16,-2-2 0,-2 5 15,-3-1-15,1 5 0,-1-1 16,-3 0-16,0-1 0,-5 0 16,1 1-16,1 1 15,-3-4-15,-2-1 16,0 0-16,-2-1 0,1 0 0,9-15 16,0 0-16,-12 17 15,0-4-15,-1 0 0,-1 1 16,1 1-16,-1-2 0,0-1 15,-2 0-15,5-1 16,-2 1-16,0-2 0,-1 0 16,14-10-16,0 0 0,-10 9 15,-2 0-15,12-9 16,0 0-16,0 0 0,0 0 16,0 0-16,0 0 0,-7 7 15,-4 1-15,11-8 16,0 0-16,-3 6 0,-1-2 15,4-4-15,0 0 0,2 2 16,0-2-16,6 2 16,0-2-16,3 0 0,-2-2 15,9 2-15,-5-2 0,5 0 16,0 0-16,4 0 16,2 1-16,2-2 0,-3 1 15,0 2-15,-1-2 0,0 2 16,-2 0-16,-20 0 0,0 0 15,19 4 1,-1-1-16,-18-3 16,0 0-16,17 5 0,-1-1 0,-16-4 15,0 0-15,0 0 16,0 0-16,10 4 0,-1 0 16,-4-6-16,-3-2 15,-2-2-15,0 1 0</inkml:trace>
  <inkml:trace contextRef="#ctx0" brushRef="#br2" timeOffset="259974.0033">18064 16191 0,'0'0'0,"0"0"0,0 0 16,0 0-16,0 0 0,0 0 15,0 0-15,12 0 16,-3-1-16,13-2 0,-2 2 16,0-1-16,0-1 0,0 3 15,-3-1-15,2 1 16,-4-2-16,1 5 15,-2 0-15,-2 4 0,-3 1 0,-3 6 16,0 0-16,-6 5 0,0-1 16,-2 6-16,-2-1 15,-2 3-15,1-2 0,-1-1 16,-3 0-16,9-23 16,0 0-16,-9 20 0,0-3 0,9-17 15,0 0-15,0 0 16,0 0-16,0 0 0,0 0 15,-11 15-15,0-2 0,11-13 16,0 0-16,0 0 16,0 0-16,0 0 0,0 0 15,-4 8-15,-2-2 16,6-6-16,0 0 0,2 2 16,0 0-16,4-2 0,-2 0 15,3 0-15,2-2 0,0 0 16,1 0-16,4 0 15,-3 0-15,3 0 0,0 0 16,2 0-16,-1 0 0,-15 2 16,0 0-16,16 2 15,-3-2-15,-13 0 0,0 0 16,0 0-16,0 0 0,0 0 16,0 0-16,13 2 15,0-2-15,-13 0 0,0 0 16,0 0-16,0 0 0,0 0 15,0 0-15,9-2 16,-1 0-16,-1-3 0,-3-1 16,0-3-16,0 1 0,-1-2 15,1-1-15,0 2 0,-2-3 16,-2 12-16,0 0 0,8-8 16,-2 0-16,-6 8 15,0 0 1,9-4-16,1-2 0,-10 6 15,0 0-15,0 0 16,0 0-16,0 0 0,0 0 16,10 0-16,0-2 0,-3 6 15,0-2-15,-1 8 0,-1-3 16,1 5-16,0 1 16,-6-13-16,0 0 0,0 0 15,0 0-15,6 9 0,0 1 16,0-4-16,-3-1 15</inkml:trace>
  <inkml:trace contextRef="#ctx0" brushRef="#br2" timeOffset="260530.0234">18774 16129 0,'0'0'0,"0"0"0,0 0 16,0 0-16,0 0 0,0 0 16,0 0-16,0 0 0,0 0 15,0 0-15,0 0 16,0 14-16,0-3 0,0 15 16,0-4-16,1 5 15,1-4-15,2 0 16,0-1-16,2-2 0,-3 0 0,6-2 15,-2-3-15,-7-15 16,0 0-16,12 10 0,-2 0 16,2-5-16,-2 2 0,-10-7 15,0 0-15,12 2 0,-2 0 16,1-4-16,-1 0 16,0-3-16,-3-1 0,-1 1 15,1-3-15,-2 2 0,-1-1 16,0 1-16,-2-3 0,0 3 15,0-1-15,-2 1 16,-2-2-16,0 2 0,0 0 16,0 0-16,-2 0 0,1 2 15,-1 0-15,-3 3 16,1-3-16,-1 2 0,-3-1 16,-2 0-16,1 0 0,0-2 15,-5 2-15,5 0 16,-1-1-16,2 4 15,1-3-15,0 3 0,2 0 0,3 0 16,-2 0-16,4-1 0,-1-1 16,1 0-16,0 0 0</inkml:trace>
  <inkml:trace contextRef="#ctx0" brushRef="#br2" timeOffset="261255.5642">19216 16174 0,'6'-5'0,"-34"22"16,13-10-16,6 2 15,-3 2-15,6-1 0,0-2 16,2 1-16,1 1 0,3 4 16,-3 0-16,3-1 15,0 1-15,3 3 0,-3-5 16,3 1-16,1-1 0,2-1 15,0-1 1,1-2-16,0-1 0,0 0 16,1-2-16,1 0 0,0-3 15,0-1-15,-1-1 16,2-1-16,-2-4 0,-1 0 16,-1-4-16,0 2 15,-2-3-15,0 0 0,-2-2 16,0 0-16,0 1 0,-2 0 15,0-2-15,0 3 0,0-1 16,0 3-16,-2-2 16,0 2-16,-2-2 0,1 4 15,-2 0-15,-1 3 16,0-3-16,-1 4 0,-1 0 16,-4 2-16,1 0 0,0 4 15,0-2-15,3 2 16,-1-1-16,2 1 0,0 1 15,3-4-15,-2 1 0,4-2 16,-1 0 0,3 0-16,-3-2 0</inkml:trace>
  <inkml:trace contextRef="#ctx0" brushRef="#br2" timeOffset="261980.8861">19428 16157 0,'0'0'0,"0"0"16,0 0-16,0 0 0,0 0 15,0 0-15,0 0 16,0 0-16,0 0 0,0 0 15,0 0-15,0 0 0,0 0 16,0 0-16,0 0 16,0 12-16,0-1 0,2 8 15,0-1-15,2 2 16,-1-3-16,1-1 0,1 0 16,1-3-16,-1 1 0,3-4 15,-1 0-15,2-2 16,-1 0-16,0-2 0,-2-2 0,2-1 15,0 0-15,-1-1 16,1-1-16,2 1 0,-2-2 16,1-2-16,0 1 0,-2-1 15,1-2-15,-1-1 16,2-1-16,-1-1 0,-1-2 16,-1 0-16,0-3 0,0 0 15,-2-1-15,2 0 16,-3-5-16,-1 5 0,0-2 15,0 3-15,0-3 0,-2 6 16,0-3-16,-2 3 0,0-1 16,0 4-16,-2-1 0,-1 1 15,-1 0 1,0 0-16,-2 0 0,0 1 0,1 2 16,-4 1-16,2-2 0,-1 4 31,0-2-31,1 2 0,-1-2 15,1 2-15,-4 0 16,6 0-16,-3 0 0,2 0 0,0 0 16,2 2-16,-2-2 0,0 2 15,0-2-15,2 4 16,-1-2-16,0 1 0,1 2 16,3 1-16,-3-3 0,4 3 15,-2 0-15,2 0 0,1-1 16,-1 0-16,-3-1 0</inkml:trace>
  <inkml:trace contextRef="#ctx0" brushRef="#br2" timeOffset="263946.5499">22604 15859 0,'0'0'0,"0"0"0,0 0 0,0 0 31,0 0-31,0 0 0,0 0 16,-10 0-16,0 0 16,-7 0-16,-3-2 0,3 1 15,-3-1-15,5-1 16,-3 2-16,3 1 0,0-3 15,-1 3-15,1-2 0,-2 2 16,2 0-16,-1 2 16,1-2-16,-1 4 0,-1 1 15,1 1-15,-1 0 16,1 1-16,1-1 0,1 6 16,3-1-16,2-4 0,-2 0 15,11-7-15,0 0 0,0 0 16,0 0-16,-5 10 15,-1-2-15,6-8 0,0 0 16,-2 8-16,0 0 0,4-1 16,0 2-16,4-2 15,-3 1-15,8 0 0,-4 0 16,3 2-16,-1-2 0,5 1 16,-3 2-16,3-2 15,-1 1-15,5 3 0,-1 2 16,1-2-16,-1 1 0,1 0 15,-2-1-15,1 3 16,-1-2-16,-2 2 0,-1-3 16,2 3-16,-4 0 0,2-1 15,-4 1-15,-9-16 16,0 0-16,10 15 0,-2 1 16,-8-16-16,0 0 0,4 18 15,0-2-15,-4 0 16,0-1-16,-2-3 0,-2-2 15,-3 2-15,0-1 0,-3 0 16,1-1-16,-5 1 16,1-1-16,-6 3 0,2 1 15,-3 0-15,0 0 0,-1-3 16,-3 2-16,3-2 16,-1-1-16,1 1 0,-1-3 15,1 2-15,3 1 0,18-11 16,0 0-16,0 0 0,0 0 15,-18 7-15,-1 1 0,19-8 16,0 0-16,-18 4 0,-2 0 16,20-4-16,0 0 15,-11-4-15,-4 0 16,10-6-16,-3-2 0,6-3 0,-2-1 16,4 2-16,0-2 0</inkml:trace>
  <inkml:trace contextRef="#ctx0" brushRef="#br2" timeOffset="264415.2477">22534 15584 0,'0'0'0,"0"0"16,0 0-16,0 0 0,0 0 16,0 0-16,0 0 0,0 0 15,0 0-15,-6 10 16,-1 0-16,-2 9 0,-2-1 16,2 7-16,0-1 15,1 8-15,0-3 0,1 8 16,-1 1-16,-1 13 0,-3 0 15,2 14 1,-1-2-16,3 1 0,-2 0 0,4-5 16,1-3-16,-1-3 0,-1 1 15,3-1-15,-1-3 16,1 0-16,-2-3 0,3-6 16,-1 0-16,-1-7 0,1-4 15,2-1-15,-1-4 16,3-25-16,0 0 0,-2 22 15,0-3-15,2-19 16,0 0-16,0 0 0,0 0 16,2 14-16,-2-2 0,3-10 15,1-2-15,-2-5 0,0 2 16</inkml:trace>
  <inkml:trace contextRef="#ctx0" brushRef="#br2" timeOffset="265601.2332">22852 15969 0,'0'0'0,"0"0"0,0 0 0,0 0 0,0 0 16,0 0-16,0 0 0,0 0 16,0 0-16,0 0 15,0 0-15,0 0 0,0 0 16,0 0-16,0 0 0,0 0 16,0 0-16,0 0 15,0 0-15,0 0 0,0 0 16,10 0-16,0-1 0,9-2 15,2 1-15,-3 1 16,-3-2-16,1 3 0,-1-2 16,0 4-16,-4-2 15,0 6-15,0-2 0,-6 7 0,1-3 16,-4 9-16,0-3 0,-4 1 16,0 1-16,-4 2 15,-1 0-15,-2 1 0,2 1 16,-3-1-16,1 0 0,-4 2 15,2-4-15,-1 1 16,1 0-16,11-18 0,0 0 16,0 0-16,0 0 0,-12 13 15,0 1-15,12-14 0,0 0 16,0 0-16,0 0 16,0 0-16,0 0 0,-11 11 15,-5 0-15,16-11 0,0 0 16,0 0-1,0 0-15,0 0 0,0 0 0,-11 7 16,0-1-16,11-6 0,0 0 16,0 0-16,0 0 15,0 0-15,0 0 0,-9 6 16,2-2-16,7-4 0,0 0 16,0 0-16,0 0 15,-2 4-15,0 0 0,2-4 16,0 0-16,4 2 0,-1 1 15,8-2-15,-4-1 16,5 2-16,-1-2 0,2 2 16,-1-2-16,2 2 0,-1-2 15,3 2-15,-1-2 16,1 2-16,-2-2 0,2 1 16,-1 2-16,-15-3 0,0 0 15,18 4-15,-3-1 16,-15-3-16,0 0 0,20 5 15,-1-2-15,-19-3 16,0 0-16,0 0 0,0 0 0,0 0 31,0 0-31,15 7 0,1-4 16,-16-3-16,0 0 0,0 0 16,0 0-16,7 0 0,-1 0 15,-4-3-15,0-4 16,-2 2-16,-2-4 0</inkml:trace>
  <inkml:trace contextRef="#ctx0" brushRef="#br2" timeOffset="266418.5071">23304 15459 0,'0'0'16,"0"0"-16,0 0 0,0 0 15,0 0-15,0 0 16,0 0-16,0 0 0,0 0 15,-2 10-15,-2-3 0,-5 13 16,2 0-16,-3 5 16,-2 0-16,5 5 0,-3 0 15,4 7-15,-2 0 0,2 14 16,-1 0-16,3 10 16,0 0-16,6-1 0,0 2 15,2-9-15,-1-2 16,3-8-16,0-2 0,2-7 0,0-1 15,1-5-15,2-2 16,-2-9-16,-1-1 0,1-3 31,0-2-31,-9-11 0,0 0 16,11 7-16,2-1 0,-1-4 16,-1-2-16,3 0 15,-2-2-15,-1-1 0,1-4 16,0-1-16,0-2 0,-1-1 15,0-3-15,2-3 16,-4-1-16,-9 18 0,0 0 16,10-20-16,-2-2 0,-8 22 15,0 0-15,4-20 16,0-3 0,-4 5-16,0-1 0,-4 3 0,0-2 0,-4 5 15,0-1-15,-1 4 16,-1-1-16,-2-2 0,-1 0 15,-3-1-15,-1 0 0,-1 1 16,-2-3-16,3 3 0,-2-2 16,4 4-16,-3-1 0,18 12 15,0 0-15,-14-8 16,-2-2-16,16 10 0,0 0 16,-13-1-16,-1-4 0,14 5 15,0 0-15,0 0 0,0 0 16,0 0-16,0 0 0,-8-2 15,-1 1-15,9 1 0,0 0 16,-4 1-16,-1-1 16,5 0-16,0 0 0,5 0 15,-3 0-15,2-1 0,0-2 16</inkml:trace>
  <inkml:trace contextRef="#ctx0" brushRef="#br2" timeOffset="266786.4974">23662 16252 0,'0'0'0,"0"0"0,0 0 16,0 0-1,0 0-15,0 0 0,0 0 16,0 12-16,-2-1 0,0 4 16,0 0-16,0-7 15,1-2-15,1-3 0,-2-3 16</inkml:trace>
  <inkml:trace contextRef="#ctx0" brushRef="#br2" timeOffset="267537.7901">23929 15765 0,'0'0'0,"0"0"0,0 0 0,0 0 16,0 0-16,0 0 0,0 0 0,0 0 16,0 0-16,-6 8 15,0-2-15,-4 8 0,-1-1 16,1 7-16,0-2 0,2 10 15,-1-3-15,5 8 16,-3-1-16,5 11 0,-1-2 16,3 2-1,0-1-15,5-10 0,0 0 0,1-8 16,-1-3-16,-5-21 0,0 0 31,10 16-31,0-2 0,2-4 16,-1-2-16,1-5 15,0-1-15,0-2 0,-3 0 16,4-3-16,-3-1 0,1-2 16,-1 1-16,2-6 0,-2 1 15,-1-1-15,2-3 16,-2-2-16,-2 0 0,1-5 16,-1-1-16,-2-1 15,-1-3-15,0 0 0,-2 1 16,-2-1-16,0-1 0,-2 3 15,0-1 1,0 5-16,-2-1 0,2 3 0,-1 0 16,-4 5-16,1-2 0,3 7 15,-3-1-15,0 4 0,-1-2 16,0 4-16,0-3 16,1 3-16,-2-1 0,0 4 15,0-2-15,3 2 16,-3-1-16,1 1 0,2-2 15,1 2-15,-1-3 0,3 2 16,0-4-16,4 0 0,-2-1 16,5 1-16,-1-4 0,1 3 15,0-1-15</inkml:trace>
  <inkml:trace contextRef="#ctx0" brushRef="#br2" timeOffset="268235.1995">24317 15811 0,'0'1'0,"0"-11"0,0 7 16,0 1-16,-1-2 0,-1 2 16,0-1-16,-3 3 15,-1 0-15,-1 9 0,-1-2 16,0 14-16,0-5 0,2 8 15,1-1-15,1 4 16,0-3-16,-1 6 0,2-2 16,3 3-16,0-2 0,2 0 15,-1-4-15,6 1 0,-3-3 16,3-3-16,-1-1 16,-6-19-16,0 0 0,12 14 15,-2-2-15,3-4 0,1-3 16,0-5-16,-2 0 0,-1-4 15,0-1-15,2-5 16,-1-2-16,2-4 16,-2-1-16,1-8 0,-1-4 15,0 0-15,-3-2 0,0-1 16,-4-1-16,1-5 0,-2-1 16,-2 9-16,-1-1 0,-2 10 15,-3 0-15,0 8 16,0-1-16,-1 7 15,-1-2-15,-1 5 0,2-3 0,-1 5 16,-2-2-16,0 4 16,0-1-16,1 1 0,-1-3 15,2 3-15,-2 0 0,0 3 16,0-3-16,2 1 16,-1-1-16,4 0 0,-3-1 15,4-2-15,-2-1 0,3 2 31,-1-2-31</inkml:trace>
  <inkml:trace contextRef="#ctx0" brushRef="#br2" timeOffset="268990.7968">24705 15694 0,'0'0'0,"0"0"16,0 0-16,0 0 15,0 0-15,0 0 0,0 0 16,0 0-16,0 0 0,0 0 15,0 0-15,0 0 16,0 0-16,0 0 0,0 0 16,0 0-16,0 0 0,-2 12 15,-2-2-15,-3 12 16,-3-1-16,2 1 0,-1-1 16,5 2-16,0-3 0,2 4 15,0-2-15,2 2 0,0-1 16,2 1-16,0-2 0,-2-22 31,0 0-31,6 25 0,-1-4 0,-5-21 0,0 0 0,10 20 31,-2-1-31,-8-19 0,0 0 16,10 17-16,-1-4 0,-9-13 16,0 0-16,12 8 15,0 0-15,-3-6 0,2 0 16,-2-4-16,-1 0 0,-8 2 15,0 0-15,10-6 16,0-1-16,-1-2 0,0 0 16,1-3-16,-2 0 0,-1-2 15,0 0-15,-2-1 16,1-3-16,0-6 0,-1 1 16,1-1-16,-1 1 0,-1-3 15,-3 1-15,1 1 16,-2-2-16,0 5 0,0-3 15,0 6-15,-2 1 0,1 3 16,-3 1-16,-1 3 16,1 0-16,-1 2 0,-3 0 15,0 4-15,0-2 0,0 2 16,-1 1-16,-1 0 16,-3 1-16,0 2 0,-1 0 15,1 2-15,-2-2 0,2 3 16,-1-3-16,1 0 15,-1-3-15</inkml:trace>
  <inkml:trace contextRef="#ctx0" brushRef="#br2" timeOffset="275377.339">21968 15318 0,'0'0'16,"0"0"-16,0 0 0,0 0 15,0 0-15,0 0 0,0 0 16,-2 13-16,-1-1 15,-5 13-15,-1-1 0,-2 0 16,2-1-16,1 3 0,1-3 16,-2 5-16,0-3 15,1 3-15,-2-1 0,2 3 16,0-1-16,1 0 0,-3-1 16,4 1-16,-3 0 15,2 1-15,-4 0 0,4 2 16,-3-1-16,0 8 15,0 1-15,1 3 0,-1-2 16,2 0-16,-1 0 0,3-3 16,-3-1-16,2 2 15,-1 0-15,3 1 0,-4-3 16,3 1-16,-1-1 0,1 0 16,-1-2-16,2-1 15,-1-3-15,2-2 0,1-1 16,-1-6-16,0-2 0,2-1 15,0 1-15,2-20 16,0 0-16,-2 22 0,-2-3 0,4 5 16,-2-3-16,2-21 0,0 0 15,0 24-15,-2-1 0,4 1 16,-2-3-16,0-21 0,0 0 16,5 23-16,-4-2 15,-1-21-15,0 0 0,6 12 16,-2-2-16,0-14 0,-2-2 31,-1-5-31,-1 1 0</inkml:trace>
  <inkml:trace contextRef="#ctx0" brushRef="#br2" timeOffset="277727.6576">22120 15279 0,'0'0'0,"0"0"0,0 0 0,0 0 31,0 0-31,0 0 0,0 0 16,0 0-16,0 0 0,0 0 16,0 0-16,0 0 15,0 0-15,0 0 0,0 0 16,0 0-16,0 0 16,0 0-16,0 0 0,0 0 15,0 0-15,0 0 0,0 0 16,0 0-16,0 0 0,0 0 15,0 0 1,0 0-16,0 0 0,0 0 0,0 0 16,0 0-16,0 0 0,10 3 15,-1-1-15,11 6 0,-3-3 16,3 2-16,-1-2 0,1-1 16,1-2-16,-4 1 15,1-1-15,2-2 0,-3 0 16,4 0-16,1-2 0,3 2 15,-2 0-15,3-3 16,0 1-16,4 1 0,-3-2 16,4 2-16,-1-3 0,1 1 15,0-1-15,3 2 16,-1-1 0,8 0-16,-2 0 0,6-3 0,-2 0 0,3 0 15,-4-2-15,2 4 16,-3-1-16,1 1 0,1-2 15,-1 2-15,-1 0 0,2 0 16,0-2-16,2 1 16,-3-2-16,2 1 0,0-2 15,0 2-15,-1-1 0,1 1 16,2 0-16,0 0 16,1-2-16,-1 2 0,-2-2 15,2 3-15,-4-1 0,3 0 16,-3-2-16,4 2 15,-2-2-15,-1 3 0,-1-1 32,-1 1-32,-2 2 0,-1-1 0,-2-2 15,4 3-15,-3 0 0,1-1 16,-3 0-16,-2 0 0,0 0 16,-1 2-16,-2 0 0,-5 2 15,-2-2-15,-2 2 16,-1 0-16,1 0 0,-1-2 15,2 2-15,-3-2 0,-19 2 16,0 0-16,22 0 16,-2 0-16,-20 0 0,0 0 15,0 0-15,0 0 0,21 0 16,-1 0-16,-20 0 16,0 0-16,0 0 0,0 0 15,0 0 1,0 0-16,18 2 0,-1 0 0,-17-2 15,0 0-15,0 0 0,0 0 16,0 0-16,0 0 0,14 4 16,-3 0-16,-3 4 0,1-2 15,-4 4-15,-1-2 0,0 1 16,-2 1-16,0 3 0,-2 3 31,1-2-31,-1 2 0,2 4 16,-2-2-16,0 9 0,0 0 15,0 3-15,-2 0 0,2 2 16,-1 2-16,-1 9 16,-2 0-16,2 6 0,-2 1 15,2-1 1,-1-2-16,1-2 0,-3-1 0,1-4 16,0 2-16,1-3 0,-3-2 15,0 3-15,0-1 0,0-2 16,-2 1-16,3-2 0,-1 2 15,-1-2-15,2-1 16,-1 0-16,0-1 0,4-3 16,-1 1-16,1-7 15,-3 1-15,1-2 0,0-1 16,1 1-16,-3-1 0,2 1 16,0-3-16,3 1 0,-4-3 15,5-19-15,0 0 16,-2 20-16,-2-1 0,4-19 15,0 0-15,0 0 0,0 0 16,0 0-16,0 0 0,-2 20 16,-1-1-16,3-19 15,0 0-15,0 0 0,0 0 16,0 0-16,0 0 0,-4 17 16,-2-1-16,6-16 15,0 0-15,0 0 0,0 0 16,0 0-16,0 0 0,-7 9 15,1 1-15,6-10 16,0 0-16,-8 6 0,1-3 16,7-3-16,0 0 0,-13 7 15,2-3-15,-4 0 16,-1-2-16,-1 2 16,-1-1-16,-6 3 0,1-2 15,0 1 1,-3 0-16,2 1 0,0 0 15,3-2-15,-2-2 0,-1 0 16,0 0-16,2-2 0,-2 0 16,0 0-16,-2-2 0,0 2 15,2-2-15,-2 2 0,-1-2 16,-1 2-16,1-3 16,0 3-16,-4-1 0,2 1 15,-2 0-15,1 0 0,-1-2 16,0 2-16,0 0 15,-3 0-15,-1 0 0,-13 3 16,2 0-16,-7 5 0,-1-1 16,6 3-1,-3-2-15,10-3 0,-3-2 0,5 0 0,0-3 16,1 0-16,-2 0 0,-2 3 16,1 1-16,2 3 15,0-1-15,0-2 0,0-2 16,1 0-1,-1-2-15,2-2 0,0 0 16,2-2-16,-4 1 0,4-1 16,-2-1-16,3 2 15,-1-2-15,1 0 0,-3 0 16,6 2-16,-2-3 0,0 1 16,0-1-16,0 2 15,0 0-15,-1 0 0,1-1 16,1 2-16,-1-1 0,2 0 15,-2 0-15,1 0 16,-1 0-16,2 2 0,-1-2 16,7 3-16,-1-3 0,5 2 15,-3-1-15,2 2 16,-2-4-16,3 4 0,-2-3 16,-1 2-16,1-3 0,3 4 15,-1-4-15,21 5 16,0 0-16,-20 0 15,-1-1-15,21 1 0,0 0 0,-20 0 16,-2-2-16,22 2 16,0 0-16,-20 0 0,1 0 15,19 0-15,0 0 0,0 0 16,0 0-16,0 0 16,0 0-16,-14 3 0,-1 2 15,15-5-15,0 0 0,-9 4 16,2-2-16</inkml:trace>
  <inkml:trace contextRef="#ctx0" brushRef="#br2" timeOffset="294516.2209">21702 14526 0,'0'0'0,"0"0"0,0 0 16,0 0-1,0 0-15,0 0 16,0 0-16,0 0 0,0 0 16,0 0-16,0 0 0,0 0 15,0 0-15,0 0 0,0 0 16,0 0-16,0 0 16,0 0-16,0 0 0,0 0 15,0 0-15,10 3 0,-3 0 16,11 3-16,-2-3 15,0 1-15,-3-2 0,1 1 16,-3-2-16,4 3 0,-1 0 0,0 0 16,-1-1-16,0 0 15,2-2-15,-4 2 0,1-1 16,0-1-16,-1 2 16,5-1-16,-1 0 0,3 2 15,0-2-15,5 2 0,0-3 16,0 3-16,-1-2 0,3 0 15,-2 0-15,3 0 16,-1-2-16,3 2 0,-4 0 16,5 0-16,-2 0 0,2 0 15,-1-2-15,1 0 16,-1 0-16,1 0 0,-1 0 16,2 0-16,-3-2 0,2 2 15,1 0-15,1 0 16,-2 0-16,2 0 0,2 0 15,-2 2-15,0 0 0,2 0 16,0-2-16,8 0 16,0-2-16,3 2 0,-2-2 15,6 2-15,-4-2 0,-1 2 16,-4-2-16,-3 0 16,-1 0-16,2 0 0,0 0 15,0 0-15,-2 0 0,0 0 16,0 1-16,0-2 15,2 0-15,-2 1 0,0 0 16,2 2-16,-2-1 0,0 1 31,-1-3-31,2 3 0,-3-2 16,0 2-16,0-2 0,2-1 16,1 2-16,-1-1 0,-2-1 15,2 2-15,-1-3 16,-1 1-16,0-2 0,1 3 15,-1 0-15,1 0 16,-3 1-16,0-4 0,0 1 16,-2 3-16,-4-1 0,1 0 15,-4-2-15,4 1 0,-2 0 16,1-2 0,-2 2-16,0 1 0,0-2 0,1 2 0,-2-2 15,0 0-15,-2 0 0,-1 0 16,-1-1-16,2 0 15,-3 0-15,-17 5 0,0 0 16,16-4-16,-1-2 0,-15 6 16,0 0-16,0 0 15,0 0-15,15-4 0,-3-2 16,-12 6-16,0 0 0,0 0 16,0 0-16,0 0 15,0 0-15,9-4 0,-1 0 16,-8 4-16,0 0 0,0 0 15,0 0-15,0 0 16,0 0-16,6-1 0,0-4 16,-6 5-16,0 0 0,0 0 15,0 0-15,0 0 0,0 0 16,4-1-16,-1-4 16,-3 5-16,0 0 0,0 0 15,0 0-15,0 0 0,0 0 16,4 0-16,1-1 0,-5 1 15,0 0-15,0 0 32,-3-2-32,-1-1 0,0 2 0</inkml:trace>
  <inkml:trace contextRef="#ctx0" brushRef="#br2" timeOffset="309117.6807">21982 15325 0,'0'0'0,"0"0"0,0 0 0,0 0 16,0 0-16,0 0 0,0 0 0,0 0 15,0 0-15,-1 4 0,-3-2 16,0 5-16,-1-1 0,3 0 16,-1-1-16,1-1 15,0-1-15,0 0 16,0-2-16,2 1 0,0-2 15,0 2-15,-2-2 0,2 2 16,0-2-16,0 0 0,0 0 16,0 0-16,0 0 0,0 0 15,0 0-15,0 2 16,0-2-16,2 0 0,-2 0 16,2 0-16,-2 0 0,2 0 15,0 0-15,0 0 16,-1 0-16,1 3 0,0-3 31,3 0-31,-3 0 0,4 0 16,-3 0-16,3 0 0,0 0 15,0 0-15,-2-3 16,4 3 0,-3-2-16,5 0 0,-2 0 0,1 0 0,-2 1 15,6-2-15,-4 2 16,2-1-16,0 0 0,0 0 15,1-3-15,2 4 16,-1-4-16,3 2 0,-3-1 16,5 0-16,-1 0 0,7-2 15,1 1-15,-2 0 0,0 1 16,2 0-16,1-1 0,1 0 16,1 2-16,3-1 15,-1 0-15,1 0 0,1 0 16,1 0-16,-2 0 0,2 2 15,-2-2-15</inkml:trace>
  <inkml:trace contextRef="#ctx0" brushRef="#br2" timeOffset="336897.909">6656 16333 0,'0'0'0,"0"0"0,0 0 15,0 0-15,0 0 0,0 0 16,0 0-16,10-2 16,-2-2-1,9 0-15,1 0 0,3 2 0,-4-2 0,5 2 16,-3 0-16,2 0 16,-1 0-16,2 2 0,-3 0 15,1 2-15,-3 0 0,1 5 16,1-1-16,-4 3 15,1-2-15,-1 5 0,-1 0 16,-5 4-16,1-3 0,-4 3 16,-3-1-16,0 0 0,-3 0 15,-3 3-15,1-2 0,-1 4 16,-1-1-16,-2-1 0,1-2 16,-3-3-16,-2 1 0,10-14 15,0 0 1,-10 10-16,1-2 15,9-8-15,0 0 0,-13 8 16,2-1-16,11-7 0,0 0 16,0 0-16,0 0 15,-15 8-15,0-2 0,15-6 16,0 0-16,0 0 0,0 0 16,0 0-16,0 0 15,-13 4-15,0-1 0,6-2 16,-1 1-16,8-2 0,0 0 15,0 0-15,-3-2 0,12 1 16,-4-2-16,5 2 16,0-2-16,4 1 0,-3 1 15,6 1-15,-4-3 16,3 3-16,-1-2 0,3 4 16,-3-2-16,5 3 0,0-2 15,-1 4-15,-1-1 0,2-1 16,-3-1-16,-17-2 0,0 0 15,17 0-15,-4 0 0,-3-2 16,0 0-16</inkml:trace>
  <inkml:trace contextRef="#ctx0" brushRef="#br2" timeOffset="337428.0199">7255 16238 0,'0'0'0,"0"0"16,0 0-16,0 0 0,0 0 0,0 0 16,0 0-16,3 12 0,-1 0 15,6 12-15,-3-1 16,6 1-1,-4-2-15,3-3 0,0 1 0,2-5 0,-3-1 16,3 0-16,0-2 16,-12-12-16,0 0 0,17 10 15,-4-1-15,-13-9 0,0 0 32,20 4-32,-3-2 0,1-6 15,-1 1-15,-1-5 0,-3-2 16,0-5-16,-2 3 0,-4-6 15,2 0-15,-5 0 16,-2-1-16,-2 1 0,-2 0 16,-2 2-16,-1-1 0,-2 4 15,-1-2-15,1 7 16,-2 1-16,1 1 0,-1 0 16,1 3-16,-2-2 0,1 3 15,-3 0-15,2 2 16,0-2-16,1 4 0,-3 0 15,2 5-15,-1-4 0,-1 9 16,1-3-16,4 5 16,-4 1-16,5 1 0,1 2 15,1 2-15,-2-2 0,2-3 16,0 1-16</inkml:trace>
  <inkml:trace contextRef="#ctx0" brushRef="#br2" timeOffset="337730.5461">7815 16513 0,'0'-9'0,"-3"46"16,1-17-16,0 2 0,0-3 16,4 1-16,-2-1 0,2-1 15,-2-2-15,2-4 16,0-1-16</inkml:trace>
  <inkml:trace contextRef="#ctx0" brushRef="#br2" timeOffset="338332.135">8048 16205 0,'0'0'0,"0"0"16,0 0-16,0 0 0,0 0 15,-2 12-15,-2 0 0,-3 9 16,-1 1-16,3-1 15,-2-1-15,7 1 0,-2 0 16,6 0-16,1 0 0,0 1 16,1-3-16,3-1 0,0-2 31,2-2-31,1 0 0,2-5 16,-3 1-16,3-4 0,0-2 15,-14-4-15,0 0 16,11 0-16,1 0 0,3-4 15,0-2-15,-4-1 0,0-1 16,0-4-16,-1-2 16,-2-2-16,-2-2 0,0-3 15,-2 0-15,-2-1 0,-1-2 16,-2 5-16,-3-1 0,-2 2 16,-1 0-16,0 5 0,-2-1 15,2 6-15,-4 0 0,0 4 16,0-1-16,-2 3 15,2 0-15,-1 4 0,-1-2 16,3 4-16,-2-1 0,2 3 31,1-2-31,2 4 0,0-3 0,3 5 0,0-5 0,4 1 16,-2 0-16,4-4 0,0 0 31,2-2-31,-2 0 0</inkml:trace>
  <inkml:trace contextRef="#ctx0" brushRef="#br2" timeOffset="338906.6929">8497 16229 0,'0'0'16,"0"0"-16,0 0 0,0 0 15,0 0-15,0 0 16,0 0-16,0 0 0,0 0 16,0 0-16,0 0 0,0 0 15,0 0-15,-7 4 16,-1-3-16,-4 11 0,-1-1 16,7 7-16,-3-2 0,8 4 15,-3-2-15,8 3 16,-3-1-16,5 4 0,-1-3 15,2 1-15,-1 0 0,5-3 16,0-1-16,2-2 16,1-1-16,-14-15 0,0 0 15,17 13-15,1-4 0,3-3 16,-1-2-16,0-4 0,-3-3 16,2-2-1,-4-1-15,-1-5 0,-1 0 0,-2-6 16,-2-1-16,-3-3 15,-1-2-15,-3 1 0,0-5 0,-2 4 16,-2-2-16,-3 3 0,-3-1 16,-1 7-16,-4-3 15,2 6-15,-1 2 0,0 5 16,-2 0-16,2 4 0,-1-2 16,-2 6-16,2-2 15,-1 4-15,1-2 0,3 3 31,-2 1-31,3 0 0,-3-2 16,6 2-16,-2 1 0,4-2 16,1-2-16,1 2 15,-2-4-15,4 2 0,-2-1 0</inkml:trace>
  <inkml:trace contextRef="#ctx0" brushRef="#br2" timeOffset="339514.7986">8930 16097 0,'0'0'0,"0"0"16,0 0-16,0 10 16,-1 0-16,-1 11 0,0-2 15,2 5-15,0 0 0,4 5 16,-1-1-16,7 3 16,0 1-16,3 2 0,2-2 15,0-1-15,-1-2 16,1-6-16,1 1 0,-3-9 0,3 1 15,-3-4-15,0-2 0,-13-10 16,0 0-16,18 5 16,0 1-16,1-3 15,-1-3-15,-3-4 0,1-2 16,-5-4-16,0-1 0,-4 0 16,-1 0-16,0-5 15,-1 0-15,-1-3 0,-1-1 16,-3 1-16,0-1 0,-3 0 15,1-1-15,-3 3 0,-1 0 16,-4 2-16,0 0 0,-1 3 16,-3-3-16,0 4 0,-1 0 15,-1 3-15,-1 0 0,-1 2 16,0-1-16,1 3 16,-4 0-16,2 3 0,-1-2 15,2 4-15,0-1 0,0 2 16,-2-1-16,7 2 0,-3 0 15,6 2-15,-1-2 0</inkml:trace>
  <inkml:trace contextRef="#ctx0" brushRef="#br3" timeOffset="355198.507">11681 10108 0,'0'0'0,"0"0"0,0 0 16,0 0-16,0 0 15,0 0-15,0 0 0,0 0 16,0 0-16,0 0 0,0 0 16,0 0-16,0 0 0,12 2 15,-1 0-15,11-1 16,-2 2-16,-1 2 0,1-3 16,-1 1-16,-2 2 0,6-2 15,-4-1-15,5 2 16,-2 0-16,3 1 0,0-1 15,2 3-15,-1-4 0,1 1 16,1-2-16,4 4 16,-3-2-16,6 2 0,-2-2 15,12 3-15,1-1 0,5-2 32,-1 1-32,7-2 15,-1 0-15,0-1 0,1-1 16,0 2-16,0-3 0,1 0 15,1-3-15,-1 3 0,-2-1 16,3-1-16,-1-1 0,6 2 16,-4-1-16,7 4 15,0-2-15,3 1 0,-1 2 16,5-6-16,0 2 0,1 1 16,0 0-16,1 1 0,-2 2 15,6-1-15,-5-1 16,6 2-16,-3-2 0,2 4 15,2-2-15,-3 2 16,0 1-16,-1 2 0,-1 1 16,-3-2-16,1 0 0,5 0 0,-2 1 31,9-3-31,-4 2 0,4 0 16,-2 0-16,1 1 15,0-3-15,3 1 0,0 0 16,3-2-16,-1 0 0,1 0 15,-3 0-15,6 0 0,-1-2 16,0-1-16,0-1 0,0 5 16,-2-4-16,1 4 15,-1-1-15,-1-1 0,2 1 16,-1 0-16,0-3 0,0 5 16,1-5-16,0 2 15,1-3-15,1 1 0,-2-1 16,7 2-16,-5-2 0,11-2 15,-2 1-15,-6-2 16,-2 2-16,0 2 0,0-1 16,-2 3-16,0-2 0,-10-1 15,1 0-15,2 0 0,-1 0 16,2 2-16,-2 0 16,1 3-16,-3-4 0,4 1 15,0 0-15,1 0 0,2-2 16,-1 0-16,1-2 15,-3 0-15,1-1 0,-4 0 16,-1-1-16,-1 4 0,0 0 16,-2 0-16,2-2 0,-5 1 15,1-2-15,2 2 16,-4-5-16,4 6 0,-1 0 16,-4 0-16,1-1 0,-2 1 15,-2-2-15,3 2 0,-2 0 16,1 0-16,-3 0 0,0 0 15,2-2-15,-4 2 0,0 0 16,-1 0-16,0 0 16,-5 0-16,2 0 0,0 0 15,-2 0-15,4 0 0,1 0 16,-3 0-16,-2-2 16,-1 0-16,0 0 0,-3 2 15,0-1-15,-2 1 0,-2-3 16,-1 3-16,1-1 15,-1 1-15,-3-2 0,3 2 32,-1 0-32,0 0 0,1 0 15,-3 0-15,2 0 0,-3 0 16,-3 0-16,-2 0 16,-1-3-16,3 3 0,-4 0 15,0 0-15,-4-1 0,4 1 16,-3 0-16,-4 0 15,0 0-15,-4-3 0,0 1 16,-2 1-16,-4-1 16,-3 2-16,-1 0 0,-2 0 15,1-2-15,0 2 0,-2-2 16,4 0-16,1-2 0,-2 0 16,0 0-16,1-2 15,-1 0-15,1 0 0,-3 0 16,0 3-16,-1-4 0,-1 0 15,0-1-15,3 0 0,-3-2 16,1 0-16,-1-2 0,-2 1 16,0-2-16,0 1 0,-1 0 15,-16 12-15,0 0 0,15-12 16,-1-2-16,-14 14 0,0 0 16,0 0-16,0 0 0,11-14 15,1-2-15,-12 16 16,0 0-16,11-13 0,-3-2 15,-8 15-15,0 0 0,7-16 16,-1-2-16,-6 18 31,0 0-31,0 0 0,0 0 16,0 0-16,0 0 0,6-20 16,-2 1-16,-4 19 15,0 0-15,0 0 0,0 0 16,0 0-16,0 0 0,4-18 15,-2-2-15,-2 20 16,0 0-16,0 0 0,0 0 16,0 0-16,0 0 0,2-18 15,0 0-15,-2 18 16,0 0-16,2-17 0,-1-1 16,1 1-16,-2-1 0,0 18 15,0 0-15,4-20 16,-2 1-16,3-3 0,-3 0 15,3 3-15,-1-3 0,2 2 16,-2-3-16,1 4 0,0-3 16,-1 0-16,-2 1 0,1-1 15,-1 1 1,2 1-16,-2-2 0,2 0 0,-2-2 16,2 4-16,-2-3 0,0 2 15,0 0-15,-2 1 16,0-2-16,0 3 0,0-1 15,0 0-15,-2 1 0,2 1 16,-2-2-16,2 20 16,0 0-16,-2-15 0,-2-3 15,4 18-15,0 0 0,-4-16 16,-2 1-16,6 15 16,0 0-16,-4-12 0,-1-2 15,5 14-15,0 0 0,0 0 16,0 0-16,-4-10 0,-3-1 31,7 11-31,0 0 0,0 0 0,0 0 16,0 0-16,0 0 0,-5-11 15,-3 2-15,8 9 0,0 0 16,0 0-16,0 0 0,-9-8 16,-2 0-16,11 8 15,0 0-15,-11-7 0,-2-2 16,-1 3-16,-1-1 0,-1 1 15,1-2-15,-5 2 16,-2-2-16,2 2 0,-2-2 16,0 3-16,-1-4 0,2 4 15,-3-3-15,-2 2 0,0-3 16,-1 6-16,0-2 0,0-1 31,-3-3-31,3 3 0,0 1 16,-2-2-16,2 1 0,1 3 15,1-3-15,0 3 16,-2-3-16,-1 1 0,-2 1 16,1 2-16,-3-1 0,3-1 15,-2-1-15,0 3 16,-2-1-16,-10 1 0,0-3 16,-3 5-16,-1-1 0,-2-1 15,0 0-15,3 2 0,0 0 16,2 2-16,1-2 15,0 0-15,-2 0 16,4 2-16,-2-2 0,-1 4 0,2-2 16,-6 0-16,0-2 0,-1 0 15,-3-2-15,2 2 0,-1-2 16,-2 2-16,0-3 0,-2 3 16,-2-1-16,2 1 0,-2-2 15,3 0-15,-1 1 0,-2-2 16,-2 1-16,6 2 15,-2-2-15,8 2 0,-3 0 16,4 2-16,-3-2 0,2 2 16,-1 1-16,4-2 15,-2-1-15,4 0 0,-4 0 16,1 0-16,0-1 0,2 1 16,1 0-16,-2 0 15,-1 0-15,-1 1 0,0-1 31,-3 0-31,-2 0 0,0 2 16,-2-2-16,-2 0 0,-2 0 16,2 2-16,-2-1 15,1 4-15,-2-3 0,1 1 16,1 1-16,-2 1 0,-2-1 16,0-1-16,-3 1 15,-4 1-15,0 1 0,-1-1 16,-1 1-16,1 1 15,-1 0-15,2-2 0,-2 1 16,1 3-16,-3-3 0,-3 1 16,0 0-16,-2 2 15,3-3-15,-2-1 0,-2 0 0,3-2 16,-2 1-16,1 0 0,0-2 16,2 3-16,-5-2 0,2 1 15,0-2-15,3-2 16,-1 0-16,-3 0 0,1-2 15,-1 2-15,-1 0 0,5-1 16,-1-2-16,-1 1 0,-1-2 16,-1 2-16,-1-1 0,3-1 15,0 0-15,0-3 16,0 0-16,0 1 0,-1-1 16,-2 4-16,-3-3 0,3 2 15,-2 0-15,-3 2 16,1 1-16,-1 1 0,1-3 15,1 3-15,-3 0 0,0 4 16,-2 1-16,0 0 16,-2-2-16,1 2 0,1-1 15,-1-2-15,-1 0 0,1 3 16,-4-2-16,2 0 16,-4-1-1,9-2-15,-2 0 0,5 0 16,-1 0-16,-1 0 15,-2-2-15,6 1 0,-2-3 16,5 3-16,-2-4 0,3 3 16,-2-3-16,1 2 15,-3-1-15,5 0 0,-3 1 0,5-2 16,0 1 0,0 2-16,0-2 0,4-2 0,-3 1 15,2-2 1,-1 1-16,3 1 0,1-2 15,4 1-15,-1-3 0,5 0 16,0-1-16,7 0 0,-3-2 16,4 1-16,-1-1 0,-2 0 15,0-1-15,2 2 0,0-1 16,4 3-16,-2-1 0,4 0 16,-1-2-16,2 3 0,-2-2 15,2 6-15,-4-1 0,3 2 16,-2 0-1,4 2-15,-2 0 0,0 6 0,0-3 16,2 6-16,-2-1 0,1 3 31,1-1-31,3 4 0,-4 0 16,3 5-16,0 0 0,8 4 16,-1-2-16,4 3 15,2 0-15,2-1 0,-1 1 16,4 2-16,0-1 0,4 3 15,-1 0-15,7-1 0,-3-2 16,4 1-16,0 0 16,2 4-16,-1-3 0,3 4 15,0 0-15,2 3 0,-1-1 16,1 3-16,0-1 16,0 8-16,-2 0 0,5 1 15,-3 1-15,8 0 16,-2 0-16,2-4 0,0 1 15,1-6-15,-1-1 0,4-1 16,0-1-16,0-5 0,0-1 16,1-1-16,1-3 0,-1 2 15,0 1-15,-1 1 0,-1-5 16,-1 4-16,0-3 16,3 2-16,-2-4 15,3 0-15,-1-1 0,-1-1 0,1 1 16,-3-2-16,-1-3 15,1-3-15,-2 0 0,0-2 16,-2-1-16,2-2 0,-2 1 16,0-1-16,0 0 15,0 1-15,-2-3 0,0 1 16,-2 1-16,0-1 0,1-2 16</inkml:trace>
  <inkml:trace contextRef="#ctx0" brushRef="#br3" timeOffset="356406.3454">12112 9599 0,'0'0'0,"0"0"0,0 0 16,0 0-1,0 0-15,0 0 16,0 0-16,0 0 0,0 0 16,-8-1-16,-1-4 15,-7 0-15,1-1 0,-1-2 16,-1 0-16,1 0 0,1-1 15,-1 3-15,1-2 0,-5 2 16,0-2-16,0 2 0,-2-2 16,-2 4-16,0-2 0,-5 2 15,2 1-15,-4 3 0,-1-2 16,-1 4-16,0 0 0,-11 3 16,-1 0-16,-4 3 15,0-1-15,6 4 0,-2-2 16,0 4-16,-2-1 0,0 4 15,0-1-15,-1 7 16,-1-2-16,1 3 0,-3 1 31,-3 4-31,2-1 0,3 5 16,1-3-16,-3 2 0,2 1 16,3 3-16,-3 0 0,3 7 15,-1-2-15,1 8 0,-4-3 16,4 2-16,-4-1 0,4 2 15,-2 1-15,4 7 16,-4-3-16,0 7 0,2 0 16,-1 4-16,-1-1 0,-1 10 15,1-2-15,3 7 16,-2-1-16,4 5 0,-3-1 16,6-1-16,-2 1 0,5 2 15,-1-3-15,2 6 16,-2-1-1,5 3-15,-2 1 0,3-3 0,-1 1 0,3-2 16,-1 3-16,3-4 16,-1 0-16,2 1 0,-3-1 15,3 5-15,-3-3 0,7 6 16,-3 1-16,3 5 16,-1-2-16,5-4 0,-2 1 15,3-7-15,1-1 0,0-2 16,2 3-16,-4 0 15,2 1-15,1 1 0,-1-2 16,5 2-16,-1 0 0,2-2 16,2-4-16,1-2 0,-1-1 15,0 2-15,2-1 16,3 1 0,-2-1-16,3 1 0,-4-3 0,1 3 0,-1-3 15,1-1-15,-1-1 16,0-7-16,1 0 0,1-6 15,-1 0-15,-1-6 16,1 0-16,2-4 0,-2 0 16,2 0-16,-1-2 0,1 0 15,0-2-15,1-4 0,-1-1 16,3-1-16,-3-2 16,2-2-16,-2 1 0,0-9 15,1-2-15,3-29 0,0 0 16,-2 22-1,-2-2-15,4-20 0,0 0 0,0 0 16,0 0-16,0 0 0,0 0 16,-7 10-16,0-3 0,-1-5 0,1 0 15</inkml:trace>
  <inkml:trace contextRef="#ctx0" brushRef="#br3" timeOffset="357151.1378">8426 16025 0,'0'0'16,"0"0"-16,0 0 0,0 0 31,0 0-31,0 0 0,0 0 16,0 0-16,0 0 0,13 3 15,-4-1-15,11 11 16,0-4-16,-3 5 0,1-1 16,-5 1-16,1-2 15,1 2 1,0 0-16,-4 2 0,0-3 0,0 1 0,-2 0 15,-9-14-15,0 0 16,0 0-16,0 0 0,0 0 16,0 0-16,8 12 0,0 3 15,-8-15-15,0 0 16,0 0-16,0 0 0,0 0 16,0 0-16,7 8 0,-3 0 15,-4-8-15,0 0 16,3 0-16,1 0 0,0-6 15,0-2-15,1-2 16,-2-2-16,3-4 0,0 1 16,3-7-16,0-2 0,2 1 15,-2-2-15,4-1 16,-2-1-16,3 1 0,-2-2 16,1 7-16,-1 0 0,-12 21 15,0 0-15,11-18 0,2-3 16,-2 9-16,0-3 0,-11 15 15,0 0-15,0 0 16,0 0-16,14-7 0,-5-2 0</inkml:trace>
  <inkml:trace contextRef="#ctx0" brushRef="#br3" timeOffset="396720.9881">21843 16669 0,'0'0'0,"13"0"0,-2 0 0,13 0 16,-3 0 0,0 0-16,1 0 0,0 1 15,-1 2-15,2 1 0,0 0 16,1 0-16,-4-1 0,2 2 16,-2-2-16,1 1 15,0 0-15,-1-2 0,-3-1 16</inkml:trace>
  <inkml:trace contextRef="#ctx0" brushRef="#br3" timeOffset="397037.2604">23647 16928 0,'0'0'0,"15"3"0,-1 0 15,14 0-15,-3 1 0,9 3 16,-3-3-16,14 2 16,-2-2-16,2-1 0,-2 0 15,1-2-15,-2 0 0,2 2 16,-3-3-16,2 2 15,-1-2-15,-4-2 0,-1-1 16,-2 2-16,0 0 0,0 1 16,-2 0-16,-8 1 0,1 0 15</inkml:trace>
  <inkml:trace contextRef="#ctx0" brushRef="#br3" timeOffset="414111.7346">25026 6178 0,'7'10'0,"-35"-48"0,17 23 0,-2 1 15,2 0-15,0 3 0,-4-2 16,2-2-16,-1 1 0,3-1 15,-4-1-15,6 4 16,-2-2-16</inkml:trace>
  <inkml:trace contextRef="#ctx0" brushRef="#br3" timeOffset="416009.9365">24816 5850 0,'0'0'0,"0"0"0,0 0 0,0 0 15,0 0-15,0 0 16,0 0-16,0 0 0,0 0 15,0 0-15,0 0 0,0 0 16,0 0-16,0 0 16,0 0-16,0 0 0,0 0 15,0 2-15,0 0 16,0 2-16,0-1 0,0 4 16,0-4-16,0 7 0,0-2 15,2 3-15,0 2 0,0 2 16,-1 0-16,1 3 15,0 3-15,0 0 0,0-1 16,3 3-16,-3 1 0,1 3 16,1-1-16,0 4 15,0-1-15,1-1 0,-1-3 16,1 3-16,-1-3 0,-1 5 16,1-1-16,2 4 15,-2 1-15,3 9 0,0-1 16,0 8-16,1-1 15,0-2-15,-2-2 0,-2 3 16,0-3-16,-2 0 0,0 0 16,1 0-16,-1 0 0,0-1 15,0 0-15,2-2 16,-1 1-16,-1 0 0,-1 2 16,3-1-16,-2-1 0,0 2 15,-2-1-15,2 1 16,0-2-16,0 0 0,-2 1 15,2 1-15,-2-2 0,3 0 16,-1-2-16,5 0 0,-2 0 16,1-3-16,-2-1 15,2 4-15,-1-3 0,3 3 16,-2 0 0,-3 2-16,1-1 0,0 5 0,-2-2 15,2-2-15,-3 0 0,4 1 16,-1-3-16,0 4 0,0 1 15,-1-1-15,1 0 16,0 3-16,1-4 0,-2 3 16,-1 1-16,0-2 0,0-1 15,2 1-15,-2-1 16,0 0-16,0-1 0,1 1 16,-1 0-16,0 0 0,0-2 15,1 5-15,-1-4 0,0 3 16,-2-1-16,2 1 15,-2-2-15,0 3 0,0-2 16,0 3-16,-2-2 0,2 3 16,0-2-16,0 5 0,-2-5 15,2 3-15,-2 0 16,2 4-16,0 0 0,2 2 16,-2 1-16,2-3 15,-2-1 1,2 1-16,-2-2 0,-2 3 15,0-2-15,-3-1 0,1 0 16,4-1-16,-2 2 0,2 0 0,0-2 16,-3 1-16,-3 1 15,2 1-15,0 0 0,2 2 16,1-2-16,-1 2 16,-1 0-16,-1-3 0,0-1 15,4-2 1,-2 1-16,2-4 0,0 2 0,0-5 15,-2-2-15,2 4 0,-1-2 16,1 2-16,-2-2 0,0 5 16,0-1-16,2 2 15,-2-2-15,2 2 0,0 1 16,0 4-16,0 2 0,0-1 16,-2-1-16,0 3 0,0 0 15,-1 0-15,2-2 0,-1 0 31,0-1-31,2 4 0,-2-4 16,-2 4-16,0-2 0,2 3 16,-1 0-16,-3 8 15,-2-2-15,3 3 0,-1-1 0,2 4 0,0 0 16,1-3-16,-2-1 0,1-2 16,-1 1-16,1-10 15,-2 0-15,4-4 0,0-3 16,0 0-16,1 0 0,-1 0 15,-3 0-15,1 0 16,0 0-16,2-1 0,-1 0 16,1-4-16,0-1 0,0 2 31,0-2-31,-2 3 0,0-4 16,2 2-16,-2-1 0,0-5 15,0 2-15,1-1 16,-1-2-16,2 4 0,-2 1 15,1 9-15,1 0 0,2 8 16,-2 0-16,2 8 0,0-1 16,2 0-16,0-4 0,3-3 15,-3 0-15,0-1 0,0 0 16,0-3-16,-1-1 0,-1-6 16,0-3-16,-3-6 15,-1-2-15,-3-8 0,2-1 16,1-6-16,0-3 0,0 3 15,0-3-15,1 6 16,-4-4-16,3 0 16,0-2-16,4-21 0,0 0 0,-1 25 15,-3-4-15,0 5 16,0-1-16,2 5 0,-1-1 16,-2 6-16,1-1 15,2 11 1,0 0-16,4 16 0,-2-2 15,6 17-15,0 1 0,4 2 16,-1-3-16,-3-15 16,-1-2-16,-3-18 0,0 1 15,-2-42-15,0 0 0,0 25 16,0-1-16,0-24 16,0 0-16,0 0 0,0 0 15,0 0-15,0 0 0,-2 17 16,-2-1-16,4-16 0,0 0 0,-3 18 15,-1-3-15,11 23 0,-3-3 16,9 38-16,1-1 16,-14-72-16,0 0 0,13 89 15,1-3-15,-2-13 16,-1-3-16,-3-20 0,0-1 16,-8-49-16,0 0 0,0 33 15,0 1-15,-2-7 16,-1-2-16,3-25 15,0 0-15,-9 14 0,2-1 0,-1-8 16,-2 1-16</inkml:trace>
  <inkml:trace contextRef="#ctx0" brushRef="#br3" timeOffset="457158.7973">21568 16652 0,'0'0'0,"0"0"0,0 0 0,0 0 16,0 0-1,0 0-15,0 0 0,0 0 16,0 0-16,0 0 0,0 0 16,0 0-16,0 0 0,0 0 15,0 0-15,0 0 16,0 0-16,11 5 0,-4-3 15,11 4-15,-2-2 0,0 2 16,-2-2-16,0 2 16,-1-1-16,-2 1 0,0-2 15,0 0-15,-2-2 0,2 2 16,-2-1-16,3 2 16,0-3-16,1 2 0,0-3 15,2 4-15,-1-4 0,2 4 16,0-4-16,1 3 15,1-2-15,6 2 0,-4 0 16,4 0-16,-2-2 0,1 2 16,-2 0-16,4 0 15,-1-3-15,0 4 16,2-3-16,-1 2 0,-1-2 0,3 0 16,-1 0-16,0-1 15,3 1-15,-2 1 0,0-3 16,1 0-16,-1 0 0,3 0 15,-1 0-15,1 1 0,0-1 16,1 0-16,-2 0 0,2 0 16,1 0-16,1 2 15,1-2-15,8 2 0,0-2 16,4 2-16,0-2 0,-1 0 31,-2 0-31,-2 0 0,0 0 16,-2 2-16,1-2 15,-3 0-15,0 0 0,2 2 16,0-2-16,0 2 0,1-2 16,-3 1-16,1-1 0,0 4 15,1-4-15,2 1 16,-4-1-16,2 0 0,-3 0 16,6 0-16,-3 0 0,1 0 15,-2-1-15,4 1 16,-1-4-16,-1 4 0,3 0 15,-4-1-15,-1-1 0,2 0 16,-1 0-16,3 2 16,-2-2-16,0 2 0,-1-2 15,-2 2-15,-1 0 0,3 0 16,-2-2-16,-2 2 16,0 0-16,-2 0 0,-2 0 15,0 2-15,-4-2 0,-3 0 16,-3 0-16,-2 0 15,-1-2-15,1 1 0,-1-2 16,2 3-16,-3 0 0,4 0 16,-2-2-16,1 1 15,0-3-15,-5 0 0,-1 0 16</inkml:trace>
  <inkml:trace contextRef="#ctx0" brushRef="#br3" timeOffset="472484.0541">21726 13536 0,'0'0'0,"0"0"0,0 0 16,0 0-16,0 0 0,0 0 15,0 0-15,0 0 16,0 0-16,0 0 0,0 0 0,0 0 16,0 0-16,0 0 15,0 0-15,0 14 0,0-3 16,0 17-16,-3-1 0,1 5 15,0-3-15,1 7 16,-3-3-16,0 10 0,0-2 16,2 2-16,-1-1 0,3 2 15,-2-3-15,2 0 0,-2-2 16,2 2-16,0 1 0,0-4 16,-2 0-16,2-1 0,-3 1 15,3-4-15,-2 2 16,2 2-16,-2-1 0,2-2 15,-2 0-15,1-2 0,-1-4 16,2-29-16,0 0 16,0 0-16,0 0 0,2 21 15,-2-1-15,0-20 0,0 0 16,3 9-16,-1 1 16,3-11-16,-1-1 0,-1-8 15,-1 0-15,0-2 0,0-2 16</inkml:trace>
  <inkml:trace contextRef="#ctx0" brushRef="#br3" timeOffset="473897.0905">21825 13416 0,'0'0'0,"0"0"16,0 0-16,0 0 15,0 0-15,0 0 16,0 0-16,0 0 0,0 0 0,0 0 16,0 0-16,0 0 15,0 0-15,0 0 0,0 0 16,0 0-16,0 0 16,15 0-16,-3 0 0,9 0 15,0 0-15,1 0 0,-1 0 31,1 0-31,0 0 0,-1 0 16,0 0-16,2 0 0,-1-2 16,2-2-16,0 0 15,3 0-15,1-1 0,3-4 16,-2 1-16,1 1 16,-2-4-16,-1 2 0,-1 0 0,5-2 15,-2 1-15,4 2 0,-1-4 16,13 1-16,-1-2 15,4-1-15,-1 0 0,0 0 16,-1 0-16,-2 2 0,2-1 16,-2-1-16,0 1 0,1 0 15,-1 0-15,0 2 16,-2-2-16,3-1 0,-3 1 16,3 3-16,-2-2 0,0 4 15,0-2-15,-3 6 0,-1-5 16,-2 5-16,-2-3 0,4 4 31,-3-1-15,3 2-16,-2-2 0,3-1 0,-1 1 15,2 0-15,-1 0 0,1 0 16,-3 0-16,3 2 0,0-2 16,-2 1-16,-1 0 15,2 1-15,-3-2 0,3 2 16,-4 0-16,-1 2 15,1-2-15,-2 2 0,-1 0 16,-2 2-16,-1-2 0,-4 2 16,-4-2-16,2 2 15,0 1-15,-3-2 0,-2-1 16,-19 0-16,0 0 0,22 2 16,0-2-16,-22 0 15,0 0-15,23 2 0,-1-1 16,-22-1-16,0 0 0,0 0 15,0 0-15,0 0 16,0 0-16,20 5 0,-1-1 16,-19-4-16,0 0 0,16 6 15,-1 0-15,-15-6 0,0 0 16,14 8-16,0 1 0,-14-9 16,0 0-16,12 12 0,-3-2 15,-1 4-15,-1-3 16,2 5-16,-1 0 0,1 7 15,0-1-15,-3 6 0,0-3 16,0 7-16,-3-3 0,-1 6 16,0 0-16,0 13 0,0-2 15,1 11-15,-1 1 16,1-1-16,-1 0 0,2-2 16,-2-2-16,0-6 0,0 0 15,-2-8-15,0 0 16,0-3-16,0-1 0,0-2 31,0-5-31,0-2 16,-2-3-16,2 1 0,-2-1 0,2 3 15,0-3-15,-2 4 16,0-5-16,2 3 0,-2-5 16,2 1-16,-2-2 0,2-19 15,0 0-15,2 20 0,-2-2 16,0-18-16,0 0 0,0 0 15,0 0-15,0 0 0,0 0 16,2 17-16,-2 1 16,0-18-16,0 0 0,0 0 15,0 0-15,0 0 0,0 0 16,0 16-16,0-3 16,0-13-16,0 0 0,0 0 15,0 0 1,2 8-16,0 0 0,2-4 0,-1-1 15,8-3-15,-4 0 0,5-4 16,0-3-16,-1 0 0,1-2 16</inkml:trace>
  <inkml:trace contextRef="#ctx0" brushRef="#br3" timeOffset="478790.0907">23267 14618 0,'0'0'0,"0"0"0,0 0 0,0 0 16,0 0-16,0 0 15,0 0-15,0 0 0,0 0 31,0 0-31,0 0 0,-2 12 16,-3-2-16,-1 9 0,1-1 16,1 3-16,-2 1 0,1-1 15,-2 2-15,1-1 16,1-4-16,-1 0 0,-3-1 16,4 4-16,-1-4 0,6-17 15,0 0-15,0 0 16,0 0-16,0 0 0,0 0 15,-4 18-15,-1-2 0,5-16 16,0 0-16,0 0 16,0 0-16,0 0 0,0 0 15,-4 17-15,0-1 0,4-16 16,0 0-16,-5 19 16,2 2-16,-1-1 0,0-2 15,2 1-15,-2-2 16,2 1-16,-1 0 0,1-1 0,-3 1 15,5-18-15,0 0 0,-2 18 16,-2-1-16,4-17 16,0 0-16,0 0 0,0 0 15,-2 18-15,-1-3 16,3-15-16,0 0 0,0 0 16,0 0-16,0 0 0,0 0 15,-4 16-15,-2 0 16,6-7-16,-2 0 0,2-7 15,0 0-15,-2-4 0,1-3 16,-1-1-16,-4-1 16,4-1-16,-2-2 0</inkml:trace>
  <inkml:trace contextRef="#ctx0" brushRef="#br3" timeOffset="480671.5678">23029 15170 0,'0'0'16,"0"0"-16,0 0 0,0 0 0,0 0 0,0 0 15,0 0-15,0 0 16,0 0-16,0 0 0,0 0 16,0 0-16,0 0 0,0 0 15,0 0-15,0 0 16,0 0-16,0 0 0,0 0 15,0 0-15,0 0 0,0 0 16,0 0-16,0 0 16,0 0-16,8 11 0,-1-4 15,6 5-15,-4-1 16,1 1-16,0-2 0,-2-2 16,-1 0-16,3-1 0,-3 2 15,1-4-15,-1 1 16,2 2-16,-2-3 0,-1 1 15,0-1-15,-1 0 16,2-1-16,-3 0 0,0 1 16,-1-2-16,-1-1 0,2 0 15,-2 0-15,0 0 0,0 0 16,0 0-16,0-2 16,-2 0-16,0 0 0,1 0 15,-1 0-15,3 0 16,-3-2-16,2 2 15,-2-2-15,2 0 0,-2 0 0,4-2 16,0 1-16,-1-2 16,1 0-16,2-3 0,-1-3 15,2 2-15,-1-3 0,1-2 16,1 1-16,2-3 16,0 0-16,1-4 0,1 1 15,0 1-15,-1-1 0,-11 19 16,0 0-16,12-18 15,-1 0-15,-11 18 0,0 0 16,14-15-16,-3-3 0,-11 18 16,0 0-16,0 0 15,0 0-15,0 0 0,0 0 16,13-16-16,-4 0 0,-9 16 16,0 0-16,0 0 15,0 0-15,0 0 0,0 0 16,8-12-16,-1-1 0,-7 13 15,0 0-15,0 0 16,0 0-16,2-9 0,1 2 16,-6 3-16,1-2 0,2 6 15,0 0-15,-3-2 16,-3 0-16,-2 4 0,-2-2 16,0 2-16,1 1 15,-3 0-15,0-1 0,1 2 16,-4 0-16,2 0 0,-2-1 15,2 0-15,-1 1 0,1 0 16,-2-3-16,-1 5 16,-1-2-16,2 1 0,-1-2 15,1 1-15,-1-1 0,1 0 16,-1 1-16,2 0 0,-2-2 31,2 2-31,-1-2 0,3 2 16,-1-2-16,0 2 0,2-3 15,2 4-15,-4-4 16,4 4-16,-1-3 0,4 0 16,-2 0-16,3-1 0,-1-1 15,2 2-15,0 1 0,1-3 16,0 0-16,3 1 0,-2 1 16,6 1-16,-3-2 0,4 3 15,-1-2-15,2 2 16,-1-2-16,8 1 0,-4 0 15,4 1-15,1-2 0,0 0 16,0 0-16,3 0 0,-1 0 16,3 1-16,-1-2 0,3-1 15,-2 0-15,-1 0 0,-1 0 16,-1 0-16,-1 0 16,-3 2-16,-2-2 0,1 0 15,-1 0-15,-2 0 0,-1 0 16,-1 0-16,-1 0 15,-1 0-15,-3 0 0,-1 0 16,0 0-16,-1 0 0,-1-2 16,-3 2-16,1-1 0,0 1 15,1 0-15,-3 0 16,0-3-16,3 3 0,-2-2 16,-1 0-16,0 0 31,3 2-31,-3-2 0,2 2 15,-1-2-15,4 2 0,-3-3 16,2 3-16,-2-1 16,4 1-16,-2 0 15,2 1-15,-2 2 0,2-1 0,0 0 16,2 2-16,0 1 16,2-2-16,-2-1 0,3 0 15,0-1-15,3 2 0,-3-3 16,3 0-16,1 0 0,0 0 15,-1-3-15,1 2 16,-1-1-16,-8 2 0,0 0 16,0 0-16,0 0 0,0 0 15,0 0-15,10 0 16,-3-2-16,-7 2 0,0 0 16,9 0-16,-3-2 0,-3 1 15,-1-4-15,0 3 0,-2 0 16,-2 0-1,-1-3-15,1 4 0,-2-3 0,-1 2 16,-1 0-16,3 2 0,-3-2 16,0 2-16,1-2 0,0 2 15,-1-2-15,3 2 0,-1-1 16,2 1-16,-2-3 16,4 6-16,0-3 0,2 3 15,-2-1-15,4 2 0,-2-2 16,1 3-16,1 0 0,3-1 15,-2 0-15,3 0 16,-2 0-16,-6-4 0,0 0 16,0 0-16,0 0 0,0 0 15,0 0-15,7 2 16,0-1-16,-7-1 0,0 0 16,0 0-16,0 0 0,6 3 15,-1-1-15,-3-2 16,0 0-16,-2 0 0,0 0 15,0 0-15,0-2 16,-2 4-16,0-2 0,0 3 16,-1-1-16,-1 6 0,0-2 15,-1 4-15,0-2 0</inkml:trace>
  <inkml:trace contextRef="#ctx0" brushRef="#br3" timeOffset="485219.5538">6648 16081 0,'10'0'0,"-49"0"0,19 0 0,5 0 16,-3 0-16,3 0 16,-1 0-16,5 0 0,-5 0 15,7 0 1,-1 0-16,3 0 0,-3 0 16,2 3-16,0-1 0,1 1 15,-2 1-15,6 2 16,-3-3-16,2 8 0,-2-4 15,3 4-15,-2-2 0,3 3 16,0-2-16,2 2 16,0 0-16,0 3 0,0-1 15,2 5-15,-2 1 0,4 10 16,-1-3-16,0 3 0,1-1 16,0 3-16,0-1 0,1 3 15,1-3-15,3 12 16,-2-1-16,3 2 0,0-1 15,-1-3-15,1-3 0,-3-5 16,3-4-16,-4-5 0,-3-4 16,-3-19-16,0 0 0,8 18 15,-2 0-15,2-1 0,-2 1 16,-6-18-16,0 0 16,9 16-16,2-3 0,-11-13 15,0 0-15,11 14 0,0 0 16,-11-14-16,0 0 15,17 13-15,-2-2 0,1-3 16,-1 0-16,1-3 16,-1-1-16,1-2 0,-3 0 15,3 0-15,-5 0 0,5-2 16,-1 0-16,3 2 0,-1-2 16,7 0-16,-3-2 15,5 0-15,-3 0 0,2 0 16,2 0-16,0 0 15,1-2-15,1 4 0,-2-2 32,3 4-32,-1 0 0,3 0 15,-1-2-15,2 2 0,1 0 16,10 0-16,-1 0 16,7 0-16,-1-2 0,-1 2 15,-1 0-15,1 2 0,-1 0 16,-3 0-16,2 0 15,-2 1-15,1 1 0,-1-2 16,0 0-16,0 0 0,1-2 16,1-2-16,-2-2 15,2 0-15,-4-3 0,4 3 16,-3-4-16,3 0 0,-4-2 16,3 0-1,-1-2-15,0 2 0,0 1 0,-2-2 0,2 0 16,1 3-16,-2-2 0,0 2 15,-2-1-15,3 5 0,-3-4 16,0 2-16,1-2 0,-6 2 16,-1-3-16,2 3 15,-1-2-15,-1 3 0,1-1 16,-3 0-16,0-2 0,-1-2 16,-2 0-16,-7 3 15,0-3-15,-1 2 0,-2-3 16,1 2-16,0-4 0,-1 2 15,-1-3-15,-1 1 16,0-2-16,-2 0 0,-1 0 16,1-5-16,-2 0 15,2 1-15,-3-1 0,1-2 16,-3 0-16,2 2 0,-4-4 16,2-1-16,2 2 0,-2 0 31,-1-3-31,0 1 0,-1-1 15,2-2-15,-3 1 0,0 1 0,0 0 0,-1 3 32,0-1-32,0 3 0,-1-3 0,0 2 0,-3 1 31,-3 19-31,0 0 0,4-20 16,-2-1-16,-2 1 0,0-1 15,-4 5-15,1-1 16,-1 6-16,-2-2 15,0 2-15,-2 2 0,-2-2 0,1 2 16,-3 0-16,-1-2 16,0 1-16,-3 1 0,-4-2 15,-1-2-15,0 5 0,-3-3 16,1 4-16,-2-2 0,-3 2 16,0 0-16,-1 3 15,-1-1-15,-1 1 0,0-1 0,-2 1 16,-2 1-16,-10 1 15,1 0-15,-7 1 0,1-4 16,-6 5-16,1 0 0,2 2 16,1 1-16,2 0 15,1 0-15,2 2 0,0-4 16,3 1-16,-3 1 16,5-2-16,-3-1 0,0 0 15,-2 0-15,1-1 0,0-2 16,1 1-16,-2 1 0,1 1 15,1-3-15,0 1 0,-1-1 16,-2 1-16,1-2 16,0 4-16,-2-2 0,2 0 15,-1-1-15,2 3 16,-3 0-16,2-2 0,-3 1 16,4 1-16,-2-2 0,6 4 15,-3-2-15,3 1 0,-1-1 31,2 0-31,0 0 0,4 2 16,-1 1 0,4 1-16,-1 0 0,4 1 0,-2 1 0,6 3 15,-3-1-15,11-4 16,-3 3-16,6-3 0,-1 0 16,2 1-16,0-3 15,6 3-15,-2-3 0,4 0 16,-1-2-16,3 0 0,-2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45:13.82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5477 8906 0,'0'0'0,"0"0"0,0 0 0,0 0 0,0 0 15,0 0-15,0 0 16,0 0-16,0 0 0,0 0 16,0 0-16,0 0 0,0 0 15,0 0-15,0 0 0,0 0 16,0 0-16,0 0 0,0 0 15,0 0-15,0 0 16,0 0-16,0 0 0,0 0 16,0 0-16,0 0 15,0 0-15,0 0 0,0 0 16,0 0-16,0 0 0,0 0 16,0 0-16,11 2 15,-1 0-15,7 1 0,1-2 16,-4 1-16,2 0 0,-5-1 15,0 2-15,-2-3 16,-2 0-16,5 0 0,-2 0 16,2 0-16,-1-3 0,3 3 15,-2-1-15,1 1 0,-2-2 16,4 0-16,-3-2 16,4 2-16,0-2 0,-16 4 15,0 0-15,18-4 0,-1 1 16,6-4-16,-1 2 0,-1 1 15,-1-2-15,-20 6 16,0 0-16,24-4 0,-3 0 16,5 2-1,-3-2-15,-23 4 0,0 0 0,26-1 16,-3-1-16,4 2 0,-2-2 16,2 2-16,-3 0 0,-3 2 15,0-2-15,1 2 16,-2-2-16,-20 0 0,0 0 15,22 3-15,0 1 0,2 0 16,-2 0-16,-1-1 16,-1 1-16,2 2 0,-3-1 15,1-1-15,0-1 0,-3 1 16,1-2-16,-1 2 16,1-1-16,0-2 0,1 1 15,1-2-15,-1 0 16,1 0-16,-3 0 0,3-2 15,-2 1-15,1 1 0,1 0 16,0-3-16,-3 1 0,2 0 31,-2-2-31,2 1 0,1-2 16,-20 5-16,0 0 0,23-4 16,-1 1-16,3-2 15,1 1-15,-1 1 0,-2-3 16,2 2-16,-2-1 0,1 1 15,-3 0-15,0-1 0,1 0 16,-1 3-16,1-3 16,-1 3-16,-1-1 0,0 0 0,0 1 15,1 1-15,-1-1 16,0 2-16,-2-3 0,2 3 16,0-1-16,-1 1 15,1 0-15,-20 0 0,0 0 16,23 0-16,-2 0 0,-21 0 15,0 0-15,23 4 0,-1-2 16,-1 1-16,0 1 16,-21-4-16,0 0 0,20 6 15,-1-1-15,-19-5 0,0 0 16,18 7-16,-3 0 16,-15-7-16,0 0 0,16 7 15,0 1-15,-16-8 0,0 0 16,17 7-16,-4 2 0,-13-9 15,0 0 1,16 7-16,-3-1 0,3 0 0,-3-2 16,5 0-16,-1-2 0,3-2 15,0 0-15</inkml:trace>
  <inkml:trace contextRef="#ctx0" brushRef="#br0" timeOffset="17726.0688">6064 6481 0,'0'0'0,"0"0"16,0 0-16,0 0 15,0 0-15,7-3 0,2-1 16,9-2-16,-2 1 0,5-1 15,-1-2-15,0 2 0,-3 1 16,1 2-16,-1-1 0,1 4 16,-3 0-16,3 7 15,-3-4-15,2 5 0,-4-1 16,-1 2-16,0-2 0,-7 5 16,2-2-16,-3 6 15,-2-2-15,-2 3 0,-2-1 16,-2 8-16,-3-3 0,-2 3 15,-1-3-15,0-1 0,-1-2 16,-2-1-16,-1-1 16,14-16-16,0 0 0,0 0 15,0 0-15,0 0 0,0 0 16,-9 14-16,-3-3 0,12-11 16,0 0-16,0 0 0,0 0 15,-8 9-15,-2-2 0,9-3 16,-1-2-16,4 1 15,-1 0-15,7-3 0,0 0 32,6-3-32,-3 3 0,8-3 15,-4 0-15,9 0 0,-2 0 16,3 0-16,1 2 0,-2 1 16,0-2-16,-24 2 0,0 0 15,25 2-15,0-2 16,-25 0-16,0 0 0,23 4 15,0-3-15,-3 1 0,-1 1 16,-3-6-16,-3 1 0</inkml:trace>
  <inkml:trace contextRef="#ctx0" brushRef="#br0" timeOffset="18257.5147">6846 6376 0,'0'0'0,"0"0"0,0 0 15,0 0-15,0 0 0,0 0 16,0 0-16,-2 10 16,-2 0-16,-1 11 0,-1 0 15,2 6-15,-1-2 16,0 6-16,1-2 0,2 2 15,0-4-15,4-1 0,0-1 16,4-3-16,-2-3 0,4-3 16,0 0-16,8-7 0,-1 2 15,5-6-15,-3 1 0,3-6 16,0-1-16,1-5 0,1 0 16,0-4-16,-3-1 0,-1-2 15,-3-1-15,-1-2 16,-1 0-16,-2-2 0,-2-2 15,-3 3-15,-1-1 0,-3 0 16,0 0-16,-4 3 16,-2-3-16,-3 2 0,-3-2 15,-6 0-15,1 1 0,-3-1 16,1-2-16,3 6 16,-1-1-16,3 5 0,0-2 31,5 7-31,-2-3 0,3 5 15,1-1-15,1 4 0,0 0 16,1 4-16,-3 1 0,4 2 16,0 2-16,4 0 15,-2-1-15,2 0 0,-2-1 0</inkml:trace>
  <inkml:trace contextRef="#ctx0" brushRef="#br0" timeOffset="18547.3684">7382 6833 0,'0'0'0,"0"0"15,0 0-15,0 0 0,0 0 16,0 0-16,0 0 0,0 0 16,0 0-16,0 13 15,0-2-15,2 13 0,0-2 16,0-4-16,0-3 0,0-2 16,0-5-16</inkml:trace>
  <inkml:trace contextRef="#ctx0" brushRef="#br0" timeOffset="19075.198">7815 6481 0,'0'0'0,"0"0"16,0 0-1,0 0-15,0 0 16,0 0-16,0 0 16,0 0-16,0 0 0,0 0 15,0 0-15,0 0 0,0 0 16,-1 11-16,-3 1 0,0 14 16,-1-3-16,3 3 0,0-3 15,6 1-15,1-1 16,3-1-16,-1-3 0,4 2 15,0-4-15,2-5 0,-1 0 16,2-5-16,-1 2 16,1-6-16,-1 1 0,-13-4 15,0 0-15,14-2 16,-2 0-16,2-4 0,-3-2 16,1-2-16,-2 1 0,-2-2 15,0-4-15,-2 2 16,1-1-16,-4 0 0,-1-1 15,-2 0-15,-2 0 0,-1-1 16,-1 1-16,-5 1 0,1 0 16,-2 3-16,0-2 0,-2 4 15,-1-1-15,1 4 0,-1-2 16,0 4-16,0 0 0,4 2 16,-4 1-16,6 1 0,-1 0 15,5 1-15,-2 1 16,5-2-16,-2 0 0</inkml:trace>
  <inkml:trace contextRef="#ctx0" brushRef="#br0" timeOffset="19558.2309">8364 6465 0,'0'0'0,"0"0"0,0 0 0,0 0 16,0 0-16,0 0 16,0 0-16,0 11 0,-2-1 15,-3 14-15,2-2 0,-1 5 16,-2-1-16,2 4 0,1-4 16,4 3-16,-1-3 15,4-1-15,0-3 0,2-2 16,-1 0-16,9-6 0,-2-1 15,2-3-15,-1-2 16,1-3-16,1-4 0,-1-1 16,-1 0-16,3-5 0,-3-1 15,3-1-15,-2-2 16,1-7-16,-1 0 0,-3-2 16,2 1-16,-6-1 0,-1-2 31,0 3-31,-3-3 0,-1 2 15,-2-1-15,-2 2 16,-1 1-16,-5 2 0,0 0 16,-2 4-16,1-1 0,-1 0 15,-2 3-15,0-1 0,-1 3 16,1 1-16,1 0 0,1 3 16,0 1-16,2 1 0,1 0 15,3 1-15,-1-1 0,3 2 16,-2-2-16</inkml:trace>
  <inkml:trace contextRef="#ctx0" brushRef="#br0" timeOffset="19978.8921">8874 6504 0,'0'0'0,"0"0"0,0 0 0,0 0 15,0 0-15,-2 11 0,-2 2 16,0 12-16,0 1 0,3 3 16,-4 1-16,8-1 15,-3-2-15,5 0 0,1-5 16,8-3-16,-2-2 0,5-5 16,1-2-16,0-4 0,-1 0 15,4-6-15,-1-3 16,3-3-16,0 1 0,0-6 15,-4 0-15,-3-3 16,-1-2-16,-2-2 0,-2 1 16,-11 17-16,0 0 0,7-22 31,0 2-31,-5-5 0,-2 2 16,-7 3-16,0-1 0,-6 5 15,-3-2-15,-3 5 16,-1-3-16,-5 5 0,0 0 15,-2 5-15,-2 0 0,0 3 16,-3-2-16,5 5 0,-2-2 16</inkml:trace>
  <inkml:trace contextRef="#ctx0" brushRef="#br0" timeOffset="20881.3304">5535 6300 0,'0'0'0,"0"0"0,0 0 15,0 0-15,0 0 0,-7 0 16,-4-2-16,-11 0 0,-2-1 31,-3 6-31,-4-3 0,2 8 0,-2-2 0,1 9 16,-1-1-16,4 7 0,-4 1 31,10 2-31,0-3 0,21-21 16,0 0-16,-10 20 15,-2-1-15,10-1 0,-1-2 16,6-3-16,-1 2 0,8-5 16,0-1-16,5 0 0,-1-2 15,10 3-15,0-2 16,3-1-16,1 0 0,-1 0 15,0-1-15,1 2 0,-2-2 16,-1 1-16,-1 0 16,-24-7-16,0 0 15,19 9-15,-2 2 0,-6 3 16,-2-3-16,-9 1 0,0-1 16,-5 3-16,-4 0 0,-2 1 15,-2 0-15,-7 2 0,0 1 16,-2-1-16,0-2 15,0 2-15,2-3 0,20-14 16,0 0-16,-20 7 0,-2-1 16,5-11-16,-1 3 15,7-7-15,-3 3 0</inkml:trace>
  <inkml:trace contextRef="#ctx0" brushRef="#br0" timeOffset="21197.8872">5279 6127 0,'0'0'0,"0"0"0,0 0 15,0 11 1,0 1-16,2 11 0,0 1 0,0 12 15,0-3-15,1 17 16,1-3-16,2 4 0,-2 0 16,2-3-16,-2 2 0,2-7 15,-1 0-15,4-6 16,-3 1-16,1-9 0,1 1 16,-1-9-16,-1-2 0,-6-19 15,0 0-15,0 0 0,0 0 16,7 6-16,-3-1 0,-1-10 15,-1 2-15</inkml:trace>
  <inkml:trace contextRef="#ctx0" brushRef="#br0" timeOffset="21502.6982">5498 6155 0,'0'0'0,"0"0"0,0 0 0,0 0 16,0 0-16,0 18 0,0-2 16,0 22-16,0-2 15,0 19-15,0 2 0,0 6 16,0-2-16,0 5 16,0 1-16,4 10 0,-2-1 15,4-7-15,-2-1 0,1-10 16,-1-2-16,1-8 0,-3-4 15,3 5-15,1-5 16,0-1-16,-3-1 16,1-10-16,-1 2 0</inkml:trace>
  <inkml:trace contextRef="#ctx0" brushRef="#br0" timeOffset="22396.3569">10314 6268 0,'0'0'0,"-6"-5"16,-1-1-16,-7-5 0,0 1 16,-4 3-16,0-2 0,-6 2 15,-2 1-15,-1 6 0,-1-1 16,-2 5-16,-1-1 15,2 7-15,-1-2 0,3 7 16,-2 2-16,-4 6 0,-2 1 16,8 9-1,-2-1-15,10 7 0,-3-3 16,13 6-16,-4-2 16,11-4-1,-1 0-15,6-2 0,1-1 0,7-4 0,-2 0 16,0-6-16,2-4 15,0-4-15,1 2 0,4-4 16,-3 0-16,5 0 0,0-3 16,2-5-16,-2 2 15,1-10-15,0 2 0,1-8 16,-3-3-16,-1 1 0,-2-1 16</inkml:trace>
  <inkml:trace contextRef="#ctx0" brushRef="#br0" timeOffset="22892.4907">10259 6512 0,'0'0'0,"0"0"0,0 0 0,-6 9 16,1 2-16,-5 6 15,0-1-15,4 2 0,-1-1 16,5 3-16,-2-2 0,4 0 16,-2-3-16,4-1 15,0 0-15,2-4 0,0-3 16,1-1-16,-1-1 0,2-3 16,0 1-16,2-6 0,-1 2 15,3-6-15,-2-2 0,2-4 16,-3-3-16,8-3 0,-4-4 15,0 4-15,0-1 16,-1 6-16,-2-1 0,-2 5 16,0-3-16,-2 10 15,0-3-15,-3 5 0,-1-4 16,2 5-16,0-1 0,0 5 16,-2-2-16,2 5 0,-2 2 15,2 2-15,0-1 0,3 1 16,-4 1-16,3 3 15,0-4-15,2 2 0,-1 0 16,4-1-16,-2-3 0,3-1 16,-3-1-16,4-2 0,-4-4 15,1 1-15,-2 1 0</inkml:trace>
  <inkml:trace contextRef="#ctx0" brushRef="#br0" timeOffset="23293.3975">10770 6471 0,'0'0'0,"0"0"0,0 0 0,-12 3 0,1 1 32,-9 7-32,0-1 15,2 3-15,1-1 0,0 2 16,2-2-16,5 3 0,-1-1 15,5-3-15,-3 1 0,7-3 16,-1 0-16,5-1 16,-2-2-16,6-1 0,-2 1 15,4 1-15,-3-2 0,5 2 16,0-4-16,0 3 16,-1 0-16,1 0 0,-2-1 15,0 4-15,-1-2 0,0 1 16,-3-1-16,-3 0 15,1 0-15,-4 3 0,-1 1 16,-3 1-16,-1-1 0,0 1 16,-3 0-16,0-1 15,0-2-15,10-9 0,0 0 0,0 0 16,0 0-16,-7 5 0,-3-4 16,4-2-16,0-4 0</inkml:trace>
  <inkml:trace contextRef="#ctx0" brushRef="#br0" timeOffset="23933.8016">10935 6046 0,'0'0'16,"0"0"-16,0 0 0,0 0 15,0 0-15,0 0 0,0 0 16,0 19-16,0-4 0,0 20 31,0 0-31,0 12 0,0 1 16,0-3-16,0 0 0,0 0 16,-2-2-16,1 0 15,-3-2-15,4-1 0,-2-2 16,2-3-16,-2 1 0,2-36 15,0 0-15,-2 32 0,-2 1 16,4-33-16,0 0 0,0 0 16,0 0-16,0 0 15,0 0-15,-2 20 0,-2 2 16,4-22-16,0 0 0,3 0 16,-3 0-16,3-10 15,-1 0-15,4-1 0,0 0 16,3-4-16,0-1 0,4-1 15,-2 0-15,6 0 16,-4 0-16,5 1 0,0 0 16,-18 16-16,0 0 0,17-9 15,-1-1-15,0 6 16,0-2-16,-5 10 0,-2-2 16,4 8-16,-4-2 15,-1 7-15,0 0 0,0 8 16,-1-2-16,1 3 0,-1-1 15,1 0-15,-2 0 0,1-2 16,-1 1-16,3-3 16,-2 1-16,1-3 0,-1-2 15,-7-15-15,0 0 0,11 11 16,-4 1-16,-1-10 16,-2 0-16,-2-2 0,-1-2 0</inkml:trace>
  <inkml:trace contextRef="#ctx0" brushRef="#br0" timeOffset="24361.1783">10322 6512 0,'0'0'0,"0"0"0,0 0 0,0 0 16,0 0-16,0 0 16,0 0-16,0 0 0,0 0 15,0 0-15,0 0 0,0 0 16,0 0-16,0 0 16,0 0-16,0 0 0,0 0 15,12 0-15,-3 0 0,14 3 16,-4 0-16,3 7 15,-2 0-15,-3 2 0,-1 1 16,-5-1-16,0 1 0</inkml:trace>
  <inkml:trace contextRef="#ctx0" brushRef="#br0" timeOffset="46768.2273">7929 11352 0,'0'0'0,"0"0"0,0 0 0,0 0 0,0 0 16,0 0-16,0 0 15,0 0-15,0 0 0,0 0 16,0 0-16,0 0 15,0 0-15,0 0 0,0 0 16,11 2-16,-1-1 16,8 2-16,-3-1 0,1 2 0,0-3 31,0 3-31,-1 0 0,1-2 0,-1 1 0,1-2 16,-2-1-16,2 4 15,-1-2-15,1 2 0,-1-2 16,1 3-16,-1-2 0,-15-3 15,0 0-15,21 4 16,-1 0-16,1 0 0,-1-3 16,-2 1-16,-1-2 0,3 0 31,-3-2-31,4-1 0,-1-1 16,-20 4-16,0 0 15,26-4-15,-1 0 0,5 0 16,-3 0-16,0 0 15,-1 0-15,1 2 0,1 1 0,-3 2 16,-1-1-16,0 2 16,-1 0-16,3 0 0,-2 0 15,2 2-15,-1-2 0,1 1 16,-1-2-16,0 1 16,0-2-16,4 0 0,-2 0 15,3 0-15,-3 0 0,4-2 0,0-2 16,0 2-16,0 0 15,0 2-15,0-2 0,3 0 16,-3 0-16,11 4 16,-3-2-16,2 4 0,-2 0 15,-4 2 1,1 0-16,-1 1 0,-1 1 0,1-2 16,-1-2-16,1 1 0,2-2 15,0 0 1,0-2-16,0 1 0,0-2 15,3 0-15,-3-2 0,2 1 16,-2-2-16,3 1 0,-1 1 16,0-3-16,-2 3 15,1-3-15,-1 0 0,0 0 0,0 0 16,3 1-16,-3-3 16,2 0-16,0 0 0,1 0 15,-2 0-15,0-2 16,-1-1-16,0 3 0,1-3 0,0 2 15,0-1 1,-1 0-16,1 0 0,-3 1 0,0-1 16,2 1-16,-1 0 0,-1 1 15,-2-2-15,3 4 0,-3-1 16,2 0-16,-1 1 16,1 4-16,-2-2 0,0 7 15,0-4-15,-2 7 0,-1-2 16,-4 0-16,-2 0 15,0 0-15,-2-3 0,4 6 16,-1-3-16,3 1 0,-3-1 16,4 0-16,-2 0 15,0 0-15,-2-2 0,4-2 16,-1-1-16,1 2 31,-1-3-31,2 0 0,-3 0 0,3 0 0,-3 0 0,1 0 31,-2-3-31,1 3 0,1-1 16,0-1-16,0-1 0,-1 3 16,0-1-16,1 1 15,-4-2-15,4 2 0,-2 0 16,2 2-16,-3-2 0,-25 0 16,0 0-16,30 1 0,-1 2 15,0-1-15,1-1 16,-3 4-16,1-4 0,-1 4 15,0-4-15,-1 3 16,-1-1-16,1-2 0,-2-1 16,-2 0-16,3 0 0,-1-1 15,-1-2-15,0 2 0,0-2 16,1 0-16,-2-1 16,1 2-16,-2-2 0,3-1 15,-1-1-15,-3 3 0,0-3 16,4 2-16,-3 0 0,-21 4 15,0 0-15,25-2 16,1-2-16,-26 4 0,0 0 16,29 0-16,0-2 0,-2 7 15,0-4-15,-2 5 16,-1-2-16,-3 2 16,1-3-16,-1 3 0,-1-1 0,0-1 15,-2-1-15,-18-3 0,0 0 16,20 5-16,-3-1 0,2-3 15,1-1-15,-20 0 0,0 0 32,19 0-32,-1 0 0,-18 0 15,0 0-15,0 0 0,0 0 16,19 3-16,1-2 0</inkml:trace>
  <inkml:trace contextRef="#ctx0" brushRef="#br1" timeOffset="131970.3803">6962 10784 0,'0'0'0,"0"0"0,0 0 16,0 0-16,0 0 0,0 0 31,0 0-31,13 0 0,-4 0 16,13 2-16,-3 0 0,1 1 15,0-2-15,0 0 0,2 2 16,2-2-16,-1-1 0,1 0 15,0 0-15,1 2 16,1-2-16,0 4 0,0-3 0,3 1 16,0 0-16,4 0 15,-2-1-15,2 2 0,0-3 16,9 2-16,-4-2 0,2 3 16,-2-1-16,1 3 0,-2 2 31,1-3-31,1-2 0,0 2 15,0-1-15,1 1 16,2-3-16,3 1 0,-1 0 16,2 0-16,1-1 0,-2 2 15,-1 0-15,3-3 0,-3 0 16,3 0-16,-2-3 0,3 0 16,-3 2-16,0-3 15,-3 1-15,5-4 0,-3 1 16,4 2-16,-4 0 0,1 1 15,-1 0-15,-1-1 0,-2-1 16,2 1-16,-2-2 0,1 1 16,-1 2-16,-5-1 0,0 0 15,1 0 1,-2 0-16,1 0 0,-3-2 16,0 3-16,-1-2 15,-3 0-15,0-2 0,-5 4 16,-1-1-16,-3 0 0,0-2 15,0-2-15,-3 0 16,1-1-16,-3 0 0,-1 0 16,0-1-16,-2-2 0,-3 0 15,-9 12-15,0 0 16,6-12-16,0-2 0,-3 1 16,-1-1-16,1 0 15,-1-1-15,-2 1 0,-2-2 16,-1 2-16,0-1 0,-1 1 0,-2-1 15,2 0-15,-1 1 0,-1-3 16,-1 1-16,0-1 0,-3-3 16,0 2-16,1-1 0,-3 1 31,0 1-31,1-4 0,-3 2 16,2 0-16,1-1 15,0 1-15,0-2 0,0 3 16,-3-3-16,1 1 0,-3 1 15,1 1-15,-1 1 0,3-1 16,-2 1-16,0 1 0,-3-3 16,1 4-16,-1-3 0,1 5 15,-3-3-15,0 2 0,-1 1 16,1-1-16,-2-1 16,1 1-16,-2 0 0,-3 2 15,1 0-15,-1 2 0,2-2 16,-5 4-16,2-1 15,-3 0-15,1 0 0,0 2 16,-2-3-16,-1 2 16,-2 0-16,-9-1 15,0 2 1,-6 1-16,-1-1 0,0 1 0,2 0 16,4 0-16,0 0 0,1 3 15,0 0-15,1 1 16,-2 0-16,2 2 0,-4 0 15,3 0-15,-1 0 0,4 2 16,-3 0-16,1 1 0,1 0 16,2 0-16,1 1 0,-4 1 15,0-2-15,2 6 16,-2-2-16,3 2 0,-1 0 16,-5 2-16,3-4 0,-2 2 15,1-1-15,5 3 16,-4 2-16,4-1 0,1-3 15,2 5-15,-1-2 0,-2 1 0,-2 0 16,7 1-16,-2-1 0,2 3 16,0-1-16,0 3 15,0-2 1,0 1-16,2 1 0,4 2 16,-1 0-16,3 1 0,-1-1 15,4 1-15,2 1 16,3-3-16,0 2 0,2-4 15,0 0-15,3 6 0,-1-5 16,5 6-16,-2-2 16,4 2-16,-1-1 0,5 2 15,-2-1-15,4 4 0,-2-3 16,4 3-16,0-2 16,3 1-16,-1-2 0,2 1 0,0-1 15,4-1-15,-1-1 0,6 1 16,0-2-16,3-3 15,-3 1-15,6-2 0,-2 0 16,4-4-16,1 2 0,1-3 16,0-2-16,2-1 15,1 0-15,3-1 0,-1-4 16,1 1-16,-1-3 0,3 3 16,0-2-16,9 2 15,-3-2-15,4 2 0,0 0 16,-4 0-16,0-3 0,-14 2 15,2-4-15</inkml:trace>
  <inkml:trace contextRef="#ctx0" brushRef="#br1" timeOffset="133381.2455">13626 9826 0,'0'0'0,"0"0"0,0 0 0,0 0 16,0 0-16,0 0 31,0 0-31,11 0 0,-1 0 16,12 0-16,-3 0 0,2 0 15,1 0-15,4 0 0,-2 0 16,1 0-16,-2-2 0,3-1 16,-1 2-16,-1-1 15,-1-1-15,-23 3 0,0 0 16,25 0-16,2-2 0,-27 2 16,0 0-16,29 2 15,-2-2-15,-27 0 0,0 0 0,24 5 0,-1-1 16,-3 1-16,0-1 0,-2 2 15,0-2-15,-18-4 16,0 0-16,16 0 0,-1 0 16,-6-3-16,-1 0 0</inkml:trace>
  <inkml:trace contextRef="#ctx0" brushRef="#br1" timeOffset="133780.6745">14622 9674 0,'0'0'0,"0"0"15,0 0-15,0 0 16,0 0-16,0 0 0,0 0 16,0 0-16,0 0 0,0 12 15,0-1-15,0 14 16,0-3-16,0 7 16,-2-4-16,0 3 0,0-3 15,0 2-15,0-5 0,2 3 16,-1 0-16,1-2 0,-3-2 15,3 2-15,0-4 0,0-19 16,0 0-16,4 22 0,-2 1 16,-2-23-16,0 0 0,0 0 15,0 0-15,8 15 0,-1 1 16</inkml:trace>
  <inkml:trace contextRef="#ctx0" brushRef="#br1" timeOffset="133984.1797">14832 10100 0,'0'0'0,"0"0"15,0 0-15,0 0 16,0 0-16,0 0 0,0 0 16,0 10-1,0-2-15,0 10 0,0-1 0,2 2 16,0-4-16,1 0 0,1 0 15,2-6-15,-2-1 0,4-6 16,0-1-16,-3-1 0,1-1 16</inkml:trace>
  <inkml:trace contextRef="#ctx0" brushRef="#br1" timeOffset="134472.5037">15114 9826 0,'0'0'0,"0"0"0,0 0 0,0 0 16,0 0-16,0 0 15,0 0-15,0 11 0,-2 1 16,0 10-16,0-3 0,2-1 15,0-2-15,4-5 16,-2-1-16,1 0 0,1-2 16,4-3-16,0 1 15,4-1-15,-3-4 0,1-1 16,-2 0-16,0 0 0,-3-1 16,2-2-16,-1 0 0,-1-2 15,-1 0-15,0 0 16,-2 0-16,-2-1 0,-2 1 15,0-2-15,-2 0 0,0 1 16,-1-3-16,1 4 16,-3-3-16,2 3 0,-3-2 31,2 3-31,-2 1 0,0 0 16,1-2-16,-1 3 15,0-1-15,0 3 0,-1 0 16,3 3-16,-3-3 0,6 3 15,-1 1 1,4-1-16,-2-2 0,2 1 0,-2 0 0</inkml:trace>
  <inkml:trace contextRef="#ctx0" brushRef="#br1" timeOffset="135048.9684">15453 9820 0,'0'0'0,"0"0"0,0 0 0,0 0 16,0 0-16,0 9 0,-2 1 15,-1 11-15,1-3 0,1 4 16,-1-3-16,4 1 0,-2-2 16,1-2-16,-1-3 15,7-1-15,-3 0 0,5-4 0,0-1 16,0-2-16,1-3 0,-3-2 15,2 0-15,-2 0 0,-1-2 16,2 0 0,-2-1-16,0 1 0,0-3 0,-3-1 15,1 1-15,0-2 16,-2-1-16,1 1 0,-1-2 16,-2 1-16,-2 1 0,-3-1 31,1 0-31,0 0 0,-1 0 0,1 3 0,-2-1 31,-2 0-31,0 0 0,1 0 0,-3 1 0,4 0 16,-2 1-16,2 2 0,1-1 31,1 0-31,-3 3 0,5-4 0,0 3 0,2-1 31,-1-1-31</inkml:trace>
  <inkml:trace contextRef="#ctx0" brushRef="#br1" timeOffset="135556.6188">15797 9840 0,'0'0'0,"0"0"16,0 0-16,0 0 0,0 0 0,0 0 0,0 0 15,0 0-15,0 0 16,2 14-16,0-6 0,2 12 16,0 0-16,2-3 15,-2 1-15,6-2 0,-3-1 16,5-3-16,-2 0 0,1-4 16,3 0-16,-5-3 0,0 2 15,6-3-15,-4 0 0,5-2 31,-1 0-31,1-2 0,-1-2 16,1-3-16,-2 3 0,2-4 16,-1-1-16,-15 7 15,0 0-15,16-8 0,-3-2 16,-13 10-16,0 0 0,12-12 16,-5 0-16,-5 2 0,-2-1 15,-2 1-15,0 1 16,-2 0-16,-3 0 0,1-1 15,-1 0-15,-3 2 16,0 0-16,0 1 0,-1 0 16,-1 2-1,0-1-15,3 1 0,-3 0 0,4 2 0,-1-2 16,0 3-16,1-1 16,1 3-16,-3-2 0,0 4 15,1-2-15,-1 2 0,0-1 0</inkml:trace>
  <inkml:trace contextRef="#ctx0" brushRef="#br1" timeOffset="138820.0171">19404 9644 0,'0'0'0,"0"0"0,0 0 0,0 0 32,0 0-32,-5 9 0,-1-4 0,-6 8 0,0-2 15,1 1-15,-1 0 0,2 0 16,1-2-16,0 1 16,0 1-16,-1 2 0,0-3 15,10-11-15,0 0 0,-11 12 16,-2 0-16,13-12 15,0 0-15,0 0 0,0 0 16,0 0-16,0 0 0,-8 13 16,-2 2-16,10-15 15,0 0-15,0 0 0,0 0 16,0 0-16,0 0 0,-5 15 31,-1-1-31,6-14 0,0 0 16,-2 11-16,0 2 0,2-13 15,0 0-15,4 12 0,0-3 16,-4-9-16,0 0 0,9 8 16,-1 0-16,6-2 15,-2-1-15,4 1 0,0-2 16,0 0-16,-1-2 16,3 0-16,-3 1 0,7-2 15,-3 1-15,-19-2 0,0 0 16,23 2-16,-1-2 0,0 2 15,0-2-15,-3 1 16,1-1-16,-20 0 0,0 0 16,0 0-16,0 0 0,19 3 15,-1-3-15,-18 0 16,0 0-16,0 0 0,0 0 16,13-4-16,0 0 0,-6-2 15,-1-2-15</inkml:trace>
  <inkml:trace contextRef="#ctx0" brushRef="#br1" timeOffset="139264.5606">19499 9574 0,'0'0'0,"0"0"16,0 0-16,0 0 0,0 0 16,0 0-16,0 0 0,2 12 15,0 0-15,0 16 0,0-4 16,2 7-1,-2-2-15,4 1 0,-2 3 0,1-2 16,-1 1-16,0-1 0,-1 0 16,-1-1-16,-1-1 15,1-1-15,-2-1 0,0 1 16,0-3-16,4-1 16,-2-3-16,-2-21 0,0 0 15,4 21-15,0-5 0,-4-16 16,0 0-16,0 0 0,0 0 15,0 0-15,0 0 0,3 16 16,1 0-16,-4-16 0,0 0 16,5 8-16,-3-1 15,0-5-15,0 1 16</inkml:trace>
  <inkml:trace contextRef="#ctx0" brushRef="#br1" timeOffset="139538.1567">19819 10093 0,'0'0'0,"0"0"0,0 0 15,0 0-15,0 0 0,0 0 16,0 0-16,1 12 15,1-4-15,2 13 0,0-2 16,0-3-16,-1 0 0,3-7 16,1 2-16,-2-10 15,-1-1-15,2-5 0,-2-2 16,-1 2-16,2-3 0</inkml:trace>
  <inkml:trace contextRef="#ctx0" brushRef="#br1" timeOffset="140031.0722">20014 9740 0,'0'0'0,"0"0"0,0 0 0,0 0 15,0 0-15,0 0 16,0 0-1,-2 11-15,-1-2 0,-3 7 0,-1 2 0,4 1 16,-3-1-16,2 2 16,0 0-16,4-1 0,0-1 15,2-1-15,0 0 0,4-4 16,-1-1-16,6-3 16,-2 1-16,5-4 0,-2-2 15,-1-2-15,0 0 0,-2-2 16,1-2-16,-1 0 15,0-2-15,-2-2 0,1 0 16,-1-1-16,3-1 0,-7 0 16,1-2-16,0 0 15,-2 1-15,-2-1 0,0-2 16,0 1-16,-2-2 0,-2 4 16,-1-3-16,-4 2 15,1-2-15,-2 4 0,1 1 16,-2 1-16,0 0 0,0 2 15,-4 0-15,4 4 16,-1 0-16,2 3 0,1-3 16,3 3-16,-2 0 0,6 2 15,-2-3-15,6-1 16,-2 2-16,2-3 0,0 0 16</inkml:trace>
  <inkml:trace contextRef="#ctx0" brushRef="#br1" timeOffset="140481.787">20337 9794 0,'0'0'0,"0"0"0,0 0 16,0 0-16,0 0 0,0 0 15,0 0-15,-2 13 0,-2-5 16,0 13-16,1-2 0,1-3 15,0-1-15,6 1 16,-1-3-16,3-3 0,1 0 16,5-3-16,-1-2 15,2-1-15,-2-2 0,0-4 32,0 1-32,-4-2 0,1-1 15,0-2-15,0 0 0,-1 3 16,-1-3-16,0-1 15,-1 0-15,-4-1 0,1 1 16,0 0-16,-2-1 0,-2 1 16,-1-3-16,-4 3 15,-1-3-15,-1 3 0,0-1 16,-4 3-16,0-1 0,-1 3 16,1 0-16,0 3 15,0-2-15,1 4 0,-3-2 16,8 0-16,-1 0 0,4 0 15,-2-2-15,6 0 0,0 1 16,4-2-16,0 1 0</inkml:trace>
  <inkml:trace contextRef="#ctx0" brushRef="#br1" timeOffset="140922.9424">20604 9843 0,'0'0'0,"0"0"0,0 0 16,0 11-16,0-3 0,2 12 16,0-2-16,4 1 15,-1-1-15,4-2 0,1-2 16,2-2-16,-3-2 16,3-5-16,-2 1 0,1-4 15,-1 1-15,2-3 0,0 0 16,-1-5-16,1 1 0,-1-2 15,3-1-15,-3-2 0,-1 2 16,0-2-16,-1 1 16,-1-3-16,-2 1 0,0 0 15,0 1-15,-2-1 0,-2 0 16,-2 1-16,0-1 16,-2 0-16,-2-2 0,-2 0 15,-2 1-15,-2-3 0,-1-3 16,-5 1-16,1-3 15,0 3-15,1 3 0,2 4 16,1-3-16,1 5 0,-2 1 16,-1 5-16,-3-3 15,1 6-15,-2 0 0,2 3 16,-3 1-16,3 1 0,-3-2 16</inkml:trace>
  <inkml:trace contextRef="#ctx0" brushRef="#br1" timeOffset="142914.7195">23216 9458 0,'0'0'0,"0"0"16,0 0-16,0 0 0,0 0 16,0 0-16,0 0 0,0 0 15,0 0-15,0 0 16,0 0-16,0 0 0,0 0 15,-6 4-15,-3-3 0,-6 11 16,-1 0-16,3 3 16,-2-2-16,3 3 0,-2-1 15,-1 5-15,2-1 16,1 1-16,-2 1 0,3 2 16,-1 0-16,2 2 0,1 2 15,2 0-15,0-2 0,5 6 16,-2-5-16,4 2 0,0-3 15,2 2-15,0-1 0,3-2 16,1-2-16,5 0 16,-2-4-16,5 0 0,-2 0 15,3-6-15,-1 0 0,4-7 16,0 1-16,2-3 16,-3-3-16,3-6 0,-3 0 15,1-3-15,0-4 0,-3-1 16,1 0-16,-5 1 15,0-3-15,0 2 16,-4-1-16,-7 15 0,0 0 0,4-16 16,-2 0-16,-4 4 0,-2 1 15,-3 0 1,-2 2-16,0 1 0,-3-2 16,-4 5-16,1-3 0,-5 3 15,-1 2-15,0 3 16,-3 0-16,1 3 0,-4 0 15,8 4-15,-3-4 0,4 4 16,0 0-16,18-7 16,0 0-16,-15 9 0,0 0 15,6 3-15,-2 0 0,11-12 16,0 0-16,-2 10 16,-1 0-16</inkml:trace>
  <inkml:trace contextRef="#ctx0" brushRef="#br1" timeOffset="143171.1661">23494 10132 0,'0'0'0,"0"0"0,0 0 16,0 0-16,0 0 0,0 10 0,0-1 15,0 13-15,-2-2 16,0-2-16,0-3 0,0-4 16,0-1-16</inkml:trace>
  <inkml:trace contextRef="#ctx0" brushRef="#br1" timeOffset="143668.0604">23733 9740 0,'0'0'0,"0"0"0,0 0 31,0 0-31,0 0 0,-6 9 16,0-2-16,-4 6 0,-1 0 16,0 9-16,2-2 15,1 4-15,-2-1 0,4 1 16,1-1-16,3 1 0,0-3 16,4-1-16,-2-3 15,5 0-15,1-4 0,-6-13 16,0 0-16,11 7 0,-4 2 15,4-6-15,0 1 16,0-2-16,1-2 0,0-2 16,0-2-16,0-2 0,-2-1 15,-1-1-15,-1-2 16,0 0-16,-2-2 0,-2 1 16,0-1-16,-4 0 15,0-2-15,-2 2 0,-2 1 16,-2 0-16,1 0 0,-2 4 0,1-4 15,-1 5-15,-3-1 0,0 3 16,-1-2-16,2 5 16,-1-2-16,0 3 0,1 0 15,0 3-15,2-2 0,1 0 16,0 2-16,6-1 16,-2-1-16,2 2 0,0-1 15</inkml:trace>
  <inkml:trace contextRef="#ctx0" brushRef="#br1" timeOffset="144203.5666">24008 9826 0,'0'0'0,"0"0"16,0 0-16,0 0 0,0 0 0,0 0 15,0 0-15,-2 11 16,-2 0-16,-4 9 0,0 2 16,1 0-16,-2-1 0,7 1 15,-1-3-15,5 1 16,-2-2-16,6-2 0,-2-2 16,2-3-16,-3-1 0,3-2 15,0-1-15,4-2 16,0-1-16,3-2 0,-1-2 15,-1-2-15,2 0 0,-2-2 32,0-1-32,2-2 0,-4-1 15,1 0-15,0 1 0,-2-3 16,-3-1-16,-1-1 0,0 1 16,-2-1-16,0-2 0,-2 3 15,-2-3-15,0 2 0,-2-2 16,0 4-16,-1-1 0,-3 2 15,-2-2-15,0 5 0,-1-1 16,-1 3-16,0-2 16,3 5-16,-4-2 0,4 3 15,0 0-15,0 3 16,2-2-16,3 0 16,-2 2-16,4 0 0,0 0 0,4-3 15,0 0-15,4-3 0,-1 2 0</inkml:trace>
  <inkml:trace contextRef="#ctx0" brushRef="#br1" timeOffset="144683.6884">24345 9828 0,'2'-10'0,"-15"47"16,8-18-16,1 3 16,-2 0-16,4 2 0,1-3 15,4 1-15,-1 0 0,6-5 16,-3 1-16,4-3 16,-3-1-16,3-4 0,-1-1 15,4-5-15,0 1 0,4-5 16,-2 0-16,-1-3 15,1 1 1,1-2-16,-1 1 0,0-5 0,0 0 0,-1-2 16,1-2-16,-1 0 15,-1-1-15,-2-1 0,0 0 16,-3 1-16,0-3 0,-5 4 16,0-1-16,-2 0 15,0-1-15,-7 3 0,1-3 31,-1 2-31,-1-1 0,-4 2 16,0-3-16,-1 3 0,-1 0 16,-5 0-16,-1-2 15,4 5-15,-1-2 0,-1 3 16,1-1-16,1 7 0,-2-3 16,0 4-16,0-3 0,5 6 31,-3-3-31</inkml:trace>
  <inkml:trace contextRef="#ctx0" brushRef="#br1" timeOffset="150357.5948">13024 11611 0,'0'0'0,"0"0"0,0 0 15,1 10-15,1 1 0,2 9 16,0 0-16,3 2 0,-4 3 16,5 2-16,-1-1 15,4 1-15,-2 2 0,1-4 16,-3 0-16,2 2 0,-1 1 16,0-2-16,-2-1 0,0 0 15,0-2-15,-6-23 16,0 0-16,0 0 15,0 0-15,6 21 0,-1 0 0,-5-21 16,0 0-16,0 0 0,0 0 16,0 0-16,0 0 15,6 16-15,-2-2 0,-4-14 16,0 0-16,3 4 0,-2-2 16,1-4-16,0-2 0,4-3 15,-2-2-15,1-5 0,-1 1 16,7-4-16,-4 2 15,6-4-15,0-3 0,0 2 16,-1-1-16,1 6 0,1-3 16,2 4-16,-1-3 15,-15 17-15,0 0 0,21-9 16,-3-1-16,-1 6 16,1 1-16,-3 3 0,1-3 0,-5 8 31,0-4-31,-6 5 0,-1 0 15,0 2-15,-2-1 0,-4 4 16,0-1-16,-2 1 16,-2 2-16,-2-1 0,-2 3 15,-1 0-15,-1-1 0,-3 2 16,-1-1-16,16-15 0,0 0 16,0 0-16,0 0 0,-15 13 15,-3-4-15,18-9 0,0 0 16,-17 3-16,1 2 15,9-10-15,-3 1 0,6-7 32,-2-1-32,4 0 0,0-1 0</inkml:trace>
  <inkml:trace contextRef="#ctx0" brushRef="#br1" timeOffset="150679.8576">13564 11428 0,'0'0'0,"0"0"0,0 0 16,0 0-16,0 0 0,0 0 15,0 0-15,0 0 16,0 0-16,0 18 0,0 0 16,0 19-16,0-2 0,0 12 15,0 2-15,0-3 0,0 1 16,1-1-16,1-2 15,2-2-15,-2-1 0,0-4 16,-2 0-16,4-4 16,-2 2-16,3-6 0,-1-1 15,3-8-15,-2 1 16,5-8-16,-3 1 0,0-8 16,-1 0-16,-3-8 0,1 0 15,2-2-15,-2-3 0</inkml:trace>
  <inkml:trace contextRef="#ctx0" brushRef="#br1" timeOffset="151153.1544">13826 11836 0,'0'0'0,"0"0"0,0 0 16,0 0-16,0 0 0,0 18 15,0-2-15,1 16 0,1-2 16,2-3-16,0-2 16,3-5-16,-4-1 0,7-5 15,-1 0-15,3-6 16,-2-3-16,-3-3 16,2-2-16,-1-4 0,-1-1 0,3-3 15,-2-1-15,0-6 0,-1 2 16,2-3-16,-3-2 15,2-3-15,-2-1 0,-3 1 16,1-2-16,0 6 0,-1 0 16,-1 2-16,0 1 0,0 5 15,-1 0-15,-1 4 16,0-1-16,0 4 0,0-1 16,0 10-16,0-1 0,0 6 15,0-2-15,0 5 16,0 1-16,4 4 0,-2-2 15,2 1-15,0 1 16,3-2-16,0-1 0,-7-17 16,0 0-16,9 12 0,-1 0 15,2-10-15,-2-2 0,-1-2 16,1 0-16</inkml:trace>
  <inkml:trace contextRef="#ctx0" brushRef="#br1" timeOffset="151649.4761">14216 11878 0,'0'0'0,"0"0"0,0 0 16,0 0-16,0 0 0,0 0 16,0 0-16,13 4 0,0-3 15,9 5-15,0-1 0,0-5 16,-1 0-16,0-7 15,1 2-15,1-7 0,-2 1 16,-3-6-16,-3 0 0,-1 3 16,-3-3-16,-1 3 15,0-4-15,-10 18 0,0 0 16,6-18-16,-2 0 0,-6 3 16,0-3-16,-6 7 15,0-3-15,-2 10 0,1-2 16,-2 6-16,0 0 15,0 4-15,-2-1 0,2 8 16,0-1-16,-3 5 0,1 1 16,1 8-16,-1-1 15,5 2-15,0 1 0,4 0 16,0-3-16,4 0 0,0 0 16,6-4-16,-3 1 0,8-2 15,-4-3-15,5 1 16,0-2-16,4-3 0,0 1 15,1-3-15,1 0 0,4-3 16,-1-1-16,1-3 16,-1-2-16,3-4 0,-3-1 15,-1-1-15,1-1 0</inkml:trace>
  <inkml:trace contextRef="#ctx0" brushRef="#br1" timeOffset="152099.9602">15774 11853 0,'0'0'0,"0"0"0,0 0 0,-10 0 15,1-2-15,-9-1 0,-2-1 16,1 6-16,-3 0 0,-2 12 16,1-2-16,3 8 15,0 0-15,5 3 0,-1 1 16,5 3-16,-2 0 0,4 5 15,0 0-15,7 6 16,-2 0-16,10-3 0,-1-1 16,9-11-16,-2 1 0,8-12 15,-3-1-15,6-9 16,-1 0-16,1-8 0,1-1 16,4-11-16,-3 0 0,3-5 15,-3-4-15,5-10 16,-4 1-16,-2 0 0,0 1 15</inkml:trace>
  <inkml:trace contextRef="#ctx0" brushRef="#br1" timeOffset="152394.0125">15970 11915 0,'0'0'0,"-1"4"0,-4 0 16,-1 8-16,0-3 15,-1 9-15,-1 0 0,2 0 16,0-1-16,4 0 0,0-2 15,4-3-15,0-1 16,4-2-16,-2-3 16,4-1-16,0-1 0,1-1 15,1-3-15,2-3 0,-3-1 0,4-1 16,-2-3-16,-2-3 0,2 2 0,-4-1 16,1-2-16,-4-2 15,0 2-15,-2-3 0,-2 1 31,-2 2-31,-2-1 0,-2 5 16,-2-2-16,1 8 0,-4-1 16,4 0-16,-1 0 15,1 3-15,-2-5 0,4-1 16,-1 1-16</inkml:trace>
  <inkml:trace contextRef="#ctx0" brushRef="#br1" timeOffset="152713.3671">16300 11405 0,'0'0'0,"0"0"16,0 0-1,0 13-15,-3 0 0,1 16 0,-2-4 0,2 14 0,-2-1 16,2 17-16,-1 0 0,1 3 31,-2 1-31,4 0 0,-3-2 16,3-1-16,-2-3 0,4-6 15,1-3-15,1-5 16,0-1-16,3-4 0,-1-3 0,-6-31 16,0 0-16,0 0 0,0 0 15,15 15 1,-4-2-16,1-19 0,-2-1 15,-2 0-15,-1-1 0</inkml:trace>
  <inkml:trace contextRef="#ctx0" brushRef="#br1" timeOffset="153048.8807">16460 12043 0,'0'0'0,"0"12"16,-2-3-16,0 12 0,-2-4 15,4 3-15,0-3 0,6-1 16,-2 0-16,6-7 0,-3 1 16,4-6-16,-2-2 15,2-4-15,1-2 0,-3-1 0,1-1 16,0-4-16,-2 0 0,-3-2 16,1 1-16,-4-3 15,0-3-15,-2 2 0,-2-1 16,-2 1-16,-2-3 0,-1 2 15,-2 1-15,-2 4 16,0 0-16,-4 7 0,1 0 16,2 4-16,-1 0 15,1 2-15,-2 0 0,7 0 16,-3-2-16,4 0 0,-2-2 16,4 2-16,-1-2 0</inkml:trace>
  <inkml:trace contextRef="#ctx0" brushRef="#br1" timeOffset="153523.4981">16727 11836 0,'0'0'0,"0"0"0,0 0 0,0 0 31,0 0-31,4 12 0,-2-1 16,8 10-16,-2 1 0,1 2 15,2 1-15,-4 0 16,-1 1-16,3-2 0,2 3 16,-2-1-16,-1-3 0,0 1 15,0-3-15,-8-21 0,0 0 16,0 0-16,0 0 0,0 0 16,0 0-16,5 20 15,-1-1-15,-4-19 0,0 0 16,4 13-16,-2-1 0,0-9 0,-2-1 15,2-7-15,-2 3 0,0-8 16,0 4-16,1-8 0,2 0 16,1-4-16,0 0 31,5-7-31,-1 0 0,4-3 16,0 0-16,6 1 0,-2-2 15,7-5-15,1 1 16,5 3-16,1-1 0,3 6 15,-2-3-15,-4 14 16,2 1-16,-9 8 0,2-1 16,-2 6-16,-3-2 0,3 6 15,-1-2-15,1 7 0,-2-4 16,-18-5-16,0 0 0,15 10 16,-1-2-16</inkml:trace>
  <inkml:trace contextRef="#ctx0" brushRef="#br2" timeOffset="166139.8115">6066 6015 0,'0'0'0,"0"0"16,0 0-16,11 0 15,1 0 1,11 0-16,-2 0 0,-1 0 0,0 0 0,-5 2 16,1-1-16,-5 6 15,1-3-15,-7 8 0,0-1 16,-5 5-16,-2-1 0,-3-1 16,0 0-16,-1 2 15,-2-2-15,1 0 0,-4 1 16,2 3-16,-2 0 0,0-4 15,2-1-15,3-1 0,1-3 16,0-2-16,1-2 0,4 1 16,-2-1-16,4-2 0,-2-1 15,6 0 1,-2-2-16,6-2 0,-3 0 0,8 0 16,-4 1-16,4-2 15,-1 0-15,3 0 0,-1 0 0,-16 3 16,0 0-16,20-4 0,-1 0 15,-19 4-15,0 0 16,21 0-16,-1 0 0,-20 0 16,0 0-16,0 0 0,0 0 15,15 2-15,1-2 0</inkml:trace>
  <inkml:trace contextRef="#ctx0" brushRef="#br2" timeOffset="166311.9398">6524 6290 0,'0'0'0,"0"0"15,0 0-15,0 0 0,0 0 16,0 0-16,0 0 16,0 10-16,0-2 0,0 7 15,0-2-15</inkml:trace>
  <inkml:trace contextRef="#ctx0" brushRef="#br2" timeOffset="167125.4843">6696 5978 0,'0'0'16,"0"0"-16,0 0 0,-7 10 16,1-1-16,-3 11 0,-3-2 15,0 5-15,1 2 0,1 1 16,0 0-16,3 2 15,-4-3-15,5 0 0,1-2 16,5-23 0,0 0-16,0 25 0,-2-4 0,8-1 31,-3-1-31,8-5 0,-2 0 16,3-6-16,-2 0 0,3-7 15,-2-1-15,2-1 16,-4-1-16,4-4 0,-2-1 15,-2-2-15,3-1 0,-5 0 16,-1-1-16,0-1 16,-3-2-16,-1 1 0,1-1 15,-3 0-15,-3-2 0,0 2 0,-3 0 16,0 0-16,1 1 0,-5 1 16,2-1-16,1 1 0,-3 0 15,0 4 1,1-2-16,-1 2 0,0-1 0,0 4 15,1-1-15,-2 1 0,2 1 16,1 1-16,1-2 0,0 3 31,0-1-31</inkml:trace>
  <inkml:trace contextRef="#ctx0" brushRef="#br2" timeOffset="167995.2081">7083 6298 0,'0'0'0,"0"0"0,0 0 0,0 0 15,0 0-15,0 0 16,0 0-16,0 0 0,0 0 16,0 0-16,0 0 0,0 0 15,0 0-15</inkml:trace>
  <inkml:trace contextRef="#ctx0" brushRef="#br2" timeOffset="168469.5547">7346 6041 0,'0'0'16,"0"0"-16,0 0 0,0 0 0,0 0 15,0 0-15,0 0 0,0 0 16,0 0-16,0 9 15,-2 1-15,1 10 0,-2-3 16,3 1-16,0 0 0,4-3 16,0 0-16,4-2 15,-3-1-15,9-3 0,-5 0 16,4-4-16,0 0 0,-2-4 16,-2 2-16,2-3 15,-2-3-15,-1 2 0,0-4 16,0 1-16,-2 0 0,-1-2 15,1 1-15,-1-2 0,-3 0 16,-2-1-16,0-2 0,-2 3 16,-3-4-16,1 4 15,-1-3-15,-3 3 0,0 0 16,-2 3-16,1-3 16,-1 6-16,0-2 0,0 3 15,-1-3-15,2 6 0,2-3 16,3 1-16,-2 1 0,5-1 15,-1 2-15,2-1 0,-2 0 16</inkml:trace>
  <inkml:trace contextRef="#ctx0" brushRef="#br2" timeOffset="168911.686">7743 6070 0,'0'0'0,"0"0"31,0 0-31,0 0 0,0 0 0,0 0 16,0 0-16,0 13 0,-3-3 16,1 12-16,0-2 0,4-2 15,-2-1-15,6-2 16,-2-1-16,8-3 0,-3-1 15,3-5-15,-1 1 0,1-2 16,-1-3-16,1 2 0,0-3 16,-1-3-16,-1 2 0,0-3 15,0 0-15,-3-1 16,-1-4-16,1-1 16,-2-1-16,-1-2 0,0 2 0,-4-3 15,0-2-15,-2 3 16,0-1-16,-4 2 0,1 1 15,-4 3-15,0-2 0,-1 5 16,-2-5-16,1 7 16,-4 0-16,4 4 0,-2-1 15,2 4 1,-1-3-16,5 6 0,-4-3 16,5 2-16,-1-1 0</inkml:trace>
  <inkml:trace contextRef="#ctx0" brushRef="#br2" timeOffset="169343.3038">8160 6046 0,'0'0'16,"0"0"-16,0 0 15,0 0-15,0 0 0,0 12 16,0 0-16,0 9 0,0 1 16,2 0-16,-1-3 0,5-1 15,-1-1-15,6-3 0,-1 0 16,4-4-16,0-2 0,0-4 16,-1 0-16,1-4 15,0 0-15,1-4 0,-1 0 16,-1-2-16,0 0 0,-2-1 15,-1-2-15,0-1 16,-3-2-16,-1-1 0,-2-1 16,-2 1-16,0-1 0,-6 1 15,-2 0-15,-1 1 0,-1-1 16,-4 3-16,1 0 0,-7 4 31,1-2-31,-7 4 0,0-2 0,1 6 0,-1-1 16,0 2-16,1-1 0,3 0 15,-1 0-15</inkml:trace>
  <inkml:trace contextRef="#ctx0" brushRef="#br2" timeOffset="169753.8907">7167 6284 0,'0'0'0,"0"0"15,0 0 1,0 0-16,0 0 0,0 0 15,0 0-15,0 0 16,0 0-16,0 14 0,0-1 16,-2 17-16,-2-3 0,-9 7 15,1-2-15,-4-5 16,-1 1-16</inkml:trace>
  <inkml:trace contextRef="#ctx0" brushRef="#br2" timeOffset="175334.2548">15884 7821 0,'0'0'0,"0"0"0,0 0 0,0 0 16,0 0-1,0 0-15,0 0 0,0 0 16,0 0-16,2 11 0,0-1 15,0 10-15,0-3 16,2 1-16,-2-3 16,1 3-16,2-2 0,-1-3 0,-2 2 15,3-3-15,1-1 0,0-2 16,0 0-16,0-2 0,-2 2 16,0-4-16,-1-1 15,1 0-15,0-1 0,3 0 16,-4-3-16,3-3 15,0 2-15,-1-3 0,1 0 16,1-2-16,-2-2 0,3 0 16,-2-2-16,2 1 0,-2-2 15,0 2 1,-1-1-16,1 2 0,-2-1 16,2-1-16,-2 0 0,2 4 15,-1-1-15,1 0 0,2 0 16,-1 1-16,-1 1 0,-4 2 15,0-1-15,-2 1 0,0 2 16</inkml:trace>
  <inkml:trace contextRef="#ctx0" brushRef="#br2" timeOffset="176038.3843">15869 9024 0,'0'0'0,"0"0"0,0 0 16,0 0-16,0 0 0,0 0 15,0 0-15,6 13 16,-4-5-16,5 12 0,-1 0 16,0-2-16,-3-2 15,4 1-15,-1-2 0,-1 0 16,-1-4-16,0-3 0,0 0 15,0-2-15,-2-2 16,0-1-16,0 1 0,2-3 16,0-1-16,3-1 15,-1-3-15,4-2 0,-2 1 16,3-5-16,0-1 0,0-6 16,0 2-16,6-6 15,-2-3-15,3 4 0,-1-1 16,-17 21-16,0 0 0,0 0 15,0 0-15,0 0 16,0 0-16,13-18 0,0-2 16,-13 20-16,0 0 0,0 0 15,0 0-15,9-13 16,-4-3-16,-3 9 0,-2-4 16,-2 3-16,0-1 0</inkml:trace>
  <inkml:trace contextRef="#ctx0" brushRef="#br2" timeOffset="178572.4383">13182 13668 0,'0'0'0,"0"0"0,0 0 0,13 0 16,-4 0-16,13 0 15,-3 0-15,3 0 0,-3-3 16,2 1-16,2 0 15,-3 0 1,-1-2-16,1 1 0,-3-1 0,-17 4 0,0 0 16,19-2-16,-1 0 0,-18 2 15,0 0-15,0 0 16,0 0-16,17 2 0,1 0 16,-18-2-16,0 0 0,16 2 15,-2-2-15,-1-4 0,2 0 16,-4-2-16,1-2 0</inkml:trace>
  <inkml:trace contextRef="#ctx0" brushRef="#br2" timeOffset="179333.8277">13988 13394 0,'0'0'0,"0"0"0,0 0 0,0 0 16,0 0-16,0 0 16,0 0-16,0 16 0,0 1 15,2 13-15,0 2 16,1-1-16,-1 0 0,0 0 0,0-2 15,-1-1-15,-1-2 16,2 0-16,0-2 0,-2-24 16,0 0-16,4 25 0,0-1 15,-4-24-15,0 0 0,7 25 16,2 1-16,-9-26 16,0 0-16,9 18 0,-1-1 31,-3-13-31,2 0 0,-3-4 15,0 0-15</inkml:trace>
  <inkml:trace contextRef="#ctx0" brushRef="#br2" timeOffset="180490.824">14488 13462 0,'0'0'0,"0"0"0,0 0 16,0 0-16,0 0 0,0 0 0,0 0 15,-6-1-15,-2-3 16,-5-2-16,-3 1 0,5-4 15,-4 1-15,6 1 16,-2-1-16,0 4 0,1-2 16,0 3-16,0-1 0,-1-1 15,-1 1-15,0 4 16,-1-2-16,-1 4 0,-2-2 16,2 4-16,-1 1 0,1 0 15,1 1-15,1 4 0,0-1 31,3 6-31,-3-2 0,1 8 16,0 0 0,5 0-16,-3-1 0,7-1 0,-1-1 15,3-18-15,0 0 0,2 18 16,-2-3-16,5 2 0,0-3 16,-5-14-16,0 0 15,8 9-15,-1 0 0,5-1 16,-1-1-16,-2-4 0,1-1 15,2 1-15,-1-3 16,2-3-16,-4 1 0,2-4 16,0 0-16,-2-2 0,1 1 0,0-2 15,0-2-15,-3-1 0,1 0 16,0 3-16,-2-3 0,0 2 16,-1-2-1,-1 4-15,0-1 0,1 1 0,-4-2 16,3 2-16,-2 0 0,0 2 15,0 2-15,0 0 16,-2-3-16,2 2 0,-2 1 16,2 3-16,-2-2 0,1 3 15,2-1-15,-1 2 0,0-1 16,3 7-16,-3-3 16,0 5-16,-2-3 0,2 8 15,-1-3-15,-1 8 16,0-4-16,0 9 0,0-1 15,0 3-15,0-1 0,0 3 16,0-2-16,2 1 16,-2 1-16,2-1 0,-2-1 15,4-1 1,-2 1-16,0-3 16,0 0-16,0-1 0,-1 0 15,1-1-15,0 1 0,-2-22 16,0 0-16,7 18 0,-3 0 15,-4-18-15,0 0 0,3 9 16,1 1-16,0-8 0,-2 0 16</inkml:trace>
  <inkml:trace contextRef="#ctx0" brushRef="#br2" timeOffset="180747.3401">14699 13943 0,'0'0'0,"0"0"0,0 0 16,0 0-1,0 0-15,0 11 0,0 1 0,5 12 0,-3-1 0,4 0 16,-3-3-16,3-3 15,-2 0-15,0-10 0,-1-1 16,4-9-16,-3-3 0,0 0 16,-1 0-16</inkml:trace>
  <inkml:trace contextRef="#ctx0" brushRef="#br2" timeOffset="181289.3983">14957 13527 0,'1'-9'0,"-15"46"0,7-17 15,-1 2 1,1-3-16,3 5 16,-1-3-16,3 5 0,0-3 15,4 1-15,0-3 0,3 2 16,-1-4-16,3-3 16,-1 0-16,-6-16 0,0 0 0,11 9 15,1 1-15,2-8 0,-2-2 0,-1-2 16,-1-2-16,0-2 15,1-2-15,-2-1 0,2-3 16,-4-2-16,-1-2 0,-1 0 16,1-3-16,-1 0 15,-1-4-15,-2 4 0,-2-1 16,-2 3-16,-2-1 0,-3 4 31,2-2-31,-3 7 0,0-1 16,0 4-16,-2-1 0,0 2 15,-2 1-15,0 4 0,1 0 16,-1 4 0,0-2-16,3 4 0,-1-2 0,4 2 15,-2-2-15,6 2 0,-1-2 16,3-4-16,-2 0 0,4-2 16,-2 0-16</inkml:trace>
  <inkml:trace contextRef="#ctx0" brushRef="#br2" timeOffset="182216.985">13431 13496 0,'0'0'0,"0"12"0,-2 0 16,0 12-16,-1-2 0,3 5 15,-2-2-15,2 7 16,-2-2-16,4-1 0,-2 0 15,2-7-15,-1-3 0</inkml:trace>
  <inkml:trace contextRef="#ctx0" brushRef="#br2" timeOffset="183240.7019">15366 13450 0,'0'0'0,"0"0"0,0 0 0,0 0 0,0 0 16,-7 11-16,-1-1 0,-4 10 16,0-1-16,2 7 15,0-1-15,5 3 0,-3-3 16,4 1-16,-2-3 0,6 1 15,-2-1-15,4-3 16,-2 0-16,0-20 0,0 0 16,8 16-16,-2-3 0,5-5 15,0-2-15,-2-4 16,1 0-16,2-4 0,-3-2 16,3-2-16,0-1 0,-2-3 15,-1-1 1,0 0-16,-4-3 0,1 3 0,-2-3 15,-1 0-15,-1 1 0,0 1 16,-2-3-16,-2 6 16,0-3-16,-1 2 0,-3 1 15,-2 3-15,0-3 0,-2 4 16,1-1-16,-1 4 0,-2 0 16,1 2-16,-1-1 15,2 2-15,1-1 0,0 0 16,2 0-16,3 0 0,-2-1 31,4-4-31,0 1 0,2-1 16,0-4-16,2 3 0,-2-1 15</inkml:trace>
  <inkml:trace contextRef="#ctx0" brushRef="#br2" timeOffset="183925.3734">15742 13591 0,'0'6'0,"-5"-34"0,1 14 15,0 5-15,1-1 0,-1 4 0,-1 1 0,1 2 16,-1 1-16,-1 4 0,0 1 15,1 2-15,-2 1 16,3 2-16,-2-1 0,5 8 16,-3-4-16,2 5 15,0-1-15,2 5 0,-2-2 16,6 5-16,-2 1 0,3-2 31,-1-3-31,4-2 0,0 1 16,4-4-16,-3 0 0,3-4 15,0-2-15,0-4 0,-3 0 16,5-4-16,-2-2 0,1-1 16,0-2-16,-2-2 15,0-2-15,0-3 0,-2 0 16,1 2-16,-3-5 0,3 1 16,-5 1-16,-1-1 0,-2-2 15,0 2-15,-2-2 0,-2 5 16,0-3-16,-4 3 15,-1-3-15,-5 4 0,1 0 16,-5 4-16,1-2 0,-7 4 31,0 0-31,3 6 0,-2-2 16,2 2 0,-3 0-16,4-2 0,1 0 0,2 0 15,2-2-15</inkml:trace>
  <inkml:trace contextRef="#ctx0" brushRef="#br2" timeOffset="188252.7098">20679 7799 0,'0'0'0,"0"0"0,0 0 16,0 0-16,0 0 16,0 0-16,0 0 0,0 0 15,0 0-15,0 0 16,0 0-16,2 9 0,0-1 0,0 10 16,0-2-16,2-1 0,-3 1 15,3-4-15,0-1 0,-2-1 16,0-2-16,0 0 15,-2-2-15,3-2 0,-3 1 16,1-2-16,-1-1 0,0 0 16,0-2-16,0 0 15,0 0-15,2-2 0,0-2 16,4-2-16,0-2 0,5-2 16,-1-2-16,2 1 0,-1-2 15,-3 4-15,-1-3 16,1 3-16,-3-1 0,4 2 15,-3-2-15,1 3 16,-1-4-16,0 4 0,-2-3 16,0 1-16,0 2 0</inkml:trace>
  <inkml:trace contextRef="#ctx0" brushRef="#br2" timeOffset="190093.5119">20764 9047 0,'0'0'0,"0"0"0,0 0 31,0 0-31,0 0 0,3 10 15,0 1-15,3 6 0,-3 1 16,5-2-16,-2 0 0,-3-3 16,2 0-16,-1-3 15,0 0-15,0-4 0,-1 0 16,-1-2-16,0-1 0,2 2 16,-2-4-16,0 3 15,-2-4-15,3 1 0,-2-1 16,3 0-16,-2-1 0,4-4 15,-1 0-15,5-2 0,0-3 16,2-2-16,-3 1 16,5-4-16,-2 2 0,4-3 15,-1 0-15,-1 3 0,-3-3 16,3 5-16,-5-4 0,-1 8 16,-1-3-16,0 4 0,-3 0 15,-1 2-15,-1 0 0,2 2 16,-2 1-16,-2-2 15,-2 0-15,0 0 0,0 0 0</inkml:trace>
  <inkml:trace contextRef="#ctx0" brushRef="#br2" timeOffset="193117.3572">18483 13657 0,'0'0'0,"0"0"0,0 0 0,0 0 16,0 0-16,0 0 15,0 0-15,0 0 0,0 0 16,0 0-16,0 0 0,0 0 16,0 0-16,0 0 0,0 0 15,0 0-15,0 0 16,11-2-16,-4-1 0,12-1 16,-1 0-16,2 2 0,-3-1 15,1 3-15,-1-3 16,1 7-16,1 0 0,-6 5 15,0-1-15,-2 6 16,-2 0-16,-3 4 0,-2 0 31,-4 3-31,0-1 0,-2 3 16,0 1-16,-4-1 0,-1-1 16,1 2-16,-3-3 0,2-1 15,-3 0-15,1-3 16,-2-1-16,11-16 0,0 0 15,0 0-15,0 0 16,-10 14-16,-2-3 0,12-11 16,0 0-16,0 0 0,0 0 15,0 0-15,0 0 16,-10 8-16,1 1 0,9-9 16,0 0-16,0 0 0,0 0 15,-6 1-15,0 1 16,8-2-16,-2-2 0,6 1 15,-2-2-15,5-1 0,1 0 16,4 2-16,-3-2 16,8 3-16,-4-3 0,7 2 15,0-2-15,-3 2 16,1 0-16,-20 2 0,0 0 16,21 2-16,0-2 0,1 3 15,-2 0-15,-20-3 0,0 0 16,18 3-16,0 1 15,-18-4-15,0 0 0,13 2 16,1-2-16,-8-3 0,0-3 16,-3 0-16,-1-3 0</inkml:trace>
  <inkml:trace contextRef="#ctx0" brushRef="#br2" timeOffset="193734.5436">18787 13646 0,'0'0'0,"0"0"0,0 0 0,0 0 16,0 0-16,0 0 16,0 0-16,9 0 0,2-2 15,8 0-15,0 0 0,4 1 16,-4-2-16,1 3 15,-2-2-15,-1 4 0,-1-2 16,-1 4-16,1 0 0,-4 2 16,-1-1-16,-3 12 15,-2-4-15,-4 6 0,-2-1 16,-2 4-16,-2 0 0,-1 3 16,-2-1-16,-1-3 15,1 1-15,-1-3 0,-2-1 16,10-18-16,0 0 0,0 0 15,0 0-15,0 0 0,0 0 16,-8 16 0,-1-2-16,9-14 0,0 0 15,0 0-15,0 0 0,-6 9 16,-2 0-16,8-9 16,0 0-16,-2 2 0,0 0 15,6-2-15,-2-2 0,4-3 16,-2 1-16,5 0 0,-1-2 15,4 3-15,0-2 16,1 0-16,1-1 0,1 4 16,1-2-16,0 3 15,0-2-15,0 3 0,-2 0 0,-14 0 16,0 0-16,13 3 16,1-2-16,-14-1 0,0 0 15,13 4-15,2 0 16,-15-4-16,0 0 0,0 0 0,0 0 15,9 4-15,-1 1 0,-5-2 16,2-1-16</inkml:trace>
  <inkml:trace contextRef="#ctx0" brushRef="#br2" timeOffset="193958.6495">19327 13913 0,'0'0'0,"0"0"15,0 0 1,0 0-16,0 0 16,0 0-16,0 0 0,0 0 0,0 0 15,0 12-15,0-1 16,0 13-16,0-2 0,0-1 16,0-1-16,0-2 15,0-1-15,0-9 0,0-1 16,2-7-16,0-2 0,0-1 15,-1-1-15</inkml:trace>
  <inkml:trace contextRef="#ctx0" brushRef="#br2" timeOffset="195013.6158">19542 13604 0,'0'0'15,"0"0"-15,0 0 0,0 0 16,0 0-16,0 0 0,0 0 0,-1 10 16,-4-2-16,-1 10 0,0-1 15,3 3 1,-3-2-16,2 2 0,0-3 0,4 1 16,0-2-16,2-3 0,0 1 15,4-5-15,0 0 16,3-2-16,1-2 0,4-3 15,0-2-15,-1-2 16,0 0 0,0-1-16,-2-4 0,-1-2 15,-2 2-15,0-1 0,-1-1 16,-1 0-16,0 0 16,-2 0-16,0 0 0,0 1 15,-2 0-15,-1 3 16,-1-3-16,0 2 0,-1-3 0,-3 4 15,0-3-15,-2 3 16,-2-2-16,0 2 0,1-2 16,-1 3-16,0 0 0,0 1 15,1-1-15,1 0 16,-3 1-16,6 0 0,-3 1 16,2 0-16,0 0 0,4 0 15,-2-1-15,4 0 0,0-1 16,4 2-16,-2-1 15,6 1-15,-2-1 0,1 3 16,1-1-16,2 2 0,-1-1 16,3 0-16,-2 0 15,1 3-15,2-1 0,-2-1 16,2-1-16,-4 0 16,1-1-16,-12 1 0,0 0 15,13 0-15,2 0 0,-15 0 16,0 0-16,0 0 15,0 0-15,0 0 0,0 0 0,13 0 16,0 0-16,-13 0 16,0 0-16,0 0 0,0 0 15,10 0-15,0 0 0,-10 0 16,0 0-16,4 3 0,-2-1 16,-4 6-16,0-2 15,0 6-15,0-3 16,2 6-16,-2-3 0,2 5 15,-2-1-15,4-1 0,-2-1 16,4-1-16,-2 1 0,3-3 16,-1 2-16,5-4 15,-4 2-15,5-3 0,-1 0 16,6-4 0,-4-1-16,3-3 0,-2 0 15,3-3-15,-2 0 0,0-2 16,-1-2-16,-12 7 15,0 0-15,12-11 0,0 1 16,-12 10-16,0 0 0,0 0 16,0 0-16,6-12 15,-1 0-15,-3 3 0,-2-4 16,-4 4-16,1-1 0,-3 0 16,-3 1-16,9 9 0,0 0 0,-7-9 15,-3 2-15,10 7 16,0 0-16,0 0 0,0 0 15,-10-8-15,1-1 0,1 2 16,1-1-16,7 8 16,0 0-16,-2-8 0,0 1 15,4-1-15,0 0 0</inkml:trace>
  <inkml:trace contextRef="#ctx0" brushRef="#br2" timeOffset="195631.7855">20204 13557 0,'0'0'0,"0"0"15,0 0-15,0 0 16,0 0-16,0 0 0,0 0 31,0 0-31,0 0 0,0 0 16,0 0-16,-1 12 0,-3-2 16,-4 13-16,0 1 15,2-2-15,-2-1 0,5 1 16,-1 0-16,6-1 15,-2-2-15,4 3 0,-1-2 16,-3-20-16,0 0 0,10 18 0,-2-2 0,-8-16 16,0 0-16,15 11 0,2 1 15,0-3-15,1-4 16,-3-3-16,1-2 0,-5-4 16,1 1-16,-2-4 0,-3-1 15,1-2-15,1 0 16,-1 2-16,-2-4 0,-3-1 15,1-1-15,1 3 16,-3-4-16,0 4 0,-2-1 16,-2 1-16,-3-4 0,1 4 15,-1-2-15,-1 1 16,-2-3-16,-3 4 0,2-1 16,-1 0-16,-2 1 0,0 1 31,1-2-16,1 4-15,-2-1 0,1 4 0,-1-1 0,0 4 16,-2-2-16,5 4 16,-3 0-16,4 2 0,0 0 15,3 2-15,-1-2 0</inkml:trace>
  <inkml:trace contextRef="#ctx0" brushRef="#br2" timeOffset="200526.9295">24496 7838 0,'0'0'16,"0"0"-16,0 0 0,0 0 15,0 0-15,0 0 0,0 0 16,0 0-16,0 0 0,0 0 16,0 0-16,0 0 15,0 0-15,4 8 0,-2-1 16,5 7-16,-1 0 0,0-3 15,-3-4-15,2 0 0,-1 1 16,2-2-16,-3 1 16,3-4-16,-2 0 0,3 0 15,-2-1-15,1 0 16,0-2-16,3 0 0,0-2 16,1-3-16,-2 2 0,2 0 15,-1-4-15,1 1 16,-3-2-16,2 3 0,-1-3 15,-1 4-15,-1-3 0,0 4 16,0-1-16,-2 0 16,0 0-16,-1 0 0,1-2 15,-2 2-15,0-2 0,-2 1 16,0-2-16</inkml:trace>
  <inkml:trace contextRef="#ctx0" brushRef="#br2" timeOffset="201634.8051">24506 9140 0,'0'0'0,"0"0"0,0 0 16,0 0-16,0 0 0,0 0 15,0 0-15,0 0 0,0 0 16,0 0-16,0 0 0,3 10 16,-1-3-16,6 10 15,-3-2-15,4 1 0,-3 0 16,1-3-16,-1-1 0,1-2 15,-4-1-15,3 1 0,-2-2 16,0-1-16,-1 2 0,1-1 16,0 0-16,1-1 15,-1-1-15,0 2 0,0-2 16,2 0-16,-3-2 0,4 0 16,-3-2-16,2 0 31,-1 1-31,3-3 0,0-3 15,2 1-15,-3 0 0,6-4 16,-4 0-16,4-2 16,0-2-16,0-1 0,1-3 15,3-2-15,1-1 0,-1 0 16,0 0-16,-17 17 0,0 0 16,15-16-16,-1 1 15,-14 15-15,0 0 0,0 0 16,0 0-16,0 0 0,0 0 15,14-14-15,0 1 0,-14 13 16,0 0-16,0 0 16,0 0-16,0 0 0,0 0 15,9-8-15,-1-3 16,-8 11-16,0 0 0,0 0 16,0 0-16,0 0 0,0 0 15,5-4-15,-1-1 0,-4 5 16,0 0-16,0 0 15,0 0-15,0 0 0,0 0 16,5-4-16,-1 0 0,-4 4 16,0 0-16,0 0 15,0 0-15,0 0 0,0 0 16,2-2-16,0-1 0,-2 3 16,0 0-16,0 0 15,0 0-15,0 0 0,0 0 16,3-3-16,-1-1 0,-2 4 15,0 0 1,0 0-16,0 0 0,0 0 0,0 0 16,2-2-16,-2 1 0,2-2 15,-2 2-15</inkml:trace>
  <inkml:trace contextRef="#ctx0" brushRef="#br2" timeOffset="203561.3007">22755 13489 0,'0'0'0,"0"0"0,0 0 16,0 0-16,0 0 0,0 0 0,0 0 15,0 0-15,0 0 0,0 0 16,0 0-16,0 0 0,0 0 15,0 0-15,0 0 0,11 0 16,0-2-16,10-1 16,-2 2-16,1-2 0,-3 2 15,3 2-15,1-1 0,-4 4 16,-1 1-16,-1 3 0,-1-1 16,-2 5-16,-3-2 15,0 4-15,-4-1 0,-3 5 16,0-2-16,-4 4 15,0-1-15,-3 7 0,-2-3 32,-2 6-32,-3-1 0,-2 4 0,1-3 0,-7 11 15,-3-3-15,1 2 0,-4 0 32,4-10-32,1 1 0,21-30 15,0 0-15,-17 19 0,-1 0 16,18-19-1,0 0-15,0 0 0,0 0 0,0 0 16,0 0-16,-12 9 16,-2-1-16,14-8 0,0 0 15,-4 0-15,1 0 0,3 0 16,0 0-16,1-4 16,-1 0-16,8-2 0,1-1 15,4-2-15,-1 2 0,3 1 16,1-2-16,7 2 15,-1-2-15,1 2 0,2-2 16,-2 4-16,-2 1 0,1 0 16,-3 0-16,-19 3 0,0 0 15,22 0-15,-2 0 0,-20 0 16,0 0-16,0 0 0,0 0 16,19-2-16,0 0 0,-3-5 15,-2-4-15,-5 1 0,3 1 16</inkml:trace>
  <inkml:trace contextRef="#ctx0" brushRef="#br2" timeOffset="204130.6123">23332 13068 0,'0'0'0,"0"0"0,0 0 15,0 0-15,0 0 0,0 0 16,0 0-16,-6 16 16,0-2-16,-7 16 0,2-1 15,-1 12-15,0-2 0,2 22 16,-1 0-16,1 20 16,0-1-16,6 1 0,-2-2 15,10-17-15,-2-2 0,7-16 16,-4 0-16,5-15 15,-3-1-15,4-11 0,-2 1 16,4-6-16,0-3 0,0-3 16,2-2-16,0-6 15,-1 0-15,0-4 0,-3 0 16,3-3-16,-3-2 0,2-2 16,-2-1-16,-2-4 15,2-1-15,-4 1 0,-1-1 16,-2 1-16,0 0 15,-6 3-15,-2-3 0,-2 2 16,-1 0-16,-4 4 0,0-3 16,0 4-16,-3-1 0,14 12 15,0 0-15,-16-10 16,0-3-16,16 13 0,0 0 31,0 0-31,0 0 0,-17-7 16,-1-1-16,18 8 0,0 0 15,-13-4-15,-4-2 0,9 9 16,-1-3-16,9 0 16,0 0-16,-7 3 0,2-1 15</inkml:trace>
  <inkml:trace contextRef="#ctx0" brushRef="#br2" timeOffset="204402.2618">23682 13982 0,'0'0'0,"0"0"0,0 0 16,0 12-16,0-3 0,0 13 15,-2 0-15,0 2 16,0 2-16,0-2 0,0-2 16,2-7-16,-1 2 0,1-10 15,-2 1-15,2-6 16,0-2-16</inkml:trace>
  <inkml:trace contextRef="#ctx0" brushRef="#br2" timeOffset="204892.9701">23855 13589 0,'0'0'0,"0"0"16,0 0-16,0 12 0,-2 0 15,-3 9-15,2 0 16,-1 7-16,0-2 0,2 2 16,0-2-16,2-2 0,0 0 15,4-5-15,0 1 0,-4-20 16,0 0-16,14 16 16,-3-3-16,7-5 0,-3-2 15,1-6-15,0 0 0,-2-6 16,0 1-16,-3-5 0,0 0 15,-2-4-15,1-1 0,2-3 16,-1-2-16,-3 0 16,0-2-16,-4 3 15,-2-2-15,-4 3 0,0-2 16,-1 4-16,-1-1 0,-5 5 31,2-2-31,-3 6 0,0-2 16,-2 5-16,1-1 0,-1 4 15,-2 0-15,1 2 16,2 0-16,0 4 0,-2 0 16,4 2-16,-2-2 0,4 2 15,-1 0-15,5-3 16,-3 1-16,4-2 0,-2-2 16</inkml:trace>
  <inkml:trace contextRef="#ctx0" brushRef="#br2" timeOffset="205408.3802">24246 13497 0,'0'0'0,"0"0"0,0 0 0,0 0 16,0 0-16,0 0 15,0 0-15,-1 15 0,-3-1 16,0 17-16,0-1 0,2 1 16,-1 1-16,1-2 15,0 3-15,2-6 0,0 1 16,5-7-16,-1 1 0,6-4 16,-2-3-16,4-3 0,-1-2 15,3-6-15,-1-1 0,2-3 0,-2 0 16,-2-3-16,0-1 15,0-6-15,1 0 0,0 0 16,0-3 0,-2-1-16,0-2 0,-1-2 0,2-2 15,-8 3-15,1 0 0,-2-2 16,-2 2-16,-4 1 0,0-1 16,-4 4-16,0-4 0,-1 6 15,-3-3-15,0 4 16,0-2-16,0 6 0,0-2 15,1 2-15,-1 1 16,2 1-16,1 0 0,0 2 31,2-2-31,1 2 0,0 0 16,3 2-16,-4-2 0,7 2 16,-2-3-16,2 2 0,0 0 15</inkml:trace>
  <inkml:trace contextRef="#ctx0" brushRef="#br2" timeOffset="205912.5179">24606 13526 0,'0'0'0,"0"0"0,0 0 0,0 0 0,0 0 15,0 12-15,-2 0 0,-2 15 16,-2-2-16,-1 5 16,-1-1-16,5 3 0,-1 0 15,4-4-15,-2-1 0,6-1 16,-1-3-16,5-6 0,1 1 16,5-6-16,0-1 0,1-3 15,1-2-15,-1-4 0,1-2 16,-1-2-16,2-2 15,-2-3-15,-1-4 0,3-4 16,-1-1-16,-1-3 16,2-1-16,-4-2 0,0-1 0,-4 1 15,-1-1-15,-3 1 0,1-2 16,-1 3-16,-3-3 0,-2 4 31,-2-1-31,-5 3 0,1 0 16,-3 3-16,0-1 0,-6 4 15,-1 1-15,-2 3 16,0-2-16,-1 6 0,-2-2 16,-1 5-16,1-2 0,3 3 15,-1 0-15,3 0 16,-2-3-16,5 2 0,-1-3 16,3 0-16,2 1 0</inkml:trace>
  <inkml:trace contextRef="#ctx0" brushRef="#br3" timeOffset="235065.3181">22340 14241 0,'0'0'0,"0"0"0,0 0 15,0 0 1,0 0-16,0 0 0,0 0 0,0 0 0,0 0 15,0 0-15,0 0 0,0 0 16,0 0-16,0 0 16,0 0-16,0 0 0,0 0 15,0 0-15,0 0 0,0 0 16,0 0-16,0 0 16,0 0-16,9 0 0,1 0 15,10 0-15,-3 0 0,1 0 16,-1 0-16,1 0 0,0 0 15,0 0 1,0 0-16,0 2 16,0-2-16,2 2 0,-3-2 15,3 2-15,-3-2 16,1 1-16,0-1 0,1 0 16,2 0-16,1 3 0,-3-3 15,2 0-15,1 0 0,1 0 16,-2 0-16,3 0 15,-3 0-15,3 1 0,0-1 16,2 3-16,-3-3 16,5 0-16,-4 0 0,6 0 15,-3 0-15,2 0 0,0 0 16,0 0-16,0 0 0,3 2 16,-1-2-16,0 1 0,0-1 15,3 3-15,-2-3 16,6 2-16,0-2 0,1 0 15,0 0-15,-1 0 0,-1 0 16,0 0-16,-2 0 0,2 0 16,-1 0-16,1 0 0,1-2 15,-1-1-15,-1 2 16,1 1-16,2-2 0,-2 2 16,-2-3-16,2 3 0,-2 0 15,2 0-15,0 0 16,0 0-16,-1 0 0,1 0 15,0-1-15,1 1 0,-2 0 16,-1 0 0,-2 0-16,0 1 0,0 2 0,-2-1 31,0-2-31,-8 1 0,1-1 0,-5 3 16,1-3-16,0 2 15,-1 0-15,-19-2 0,0 0 16,19 3-16,-2-3 0,1 1 15,0 0-15,-18-1 16,0 0-16,0 0 0,0 0 16,0 0-16,0 0 15,17 2-15,-1-2 0,-16 0 16,0 0-16,0 0 0,0 0 16,0 0-16,0 0 15,7 4-15,1-2 0,-3 0 16,-1 1-16</inkml:trace>
  <inkml:trace contextRef="#ctx0" brushRef="#br3" timeOffset="236986.9571">22329 15105 0,'0'0'0,"0"0"0,0 0 0,0 0 16,0 0-16,0 0 15,0 0-15,0 0 0,0 0 16,0 0-16,0 0 0,0 0 15,0 0-15,0 0 16,0 0-16,0 0 0,0 0 16,13 0-16,-4-1 0,8-2 15,1 2-15,0-2 16,-3 1-16,1 2 0,0-1 16,0 1-16,-2-3 0,0 3 15,-1 0-15,-1 3 16,-2-3-16,1 6 0,-1-2 15,0 3-15,-2 1 0,-4 2 16,-1-2-16,-1-1 0,0 1 16,-2 2-16,0 0 15,-2 2-15,0-2 0,-1 1 16,-1-1-16,-2 4 16,0-2-16,0-1 0,-2 2 0,1-2 15,-3-1-15,0 1 16,0 0-16,1 1 0,-3-3 15,2 0-15,-3 0 16,2 1-16,-3-2 0,14-8 16,0 0-16,-16 7 0,1 2 15,15-9-15,0 0 0,-18 7 16,-2-1-16,20-6 0,0 0 16,0 0-16,0 0 0,-17 5 15,-1-2-15,18-3 16,0 0-16,0 0 0,0 0 15,0 0-15,0 0 0,-13 3 16,-3-2-16,10-1 16,-1 0-16,5 0 0,0 0 15,4 0-15,-2-1 0,6 1 16,-3 0-16,5 0 16,0-3-16,4 3 0,-3-2 15,5 2-15,0 0 0,-14 0 16,0 0-16,16 0 15,-1-1-15,3 2 0,-3-1 32,-15 0-32,0 0 15,22 2-15,-1-2 0,-21 0 16,0 0-16,18 4 0,2 0 16,-20-4-16,0 0 15,0 0-15,0 0 0,0 0 16,0 0-16,15 3 0,0 2 15,-6-4-15,0 2 16,-4-6-16,1 2 0,-4-5 16,0-1-16,0-3 0,-1 3 15</inkml:trace>
  <inkml:trace contextRef="#ctx0" brushRef="#br3" timeOffset="237790.5779">22941 14650 0,'0'0'0,"0"0"0,0 0 0,0 0 16,0 0-16,0 0 16,0 0-16,0 0 0,0 0 15,0 0-15,0 0 0,-7 4 16,-4-3-16,-4 10 15,-4 0-15,8 5 0,-2-1 16,2 5-16,0-2 0,3 5 16,-2-1-16,4 6 0,-1-3 15,1 4-15,-1 2 16,4 1-16,-3 1 0,4 7 16,0-1-16,4 1 0,0-3 15,2-2-15,0-1 0,2-5 16,0 0-16,3-7 15,-1-2-15,2-5 0,-2 1 16,-8-16-16,0 0 0,11 13 16,2 3-16,-13-16 15,0 0-15,17 7 0,0 0 16,0-5-16,1 0 0,-3-6 16,1-2-16,-5-1 15,1-4-15,-2 1 0,-3-1 16,2-4-16,-3-1 15,-1-4-15,1 0 0,-2 4 16,-2-5-16,-2 21 0,0 0 16,-2-18-16,-2 2 0,4 16 15,0 0-15,-8-15 16,-1 1-16,-1 6 0,-2 0 16,-2 3-16,1 1 0,0 4 15,-2-2-15,2 4 16,-3 0-16,3 5 0,-2-4 15,15-3-15,0 0 0,-14 10 16,0-3-16,14-7 16,0 0-16,-9 10 0,-1-2 15,10-8-15,0 0 16,-2 7-16,1-2 0,4-2 16,1-1-16,2 1 0,-2-2 15</inkml:trace>
  <inkml:trace contextRef="#ctx0" brushRef="#br3" timeOffset="238045.4941">23253 15288 0,'0'0'0,"0"0"16,0 0-16,0 0 0,0 0 0,0 9 15,-2 2-15,0 12 0,0 0 16,0 1-16,0 3 0,2-7 16,-2 2-16,2-6 15,-2-3-15,2-7 0,0 0 16,0-10-16,0 1 0,0-6 16,0 2-16</inkml:trace>
  <inkml:trace contextRef="#ctx0" brushRef="#br3" timeOffset="238547.0428">23391 15066 0,'0'0'0,"0"0"0,0 0 15,0 0-15,0 0 0,0 0 16,0 0-16,0 0 0,0 0 15,0 0-15,0 0 0,0 14 16,0 0-16,2 11 16,-1 0-16,3-1 0,0-1 15,2-3-15,-3 0 16,8-7-16,-4-1 0,3-3 16,-3-2-16,4-3 0,-4-1 15,3-2-15,-2-1 0,2-1 16,-3-2-16,3-1 15,-2 0-15,0-4 16,0-1-16,1-1 0,-3-2 0,-3 1 16,-1-2-16,0 2 15,-2-2-15,0 0 0,-2 1 16,-1 3-16,-3-2 0,-3 0 16,1 1-16,0 4 15,-2-2-15,0 4 0,-1-2 16,1 4-16,-2 1 0,3 2 15,-4 1-15,4 4 16,-2-2-16,2 6 0,0-2 16,3 2-16,-1 0 15,5 1-15,-3-1 0,5 0 16,0-2-16,3-2 0,-1-2 16,1-1-16,-1 0 15</inkml:trace>
  <inkml:trace contextRef="#ctx0" brushRef="#br3" timeOffset="239494.8599">23709 15091 0,'0'0'0,"0"0"0,0 0 0,0 0 16,0 0-16,0 0 15,0 0-15,0 13 0,0-2 16,0 11-16,0-3 0,0-1 16,0-3-16,2 0 15,0-1-15,4-3 16,-2-2-16,6-3 0,-1 1 16,2-6-16,-1-1 0,0 0 15,-1-1-15,0-3 0,-2 0 16,1-2-16,-1 0 15,2-2-15,-2-2 0,1 1 16,-2-1-16,-3-2 0,-1 0 16,1 0-16,-3-2 15,-3 3-15,1-2 0,-1 2 16,-3-1-16,0 3 0,-1-2 16,-2 4-16,2-3 15,-3 4-15,1 0 0,-2 2 16,2 1-16,-1 3 0,0-3 15,0 3-15,0 0 16,4 5-16,-2-2 0,2 3 16,1 0-16,5 2 0,-2-3 15,4 1-15,-2-1 16,3-3-16,1-2 0,4 0 16,0-2-16,0-3 15,-1-1-15,4 1 0,-1-3 16,2 0-16,-1-1 0,3 0 15,-1-1-15,2 3 0,-2-1 16,1 2-16,-3-2 31,4 4-31,-4-1 0,-2 2 16,-1-1-16,0 2 0,0 0 16,-2 2-16,-1-2 0,-1 4 15,1 0-15,-1 7 16,-1-4-16,1 7 0,1 0 15,1 3-15,-3 0 0,4 0 16,-3-2-16,-4-13 16,0 0-16,9 15 0,-1-4 15,-8-11-15,0 0 0,14 12 16,-3-2-16,7-2 16,-1-2-16,-1-3 0,-1-3 15,0-5-15,-4 1 0,1-3 16,0 0-16,-3-2 0,-1-4 15,0 2-15,-1-3 16,-3 0-16,-2-1 0,-2 0 16,0 0-16,-4 1 0,-1 0 15,-1 3-15,-2-2 16,-2 2-16,-1-1 0,-1 5 16,-2-2-16,0 6 0,-1-1 15,-1 4-15,1 0 0,-1 4 16,1-1-1,1 6-15,-2-3 0,5 1 0,-1-1 16,1 0-16,2 0 0,2-2 16,0-1-16</inkml:trace>
  <inkml:trace contextRef="#ctx0" brushRef="#br3" timeOffset="240270.9477">22655 15915 0,'0'0'0,"0"0"0,0 0 0,0 0 16,0 0-16,0 0 16,0 0-16,13 2 0,2-1 15,13 4-15,-4-2 0,2 1 16,-3 0-16,1-2 16,-3 0-16,1 1 0,-3 0 15,0 1-15,2 0 16,-21-4-16,0 0 0,0 0 15,0 0-15,0 0 0,0 0 16,13 0-16,2-1 0,-10-6 16,1-1-16,-6-2 0,-2 1 15,2-4-15,-2-4 0</inkml:trace>
  <inkml:trace contextRef="#ctx0" brushRef="#br3" timeOffset="240432.1164">22821 15687 0,'0'0'0,"0"0"0,0 0 16,0 0-16,0 0 0,0 0 16,0 0-16,0 12 15,0-3-15,0 19 0,0-1 16,2 16 0,0 1-16,4 24 0,-2 1 0,6 28 15,-1-1-15,6-14 0,-4 0 16</inkml:trace>
  <inkml:trace contextRef="#ctx0" brushRef="#br3" timeOffset="259883.288">18874 8837 0,'0'0'0,"0"0"0,0 0 0,0 0 32,0 0-32,0 0 0,0 0 15,0 0-15,0 0 0,0 0 16,0 0-16,0 0 0,0 0 16,0 0-16,0 0 0,11 0 15,0 0-15,7 0 16,0 0-16,-2 3 0,0-1 15,1-1-15,1 1 0,0 0 16,-1 0-16,-1 1 0,0-2 16,2 4-16,-1-3 0,5-1 15,-3 1-15,2 2 16,-1 0-16,2 0 0,-3-1 16,2 0-16,1-2 0,0 2 15,-2-1-15,4-1 16,-3-1-16,4 0 0,-2 0 15,3 0-15,0 0 0,1 2 16,-1-2-16,1 0 16,0-2-16,1 2 0,-1-1 15,3 1-15,-1 0 0,1 0 16,-1 0-16,3 0 16,-3-2-16,2 2 0,0 0 15,1 2-15,0-2 0,1 1 16,-2-1-16,8 0 15,-1 0-15,2-1 0,0-1 16,-1 2-16,1-3 0,-2 3 16,-1 0-16,0 0 15,0 0-15,0 0 0,0-1 16,-2-2-16,0 1 0,0 1 16,2-2-16,-2 2 0,-2-3 15,4 2-15,-1-2 16,7 3-16,-2-1 0,-3 2 15,-1 0-15,3-2 0,-3-1 16,5 3-16,-4-1 16,4 1-16,-3-3 15,1 1-15,1 0 0,-2 2 0,0-2 16,-1 2-16,0-1 16,1 1-16,-1 0 0,1 1 15,-2 1-15,0 0 0,-2 0 16,1 1-16,-1-3 15,5 1-15,-3-1 0,0 0 16,0 0-16,0 0 0,-1 0 31,1 0-31,0 0 0,-2 3 16,0-3-16,3 0 0,-2 0 16,1 0-16,-2 0 15,0 0-15,0 0 0,1 0 16,0 0-16,-1 0 0,0 0 15,0 0-15,-2 0 0,3 0 16,-1 0-16,1 0 16,-1 0-16,1 0 0,-1-3 15,3 3-15,-3-1 0,3 1 16,-1-3-16,-2 3 16,0-2-16,1 2 0,-3 0 15,2 2-15,1-2 0,-1 0 16,0 0-16,1 0 0,-3-2 15,0 0-15,0 0 16,0 1-16,0-1 0,2 2 16,-2 0-16,-1-3 0,-1 1 15,-4 2-15,0-2 0,0 2 16,-1 0-16,2 0 16,-1-2-16,3 2 0,-3-1 15,1-2-15,-1 1 0,1 1 16,1-1-16,-2 2 0,1-3 15,-1 3-15,1 0 16,1 0-16,-2 0 0,1 3 16,0-3-16,-1 0 0,0 0 15,0 2-15,-1-2 16,1 0-16,-1-2 0,1 2 16,0-3-16,-1 3 0,2 0 15,-1-1-15,-1 0 16,1-4-16,1 1 0,-1 0 15,-1 1-15,1-2 0,-2-1 16,1 0-16,0 0 16,-1-1-16,-2-1 0,-23 8 15,0 0-15,23-9 0,0 0 16,-23 9-16,0 0 0,20-10 16,-3-1-16,-3 0 15,-2-2-15,-12 13 0,0 0 16,5-12-16,1 0 0,-4 3 15,-2-1-15,0 2 16,-2-2-16,2 10 0,0 0 16,-2-9-16,-2-1 15,2-3-15,-1 2 0,-1-1 16,0-2-16,-2 2 0,0 1 16,0-1-16,-2-1 0,8 13 15,0 0-15,-7-11 16,-2 0-16,2-3 0,-1 0 31,-2 2-31,-1-1 16,4 2-16,-3-1 0,10 12 0,0 0 15,-10-13-15,0 1 0,10 12 16,0 0-16,-9-12 16,-3 0-16,0 1 0,-1-1 15,13 12-15,0 0 0,-16-12 16,-2-2-16,-1 3 15,-3-1-15,-3 6 0,-4-2 16,29 8-16,0 0 0,-27-4 16,-1-2-16,0 2 15,1-1-15,1 1 0,1-2 16,-1 2-16,0-1 0,1 2 16,0-1-16,-1 0 15,1 0-15,-1 2 16,-1 0-16,0 1 0,-1-2 0,0 2 15,-1-4-15,0 4 16,-2-3-16,1 2 0,-1 1 16,-1-2-16,1 1 0,-1 1 15,-1-3-15,-8 3 0,0-1 16,-1 2-16,1-2 0,0 0 16,1 1-16,2 1 15,-2 0-15,5 0 0,-2-3 16,2 2-16,0-2 0,1 3 15,-2 0-15,1 0 16,0 0-16,2 3 0,0-3 16,0 1-16,-2-1 15,-2 4-15,2-2 0,2 0 16,0 0-16,0-1 0,-2 3 16,1 2-16,1-3 0,-2 1 15,0 0-15,-1 3 16,1-1-16,-1 0 0,1-2 15,0 2-15,0-2 0,-3 2 16,1 0-16,-1 2 0,-1-2 16,3 2-16,-2-3 0,1 2 31,-3 0-31,3 2 0,-3-4 16,0 3-16,-3-1 0,-2 4 15,-2-2-15,1 1 0,0 0 16,2-3-16,1 2 15,-1-2-15,2-1 0,-1 2 16,-2-1-16,-1 0 0,-1-1 16,5-1-16,-4-2 0,7 1 15,-2-3-15,1 3 16,-1-2-16,1 0 0,-4-2 16,1 0-16,0-2 0,2 2 15,-2-2-15,-1 2 16,-1 0-16,4-1 0,-2-2 15,2 2-15,-2-3 0,-1 2 16,2-2-16,2 1 16,-1-2-16,4 3 0,1-1 15,-5 1-15,2-3 0,2 1 16,-2-2 0,3 3-16,-1-4 0,2 1 15,-2-2-15,4 3 0,-2-3 0,2 3 16,-4-4-16,2 3 15,0-1-15,0-1 0,0-3 16,4 6-16,-4-1 0,4 2 16,-2-3-16,2 2 15,0-2-15,5 0 0,-1 1 16,3 2-16,-2-1 0,0 4 16,0-4-16,0 3 15,1-2-15,1 2 0,-2 0 16,2 2-16,-3-3 0,4 3 15,-1 0-15,0 3 0,2-3 16,0 4-16,-2-2 0,5 4 31,-2-2-31,1 1 0,0-1 16,0 4-16,0 0 0,3 1 16,-3 0-16,2 2 15,1-4-15,1 4 0,-1 1 16,3 1-16,-1-3 0,1 3 15,0-2-15,0 1 0,0-1 0,14-11 16,0 0-16,-9 13 16,-4-1-16,13-12 0,0 0 15,-9 16-15,-1-2 0,3 4 16,-2-2-16,4 0 16,-1-2-16,4-1 0,0-1 15,4-1-15,-2-1 0,2-2 16,0 2-16,2 3 0,-1-3 31,3 2-31,-1-4 0,2 2 16,-1-1-16,5-2 0,0 2 15,2-2-15,-2 1 0,6 0 16,-3-2-16,2 0 16,-3 0-16,7 0 0,-2-3 15,5 4-15,-2-4 0,3-1 16,-2 0-16,0 0 0,2-2 15,3 2-15,-4-1 0,2-1 16,0-1-16,1-3 16,-3 0-16,-3 2 0,-1-2 15</inkml:trace>
  <inkml:trace contextRef="#ctx0" brushRef="#br3" timeOffset="264877.2002">24531 14666 0,'0'0'0,"0"0"0,0 0 15,0 0-15,0 0 0,0 0 16,0 0-16,0 0 0,0 0 16,0 0-16,0 0 15,-8 5-15,-2-3 0,-5 11 16,-1-5-16,7 8 0,-2-2 15,4 1-15,-3 0 16,4 2-16,0 1 0,2 2 0,-2-3 16,6-17-16,0 0 0,-3 22 15,-1-1-15,4 3 16,-2-2-16,2-22 0,0 0 16,2 23-16,0-1 0,3-1 15,-1-1-15,5-1 16,-4-1-16,-5-18 0,0 0 15,8 14-15,-1 0 0,1-9 16,1 0 0,-4-8-16,1 1 0,0-1 0,0-1 0</inkml:trace>
  <inkml:trace contextRef="#ctx0" brushRef="#br3" timeOffset="265640.5083">24856 14798 0,'0'0'0,"0"0"0,0 0 16,0 0-16,0 0 0,0 0 0,0 0 15,0 0-15,0 0 0,0 0 0,0 0 16,-1 0-16,-3 0 0,-2 0 16,-3 0-16,-2-1 0,2-1 15,-3 0-15,-1 0 16,2 0-16,0 2 0,0-2 16,2 2-16,-2-1 0,4 2 31,-1 1-31,2 4 0,1-3 15,0 10-15,-1-4 0,6 3 16,-2-2-16,2 2 0,0 0 0,2-3 16,-2-1-16,4 2 15,-2 1-15,3-4 0,-1-2 16,1 1-16,1 0 16,0 0-16,-1-2 0,4-3 15,-9-1-15,5 4 0,3-4 16,-2 0-16,2-4 0,0 1 15,-1-1-15,-1-1 0,3-3 16,-3-2-16,0-1 0,-2 0 16,1 1-16,-1-1 0,0-1 15,1 0-15,-2 4 0,1-1 16,-2 0-16,0 2 16,0 0-16,0 2 0,0 3 15,-2-2-15,1 4 16,1 0-16,0 6 0,-2-1 15,2 4-15,0-1 0,1 2 16,-1-1-16,2 3 16,-3-2-16,3 2 0,-2-1 31,2-1-31,0 1 0,1-4 16,0-2-16,1 1 0,-1 0 0,3-3 0,0-2 15,0-2-15,-2-3 0,1-4 16,-1 0-16,3-2 15,-4 0-15,3-4 0,-3 1 16,1-1-16,1 0 0,-2 0 16,-1 1-16,0 1 0,-2-2 15</inkml:trace>
  <inkml:trace contextRef="#ctx0" brushRef="#br3" timeOffset="268540.6823">25070 14427 0,'0'0'0,"0"0"0,0 0 0,-7 9 16,-1-1-16,-4 3 0,-1-1 15,1 4-15,1-2 0,3 1 16,1 1-16,0-3 0,1 1 16,3-2-16,-1 1 15,2-3-15,-2 1 0,4-1 16,0-1-16,2-1 0,0 0 16,2 0-16,-2-2 0,1 0 31,1-3-31,5 4 0,-4-3 15,3 0-15,-1 0 0,5-2 16,-5 0-16,3 0 16,0 0-16,0 0 0,-1 0 15,2 2-15,-4-2 0,1 2 16,-1-2-16,-1 4 16,1 0-16,-4 2 0,1-2 15,-2 3-15,0 1 0,-2 2 16,-2 0-16,0 1 15,-2-1-15,1 2 0,-1-2 16,4-10-16,0 0 0,0 0 16,0 0-16,-7 12 0,0-2 15,7-10-15,0 0 0,-6 8 16,-2-1-16,2-2 16,0-4-16,2-1 0,-1-1 0</inkml:trace>
  <inkml:trace contextRef="#ctx0" brushRef="#br3" timeOffset="269241.8125">25094 14157 0,'0'0'0,"0"0"0,0 0 0,0 0 32,0 0-32,0 0 0,0 0 0,4 12 0,-2-3 15,7 13-15,1-1 0,2-1 16,0 0-16,-1-1 16,-1 1-16,0-1 0,0 2 15,-1-2-15,-1 0 0,-8-19 16,0 0-16,10 20 15,-2-2-15,-8-18 0,0 0 16,0 0-16,0 0 0,0 0 16,0 0-16,7 16 15,-1-1-15,-6-15 0,0 0 16,6 10-16,-4-2 0,-2-8 16,0 0-16,1 3 15,-1-3-15,0-3 16,0 2-16,-1-4 0,-1 1 0,2-1 15,-2-1-15,2 0 16,0-3-16,0 2 0,0-1 16,2 2-16,-2-2 15,3 2-15,-1 0 0,2 0 16,0 0-16,2 2 0,-3 1 31,4 0-31,-1 2 16,3-1-16,-1 0 0,-8 2 15,0 0-15,12 2 0,-3 0 16,3 3-16,-2 0 0,1 2 16,-1-1-16,0 4 15,-2-2-15,-8-8 16,0 0-16,7 10 0,1-1 0,-8-9 16,0 0-16,0 0 15,0 0-15,0 0 0,0 0 16,9 11-16,-2-2 0,-7-9 15,0 0-15,6 5 16,-1-4-16,2-2 0,-3-4 16,0 1-16,-1-1 0</inkml:trace>
  <inkml:trace contextRef="#ctx0" brushRef="#br3" timeOffset="272343.9513">23120 15639 0,'0'0'0,"0"0"16,0 0-16,0 0 16,0 0-16,-6 5 15,0-4-15,-6 5 0,0-2 16,4 0-16,-2-2 0,6 0 16,-1 0-16,3-1 15,0 2-15,6-3 0,-2 0 16,1 1-16,1-1 0,2 0 15,-2 0-15,6 0 16,-2-1-16,6-3 0,-2 0 16,3 0-16,-1 1 0,2 0 0,-2 1 15,-1 0-15,1 0 0,-1 2 16,2 0-16,-6 4 0,1-2 16,-5 2-16,2-2 15,-3 2-15,-3 0 0,1 1 16,-2 0-16,0 1 15,-2 0-15,1 0 0,-3-2 16,-3 1-16,2-1 0,-1 0 31,-2 0-31,0 2 0,0-2 16,3 0-16,-3 0 0,-1 0 16,2-2-16,1 1 15,-1 0-15,3-2 0,-3 1 16,3 1-16,1-3 0,1 1 15,-2-1-15,4 0 0,0 0 0,2 0 16,0-1-16,3 1 0,-1-3 16,3 3-16,-1 0 0,3 0 15,-1 0-15,2 3 16,-1-2 0,3 3-16,-2 0 0,2 2 15,-3-1-15,3 0 0,-2 1 16,-10-6-16,0 0 15,9 10-15,0-1 0,-2 6 16,-1-2-16,-1 0 0,-2 2 16,-3-15-16,0 0 15,0 16-15,0-4 0,-6 5 16,0-3-16,0-1 0,-1 0 16,-4 2-16,2-3 0,0 0 15,-4-1-15,2 2 0,-3-4 16,-1 3-16,-1-3 0,0 1 15,0-2-15,16-8 16,0 0-16,-15 8 16,-1 0-16,16-8 0,0 0 0,0 0 15,0 0-15,0 0 16,0 0-16,-13 5 0,-3 0 16,7-4-16,2 1 0,7-2 15,0 0-15,-2-2 0,-2 1 16,4 1-16,0 0 15,4-3-15,-2 1 0</inkml:trace>
  <inkml:trace contextRef="#ctx0" brushRef="#br3" timeOffset="272613.8904">23490 16004 0,'0'0'0,"0"0"15,0 0 1,0 0-16,0 0 0,0 0 16,0 0-16,-2 9 0,-2 0 15,-2 7-15,0 0 16,-2 3-1,1-1-15,1 0 0,-1 0 0,4-5 0,-1-1 16,4-7-16,-2 1 16,2-1-16,0-4 0</inkml:trace>
  <inkml:trace contextRef="#ctx0" brushRef="#br3" timeOffset="273231.4388">23723 15639 0,'0'0'0,"0"0"16,0 0-16,0 0 0,0 0 15,0 0-15,0 0 16,-6 12-16,0-2 0,-1 8 16,-4-3-16,6 5 0,-1-2 15,2 4-15,0-1 16,4 1-16,-2-1 0,4-1 16,0-2-16,2-2 15,0-4-15,1-1 16,2-1-16,-1-4 0,-1 0 0,5-3 15,-3 0-15,4-3 0,-1-3 0,3 0 16,-4-2-16,2-1 0,0-1 16,0-4-16,-1 2 0,0-2 15,-2-1-15,-1-3 16,-1 2-16,-1-3 0,0 1 31,-1 1-31,-2-1 0,-2 1 16,0-1-16,-2 4 0,0-1 15,-3 2-15,0 1 0,-1 2 16,0 0-16,-1 1 0,-4-1 16,2 6-1,-2-2-15,0 3 0,0 0 0,1 3 16,-2-2-16,3 4 0,0-3 16,2 2-16,0-2 0,5 2 15,-2-1-15,4 0 16,-2-2-16,4-1 0,-2 0 15,4-1-15,0-2 0,0 1 16,-3-2-16</inkml:trace>
  <inkml:trace contextRef="#ctx0" brushRef="#br3" timeOffset="273763.5199">24036 15593 0,'0'0'0,"0"0"0,0 0 15,0 0-15,0 0 16,0 0-16,0 0 0,0 0 16,0 0-1,0 11-15,-2 1 0,-3 11 16,1-1-16,0 1 0,1-1 15,3 2-15,-2-3 0,6 0 16,-1-2-16,5-4 0,0 1 16,4-6-16,-3-1 0,2-3 15,-2-2-15,0-1 16,0-3-16,0 0 0,-1 0 16,1-4-16,0-2 0,-1-2 15,-1 0-15,1-2 0,0 1 16,-1-3-16,-3-1 0,-1 1 31,-1-5-31,0 3 0,0 1 16,-2 1-16,-2 0 0,-2 1 15,-1-3-15,-2 4 0,0-2 16,-2 4-16,0 0 0,-1 3 16,0-1-16,0 4 0,-1 0 15,0 4-15,2 0 0,1 2 16,1-1-16,0 4 15,0-2-15,3 1 0,-2 0 16,6-1-16,-2-1 0,6-1 16,-2-1-16,2-4 15,0-1-15,-1 2 0,1-2 16</inkml:trace>
  <inkml:trace contextRef="#ctx0" brushRef="#br3" timeOffset="274210.4124">24314 15490 0,'0'0'0,"0"0"0,0 0 16,0 0-16,0 0 0,0 0 15,0 0-15,0 0 16,0 0-16,0 12 0,0-2 16,2 11-16,-1 1 0,3 1 15,0-1-15,4 0 16,-1-3-16,4-3 0,-2 0 15,0-6-15,2 0 0,-1-4 16,0-1-16,0-1 16,-2-2-16,3-2 0,-1-2 15,0 0-15,-1-2 16,2 1-16,-2-3 0,-1-3 16,-1 0-16,0-1 0,-1-1 15,-3 1-15,-1-2 16,0-1-1,-2 0-15,-2 1 0,-1-1 16,-1 1-16,-2-2 0,-2 2 16,0 0-16,-1 3 15,-2-3-15,2 6 0,-3 1 16,0 0-16,1 1 0,1 4 16,-2 0-16,1 3 0,-3-2 15,5 4-15,-2-4 0,0 3 16,2-2-16,1-1 15,-1-1-15</inkml:trace>
  <inkml:trace contextRef="#ctx0" brushRef="#br3" timeOffset="275206.4061">21827 16584 0,'0'0'0,"15"0"0,-3-1 15,10-4-15,0 1 0,6 0 16,-3-1-16,6-4 0,-1 2 15,2 1-15,-1-3 16,2 4-16,-2-1 0,14-2 16,-2-1-16,13 1 0,-2 0 15,5 2-15,-3-2 16,4 2-16,-3 1 0,1 1 16,0-1-16,-1 1 0,-3 1 15,4-2-15,0-1 16,3 5-16,-3-3 0,7 0 15,0-2-15,-3 1 0,1-1 16,2 1-16,-3 0 16,3 0-16,-1-1 0,-2 1 15,1-3-15,-1 2 0,2-1 16,0-2-16,-2 2 16,2-1-16,-2-2 0,2 1 15,0-2-15,-2 1 0,-1 0 16,-1 0-16,0 1 0,-2-1 15,-1 0-15,-5-2 0,2 1 16,-3-1-16,-1 0 16,-2 2-16,-1-1 15,-6 3-15,0-2 0,-6 1 0,0 2 16,-6 0-16,0-2 0,-9 6 16,0-3-16,-20 6 15,0 0-15,13-6 0,-2 0 16</inkml:trace>
  <inkml:trace contextRef="#ctx0" brushRef="#br3" timeOffset="276518.3342">22462 16802 0,'0'0'0,"0"0"0,0 0 0,0 0 15,0 0-15,0 0 16,0 0-16,0 0 0,0 0 16,0 0-16,0 0 15,0 0-15,0 0 0,13-2 16,-2-2-16,13 1 0,-2-2 15,-1 2-15,-1-3 16,-1 2-16,0-1 0,-1 4 31,-3-3-31,1 2 0,-2 0 16,1 4-16,-2-2 0,-1 6 16,0-2-16,-3 6 15,2-3-15,-6 9 0,-1-2 16,-2 3-16,0-2 0,-2 3 15,-2 0-15,-2 2 16,-1 0-16,-1 1 0,-3-1 16,2 1-16,-3-2 0,0-2 15,-1-1-15,-1 0 16,-1-4-16,13-12 0,0 0 16,-13 13-16,-2-1 0,15-12 15,0 0-15,-13 10 0,-1-3 16,14-7-16,0 0 0,0 0 15,0 0-15,0 0 0,0 0 16,-11 5-16,-1-2 0,12-3 16,0 0-16,0 0 15,0 0-15,0 0 0,0 0 16,-5 0-16,-2 0 0,7 0 16,0 0-16,0 0 15,-2 0-15,6-2 16,-2 1-16,6 1 0,-2-2 0,4-1 15,0 2-15,-10 1 16,0 0-16,13-2 0,-2-1 16,-11 3-16,0 0 0,18 0 15,-1-1-15,6 2 16,-1-1-16,-22 0 0,0 0 16,22 0-16,-3 0 0,-19 0 31,0 0-31,21 0 0,-1 0 15,-20 0-15,0 0 0,17-1 16,1-2-16,-5 0 16,0-3-16,-6 0 0,-1-2 15,-2-2-15,-2-1 16,0 1-16,-1-2 0</inkml:trace>
  <inkml:trace contextRef="#ctx0" brushRef="#br3" timeOffset="277418.6118">23146 16670 0,'0'0'0,"0"0"15,0 0-15,0 0 16,0 0-16,0 0 0,0 0 16,0 0-16,0 0 0,0 0 15,0 0-15,0 0 16,0 0-16,0 0 0,0 0 16,-9-1-16,2-3 0,-7 0 15,-3 0-15,4 2 16,-1-1-16,1 0 0,-2 1 15,4 0-15,-2 0 16,2 2-16,0 0 0,2 2 16,-2-2-16,4 7 0,-3-4 0,5 5 15,-4-1-15,5 4 0,1-2 16,1 3-16,0-1 16,2 1-16,0-1 0,0-4 15,0 1-15,4 0 0,-3 0 16,3 0-16,0-2 0,3 1 15,-2-1-15,3 0 16,-3 0-16,5-1 0,-2-2 16,2 0-16,-3-2 0,6-1 15,-4-1-15,1-4 16,0 0-16,1 0 16,-1-3-16,2 1 0,-2-3 15,1 0-15,0-2 0,-1 2 16,-3-1-16,4 1 0,-4-1 15,1 2-15,-2-1 0,2 1 16,-2-1-16,-1 2 16,-1 0-16,0 1 0,0 2 15,0 1-15,-3-2 0,2 5 16,-1-4-16,0 4 16,0-2-1,0 6-15,-2-3 0,0 6 16,0-2-16,0 8 15,-2-1-15,0 5 0,0-1 16,0 7-16,-2-2 16,0 9-16,-2 0 15,0 5-15,1-3 0,-4 11 0,2-2 16,-1 2-16,1-1 0,-2-3 16,1-1-16,3-10 15,-1 1-15,6-28 0,0 0 16,0 0-16,0 0 0,0 0 15,0 0-15,-4 16 0,1 1 16,3-17-16,0 0 0,-2 8 16,-4-2-16,6-6 0,0-2 15,0-2-15,0-1 0,3-4 16,0-2-16,-1 3 16,-2-2-16</inkml:trace>
  <inkml:trace contextRef="#ctx0" brushRef="#br3" timeOffset="278291.7411">23446 16975 0,'0'0'15,"0"0"-15,0 0 0,0 0 16,0 0-16,0 0 0,0 0 16,0 16-16,-2-2 0,1 13 15,-1 0-15,0-3 16,0-2-16,4-5 0,-2 1 16,4-6-16,-3-1 0,6-4 31,-3 0-31,3-7 0,1-2 15,2-4-15,-2 0 0,1-1 16,-1-1-16,1-2 16,-2-2-16,1-2 0,-2-1 15,3 1-15,-3 0 0,3-1 16,-1-1-16,9-11 16,0-3-16,1 3 0,-1-3 15,-2 2-15,1 1 0,-5 5 16,-1 0-16,0 4 15,-2-1-15,-8 19 0,0 0 16,7-19-16,1-1 0,-8 20 16,0 0-16,0 0 15,0 0-15,3-15 0,0-3 16,-6 8-16,0-2 0,-1 8 16,0 1-16,0 3 15,1-2-15,-1 5 0,-2 2 16,1 2-16,0-1 0,3 6 15,-2 0-15,2 3 16,-2-1-16,4 2 0,0-1 16,2 1-16,-2-2 0,4 2 15,-2-3-15,2-1 16,-1 0-16,-3-12 0,0 0 16,11 10-16,-4-2 0,7-3 15,-2 1-15,0-2 16,1-2-16,-2-2 0,0-2 15,2-2-15,-2-2 0,0-2 16,0-1-16,-4-3 16,1 0-16,-1-2 0,0 1 15,-1-3-15,-3 0 0,-3 16 16,0 0-16,2-15 16,0-3-16,-4-2 0,0-1 15,-1 5-15,-3-2 0,6 18 16,0 0-16,-9-11 15,0-1-15,1 6 0,-1-1 16,-1 7-16,-2-3 0,3 6 16,-4-3-16,13 0 15,0 0-15,-7 9 16,-3-3-16,10-6 0,0 0 0,0 0 16,0 0-16,-6 3 0,-2 2 0</inkml:trace>
  <inkml:trace contextRef="#ctx0" brushRef="#br3" timeOffset="279010.2586">24127 16568 0,'0'0'0,"0"0"16,0 0-16,0 0 0,0 0 15,-6 4-15,-2-2 0,-5 10 16,-1-2-16,4 3 0,1 2 16,4 2-16,-1-1 15,4 8-15,-1-3 0,3 1 16,0-1-16,2-1 0,-2 0 16,0-20-1,0 0-15,5 17 0,-1-1 0,-4-16 16,0 0-16,10 13 0,0 1 31,4-7-31,-3 2 0,1-7 16,-2 0-16,0-2 0,-3-2 15,3-2-15,0-3 16,-1 0-16,-2-2 0,2-3 16,-4 0-16,1-2 15,-2 1-15,0-2 0,-3 0 16,-1 1-16,0 1 0,-1-2 15,-1 2-15,-4 1 16,0-1-16,-1 3 0,-4-3 16,1 6-16,-2-2 0,2 3 15,-1 0 1,0 4-16,0-2 0,0 4 0,-2 0 16,4 1-16,0-1 0,0 0 15,1 0-15,5 3 0,-3-3 16,4 0-16,0 0 0,4-3 15,-2 2-15,4-4 16,-2 1-16,5-1 0,2-1 16,0-2-16,-1 1 0,-1 0 15,2-1-15</inkml:trace>
  <inkml:trace contextRef="#ctx0" brushRef="#br3" timeOffset="279539.5379">24392 16490 0,'0'0'0,"0"0"0,0 0 0,0 0 15,0 0-15,0 0 16,0 0-16,0 0 0,0 0 16,-2 12-16,-2-1 0,1 13 15,-2 0-15,3 3 16,-3-2-16,5 7 0,-2-2 15,7 1-15,-3-1 0,5-1 16,-4-1-16,5-7 16,-2 1-16,6-6 0,-3 1 15,3-5-15,0 0 0,-2-4 16,-1-1-16,3-3 16,-2 1-16,2-3 0,-1-1 15,1-2-15,0-1 0,-1-3 16,1-1-1,0-2-15,-1-2 0,0-1 0,-3-3 16,-2-2-16,0 0 16,-3-4-16,1-3 0,-4 2 0,0-1 15,-2 2-15,-1 1 0,-5 1 16,0-1-16,-3 2 16,0 1-16,-1 2 0,-2-1 15,-1 6-15,-1-1 0,-1 5 31,-3-4-31,0 7 0,1-2 16,-1 6-16,1-2 0,2 2 16,-2 0-16,4 0 0,-3 0 15,2-2-15,0-2 0,5 2 16,-1-2 0</inkml:trace>
  <inkml:trace contextRef="#ctx0" brushRef="#br3" timeOffset="281507.3954">21898 16506 0,'0'0'0,"0"0"0,0 0 15,0 0 1,0 0-16,0 0 0,0 0 0,-2 9 0,-1 1 16,-3 12-16,0-2 0,1 1 15,0 0-15,1 6 16,0-4-16,2 6 0,0-1 15,2 1-15,-1 1 0,-1 1 16,-2 0-16,0-1 0,-1-3 31,4 3-31,-3-2 0,2 1 16,-2 1-16,1-1 0,1-1 16,0 1-16,1 0 15,-1 1-15,0 0 0,0-1 16,-1 0-16,3 1 0,0-2 15,0 3-15,0-2 16,3 0-16,-1 0 0,0 2 16,-2-2-16,2-1 0,-1-1 15,-1-27-15,0 0 16,2 26-16,0-2 0,-2-24 16,0 0-16,0 0 0,0 0 15,3 21-15,-1 0 16,-2-21-16,0 0 0,0 0 15,0 0-15,4 20 16,0-2-16,-4-18 0,0 0 0,6 15 16,0 1-16,-6-16 0,0 0 15,9 12-15,-1 0 16,-8-12-16,0 0 0,12 6 16,-2-1-16,3 0 15,-1-4-15,3 0 0,1 2 16,1-1-16,1-2 0,6 0 15,-3-2-15,5-1 16,-2 1-16,3-1 0,-1 1 16,1-2-16,1 1 0,3-1 15,-3-1-15,5 2 16,-1-1-16,1 0 0,-2 0 16,13 0-16,-1-2 0,9 2 15,-1-2-15,4 3 0,-3-2 16,0 3-16,-3-2 0,-5 3 15,1-3-15,3 2 16,-1-1-16,0 2 0,0-3 16,1 0-16,1 0 0,-1 2 15,1-2-15,2 3 16,-2-2-16,0 0 0,0-1 16,2 1-16,-1 0 0,0 0 15,-1-1-15,1 3 16,-1-3-16,2 2 0,-5 0 15,3 0-15,-3-2 0,1 0 16,-3-2-16,2 3 16,-4-4-16,1 3 0,-1 0 15,-1 0-15,1-1 0,-6 0 16,-1 2-16,1 1 0,-3-2 16,1 4-16,-3-2 15,0 2-15,-2-2 0,-5 0 16,-2-1-16,-1 2 0,-1-1 15,0 0-15,-1-2 16,1 2-16,-3-2 0,-17 4 31,0 0-31,18-4 0,-2-2 16,-16 6-16,0 0 0,0 0 16,0 0-16,0 0 15,0 0-15,15-4 0,-2 0 16,-13 4-16,0 0 0,0 0 15,0 0-15,0 0 16,0 0-16,13-3 16,-4-1-16,-9 4 0,0 0 0,0 0 15,0 0-15,0 0 16,0 0-16,8-5 0,-2-1 16,-6 6-16,0 0 0,11-9 15,-4-3-15,4-3 0,-4-1 16,3-4-16,-3 0 0,4-1 15,-4-1-15,1-1 16,-3-1-16,4-1 0,-1-1 16,-1 1-16,-1-3 15,2 1-15,-2-1 0,2 0 16,-1 0-16,2-3 0,-4 0 16,3 0-16,-2-1 15,1 1-15,0-2 0,0-9 16,1 0-16,-1-6 0,3 1 15,-3 6-15,-1-3 16,2 7-16,0-2 0,-2 5 16,-2 1-16,-1 0 15,1-1-15,2 2 0,-1 2 16,-2 3-16,-1 2 0,2 2 16,-2-3-16,-2 0 0,0-1 15,-2 2-15,0-4 16,0 3-16,0-4 0,-1-2 15,-4 1-15,3 2 0,0 0 16,1 1-16,-1-1 16,0 3-16,-3 1 0,4 4 15,-3 2-15</inkml:trace>
  <inkml:trace contextRef="#ctx0" brushRef="#br3" timeOffset="286598.2514">21624 16645 0,'0'0'0,"0"0"0,0 0 0,0 0 16,0 0-16,0 0 16,0 0-16,0 0 0,0 0 15,0 0-15,0 0 0,0 0 16,0 0-16,-9 0 16,0 0-16,-9 0 0,1 0 15,3 0-15,-1 0 16,1 0-16,0 0 0,0 0 15,-1 0-15,-3 0 0,-1 0 16,-1 2-16,-2 0 16,6 1-16,-2 2 0,3 1 15,-1-2-15,-1 8 0,-1-3 16,0 7-16,1 0 16,1 1-16,1 1 0,3 0 15,0-3-15,12-15 16,0 0-16,-7 18 0,-4-2 15,11-16-15,0 0 0,-3 18 16,-4-3-16,7-15 0,0 0 16,-2 18-16,0 0 0,2-18 15,0 0 1,4 20-16,-2-1 0,5 0 0,-1 0 16,2-2-16,-1-1 0,3 0 15,-2-1-15,4 1 16,-3-1-16,5-1 0,-2 0 15,2 1-15,-1-1 0,5 2 16,-3-2-16,3 1 16,-1 0-16,3 0 0,-1-1 15,0 1-15,-1-1 0,-1 0 16,-1-3-16,-1 1 16,1 0-16,-3 0 0,1-2 15,-14-10-15,0 0 0,12 14 16,-1-2-16,-11-12 15,0 0-15,9 13 16,-4 1-16,-3-2 0,0 0 0,-4-1 16,-2 0-16,-1 1 15,-4 1-15,0 3 0,-1-3 16,-4 5-16,1-2 0,-1-1 16,1-1-16,-1-2 0,0-2 15,14-10-15,0 0 0,-13 9 16,-3-1-16,16-8 15,0 0-15,-15 8 0,-4-2 16,19-6-16,0 0 0,0 0 31,0 0-31,-18 7 0,1-4 16,-1-1-16,1 0 0,1-2 16,-1-2-16,17 2 15,0 0-15,-15-2 0,0-1 16,15 3-16,0 0 0,-8-7 15,0-1-15,4-1 0,1-1 16,3-3-16,-2 2 0,4-5 16,-2-2-16,3-3 0,1-2 15,2-3-15,-1 0 0,0-5 16,-1 0-16,2-2 16,-1 1-16,6-9 15,-2-2-15,3-7 0,-2 1 0,0 10 16,-3 0-16</inkml:trace>
  <inkml:trace contextRef="#ctx0" brushRef="#br3" timeOffset="287043.9293">21419 16449 0,'0'0'0,"0"0"16,0 0-16,0 0 0,0 0 16,0 0-16,0 0 0,0 12 15,0-1-15,0 13 16,0-1-16,0 5 0,0-3 15,0 7-15,0 0 0,0 7 16,0-2-16,0 12 16,0-3-16,0 8 0,-2-3 15,-3 2-15,-1 0 0,2 2 16,0 1-16,-2-2 16,-2 1-16,0 0 0,-1 0 15,1-1-15,-2-1 0,2-4 16,-1-2-16,3-6 0,-2-2 15,2-5-15,-2-1 0,3-1 16,-1-3-16,3-3 0,-1-3 16,2-1-16,1-1 0,1 1 15,-2-1-15,2-21 16,0 0-16,-2 16 0,0 0 16,0-6-16,0-3 0</inkml:trace>
  <inkml:trace contextRef="#ctx0" brushRef="#br0" timeOffset="311779.9032">6025 16157 0,'0'0'0,"0"0"0,0 0 16,0 0-1,0 0-15,0 0 16,0 0-16,0 0 0,0 0 0,0 0 16,0 0-16,11-1 0,-1-3 15,12-2-15,-2 0 0,2 3 16,-1-3-16,3 2 15,-3-1-15,2 3 0,1 1 16,-1 1-16,1-2 0,-1 2 16,0 0-16,-4 3 0,-2 2 15,-1 1-15,0 0 0,-16-6 16,0 0-16,12 13 0,-3-1 16,-3 4-16,-2-1 0,-4-15 15,0 0-15,-2 16 16,-2-2-16,-3-3 0,-1 1 31,-2-1-31,-2 0 0,-1 1 16,-3-2-16,-6 2 0,0 2 15,1-3-15,-3 0 0,0 1 16,2 0-16,-2 0 16,-1-2-16,3 0 0,-1 0 15,1-2-15,0-1 0,22-7 16,0 0-16,-21 8 0,-3-2 15,24-6-15,0 0 0,-23 5 16,-1 0-16,24-5 16,0 0-16,0 0 0,0 0 15,0 0-15,0 0 0,-19 4 16,-3 0-16,22-4 0,0 0 16,0 0-1,0 0-15,-14 4 0,1-3 16,11 2-16,-2-3 0,6 2 15,-2-2-15,8 0 16,-3 0-16,8 1 0,-2-1 16,7 3-16,-3-1 0,9 1 15,-1-1-15,3 4 16,-2-2-16,5 2 16,-2 0-16,1 0 0,-1 0 0,0 1 15,-1 2-15,-1 0 0,0 0 16,2 0-16,-2-2 0,-1 4 15,-2-2-15,0 1 16,-2 0-16,-20-10 0,0 0 16,0 0-16,0 0 0,19 6 15,-1-1-15,-2-5 0,-3 0 16,-3-1-16,-2-3 0</inkml:trace>
  <inkml:trace contextRef="#ctx0" brushRef="#br0" timeOffset="312413.0351">6666 16166 0,'0'0'0,"0"0"0,0 0 0,0 0 31,0 0-31,-3 10 0,0-2 16,-1 10-16,0 3 0,2 2 16,-2-1-16,4 5 15,-1 1-15,4-1 0,1 1 16,4 0-16,0-1 0,2-1 15,-1-1-15,5-7 0,-2-1 16,2-3-16,-2 0 0,1-5 0,0 2 16,0-6-16,-1 1 0,0-4 15,-1 1-15,3-3 0,-1-3 16,2-1-16,-2-2 16,-1-3-16,-1-1 0,1-1 15,-2-4-15,-2-3 0,-1 1 16,-1-1-16,2-2 15,-6 2 1,-2-1-16,0 5 0,-2-5 0,-4 5 16,0-2-16,1 7 0,-1-3 15,-2 3-15,0-2 0,0 5 16,-1-2-16,-2 2 0,0 1 31,2 0-31,-4 2 0,4 0 16,-3 0-16,2 3 0,1-2 15,-1 2-15,0-2 16,2 2-16,1 0 0,1 0 16,-3 0-16,4 2 15,-1-2-15,2 2 0,1 1 16,1 0 0,0-1-16,4 2 0,-2-2 0,2 2 0,-1-3 15</inkml:trace>
  <inkml:trace contextRef="#ctx0" brushRef="#br0" timeOffset="312819.6433">7207 16545 0,'0'0'0,"0"0"0,0 0 0,0 0 16,0 0-16,0 0 15,0 0-15,0 0 0,0 0 16,2 14-16,0-3 0,2 13 16,1 0-16,0-5 15,-1-1-15,4-4 0,-1 0 16,0-7-16,-1-1 0</inkml:trace>
  <inkml:trace contextRef="#ctx0" brushRef="#br0" timeOffset="313424.8112">7496 16207 0,'0'0'0,"0"0"16,0 0-16,0 0 15,0 0-15,-3 10 0,-1-2 16,-2 13-16,1 0 0,1 5 15,-2 3-15,4 4 0,1-2 16,4 8-16,-1 1 16,8-7-16,-1-2 0,7-4 15,-3 1-15,4-12 0,-2-1 16,1-3-16,-2 1 0,4-6 16,-3 1-16,3-4 0,-3-2 15,3-4-15,0-2 0,-1-4 16,-1-2-16,-3-3 15,2-4-15,-6-2 0,0-1 16,-3 1-16,-2-1 0,-1 3 16,-1-3-16,-4 4 15,-1 1-15,-1 3 0,-2 0 16,-1 4 0,-1-2-16,0 3 0,-2-1 0,1 1 0,-3 0 31,0 3-31,1-2 0,-1 2 15,0-2-15,0 3 16,1-2-16,3 2 0,-1-1 16,0 1-16,2 1 0,1 1 15,-2-1-15,4 2 16,-2-3-16,1 3 0,1-1 16,4 1-16,-1-2 15,-1 2-15,0-3 0</inkml:trace>
  <inkml:trace contextRef="#ctx0" brushRef="#br0" timeOffset="314119.3755">8075 16288 0,'7'-4'0,"-34"21"16,11-5-16,6 8 16,1-3-16,4 7 0,-1-1 15,6 9-15,-2-2 0,6 3 16,-2-2-16,7 7 15,-2-3-15,5-6 0,-2 1 16,-1-10-16,1-2 0,-10-18 16,0 0-16,14 11 15,-1-2-15,5-4 0,-3-1 16,3-6-16,-1-2 0,1-5 16,-3 0-16,1-4 15,-1-3-15,-3-4 0,-1 1 16,-3-4-16,0 2 0,-4 0 15,0-1-15,-4 2 16,0 1-16,-2 3 0,-2-2 16,-4 7-16,-2-4 0,1 5 15,-2 1-15,2 3 16,-3-1-16,-1 1 0,2 1 0,0-1 16,-3 2-16,2 1 0,0-1 15,1 0 1,-1 0-16,2 2 0,-2-2 0,3 2 15,-3 1-15,4 1 16,1-2-16,3-1 0,-3 2 16,5-1-16,0-1 0,1 3 15,-1-1-15</inkml:trace>
  <inkml:trace contextRef="#ctx0" brushRef="#br0" timeOffset="314793.722">8466 16260 0,'0'0'0,"0"0"15,0 0-15,0 0 0,0 0 0,0 0 16,0 0-16,0 12 0,-2 0 16,0 13-16,0-1 0,2 4 15,0-1 1,4 0-16,0 1 0,7-3 0,0 1 16,2-7-16,1-1 15,1-4 1,1 0-16,1-1 0,-1-1 15,3-2-15,-1-2 0,2-4 16,0-1-16,0-3 16,-3 0-16,1-3 0,0-3 15,-3-2-15,1 0 0,-3-2 16,-1-2-16,-2 1 16,0-3-16,-5 4 0,-1-2 15,-2 3-15,-2-3 16,0 12-16,0 0 0,-2-12 15,-2 0-15,-3 1 0,-1-4 16,-2 2-16,0 0 0,-5-3 16,-1-2-16,-1 1 0,-1-1 15,2 2-15,-1-1 0,-1 0 16,-2 2-16,2 1 0,-2 0 16,3 4-16,-3-2 0,5 5 15,-3-1-15,3 2 16,-3 0-16,5 4 0,-3-2 31,6 4-31,-2 0 0,5 1 16,-3 2-16,3 1 0,1-2 15,4 4-15,-2-1 0,4 0 0,0-1 16,2-1-16,-2 0 0</inkml:trace>
  <inkml:trace contextRef="#ctx0" brushRef="#br0" timeOffset="316164.0299">5768 15859 0,'0'0'16,"0"0"-16,0 0 0,0 0 16,0 0-16,0 13 0,0-4 15,0 14-15,0-3 0,0 4 16,0 0-16,0 3 15,0-1-15,0 5 0,0 0 16,0 4-16,0-1 0,0 7 16,0 0-1,0 1-15,0 0 0,0-3 0,-2 1 16,0-3-16,-2 3 0,4 0 16,-2-3-16,2-2 15,-1 0-15,1-35 0,0 0 16,0 34-16,-2 0 0,2-34 15,0 0-15,-2 29 16,-2-2-16,4-27 0,0 0 16,-2 14-16,0-2 0,-2-12 15,0-2-15,2-4 0,-2 0 16</inkml:trace>
  <inkml:trace contextRef="#ctx0" brushRef="#br0" timeOffset="317895.5784">5808 15948 0,'0'0'0,"0"0"0,0 0 16,0 0 0,0 0-16,0 0 0,0 0 0,13 0 0,-1 0 15,13 0-15,1-2 16,4-3-16,-3 2 0,6-3 16,-2-2-16,8-1 15,-1-1-15,4 2 0,-4-1 16,6 4-16,-4-3 0,7 2 15,1-1-15,-1 1 0,0 0 16,4 0-16,-2 0 0,2 2 16,-2 0-16,3-1 0,2-2 15,5 4-15,-1-1 0,7-1 16,0 1-16,3 1 16,-2-2-16,2 4 15,-1-4-15,-1 1 0,-1 1 16,1-3-16,-2 1 0,4 0 15,-3-1 1,-1 4-16,0 0 0,2 2 0,-2 0 0,0 2 16,0 0-16,-2 2 0,1 1 31,-2-1-31,-2-1 0,-3 1 16,-1 0-16,-2 4 15,0-2-15,0 3 0,-3 0 16,4 1-16,-3-1 0,-3 1 15,2-3-15,-8 4 16,3-1-16,-5 2 16,2 1-16,-5-1 0,-2-1 15,-3-1-15,-3-2 0,-7 0 16,-3 0-16,-19-8 0,0 0 16,20 8-16,-3-1 0,-17-7 15,0 0-15,0 0 16,0 0-16,0 0 0,0 0 15,16 8-15,-3-2 0,-13-6 16,0 0-16,0 0 16,0 0-16,0 0 0,0 0 15,11 5-15,-2 0 0,-9-5 16,0 0-16,4 6 16,0-1-16,-3 2 0,-1-1 15,2 5 1,-2-1-16,0 6 0,-2-1 0,2 5 0,-1 0 15,-1 9-15,-2 1 0,2 3 16,-2-1-16,2 15 0,0 0 16,1 4-16,-3 0 15,1-2-15,1 0 0,2-11 16,0-1-16,0-37 0,0 0 16,0 0-16,0 0 15,0 0-15,0 0 0,2 25 16,-2 0-16,0-25 0,0 0 15,0 0-15,0 0 16,0 0-16,0 0 0,-2 15 31,0-1-31,2-14 0,0 0 0,0 0 16,0 0-16,0 0 0,0 0 16,-4 7-16,1 1 0,3-8 15,0 0-15,-8 4 16,-1 0-16,-4-1 0,0 2 15,-1-4-15,1 2 0,-3-1 16,0 0-16,0-2 16,1 0-16,-2 2 0,0-2 15,-3 0-15,-2-2 0,6 0 16,-4 0-16,0-1 16,1 2-16,-1-1 0,1-2 15,-3 2-15,0 0 0,-4 2 16,2 0-1,-2 0-15,-1 0 0,1 0 0,-1 0 0,-1 0 16,0 0-16,2-2 16,0 0-16,0 2 0,-1-2 15,-1 2-15,-1 0 0,29 0 16,0 0-16,-31 0 0,-1 0 16,-1 0-16,-2 0 15,-7 2-15,1-2 0,-4 2 16,0-2-16,-4 2 0,-2 0 15,9 1-15,-3 2 16,5-1-16,-4 0 0,3 1 16,1 1-16,1 0 15,0-2-15,0 2 16,1-1-16,0 2 0,1-1 0,1-2 16,1 0-16,-2 2 0,0-2 15,1-2-15,-2-2 0,-2 0 31,-2-2-31,0 2 0,-3 0 16,1 0-16,-1 0 16,0 0-16,-1 0 0,-2 0 15,1-2-15,5 4 0,0-2 16,-1 2-16,-2-2 0,3 0 16,1-2-16,4 4 0,0 0 15,-6-2-15,-3 0 16,3 0-16,-2-2 0,4 2 15,-1-2-15,-5 2 0,3-2 16,4 2-16,0-2 16,5 2-16,-1 0 0,-1-2 15,-1 0-15,7 0 0,-2-2 16,0 4-16,-1 0 0,0-2 16,-1 0-16,10 2 0,-3-2 15,9 2-15,0 0 0,1 0 16,1 0-16,17 0 0,0 0 31,-18 0-31,-3-2 16,21 2-16,0 0 0,-19 0 15,-1 0-15,20 0 0,0 0 0,-15 0 16,-3 0-16</inkml:trace>
  <inkml:trace contextRef="#ctx0" brushRef="#br0" timeOffset="337617.3231">9603 16370 0,'0'0'0,"0"0"0,0 0 15,0 0-15,0 0 0,0 0 16,0 0-16,0 0 0,0 0 16,0 0-16,0 0 0,0 0 15,0 0-15,0 0 16,0 0-16,11 0 0,1 0 15,9 0-15,-1 0 0,2 0 16,0 0-16,1 0 16,1 0-16,1 0 0,1 0 15,3 0-15,1 0 0,-2 0 16,2 0-16,0 0 16,-1 0-16,2 0 0,-2 0 15,1 0-15,-1 0 16,1 2-16,-2 0 0,-1 2 15,-1-2-15,-3 0 0,-2 0 16,-1 0-16,0 0 0,-20-2 16,0 0-16,21 2 15,-1-2-15,-20 0 0,0 0 16,0 0-16,0 0 0,0 0 16,0 0-16,20 1 15,-3 2-15,-17-3 0,0 0 16,12 1-16,-2-1 0,-8-1 15,-2-2-15,-4-2 16,1-1-16,-4 0 0,1-1 0</inkml:trace>
  <inkml:trace contextRef="#ctx0" brushRef="#br0" timeOffset="338116.513">9985 16037 0,'0'-12'0,"0"59"16,0-26-16,0 3 15,0-1-15,0 3 0,-2-2 16,0 1-16,0-2 0,0 3 16,0-2-16,2-1 15,-1-1-15,1 1 0,-2-1 16,2 2-16,0-3 0,0 3 15,0-3-15,0 5 16,0-2-16,0 1 0,0 0 16,-2-3-16,0 0 0,2-22 0,0 0 15,-2 19-15,-2 2 16,4-21-16,0 0 0,-5 21 16,2-1-16,3-20 0,0 0 31,-4 17-31,0 1 0,4-18 15,0 0-15,-4 15 0,-1 1 16,5-16-16,0 0 0,-8 11 16,-2 2-16</inkml:trace>
  <inkml:trace contextRef="#ctx0" brushRef="#br0" timeOffset="347220.978">13542 10134 0,'0'0'0,"0"0"0,0 0 0,0 0 0,0 0 0,0 0 16,0 0-16,0 0 0,0 0 16,0 0-16,0 0 0,0 0 15,0 0-15,0 0 16,0 0-16,0 0 0,0 0 15,0 0-15,0 0 0,0 0 16,0 0-16,11 2 31,0-1-31,9 2 0,0-1 0,-1 0 16,1 0-16,-2-1 16,-1 1-16,1 2 0,-3-2 15,5 4-15,-1-2 0,2 0 16,-1 0-1,-1 1-15,-2-4 0,3 3 0,-3-2 16,5 2-16,-2-3 16,3 2-16,-2-2 0,4 1 15,-1 1-15,0 0 0,0 0 0,3 0 16,-1 0-16,3-1 0,-1-2 16,2 4-16,-3-2 15,4-1-15,-1 2 0,3 0 16,-2 0-16,10-2 0,0 1 15,5 2 1,-4-3-16,4-1 0,-1 0 16,-1 0-16,-2 0 0,1-1 15,-2-1-15,3 0 16,-1-1-16,2 0 0,-3 0 16,4-1-16,-3-2 15,3 1-15,-4 2 0,4 0 16,-2 2-16,2-1 0,-3-1 0,1 1 15,2 1-15,0 1 16,0-3-16,-1 3 0,-2-1 16,2 1-16,-2 0 0,5-2 15,-1 0-15,-1 2 16,2 0-16,1 2 0,-2-2 16,1 0-16,1 0 0,3 0 15,-1 0-15,5 2 16,-1-2-16,1 1 0,-4 2 15,1-3-15,0 0 16,1 0-16,-4-3 16,5 3-16,0-1 0,2 1 0,-1 0 15,3-2-15,-1-2 0,2 2 16,-3-1-16,-1 3 16,1 0-16,3 1 0,-3 1 15,-2 0-15,1 0 0,-1 0 16,-2-2-16,1 2 15,2-2-15,0 1 0,-1 2 16,2 0-16,-2 0 0,0-1 16,0-1-16,-1 2 15,2-2-15,-2 4 0,1-2 16,-2 2-16,1-4 16,0 3-16,-1 1 15,-2-2-15,0 1 0,0 0 16,0-1-16,-1 1 15,2 0-15,1 1 0,-3-1 16,1-3-16,1 1 16,-4 0-16,0-2 0,0 5 15,-1-4-15,5 3 16,-3 0-16,0-2 0,-1 0 16,0 0-16,-2-2 0,4 4 15,-3-3-15,2 3 0,0-2 16,0 1-16,-2-1 0,-1 2 15,2-2-15,-1 2 16,0 0-16,-1-1 0,1 2 16,-1 0-16,-1-3 0,2 2 15,-2-2-15,2 2 16,-1-2-16,-2 2 0,2 0 16,-2 0-16,3-2 0,-5 2 15,2-1-15,0-1 16,0 1-16,7-2 0,-4-1 15,1 0-15,-1 0 0,1 0 16,-1-1-16,-1 1 16,2-3-16,1 1 0,0 1 15,2 1-15,-1 0 0,5-2 16,1 0-16,-3 0 16,-3 0-16,1 2 0,1-2 15,-2 0-15,-1 0 0,-1 0 16,1 0-16,0 4 15,-1-2-15,5 2 0,-1-2 16,4 0-16,1 0 0,-1 0 16,2 0-16,1 0 15,-3 0-15,3-2 0,0 0 16,-1 2-16,1-2 0,2 2 16,-2-2-16,4 2 15,-1-2-15,-1 2 0,0 0 16,-4 0-16,0 0 0,-4 0 15,-1 0-15,5-2 16,-1 0-16,-1 2 0,0-2 16,-2 2-16,1 0 0,-4 2 15,-2-2-15,-3 2 0,0-2 16,3 2-16,-4 0 16,4 0-16,-4 0 0,2 0 15,-1-2-15,-1 4 0,0-2 16,2 0-16,1 0 15,-1-2-15,1 0 0,-1-4 16,3 0-16,0-4 0,-3 0 16,3 0-16,0 1 0,-1-3 15,-2-1-15,0 2 16,-4 0-16,0-2 0,-1 0 16,-2-2-16,-2 0 0,-4 3 15,-2-2-15,-5 3 16,0-3-16,-8 4 0,-3 1 15,-15 7-15,0 0 0,0 0 16,0 0-16,0 0 16,0 0-16,13-9 0,-4 1 15,-9 8-15,0 0 0,0 0 32,0 0-32,0 0 0,0 0 0,6-6 15,0 1-15,-3-5 0,-1 0 16,3-11-16,-3-1 0,5-11 15,1-3-15,0-5 0,-2-1 16,-6 42-16,0 0 16,0 0-16,0 0 0,0 0 15,0 0-15,4-33 0,0-2 16,-4 35-16,0 0 0,0 0 31,0 0-31,0 0 0,0 0 16,2-28-16,-2-1 15,0 29-15,0 0 0,0 0 16,0 0-16,0 0 0,0 0 16,-2-16-16,0 1 0,2 15 15,0 0-15,0 0 0,0 0 16,0 0-16,0 0 0,-2-8 16,-2-1-16,4 9 15,0 0-15,0 0 0,0 0 16,0 0-16,0 0 0,-4-5 15,-2-2-15,6 7 16,0 0-16,0 0 0,0 0 16,0 0-16,0 0 0,-6-4 15,0-1-15,6 5 16,0 0-16,0 0 0,0 0 16,0 0-16,0 0 0,-7-4 15,-2 1-15,9 3 16,0 0-16,-7-3 0,-3 0 15,-2-1-15,1 0 0,11 4 16,0 0-16,-14-4 16,-2-3-16,0 4 0,0-3 15,-1 0-15,-1 0 0,18 6 16,0 0-16,-23-6 16,-1-2-16,-1 0 0,0 1 15,-1 0-15,1 0 0,-2-1 16,2 1-16,0 0 15,0 0-15,-3-2 0,1 1 0,-3 3 16,1-3-16,-1 2 16,-1-2-16,-1 2 0,1 1 15,-2 0-15,0 1 0,-13 1 16,1-3-16,-6 2 16,1 0-16,-1 3 0,-3-2 15,4 0-15,-1 2 0,5 1 31,-3 0-31,7 1 16,-2 2-16,2 0 0,-4-2 0,3 3 16,-3 0-16,4 2 0,-1-3 15,-5 0-15,2-2 0,-3 4 16,-3-3-16,4 1 16,-2 0-16,2 2 0,-1-1 15,-2 2-15,0-2 0,-4 2 16,0-2-16,0 2 0,-3-1 15,6 3-15,-1-2 0,2 3 16,-2-4-16,-2 4 0,1 0 16,1 0-16,0 0 0,2 0 15,-2-1-15,3 0 16,-4-3-16,1 1 16,-2 1-16,1-2 0,-2 2 15,-3 0-15,1-1 0,1-1 16,-3-1-16,7 3 0,-4-1 15,-1-1-15,1 2 0,3-3 16,-3-1-16,2 3 16,-2 0-16,4 0 0,-2 0 31,1-4-31,1 0 0,0-2 16,-2 0-16,1 0 0,2 0 15,1 0-15,0-2 0,2-2 16,-1-2-16,10 2 0,-3-2 15,2 0-15,-3-1 0,5-1 16,0 0-16,4-1 16,-2 2-16,2-1 0,-3 1 0,2-1 15,1 0-15,0-1 16,-2 2-16,-3-1 0,-1-2 16,-2 0-16,-2 1 0,-3-1 15,-3 0-15,3 3 16,-3-4-16,2 3 0,-2-1 15,0-1-15,0 0 0,1 4 32,-3-3-32,1 4 0,0-1 15,1 3-15,-1-3 0,0 2 16,-3-2-16,5 4 0,0 0 16,4-2-1,0 0-15,-5 0 0,0 0 0,-4 1 0,-2-2 16,-2 5-16,1-2 0,-2 2 15,1-1-15,3 2 0,-2 1 16,4 3-16,-1-4 0,-1 5 16,-4-2-16,1 3 15,-1-4-15,-1 3 0,0-3 16,2 3-16,-1-2 0,2 3 16,0-4-16,5 3 15,-2-2-15,1 0 0,1 0 16,0-2-16,0 0 15,4 1-15,-1-2 0,3-1 16,1 0-16,-3 0 0,-3 0 16,3 0-16,0-1 0,3 1 15,-3 0-15,3-3 16,-1 1-16,-1 0 0,-2 0 16,1 2-16,-2 0 0,4 0 15,1 0-15,-3-2 16,1 0-16,-1 2 0,1-2 15,-1 4-15,0 0 16,5 0-16,-3 0 0,4 0 16,0-2-16,-3 0 0,2 0 15,0 0 1,0 0-16,-1 2 0,3-2 0,3 0 16,-3-2-16,4 2 0,-4-2 15,9 0-15,-2 0 16,-1 0-16,-1 0 0,-2-2 15,-2 0-15,3 2 0,-1 0 16,2 2-16,0-1 16,1-1-16,-2-1 0,2 0 31,-1-2-31,0 4 0,-2-3 16,0 2-16,2-2 0,1 2 15,-1 0-15,-1 2 16,1-1-16,1 1 0,-1-3 15,2 3-15,-2 0 0,1 3 16,-2-3-16,0 1 16,-1 1-16,-3 2 0,2-2 15,1 1-15,-4 1 0,6 1 16,-1-4-16,3 6 0,0-2 16,5 1-16,-2-2 0,7 0 15,-3 0-15,5 2 16,-3-2-16,1-1 0,0 2 15,1 0-15,-2 2 0,0 0 16,1 0-16,0 0 0,-2-1 16,1 3-16,1 0 15,1 3-15,-2-3 0,3 5 16,-1-3-16,2 3 16,-1 0-16,4 0 0,-3 0 15,5 2-15,-1-3 0,18-13 16,0 0-16,-18 16 15,1 0-15,17-16 0,0 0 16,-15 18-16,2-3 0,13-15 16,0 0-16,-12 17 15,0 1-15,12-18 16,0 0-16,-6 18 0,-1 0 0,7-18 0,0 0 16,-2 20-16,-2-1 0,4 0 15,0 1-15,2-2 16,-2-1-16,4-3 0,-2 0 15,3 1 17,-1-4-32,2-1 0,-2-1 0,2-1 15,0 0-15,2 0 0,-3-3 16,3 4-16,-2-4 0,5 1 16,-4 0-16,4 0 0,-2-2 15,3 2-15,-2-2 0,3 2 16,-1-2-16,4-1 0,-3 2 15,3-1-15,-1-3 0,5 4 16,-2-3-16,5-1 16,1 2-16,0-1 0,0-2 15,-2 0-15,0 0 0,2 0 16,-3-2-16,2-1 16,1 2-16,0-1 15,0-3-15,-3 1 0,1 1 0,-22 3 16,0 0-1,21-5-15,-2 1 0,-1 1 0,-3-3 0</inkml:trace>
  <inkml:trace contextRef="#ctx0" brushRef="#br0" timeOffset="350997.9776">16963 10189 0,'0'0'0,"0"0"0,0 0 16,0 0-1,0 0-15,0 0 0,0 0 16,0 0-16,0 0 0,0 0 15,0 0-15,0 0 16,0 0-16,0 0 0,0 0 16,0 0-16,0 0 0,0 0 15,0 0-15,0 0 16,0 0-16,0 0 0,0 0 31,0 0-31,0 0 0,0 0 0,0 0 0,0 0 0,0 0 16,0 0-16,0 0 0,-6 10 15,-3-3-15,-5 11 0,1 0 16,-1-4-16,0 0 0,-2 1 16,1-1-16,-3 2 15,0-3-15,-1 5 0,0-2 16,2 0-16,-3-1 0,-2 3 31,0-3-31,-2 3 16,1-2-16,1 2 0,-1-3 15,0 0-15,-3 2 0,3-1 16,-3-1-16,1 0 0,-1 0 0,2 0 16,-1-1-16,-1 1 0,2 1 15,-4 0-15,-1 1 16,-5 1-16,-2 2 0,1 2 16,-2-3-16,2 3 15,-2-3-15,1 3 0,-2 0 16,0 2-16,-1-1 0,4-2 15,-4 1-15,6-2 0,-2 0 16,4-2-16,-2-1 16,3 0-16,-1 0 0,-1-2 15,-1 1-15,0 0 16,0-3-16,2 0 0,-3 2 0,0 1 16,1-4-16,0 6 15,-3 0-15,1 2 0,-2-1 16,-2 3-16,0-2 0,-5 5 31,2-1-31,0 4 0,0-2 16,0 1-16,-1-1 0,0 7 15,-1-3-15,-1 2 0,-2 0 16,4 3-16,-1-2 0,0-1 16,1-1-16,-1-1 15,2-1-15,-1 1 0,0-1 16,3 3-16,-1-2 15,3 1-15,0-2 0,-3 6 16,-1-1-16,-1 3 0,0 0 16,2 1-16,0-4 15,2 4-15,-3 1 0,3-3 16,-2 1-16,2 2 0,0 1 16,-1-3-16,1 1 15,1-1-15,2-2 0,2 3 16,-1-2-16,1 0 0,-1-2 15,0 2-15,-1-4 0,5 6 16,-2-3-16,1 2 16,1 1-16,0 1 0,-2 0 15,1 3-15,-1-1 0,0 4 16,-1 1-16,3-1 0,0 0 16,-1 2-16,1-1 15,0 1-15,-3 1 0,1 3 0,-2 0 16,2 6-16,-1 0 0,4 2 15,2-2-15,0-1 16,-2 0-16,3 3 0,-2-2 16,1-1-16,1 2 0,3-5 15,-1 0-15,3-6 32,0 0-32,2 0 0,-1 0 15,2 4-15,-1-1 0,3 0 16,-3 0-16,7 1 15,-4 0-15,2 0 0,-1-2 16,2 2-16,-2 0 0,5 2 16,-4-2-16,4 0 15,-2-1-15,2-1 0,0 0 16,4-4-16,-4 0 0,5 0 0,-1-1 16,1-1-16,1 0 0,-2 0 15,-1-1-15,5 0 16,-3-1-16,2 1 15,-2-3-15,4 0 0,-2 1 0,2-4 16,0-1-16,2-4 16,-2 0-16,2-5 0,-2-2 15,2-3-15,-2 0 0,2 0 16,-1-2-16,-1 0 16,0-1-16,2-18 0,0 0 15,0 0-15,0 0 0,-2 18 16,0 0-16,2-1 15,-2 1-15,2-1 0,-2 0 16,-4-6-16,-1-1 0,1-4 16,1-2-16</inkml:trace>
  <inkml:trace contextRef="#ctx0" brushRef="#br0" timeOffset="351526.8256">11861 16081 0,'0'0'15,"0"0"-15,0 0 0,9 8 16,-4 0-16,7 8 0,-3-2 15,5 5-15,-2-2 0,4 7 16,-1 0-16,3 2 16,-3-3-16,1 3 0,-1-1 15,-1 1-15,1-2 0,-15-24 16,0 0-16,12 21 16,-3-1-16,-9-20 0,0 0 15,0 0-15,0 0 0,10 16 16,0-3-16,-10-13 15,0 0-15,0 0 0,0 0 16,12 7-16,-3-1 0,3-6 16,-2 0-1,-1 0-15,2-1 0,-2-1 0,1-2 16,2 0-16,-3-2 0,3 1 16,-2-3-16,-10 8 0,0 0 31,11-7-31,-1 2 0,-10 5 15,0 0-15,0 0 16,0 0-16,0 0 0,0 0 16,14-7-16,-2 0 0,-12 7 15,0 0-15,0 0 0,0 0 16,13-2-16,-4-2 0</inkml:trace>
  <inkml:trace contextRef="#ctx0" brushRef="#br0" timeOffset="352660.8259">12859 16262 0,'0'0'0,"0"0"0,0 0 15,0 0-15,0 0 0,0 0 32,0 0-32,0 0 0,0 0 0,0 0 0,0 0 15,0 0-15,0 0 16,0 0-16,0 0 0,0 0 15,0 0-15,-9-2 0,0-2 16,-8-3-16,-1-2 16,5 0-16,-3-3 0,4 4 15,-2-2-15,3 4 0,-3 1 16,4 1-16,-1-2 16,-1 4-16,-3-2 0,15 4 15,0 0-15,-16 0 0,1-2 16,-1 4-16,1 0 0,-1 3 31,1 0-31,2 2 16,0 1-16,13-8 0,0 0 0,-9 12 15,-4-2-15,6 4 16,-3-2-16,4 1 0,0 0 16,4-2-16,0 0 0,4 3 15,-2-2-15,2-1 16,0-1-16,5 2 0,-2-1 15,3-2-15,-2 1 0,3-1 16,1 0-16,0-4 16,-1 1-16,6 1 0,-4-4 15,3-1-15,-1-2 0,3-2 16,-2 0-16,2-3 16,0-1-16,2-9 0,-1 2 15,1-3-15,-3-2 0,1 2 16,-1-1-16,-3 1 0,0 1 15,0 4-15,-3-4 16,1 5-16,-3-2 0,0 7 16,-1-3-16,-2 2 0,-1 0 15,1 2-15,0 0 0,-2 1 16,0 2-16,0 1 16,-2 0-16,0 1 0,0-1 15,-2 7-15,-2-1 16,0 4-16,0-1 0,-1 6 15,-3-2-15,0 6 0,-2-1 16,-1 10 0,-2-3-16,2 5 0,0-3 0,-2 2 15,2 0-15,1 0 0,-2-2 16,1 1-16,-1-3 0,2 1 0,-1-3 16,1 1-16,-1-3 0,4-1 15,-2 0-15,1 0 16,1-3-16,1 3 0,-2 0 31,2 0-31,0 1 0,4 0 16,-1 0-16,3-21 15,0 0-15,0 0 0,0 0 16,0 17-16,0-3 16,2-10-16,-2-1 0</inkml:trace>
  <inkml:trace contextRef="#ctx0" brushRef="#br0" timeOffset="353227.2228">12941 16652 0,'0'0'0,"0"0"16,0 0-16,0 0 16,0 0-16,0 0 0,0 0 15,0 0-15,0 0 0,0 0 16,0 0-16,0 0 0,0 0 16,-2 9-16,-1-1 15,-3 4-15,0 0 0,2-5 16,-2 0-16,2-1 0,0-1 15,2-1-15,1-2 16,1-1-16,-2-1 0,2 3 16,-2-1-16,2-1 0,-2-1 15,2 3-15,0-1 16,0-1-16,0 2 0,0-3 16,0 0-16,0 1 0,0-1 15,0 0-15,0 0 16,2 0-16,-2 0 0,2 0 15,-2 0-15,2 2 0,-2-2 16,1 2-16,-1-2 16,2 0-16,-2 0 0,2 2 15,0-2-15,0 0 0,-2 0 16,0 0-16,0 0 16,2 0-16,-2 0 0,3 0 15,-3 0-15,0 0 16,0-2-16,2 2 0,-1 0 15,3-2-15,0 0 0,0-2 16,-2-2-16,0 0 0,-1-1 16</inkml:trace>
  <inkml:trace contextRef="#ctx0" brushRef="#br0" timeOffset="353841.3887">13363 16237 0,'0'0'0,"0"0"15,0 0-15,0 0 0,0 0 0,0 0 0,0 0 16,-6 12-16,1-1 0,-6 13 16,2-3-16,3 7 15,0 0-15,4 2 0,-3 1 16,5-31 0,0 0-16,0 29 0,-2 0 0,2-29 15,0 0-15,4 26 0,1-3 16,-5-23-16,0 0 0,12 18 15,-3 0-15,6-9 16,-2 0-16,1-8 0,-3 1 16,-1-4-16,-2-2 0,2-2 15,-1-1-15,0-4 0,-2 0 16,1-1-16,-3 1 16,1-4-16,-1 2 0,-1-1 31,-2 1-31,-1 1 0,-1-2 15,0 2-15,-1 1 0,-3 0 16,-3 1-16,1 1 16,1-1-16,-3 4 0,1-1 0,-2 1 15,0-1-15,1 2 16,0-1-16,0 2 0,0-2 0,3 4 16,-1-2-16,1 2 0,2-2 15,3 1-15,-2-2 16,4 1-16,-2-2 0,2-2 15,-1 1-15,1-1 0,1-2 16</inkml:trace>
  <inkml:trace contextRef="#ctx0" brushRef="#br0" timeOffset="354438.2012">13740 16174 0,'0'0'0,"0"0"15,0 0-15,0 0 16,0 0-16,-5 13 0,-3 1 16,-4 10-16,0-3 15,5 8-15,-1-5 16,4 10-16,-2 0 0,2 6 0,0 0 15,6-3-15,-2 1 0,6-9 16,-2 0-16,2-7 16,0-2-16,-6-20 0,0 0 15,9 14-15,1-1 0,-10-13 16,0 0-16,18 8 0,1 0 16,0-4-16,-1-3 0,-1-4 15,1-3-15,-3-3 0,1-3 16,-3-3-16,-1-1 15,0-1-15,-3-3 0,-2-1 16,-1-1-16,-3-1 16,1-3-16,-4 2 0,-2-1 15,0 3-15,-1-1 0,-3 4 16,-1-4-16,0 8 0,-1-3 16,-1 4-16,-2-2 15,0 5-15,-2-3 0,-1 4 16,0-2-16,0 5 0,1-3 15,2 4-15,0 0 16,4 2-16,-5 0 0,5 2 16,-1 0-16,2 0 0,-2 1 15,4 1-15,-2-3 0,4 6 16,1-2-16,2 3 16,1-2-16,2-2 0,-2-2 15,2 2-15,1-2 16</inkml:trace>
  <inkml:trace contextRef="#ctx0" brushRef="#br0" timeOffset="355010.6973">14090 16113 0,'0'0'0,"0"0"15,0 0-15,0 0 16,0 0-16,0 0 0,0 0 16,0 12-16,-2-3 0,1 13 15,-2 0-15,1 2 16,0 3-16,4 0 0,0 1 16,4-1-16,0 0 15,3-3-15,-1 0 0,4-1 16,-2-1-16,1-4 0,1 0 15,3-3-15,-3-1 0,3-1 16,-1 0-16,1-4 16,1 1-16,3-4 0,-1 1 15,-1-7-15,-1 0 0,-1-5 16,2 1-16,-6-4 16,-1 0-16,0 1 0,-2-3 15,1 0-15,-2-2 0,-1 0 16,0-1-16,-4-1 31,0-3-31,-2 5 0,0-4 16,-2 1-16,-2 0 0,0 1 15,-2-1-15,1 1 0,-4 0 16,1 0-16,-2 0 0,0 3 16,0-2-16,1 0 0,-3 2 15,0 1-15,1 0 16,-1 2-16,-2-2 0,0 2 15,1-2-15,-1 1 16,1-1-16,-1-2 0,-2 0 16,5 2-16,-4 1 0,7 1 15,-1 0-15,-2 1 0,2 0 16</inkml:trace>
  <inkml:trace contextRef="#ctx0" brushRef="#br0" timeOffset="356791.3383">16002 16191 0,'0'0'16,"0"0"-16,0 0 0,0 0 16,0 0-16,0 0 0,0 0 15,0 0 1,0 0-16,9 0 0,-1 0 0,12 2 0,-4 0 15,4 0-15,-1 0 16,0 0-16,1-1 0,4 2 31,-2-1-31,6 4 0,-3-2 16,7 1-16,-3-2 0,5 5 16,-3-3-16,6 6 15,-1-4-15,-1 1 0,-2 0 16,-1 1-16,-1 1 0,-1-2 15,-3 0-15,-27-8 0,0 0 16,24 6-16,-3-2 0,-21-4 16,0 0-16,0 0 0,0 0 15,0 0 1,0 0-16,14 5 0,-1-2 0,-13-3 16,-2 0-16,-4 0 0,-1-2 15</inkml:trace>
  <inkml:trace contextRef="#ctx0" brushRef="#br0" timeOffset="357188.4289">16260 16559 0,'0'0'0,"0"0"0,0 0 16,14 0-1,-1 0-15,12 3 0,-1 0 16,0 4-16,2-1 0,-1 2 15,-1-2-15,-3 2 0,0-2 16,-1-3-16,-2 1 0,4 2 16,-2 0-16,2 0 15,0-1-15,6 0 0,-3-1 16,6 3-16,-1 2 0,4 7 16,-3-3-1,0 4-15,-2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05:45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20274 14712 0,'0'0'0,"0"0"0,0 0 0,0 0 0,0 0 16,0 0-16,0 0 0,-11 4 15,0-2-15,-11 4 16,-2-2-16,4 2 0,-4-2 15,2 4-15,-2-3 0,3 6 16,-1-4-16,-2 1 16,1 1-16,0 0 0,-3-2 15,1 2 1,-1-1-16,-2 2 0,1-3 16,-3 2-16,1 0 0,1-1 15,-2-2-15,1 1 0,-3 1 16,-2-2-16,1 0 0,-6 0 15,-2-2-15,-2 0 16,-1-2-16,5-2 0,-2 0 16,6 0-16,-2 0 0,1 0 15,-1-2-15,2-2 16,-1 0-16,3-2 0,-2-2 16,3 0-16,-1 1 0,2-1 15,-2 1-15,3-2 16,1-1-16,5 3 0,-1-2 15,3 2 1,-2-4-16,3 0 0,-2-1 16,1 0-16,-2-2 0,5-2 15,-2 1-15,1-1 0,0 1 16,2-1-16,0-2 0,1 3 16,-1-3-16,5 0 15,-1 1-15,2-1 0,0 0 16,3-1-16,-1-1 0,5-3 15,-2-1-15,5 0 16,-2-2-16,4 1 0,0-3 16,4 3-16,-2 0 0,6-1 15,-2-1-15,4 0 16,-3-2-16,7 2 0,-2-2 16,6 1-16,-1 1 0,6-7 31,1-2-31,4 6 0,0-4 0,3 2 15,-2 2-15,6 2 0,-2-2 16,4 6-16,1-5 0,2 6 16,-3-3-16,3 2 0,2 1 15,1 2-15,0-1 0,2 2 16,0 1-16,0 3 16,1 0-16,-1 3 0,-1-2 15,4 4-15,-1-3 16,4 4-16,-3 1 0,3 3 15,0-2-15,5 2 16,-2-2-16,1 4 0,-1 0 16,-1 2-16,-1-2 0,-1 4 15,0 0-15,-2 3 16,-1-3-16,-4 3 0,-1 1 16,3 4-16,-2-2 0,2 2 15,-4-1-15,2 5 0,-1-2 16,-2 4-16,-1-1 0,-3 3 15,-1 0-15,-3 0 16,2-3-16,-6 3 0,0-2 16,1 1-16,-3 1 15,0 2-15,-1-1 0,-6-1 16,0 0-16,-2 2 0,-1 0 16,-1 1-1,-3 2-15,1-1 0,-1 3 0,-3 2 16,0-2-16,-4 4 0,0 1 15,-5 4-15,1-3 0,-2 2 16,-2-1-16,-3 3 16,-3-1-16,-6 7 0,-1 0 15,-7 4-15,0-1 0,-7 3 16,0 0-16,-5 1 16,-1-3-16,0 0 0,-2 0 15,0-6-15,-1 1 0,2-5 16,-1-2-16,4 1 15,-2-3-15,2 1 0,-2-3 16,3 1-16,-1-3 0,5-5 31,1-1-31,7-4 0,0-3 0,5-5 0,-1-1 16,3-5-16,-1-1 0,1-6 16,0 1-16,3-7 15,-2 0-15,3-2 0,-3 1 16</inkml:trace>
  <inkml:trace contextRef="#ctx0" brushRef="#br0" timeOffset="1704.4748">21458 14115 0,'0'0'0,"0"0"0,0 0 16,0 0-16,0 0 0,0 0 16,0 0-16,0 0 15,0 0-15,0 0 0,0 0 16,0 0-16,0 0 15,0 0-15,0 0 0,9-2 16,0-2-16,11-4 0,-2 1 16,3-3-16,-1-3 0,2 2 15,-3-1-15,3 0 16,0-3-16,-3 3 0,1-1 16,-20 13-16,0 0 0,22-10 15,-4-3-15,-18 13 16,0 0-16,0 0 0,0 0 15,0 0-15,0 0 16,18-5-16,0-3 0,-18 8 16,0 0-16,8-1 0,0-2 15,-10 1-15,-2 0 0,0 0 16,-2-1-16</inkml:trace>
  <inkml:trace contextRef="#ctx0" brushRef="#br0" timeOffset="2054.0411">21671 13848 0,'0'0'0,"0"0"16,0 0-16,0 0 16,0 0-16,0 0 0,0 0 15,10 0-15,-1 0 0,11 2 16,-2 0-16,1 0 15,1 0-15,0 0 0,-3 1 16,-1-2-16,-2 1 16,-3 4-16,2-3 0,-2 6 15,-1-4-15,-2 1 0,-2 1 16,-3 0-16,1-1 16,-4 4-16,0-1 0,-2 9 15,-2-2-15,-3 9 0,-1 2 16,-2-2-16,0 0 15,1-2-15,-1 1 0,10-24 16,0 0-16,-13 15 0,1-2 16,3-8-16,-3 1 0</inkml:trace>
  <inkml:trace contextRef="#ctx0" brushRef="#br0" timeOffset="2167.1055">21900 14000 0,'0'0'0,"-2"1"31,-2 1-31,-1 4 0,-3 0 15,2 5-15,-2 0 0,2 0 16,1 1-16,3-1 0,-2-2 16,2-1-16,-3 0 0</inkml:trace>
  <inkml:trace contextRef="#ctx0" brushRef="#br0" timeOffset="3420.4408">22295 13589 0,'0'0'15,"0"0"-15,0 0 0,0 0 0,0 0 16,0 0-16,0 0 0,9 0 16,1 0-16,9 0 0,-1-2 15,-1-2-15,-1-2 0,-1-3 16,0-4-16,-4 2 31,-1-3-31,-2 2 0,0-2 16,-7 6-16,1-5 0,-2 5 15,0-2-15,-2 4 16,1-2-16,-5 3 16,0-1-16,-2 3 0,-2-1 0,1 4 15,-4-1-15,4 2 16,-2-1-16,-2 4 0,2 1 16,0 3-16,-2-3 0,6 8 15,-3-5-15,4 7 16,-2-4-16,6 5 0,-1-2 15,4 4-15,1-2 0,6 3 16,-1-2-16,2 1 0,-2-2 16,8-2-16,-4-1 0,2-1 15,0-2-15,2-4 16,-1 0-16,-1-5 0,-1 2 16,2-6-1,-3 0-15,4-5 0,-4 1 0,2-5 16,-2-1-16,-1-2 0,-2 0 0,-2-8 15,-1 0-15,-3-3 0,-2 0 16,0 6-16,0-4 16</inkml:trace>
  <inkml:trace contextRef="#ctx0" brushRef="#br0" timeOffset="3780.0559">22563 13243 0,'0'0'0,"0"0"0,0 0 15,0 0 1,0 0-16,11 10 0,-1-1 16,8 9-16,0-2 0,3 6 15,-2-3-15,4 1 16,-4 0-16,3 0 0,-2-3 16,-1 1-16,1 0 0,-20-18 15,0 0 1,0 0-16,0 0 0,0 0 0,0 0 15,15 15-15,1-1 0,-7-6 16,2 1-16,-8-12 16,-1-1-16,-2-9 0,0 2 15,0-4-15,-2-3 0,0-4 16,1-2-16,-2 3 16,1 0-16,2 0 0,-2 1 15,2 5-15,0-2 0,0 3 16,0-2-16,2 8 0,-2 1 15,2-1-15,-2-1 0,3 4 16,-2-1-16</inkml:trace>
  <inkml:trace contextRef="#ctx0" brushRef="#br0" timeOffset="4602.3017">22368 12834 0,'0'0'0,"0"0"16,0 0-16,0 0 0,0 0 0,-2 0 15,-1 0-15,-1 0 16,0 0-16,2 4 0,-2-2 16,4 11-16,-2-4 0,6 14 15,0-1-15,9 7 16,0 1-16,4 2 0,-1-3 15,4 8-15,-2 0 0,5 5 16,-3-1-16,1 1 0,-1 0 16,1-4-16,-2 0 0,3-2 15,-2 0-15,-3-5 16,1 1-16,-5-4 0,-2-1 16,-3-11-16,-2 0 15</inkml:trace>
  <inkml:trace contextRef="#ctx0" brushRef="#br0" timeOffset="5571.0815">23190 13125 0,'0'0'0,"0"0"16,0 0-16,0 0 15,0 0-15,0 0 0,0 0 16,0 0-16,0 0 0,-2-2 16,-2-2-16,-5-4 15,-1 1-15,-2 1 0,1-2 16,0 4-16,0-2 0,2 6 15,-3-2-15,3 6 16,-1 0-16,2 4 0,0-1 16,3 7-16,-1-1 0,2 4 15,-1 0-15,5 7 0,-1-2 16,2-2-16,-1-2 16,2-3-16,1-1 0,1-5 0,0-1 15,1-4-15,1 0 16,0-6-16,0 0 0,-2-6 15,0 0-15,0-4 16,0-5-16,-1-1 0,-1 1 16,2-5-16,-1 1 0,0 2 15,-1 2-15,-1 5 16,1-1-16,0 10 0,0-2 16,2 7-16,-2-1 0,2 7 15,-3-2-15,5 7 16,1-4-16,-2 2 0,1-1 15,2 3-15,-3-4 16,6 1-16,-2-2 0,1-4 16,0-1-16,0-5 0,-3-2 15,2-5-15,-4-1 0,-1-3 16,-2-3-16,2-4 16,-2 1-16,1-5 0,-1 0 15,2 5-15,1-2 0,-1 6 16,-3 0-16,3 5 15,-2 0-15,0 4 0,0 0 16,2 6-16,-2-2 0,3 6 16,0-2-16,3 6 15,-3-2-15,6 3 0,-3-4 16,4 3-16,-3-4 0,3 3 16,-2-3-16,-1-2 15,2 0-15,-2-2 0,-1 0 16,-1-2-16,2-2 0,-2-2 15,-1-1-15,-2-3 16,-1-2-16,2-2 0,-3-1 16,-2 15-16,0 0 0,0 0 15,0 0-15,0 0 16,0 0-16,4-12 0,-2-3 16,3 8-16,-1-1 0,2 8 15,0-3-15,2 8 31,-2-3-31,1 4 0,1-1 0,2 1 16,-2 1-16,4 1 0,-1-2 16,0-3-16,0 1 15,2-4-15,-4-2 0,0 0 16,2-1-16</inkml:trace>
  <inkml:trace contextRef="#ctx0" brushRef="#br0" timeOffset="6590.2909">23815 12694 0,'0'0'0,"-7"0"0,-3 0 16,-8 0-16,1 0 16,5 9-16,-2-4 0,8 10 15,-2-2-15,4 3 0,-2-1 16,4 3-16,0-2 16,2 4-16,0-3 0,0-1 15,0 0-15,4-6 0,-2-3 16,2 0-16,0-1 0,2-5 15,-2-1-15,0-3 16,-1-4-16,2-4 0,-3-1 16,2-2-16,0-2 15,0 3-15,-2-3 0,2 4 16,-2 0-16,2 6 0,-2-1 16,3 7-16,-1-2 0,5 5 15,-2 2-15,1 0 16,-1-1-16,4 0 0,-4 1 15,3-5-15,0 0 16,0-5-16,-3-1 0,3-6 0,-2-1 16,-4-8-16,-2-1 0,-2-13 15,0-1-15,-6-21 16,-2-2-16,-4-20 0,-1-1 16,-1-5-16,-1 1 15,1 20-15,0-4 0,4 27 16,-1-2-16,1 18 0,0-1 15,10 26-15,0 0 0,0 0 16,0 0-16,0 0 16,0 0-16,-8-9 0,-2-3 15,6 15-15,0-1 0,6 12 16,-2-3-16,6 7 16,-1 0-16,11 11 15,-3-3-15,7 5 0,-3 1 16,10 9-16,1-1 0,5 3 15,-2 0-15,1-4 0,-1-2 16,-5-5-16,-3-2 0,-4-9 16,-1 1-16,-18-22 15,0 0-15,0 0 0,0 0 32,0 0-32,0 0 0,2 8 15,0-2-15,-10-11 0,-2 1 16,-1-1-16,-1-4 15,-4 2-15,1-1 0,-8 2 16,-1 0-16,-1 6 16,3 0-16,-4 6 0,1 0 0,3 5 15,-2 2-15,7-2 16,-3 1-16,5-1 0,-1 0 16,6-4-16,-2 2 0,8-6 15,-2 1-15,8-2 0,-2-2 16,8-2-16,-2-2 0,8-2 15,-2-1-15,5-5 16,1 0-16,5-6 0,-1 0 16,2 1-16,-1-2 0,-2-3 15,-1 0-15,-4-2 16,0 1-16,-7 4 0,2-3 16</inkml:trace>
  <inkml:trace contextRef="#ctx0" brushRef="#br0" timeOffset="7031.7434">24062 12426 0,'0'0'0,"14"-2"0,-1-2 0,11-6 16,0 1-16,-2-7 16,-1-2-16,1-1 0,-2-1 15,-3-1-15,1-3 0,-5 3 16,-1-4-16,-12 25 15,0 0-15,8-23 0,0-1 16,-8 24-16,0 0 0,0-19 16,0-1-16,-6 8 15,-2-1-15,0 10 0,-2-1 16,1 8-16,-3-1 0,2 9 16,1-3-16,0 9 15,0-1-15,3 11 0,-1-2 16,5 0-16,-2 3 0,6-4 15,-2-2-15,4-1 16,-3-3-16,5-2 0,0-4 16,1-3-16,2-2 0,0-3 15,1-1-15,2-4 16,-1-1-16,4-5 0,-2 0 16,0-4-16,-1 1 15,0-4-15,0 1 0,-12 12 16,0 0-16,0 0 0,0 0 15,0 0-15,0 0 0,8-11 16,-1-1-16,-3 3 16,-2-3-16</inkml:trace>
  <inkml:trace contextRef="#ctx0" brushRef="#br0" timeOffset="7685.2176">24668 11917 0,'0'0'0,"0"0"0,0 0 15,0 0-15,0 0 0,0 0 16,0 0-16,0 0 16,0 0-16,-9 4 0,-2-2 15,-6 10-15,-1-3 0,5 9 16,-4-2-16,8 4 15,-1-3-15,6 5 0,-2 0 16,4 1 0,0-6-16,2-17 0,0 0 0,4 20 15,1-1-15,2-8 0,-1 1 16,1-6-16,-1-2 0,1-8 16,-3-2-16,0-11 0,0 2 15,-2-10-15,0 0 0,-2-14 16,0-3-16,-2-15 15,-2-2-15,-4-9 0,-1-2 16,1 8-16,-1-3 0,0 13 16,-2 1-16,4 16 0,-3-2 31,10 37-31,0 0 0,-8-24 16,0 2-16,8 22 0,0 0 15,0 0 1,0 0-16,-2-5 0,-2-1 0,6 17 15,-2-2-15,2 10 0,0-1 16,4 13-16,0 1 16,2 5-16,-1-1 0,7 9 15,-2 0-15,5 3 0,0-3 16,3-9-16,-3 0 16,1-12-16,-3-3 0,-1-8 15,-2 0-15,2-7 0,-3-1 16,0-3-16,2 0 0,-4-4 15,-1 0-15,2-2 0,-2 1 16,-1-1-16,-1 0 0,-2 0 16,1-1-16,-4 5 15,1-2-15,-2 2 0,-2 0 16</inkml:trace>
  <inkml:trace contextRef="#ctx0" brushRef="#br0" timeOffset="10759.6022">22445 13339 0,'0'0'0,"0"0"16,0 0-16,0 0 15,0 0-15,0 0 0,0 0 16,0 0-16,0 0 0,0 0 16,0 0-16,9 5 15,2-4-15,7 7 0,0-2 16,-5 0-16,-1-2 0,-4 4 16,-1-3-16,-3 1 15,0-2-15,0 1 0,-1-1 16,-2-3-16,1 1 0,-2 0 15,0 0-15,0 2 16,-2-2-16</inkml:trace>
  <inkml:trace contextRef="#ctx0" brushRef="#br0" timeOffset="11426.55">22613 13369 0,'0'0'0,"0"0"0,0 0 0,0 0 16,0 0-16,14 2 15,-2 0-15,11 2 0,2-1 16,-1 3-16,-2-2 0,2 4 16,-2 0-16,-5 2 15,-1-3-15,-5 2 0,1-1 16,-4-1-16,-2-1 15,-1 0-15,-1-3 0,0 3 16,-1-5-16,1 1 0,-3-2 16,-1-2-16,0-2 0,-1-6 15,-3-1-15,-1-10 0,1 2 16,-1-10 0,-3-1-16,2 1 0,0 0 0,6 29 15,0 0-15,0 0 16,0 0-16,0 0 0,0 0 15,-4-26-15,-2 0 0,2 9 32,-1-1-32,-1 7 0,-1-1 15</inkml:trace>
  <inkml:trace contextRef="#ctx0" brushRef="#br0" timeOffset="12060.9783">22447 13746 0,'0'0'0,"0"0"16,0 0-16,0 0 16,0 0-16,11-8 0,2 0 15,8-9-15,-1-1 0,6-8 16,-1-1-16,16-14 0,-3-3 16,18-13-16,-1-3 15,11-11-15,1 0 0,12-7 16,-3-3-16,-4 8 0,-2-1 15,0 4-15,-1-4 0,2 4 16,-2-3-16,8 2 16,-2 1-16,2 0 0,3 2 15,-5 3-15,2 0 0,4 6 16,-3-1-16,0 5 0,-1-3 16,-7 9-16,1 1 15,-11 7-15,-5 1 0,-4 2 16,-1 0-16,-7 8 15,1-2-15,-13 13 0,0-3 16,-31 22-16,0 0 0,11-13 16,-1 1-16,-10 8 0,-2-2 15</inkml:trace>
  <inkml:trace contextRef="#ctx0" brushRef="#br0" timeOffset="12311.0598">23888 12659 0,'0'0'0,"15"-15"15,-1-2-15,14-10 0,-3-3 16,15-10-16,-3 0 15,9-8-15,0 0 0,-5 8 16,1-4-16,-42 44 0,0 0 16,21-24-16,0 0 15</inkml:trace>
  <inkml:trace contextRef="#ctx0" brushRef="#br0" timeOffset="13157.2434">22419 14579 0,'0'0'0,"12"-6"15,-2-1-15,7-6 0,2 0 0,-4-6 16,1 2-16,-3-3 31,2 0-31,-6-3 0,2 0 16,-6 0-16,-1 3 0,-2 2 15,-2 1-15,-4 4 16,-2 0-16,-2 5 0,-2 0 16,1 8-16,-1-2 0,-2 7 15,1 2-15,-1 6 16,0-1-16,-1 10 0,2-1 16,3 5-16,1-1 0,4 3 15,-1-1-15,8 1 16,-1-2-16,4-3 0,-1-1 0,5-5 15,1-1-15,3-4 0,1-2 16,1-5-16,-1-1 0,1-5 16,1-2-16,2-4 0,-3-4 15,3 0-15,-4-1 0,1-1 16,-2-4-16,-2 2 16,-4-2-16,-1 2 0,1 0 15,-6 0-15,-1-2 16,-4 5-16,0-2 0,-4 0 15,0-3-15,-1 2 0,-3-3 16,-1-2-16,1-1 16</inkml:trace>
  <inkml:trace contextRef="#ctx0" brushRef="#br0" timeOffset="13795.9678">22547 13959 0,'2'1'0,"-10"-7"0,5 2 31,-1 4-31,0-2 0,2 2 16,2 0-16,-5-1 0,2 1 0,-1-2 16,2 2-16,-2 0 0,4 2 15,0-2-15,6 5 16,-2 2-16,10 4 0,-1 1 16,9 3-16,0 1 0,-2 1 15,2 0-15,4 2 0,0-1 16,2 1-16,-4 1 15,7 5-15,0-1 16,-1 2-16,-1-3 0,-5-3 16,0-3-16,-8-3 0,-2-2 15,-14-12-15,0 0 0,0 0 16,0 0-16,0 0 0,0 0 16,11 10-16,-1-1 15,-10-9-15,0 0 0,0 0 16,0 0-16,0 0 0,0 0 15,6 8-15,0-5 0,-6-3 16,0 0-16,0 0 16,0 0-16,0 0 0,0 0 15,4 4-15,-3-1 0,-1-3 16,0 0-16,0 0 16,0 0-16,0 0 15,0 0-15,4 4 0,-2-2 0,-2-2 16,0 0-16,2 0 15,-2 0-15,0-2 0,0-2 16,0-1-16,0 5 0,-2-8 0,0-4 16,-2-1-16,3-7 15,-1 0-15,0-5 16,0-3-16,0 1 0,0-3 16,2 2-16,0-1 0,0 29 15,0 0-15,2-28 0,-2 1 16,0 27-16,0 0 15,0 0-15,0 0 0,2-25 16,0-3-16,-2 28 0,0 0 16,2-23-16,-2-1 15</inkml:trace>
  <inkml:trace contextRef="#ctx0" brushRef="#br0" timeOffset="14314.0019">23265 13872 0,'0'0'0,"-3"0"0,1 0 15,-2 0 1,4 0-16,-3 0 0,-3 0 0,-2 0 16,0 0-16,-2 0 0,1 0 15,-2 0-15,4 0 0,-3 0 16,5 4-16,-1-3 15,3 12-15,1-3 0,4 5 16,-2-1-16,5 2 16,-3-1-16,4-2 0,-3 0 15,3 1-15,0-3 0,2-1 16,-8-10 0,6 9-16,0 0 0,-1-3 0,1-4 0,1-2 15,-4-4-15,1 0 0,0-6 16,0 0-16,-2-2 0,-2-1 15,0-2-15,0 0 0,0 3 16,-2-2-16,2 6 0,0-1 16,0 6-16,0-4 15,0 7-15,0 0 0,2 7 16,-1-4-16,3 2 0,-2 1 16,5 0-16,-4-1 0,3 0 15,0-1-15,1-2 16,2-2-16,-2-2 0,-1-2 15,0-6-15,0 1 0,-1-9 16,-3 0-16,-4-13 16,0-1-16,-4-5 0,-1-1 15,-1-4-15,-1-3 0</inkml:trace>
  <inkml:trace contextRef="#ctx0" brushRef="#br0" timeOffset="14571.0794">23165 13158 0,'0'0'0,"-2"0"15,2 0-15,-2 0 0,0 0 0,0 0 16,2 0-16,-2 0 0,4 4 16,0-2-16,5 13 15,0-2-15,8 11 16,-2-1-16,7 6 0,0-3 0,6 9 16,-4 1-16,12 5 15,-2 0-15,2-1 0,-1-2 16,-4-4-16,-2 2 0,-4-3 15,1 0-15,-1-7 16,-3 0-16,-4-7 0,0 0 16,-16-19-16,0 0 0,10 6 15,-1 1-15,-7-11 16,-2-3-16,0 2 0,-2-3 16</inkml:trace>
  <inkml:trace contextRef="#ctx0" brushRef="#br0" timeOffset="15545.092">23570 13402 0,'-3'0'0,"11"0"0,-8 0 0,2 0 0,0 0 16,-2 0-16,4 4 0,-3-2 15,7 10-15,-2-3 0,6 8 16,-1-2-16,4 3 16,-4-1-16,4-3 0,-1 1 15,-1-6-15,2 1 16,-2-3-16,-1-1 0,-2-4 15,0-2-15,-1-2 0,-4 0 16,-1-3-16,-2-1 0,0-2 16,-2-2-16,-2-4 15,0 2-15,-2-4 0,0 3 16,3 1-16,-2 0 0,1 5 16,0-4-16,2 9 15,-2-5-15,4 5 0,-2 0 16,4 6-16,-1-2 0,4 5 15,-1 1-15,5 5 16,0-2-16,2 1 0,1-2 16,5-2-16,-1 1 0,1-8 15,-1-1-15,2-8 16,-3-1-16,1-4 0,-2-3 16,-2-4-16,-3 1 0,-3-5 15,0 1-15,-2-1 16,0-1-16,-6 25 0,0 0 15,0 0-15,0 0 0,0-20 16,-2 0-16,-4 9 16,0-1-16,2 10 0,-2 0 15,4 6-15,-2 0 0,2 6 16,1-1-16,2 3 16,-1-1-16,4 1 0,-2-4 15,6-2-15,-2 0 0,-6-6 16,0 0-1,8 2-15,-1-2 0,-7 0 16,0 0-16,6-4 0,1-1 16,-3-5-16,-1-2 15,-3 12-15,0 0 0,0 0 16,0 0-16,0 0 0,0 0 16,4-8-16,-2-2 15,4 9-15,-3-4 0,6 7 16,-2 1-16,-7-3 0,0 0 15,10 3-15,-1-1 0,4 0 16,-2-2-16,1-2 0,-2-2 16,-3-4-16,-1-1 15,-2-7-15,1 0 0,-4-5 0,-1-1 16,-4-5 0,0-3-16,-2 2 15,1-1-15,5 29 0,0 0 16,-4-20-16,-2-1 15,6 21-15,0 0 0,0 0 16,0 0-16,0 0 16,0 0-16,0-12 0,-2-2 0,6 8 15,-2-2-15,7 2 0,-1-3 16,4 0-16,-1-4 0,3 0 16,-1-2-16,5-2 15,-3-2-15,-2 1 0,2-2 16,-2 4-16,-1-1 0,-4 3 15,-3-1-15,-5 2 16,0-1-16,-7 5 16,-1-3-16,-2 2 0,0 0 0</inkml:trace>
  <inkml:trace contextRef="#ctx0" brushRef="#br0" timeOffset="16683.4171">25009 12504 0,'0'0'0,"0"0"15,0 0-15,-2 0 0,0 0 0,0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52:32.0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6866 9613 0,'0'0'0,"0"0"0,0 0 0,0 0 16,0 0-16,0 0 0,0 0 16,0 0-16,0 0 15,0 0-15,0 0 0,0 0 16,0 0-16,4 13 0,-2-4 15,6 11-15,-2-1 16,1-3-16,-1 0 0,2-3 16,-2 1-16,0-3 15,-2 1-15,-1-3 0,1-1 16,2 3-16,0-1 0,-1 0 16,-1-1-16,2 2 31,-1-4-31,-5-7 0,0 0 15,6 12-15,1-1 0,-7-11 16,0 0-16,7 8 16,1 3-16,-8-11 0,0 0 15,0 0-15,0 0 0,9 8 16,0-1-16,-9-7 16,0 0-16,11 5 0,0-3 15,6-4-15,-4-1 0,3-3 16,-3 0-16,5-4 15,-3-1-15,9-6 0,0 3 16,0-2-16,-3-2 0,3 0 0,-3 0 16,1-1-16,-3 1 15,1 2-15,-1 1 0,-19 15 16,0 0-16,0 0 16,0 0-16,18-14 0,-1-2 0,-2 4 15,1-1-15,1 4 16,-1-2-16,-3 1 0,0-1 15,-6 1-15,1 0 0</inkml:trace>
  <inkml:trace contextRef="#ctx0" brushRef="#br0" timeOffset="17495.3071">14149 12049 0,'0'0'0,"0"0"0,0 0 0,0 0 16,0 0-16,0 0 0,0 0 15,0 0-15,0 0 0,0 0 16,0 0-16,0 0 16,0 0-16,0 0 0,0 0 15,0 0-15,0 0 0,9 2 16,-1 0-16,9 0 16,-2 0-16,1 0 0,-3 0 15,2-1-15,-2-1 0,0 2 16,-1 0-16,2 2 15,0-2-15,1 0 0,1 1 16,-1-1-16,-1 1 0,1 0 16,3-2-16,-18-1 15,0 0-15,18 2 0,0 0 16,-18-2-16,0 0 0,26 2 16,-2 0-16,2 1 0,0-2 15,-1 0 1,1-1-16,-26 0 0,0 0 15,28 3-15,-2-3 0,3 2 16,-3-2-16,2 0 0,-3 0 16,1 1-16,-3-1 0,4 0 15,-4 0-15,0 0 16,1 0-16,0 0 0,-2 0 16,2 0-16,0 0 0,-3 0 15,1 0-15,2 0 16,-1 0-16,1 0 0,-3-1 15,2-1-15,-1-1 0,2 2 0,-1-3 16,1 2-16,-2-2 16,2 2-16,-2-2 0,4 4 15,-1-5-15,1 2 0,-2-1 32,0 4-32,1-1 0,0-2 0,-1 1 0,1 2 15,-2-2-15,3 2 0,-1 0 16,-25 0-1,0 0-15,31 0 0,2-1 0,-2 1 32,-2 0-32,0 1 0,1-1 15,-1 0-15,-2 0 0,2 0 16,-5-1-16,4 1 0,-1 0 16,-1 1-16,-3-1 0,3 2 0,-3-2 15,2 0-15,0 0 16,-2 2-16,-2-2 0,3 3 15,-2-3-15,1 1 0,-2-1 16,1 2-16,0 0 0,0 1 16,-1-3-16,1 5 15,0-5-15,-2 3 0,0-2 16,2 1 15,-1 0-31,-1 0 0,0-2 0,-2 2 0,3-2 16,-1 3-16,-1-3 0,1 0 15,-3 0-15,-17 0 0,0 0 16,24 0-16,-3-3 16,1 3-16,-1-2 0,-21 2 15,0 0-15,23-2 0,0 0 16,0 0-16,-1-2 16,-1 1-16,-2-2 0,3 1 15,-2-2-15,2 1 0,-3-1 16,0-4-16,-1 0 15,-3 0-15,-4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53:58.12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15720 8789 0,'0'0'0,"0"0"0,0 0 0,0 0 16,0 0-16,0 0 16,0 0-16,-11 0 0,0 0 15,-11 0-15,0 0 0,1 0 16,-3 0-16,0 0 0,-1 0 16,4 0-16,-1 0 0,1 0 15,0-2-15,-3-1 16,-2 2-16,-2-1 0,-1-3 15,-2 1-15,-2 2 0,-4-3 16,-1 1-16,2-3 16,1 2-16,2-1 0,0-2 15,0 5-15,-2-3 0,3 0 16,-2-1-16,3 0 16,-2 1-16,2-2 0,0 1 15,4 0-15,0 0 0,1 1 16,1-2-16,-3 0 15,-1 1-15,-4-4 0,-2 0 32,-12-9-32,-1-1 0,2-4 15,-1 3-15,9 5 0,-1 2 16,8-3-16,-2-1 16,7-1-16,-1-2 0,5 7 15,0-4-15,6 6 0,0-1 16,5 0-16,0 1 15,0-3-15,2 0 0,3-3 16,0-3-16,4-4 0,-2 1 16,7-3-16,-3 1 15,5-1-15,1-1 0,5-1 16,2-1-16,4-6 16,1-1-16,4-1 15,-3-1-15,9 4 0,-3-2 0,3 5 16,-3 0-16,4 5 15,-2 0-15,8 5 0,-4-2 0,4 3 16,0 0-16,4 5 16,-2-3-16,11 4 0,-4-1 15,7 6-15,-1 0 0,3 4 16,0-2-16,3 8 0,-1-2 16,0 7-16,-2-2 0,0 6 15,-3-2-15,2 5 0,-3 2 16,1 2-16,1 1 15,0 8-15,-1-3 0,-3 6 16,-3 1-16,0 4 0,-1-1 16,-4 3-16,1 0 0,-7 6 15,-2-3-15,-1 4 0,-2-1 16,-5 0-16,-2 2 16,-5 0-16,-2-1 0,-7 2 15,1-1-15,-3 0 16,-4-1-16,-4 1 0,-4-3 15,-2-3-15,-1-1 0,-2-3 32,0-1-32,-1 0 0,-1 0 15,-1 0-15,-2-3 0,2 0 16,-3 0-16,6-11 16,-2-1-16,7-6 0,-1-3 15</inkml:trace>
  <inkml:trace contextRef="#ctx0" brushRef="#br0" timeOffset="1586.9065">15805 8285 0,'0'0'0,"0"0"0,0 0 15,0 0-15,0 0 16,14 4-16,-3-1 0,17 4 16,-2-2-16,2 8 0,-1-4 15,-2 7-15,0-2 16,1 2-16,-1-1 0,1 4 15,0-1-15,-1 3 16,1-1-16,5 9 0,-2-1 16,4 11-16,-2-4 0,2 2 15,-2 1-15,-4 4 0,1-4 16,-3 5-16,-1 0 16,1 2-16,-2 1 0,1 4 15,0 2-15,0 3 0,-1-2 16,0 2-16,1-2 15,-2 4-15,-3 0 0,0 5 16,1 0-16,2 0 0,-2 2 16,2 2-16,-2-2 15,-2 8-15,-2-3 0,-4 5 16,-1 1-16,3 1 0,0-1 16,-1 4-16,1-1 15,-5 7-15,2-3 0,-5 9 16,-3-3-16,1 4 0,-2 0 15,3-2-15,-1 1 0,-4 0 16,0-3-16,-2 7 16,-2-4-16,1 6 0,-1-3 15,0 10-15,1-2 0,-4-2 16,-1-1-16,1-1 0,-3 0 16,2 0-16,-2 1 15,3-1-15,-4-2 0,0-2 16,-2 0-16,-1-7 0,-1-2 15,2-3-15,2 0 16,-2 1-16,-3-3 0,1-2 16,-3 0-16,-1-2 15,0-1-15,-1-1 0,0-1 16,-1 2-16,-1-2 0,-1 3 16,0-1-16,-2 3 0,-2-1 15,2 1-15,-1 0 0,0 1 16,2-2-16,-4-2 15,1 0-15,0-7 0,-2-1 32,6-11-32,-3 3 0,5-11 0,-2-2 15,1-6-15,-2-1 16,3-5-16,0-1 0,-2-1 16,2-1-16,-1-1 0,-1-2 15,-1 1-15,1-2 16,-2 1-16,-1-3 0,1 3 15,-2-3-15,3 3 16,-4-1-16,1 1 0,-1-1 16,5-3-16,-3-1 0,6-1 15,-4 0-15,5-6 16,2-3-16,3 0 16,-1 0-16,15-13 0,0 0 0,0 0 15,0 0-15,-15 11 16,2-1-16,13-10 0,0 0 15,0 0-15,0 0 0,0 0 16,0 0-16,-9 8 16,-4 0-16,13-8 0,0 0 15,0 0-15,0 0 0,-5 2 16,-1-2-16,2-4 0,-2 0 16,2-4-16,-2 1 15,2-4-15,-1 2 0,5 9 16,0 0-16,0 0 15,0 0-15,0 0 0,0 0 16,-4-10-16,0-2 0,4 12 16,0 0-16,0 0 0,0 0 15,0 0-15,0 0 0,-5-10 16,2 0-16,3 10 16,0 0-16,0 0 0,0 0 15,0 0-15,0 0 0,0-7 16,-2-4-16,2 11 15,0 0-15,0 0 0,0 0 16,0 0-16,0 0 0,0-6 16,-2-1-16,2 7 15,0 0-15,0 0 0,0 0 16,0 0-16,0 0 0,0-2 16,0-2-16,0 4 0,0 0 15,0 0-15,0 0 0,0 0 16,0 0-16,0-1 15,-2-2-15,2 3 0,0 0 16,0 0-16,0 0 16,0 0-16,0 0 0,0-2 15,0 1-15,2-2 0,0 0 16</inkml:trace>
  <inkml:trace contextRef="#ctx0" brushRef="#br0" timeOffset="2779.7747">15640 15804 0,'0'0'0,"0"0"0,0 0 16,-7 5-16,-4-3 0,-6 3 15,-3-1-15,4 2 0,-2-2 16,2 4-16,-2-2 0,2 0 31,-1 0-31,-1 0 0,0 0 16,2-1-16,-1 1 0,-1-1 16,1 2-16,-3-1 15,-1-2-15,-3 1 0,-1 0 16,0 1-16,-2-3 0,-2 3 15,2-2-15,-3 2 16,1-3-16,-2 4 0,0-2 16,-1-2-16,0 0 0,1 2 15,-2-4-15,-6 5 16,-2-2-16,2 0 0,-3-1 16,5-2-16,-1-1 0,3 2 15,-1-1-15,2-1 16,-1 0-16,1 3 0,-1-3 15,1-3-15,1 2 0,2-1 16,-3 1-16,3-2 16,0-1-16,5 0 0,2-2 15,2 2-15,0 1 0,1-1 16,-3 0-16,2 0 0,0-2 16,3 0-16,-1-2 15,2 1-15,1-1 0,1-2 16,-1-1-16,3 2 0,1-2 15,2-1-15,-3-3 16,7 2-16,-1-3 0,1 3 16,2-3-16,5 1 0,-2-3 15,4 0-15,-2-2 16,5-2-16,2 1 0,1-1 16,-1-2-16,7 1 15,-3-2-15,7-1 0,-3 0 0,7 2 16,-3-3-16,10-2 15,0-2-15,11 1 16,-2-2-16,4 5 0,-1-1 16,3 9-16,-2-3 0,3 6 15,-3 1-15,3 3 16,-2 1-16,1 2 16,1 2-16,1 1 0,0 0 0,0 4 15,1-2-15,2 4 0,-1 0 16,1 4-16,-3-2 15,4 4 1,-3-2-16,2 2 0,-3 0 0,3 4 0,-3-3 16,-1 3-16,0 0 15,-4 2-15,1-3 0,-3 5 16,0 0-16,-4 1 16,-2-1-16,-1 4 0,-2-2 15,-4 3-15,-2 0 0,-6-1 16,0-4-16,-5 6 15,-1 1-15,-4 1 0,-2 2 16,-2 3-16,-3 0 0,-4 0 16,-1-2-16,-7 3 0,2-3 15,-4 0-15,-3 1 0,-3 0 16,-3-3-16,-3 2 16,-2 0-16,-4 5 0,-2 0 31,-2-4-31,-2-1 0,9-11 0,-1-2 0</inkml:trace>
  <inkml:trace contextRef="#ctx0" brushRef="#br0" timeOffset="4981.4371">20228 8726 0,'0'0'0,"0"0"0,0 0 16,0 0 0,0 0-16,0 0 15,0 0-15,0 0 0,0 0 16,0 0-16,0 0 0,-7 0 16,-4 0-16,-4 0 15,-3 0-15,5 0 0,-3 0 0,1 0 0,-4 0 31,0 0-31,-3 0 0,-2 0 0,-1 0 0,-10 0 0,-2 0 32,-9 0-17,1 0-15,8 0 0,0 0 0,6 0 16,0 0-16,-4 0 0,2-2 16,-12-2-16,0 0 15,45 4-15,0 0 0,-39-3 16,-2-4-16,41 7 0,0 0 15,-30-5-15,1-1 16,29 6-16,0 0 0,0 0 16,0 0-16,-27-1 0,-1-3 15,-9-6-15,0 1 16,-17-17-16,0-1 0,2-11 16,-3 0-16,21 9 15,-1 2-15,35 27 0,0 0 16,0 0-16,0 0 0,-18-20 15,-2 1-15,20 19 16,0 0-16,-10-16 0,-1-2 16,11 18-16,0 0 0,-5-17 15,0-2-15,5 0 16,-2 0-16,7-3 0,0 0 16,3-1-16,-1-3 0,5 1 15,-2-3-15,3 3 0,0-3 16,-2 5-16,0-2 15,3 3-15,-1-2 0,3 5 16,-1-4-16,1 5 0,-1-3 16,3 2-16,-1 0 15,5-2-15,-2 1 16,2 1-16,2-2 0,5-1 0,-4 1 16,10-7-16,0 0 15,5 3-15,-3-2 0,0 4 16,0 2-16,0 4 0,1-4 15,-3 10-15,-2-3 16,3 4-16,-3-2 0,2 4 16,0-1-16,3 5 0,-1-2 15,1 6-15,-3-3 16,2 8-16,-2-1 0,2 7 16,-2-4-16,1 5 0,-1-3 15,-2 7-15,1 0 0,-1 2 16,0-1-16,0 4 15,0 2 1,-2 2-16,0 1 0,-1 0 0,-4 3 16,2 4-16,-3-2 0,0 5 0,-3-4 15,-4 4-15,0-1 0,-6 1 16,-3-2-16,-2 0 16,-3 0-16,-3-2 0,-1-3 15,-1-7-15,-3-1 0,-5-1 16,0-1-16,-4 5 0,-4 0 15,1 1-15,-4-2 0,-3 2 16,2-2-16,-3 1 16,-1-3-16,-8 12 0,0 2 15,-4 7-15,-4-1 16,6-6-16,0-1 0,12-12 0,-3-3 16</inkml:trace>
  <inkml:trace contextRef="#ctx0" brushRef="#br0" timeOffset="6201.0365">20622 8264 0,'0'0'0,"0"0"0,0 0 16,10 2 0,-1 1-16,11 0 15,0 0-15,1 6 0,-1-1 16,0 3-16,-2 1 0,5-1 15,-3 2-15,-1 2 16,-1-1-16,4 1 0,-1 1 16,0 2-16,1 1 0,-3-1 15,1 2-15,1 2 16,-4-1-16,3 4 16,-3-5-16,4 5 0,-1-2 0,-1 2 15,-1 0-15,4 5 0,-3-1 16,4 9-16,2 1 0,-2 8 15,-2 0-15,-1 5 16,-1-1-16,1 6 0,-2-2 16,-3 0-16,1 0 0,-3 1 15,-1-1-15,0 5 16,0-3-16,1 2 0,-4-1 16,1 6-16,-2-2 0,-2 3 15,-2-1-15,1 5 16,-1-2-16,0 6 0,-2-3 15,1 9-15,2-3 0,-1 5 16,-2-1 0,-4 2-16,0 0 0,-2 4 0,-2-2 15,2 1-15,0 0 0,2-1 16,-2 1-16,-1 0 16,-1-2-16,-1 3 0,0 1 15,-3 1-15,0-1 0,1 0 16,-2-1-16,4 1 15,-4-3-15,2 2 0,-3 0 16,-2 3-16,1-1 0,-5 6 16,1 0-16,-1 9 15,-2-1-15,5-5 0,-3-3 16,3-4-16,-2 1 0,2-11 16,-3-1-16,1-5 15,-1 1-15,2-5 16,-1 2-16,1-4 0,-1 1 0,-1-4 15,1-1-15,-1-1 0,-2-4 16,0 6-16,0-2 0,3 2 16,-3-1-16,2 2 15,-1-1-15,-1-1 0,2-1 16,-2 2-16,-2-2 0,3-1 16,-2 1-16,3-2 15,-1-2-15,1 0 0,-2-3 16,3-2-16,-2-2 0,3-8 15,-2-1-15,5-3 16,-1-1-16,1-5 0,-4-1 16,5-5-16,-2-4 0,5-5 15,-1-2-15,10-17 0,0 0 16,-5 16-16,-4-2 16,2-3-16,-1 0 0,8-11 15,0 0-15,-6 9 16,1 0-16,-2 4 0,-1-3 15,8-10-15,0 0 0,-5 11 16,-1 1-16,6-12 16,0 0-16,-5 14 0,-2 0 0</inkml:trace>
  <inkml:trace contextRef="#ctx0" brushRef="#br0" timeOffset="7574.3753">20440 15811 0,'0'0'0,"0"0"0,0 0 16,0 0-16,0 0 0,0 0 15,0 0-15,-8 4 16,0-3-16,-5 5 0,-3-2 16,4 0-16,1-2 15,-1 2-15,-2-1 0,1 3 16,0-1-16,1 1 0,0-3 15,3 1-15,-4 1 0,2-1 16,0-1-16,-3 3 16,-2-3-16,0 4 0,1-3 31,-1 2-31,-1-2 0,-3 3 0,-2-1 0,1 0 31,-1 0-31,-2 0 0,1-1 16,0 2-16,-3-3 0,3 1 15,-3 1-15,0 0 16,1-2-16,0 3 0,-1-4 16,-1 1-16,-1 0 0,3 2 15,-3-2-15,3 0 16,-3 0-16,1-2 0,-2 0 16,1 0-16,-1 0 0,1 0 15,-1-2-15,1 0 16,-2 0-16,1-2 0,0 0 15,1 0-15,0 0 16,3 0-16,-4-2 0,2 3 16,-1-4-16,5 1 0,-3 0 15,3 0-15,-2-2 0,1 0 16,-1 0-16,-2 0 16,3 0-16,-2 0 0,1-4 15,-1 1-15,0 0 0,4-2 16,-4 0-16,4-2 15,-2 0-15,5 0 0,-1-4 16,2 2-16,-1-3 0,5 3 16,-1-1-16,3-2 15,0 0-15,5 1 16,-4-3-16,8-1 0,-3-1 0,4-2 16,-2-1-16,8-1 15,-2-1-15,5 0 0,0-3 16,3 0-16,-1 0 0,5 0 15,-1-2-15,9-3 16,0-2-16,6-1 0,0 0 16,4 3-16,-3 2 0,4 8 15,-2-3-15,4 7 0,-2-3 16,2 4-16,1 1 16,2 1-16,1 0 0,5 2 15,-4-1-15,5 3 16,-3 0-16,3 5 0,-2-3 15,-2 4-15,1-2 0,-3 4 16,0-2-16,2 6 0,-2-2 16,3 2-16,-1-2 15,2 4-15,-2-1 0,4 2 16,-1-1-16,-4 4 0,2 0 16,-5 2-16,-2 0 15,2 2-15,-1 0 0,-1 3 16,1 0-16,-3 1 0,-2 1 15,-2 3-15,2-3 16,-4 7 0,-1-2-16,0 1 0,-2-1 0,-6-1 0,-3-1 15,1 2-15,-3-2 16,0 2-16,0-1 0,-2 3 16,2-1-16,-3 5 0,-3-1 15,-1 1-15,1 0 16,-6 4-16,1-4 0,-2 4 15,-2 0-15,1-1 0,-1 0 16,-5 0-16,1-2 16,1 0-16,-3 1 0,-1 0 15,1-3-15,0 1 16,-1-3-16,-1 3 0,0 0 16,1-3-16,-4-2 0,2 1 15,0 0-15,0 0 0,2-1 16,-1 1-16,0-1 0,1 1 15,-1 0-15,0-2 0,-2-1 16,3-1-16,-3-2 16,2-3-16,0 0 0</inkml:trace>
  <inkml:trace contextRef="#ctx0" brushRef="#br0" timeOffset="9598.1572">23923 8827 0,'0'0'0,"0"0"0,0 0 16,0 0-16,0 0 0,0 0 15,0 0-15,0 0 16,0 0-16,0 0 0,0 0 15,0 0-15,0 0 0,-8 3 16,-2-2-16,-5 1 16,-1 0-16,5 0 0,-4 1 15,2-1-15,0-2 16,1 1-16,0 1 0,0 2 16,-1-1-16,-2-2 0,-3 2 15,5-1-15,-1-2 0,3 0 16,-2 0-16,4 0 15,0 0-15,-2 0 0,0-2 16,1 2-16,0 0 0,10 0 16,0 0-16,-11-3 15,-3 2-15,2 1 0,1 0 16,-5 0-16,-1-3 16,-6 1-16,1 0 0,-1 0 15,-2 1-15,-1-1 0,1-1 16,1 1-16,-1-2 0,2 0 15,-2 1-15,5-2 16,0 0-16,20 5 0,0 0 16,-20-3-16,0-4 0,1 2 15,-1-2-15,0 2 16,1-1-16,0 0 0,0-2 16,-2 1-16,1-2 0,-1 0 15,-2-1-15,1-2 0,-2 0 16,1-2-16,0-2 0,-1-2 31,-2 0-31,0-4 0,-1-1 16,-6-8-16,-2 0 0,-4-4 15,0-2-15,-2-2 0,3-2 16,5 3-16,-1-4 0,13 9 16,-2-3-16,13 10 15,-2-5-15,10 8 0,-2 0 16,4-1-16,0 0 15,4-2-15,0 1 0,4-1 16,-3-1-16,6 1 0,-4 0 16,5 3-16,-2 0 15,3 1-15,-1-2 0,4 1 16,-1-1-16,5 3 0,-2-3 16,2 3-16,2-1 15,1 3-15,-2-1 0,4 2 16,-1-1-16,2 2 0,-1 0 15,1 4-15,-4-1 16,6 3-16,-2-2 0,4 2 16,-1-2-16,2 6 0,0-1 15,2 3-15,0-4 16,7 4-16,0-4 0,1 5 16,-3-2-16,2 6 0,0 0 15,-3 0-15,0 0 16,-3 2-16,2 1 0,-2 0 15,0-1-15,-1 4 0,0 1 16,2 0-16,0-1 0,2 4 16,0-3-16,-2 6 15,-2-5-15,2 5 0,0-2 16,1 4-16,0-2 0,-2 5 16,0-2-16,-3 1 15,0-2-15,0 3 0,0-1 16,0 2-16,-2-2 0,-3 5 15,2-2-15,-3 3 16,1 2-16,0-1 0,-3 2 16,1 4-16,-2-3 15,-1 4-15,-2 2 0,-3-1 16,-2 1-16,-2 1 0,-1 0 16,-1 1-16,-2-3 0,-4 4 15,-2 0-15,-4-2 16,0-2-16,-4-2 0,-2 1 15,-3-5-15,-1 0 0,-2 0 16,1-3-16,-5 4 16,0-1-16,-3 1 0,-3 1 15,-8 8-15,-1-1 0,-6 6 16,-2-2-16,-2 3 16,-1-4-16,-1 4 0,-1-3 15,2-2-15,2 2 16,6-9-16,-2 0 15,5-7-15,0 1 0,5-3 0,-1-3 16,5-4-16,-3 0 0,27-14 16,0 0-16,-16 5 15,-1 0-15,5-5 0,0 0 16</inkml:trace>
  <inkml:trace contextRef="#ctx0" brushRef="#br0" timeOffset="11018.936">24418 8390 0,'0'0'0,"0"0"0,0 0 15,0 0-15,0 0 16,0 0-16,0 0 0,9 3 16,2 0-16,6 9 0,-1-3 15,-3 5-15,1 0 16,-3-1-16,-1 1 0,4 2 15,-3-3 1,4 6-16,-2-4 0,-2 4 0,2-1 16,-1 4-16,-3-3 0,4 5 15,-4-1-15,3 3 16,0 1-16,-1 3 0,-1 2 16,0 10-16,-1-1 0,0 11 15,-2-1-15,1 6 16,-2-1-16,-1 5 0,0-3 15,-1 7-15,0-1 0,-3 0 16,-1-4-16,2 4 0,-2-4 16,2 1-16,-2 0 0,2-4 15,0-2-15,2-2 0,0-2 16,-1 4-16,0-1 16,-1 2-16,-2 2 0,2 1 15,0 2-15,0 11 16,-2-2-16,-2 8 0,-2-1 15,2 3-15,-3-3 0,4 4 16,-3-3-16,2 5 16,-2 0-16,2-3 0,-2-1 15,3-1-15,-3 1 0,-3-3 16,1-1-16,1-1 16,-3 2-16,4 2 0,1 1 15,1 3-15,-1-1 0,-1-1 16,0-1-1,1 1-15,-3-1 0,0 1 0,-2-1 16,2-1-16,-1 0 0,3-2 16,-2 0-16,2 2 0,-2-1 15,0 2-15,0-3 16,1 5-16,-3-2 0,0 5 16,-2 0-16,2-3 0,-1-1 31,1 1-31,1-3 0,-1 1 15,0-2-15,0-5 0,1 1 16,-3 2-16,0-3 16,0-1-16,1 0 0,-1-5 15,0 1-15,3-3 0,-4-4 16,2-1-16,-1 1 0,3-5 16,-4 0-16,4-2 15,-1 1-15,-2-1 0,0-1 16,3 0-16,-5-2 0,5-6 15,-3 0-15,3-5 16,-4-1-16,4-9 0,-3 0 16,5-8-16,-2 1 0,1-2 15,1 0-15,5-20 16,0 0-16,-8 19 0,1-1 16,7-18-16,0 0 0,0 0 15,0 0-15,-9 20 16,1-1-16,8-19 15,0 0-15,0 0 0,0 0 0,0 0 16,0 0-16,-5 18 16,-3-2-16,8-16 0,0 0 15,0 0-15,0 0 0,0 0 16,0 0-16,-6 11 16,-2 1-16,8-12 0,0 0 15,0 0-15,0 0 0,-8 4 16,1 0-16,0-4 0,2-2 15</inkml:trace>
  <inkml:trace contextRef="#ctx0" brushRef="#br0" timeOffset="12140.3842">24233 15761 0,'8'-4'0,"-45"20"16,17-6-16,2 1 0,-2 1 15,3 0-15,-3-2 0,0 1 16,0 0-16,-2 1 16,0-2-16,1 1 0,-2-1 15,-2 1-15,1-3 16,-1 3-16,0-4 0,2 2 15,-3 3-15,1-6 0,-3 2 16,1 0-16,-3-1 16,0-3-16,-1 0 0,0 1 15,-2-1-15,-8 0 0,-1-1 16,1-2-16,-2 0 16,3-1-16,-2-1 0,6 0 15,-1-2 1,0 1-16,-1 0 0,3 0 0,0 0 0,1-3 15,-1 0-15,0 2 16,0-2-16,2 3 0,0-2 16,2 0-16,-4 1 0,4-2 15,-2 0-15,2-1 16,-1-2-16,10 2 0,-4-2 16,5 1-16,-1-1 0,4 0 15,-2 0-15,3-2 16,-3-1-16,4-2 0,-1 1 15,3-1-15,-2-1 0,7-2 16,-3-1-16,6-2 0,-1-2 16,2 2-16,0-3 15,5-1-15,0-1 0,7-1 16,-3-2-16,6 3 0,-3-4 16,8 0-16,-4 1 0,7-1 15,-3 2-15,5-1 16,0 0-16,6-3 0,2-1 15,5 1-15,-1-1 0,6 5 16,-3 0-16,3 3 16,1 0-16,4 3 0,-4 1 15,1 1-15,2 0 0,0 5 16,-1-3-16,5 4 16,-3 0-16,4 2 0,0 1 15,3 0-15,-4 2 0,3 5 16,-2-1-16,2 0 15,-1-1-15,-2 4 0,0 0 16,0 4-16,0 0 0,-1 4 16,-1-2-16,0 3 15,-4 0-15,3 4 0,-4-1 16,-2 6-16,-2-3 0,-4 5 31,0 1-31,-1 3 0,-2 0 16,-3 5-16,-1 1 0,-5 3 15,-1-1 1,-5 1-16,-1 0 0,-4 3 0,-2-3 16,-4-1-16,-2-1 0,-2-4 15,-2-1-15,-2-2 16,1-1-16,-4 3 0,0-3 16,-1 1-16,0-3 0,-2-3 15,-1-2-15,1-5 16,-1 1-16</inkml:trace>
  <inkml:trace contextRef="#ctx0" brushRef="#br0" timeOffset="56782.6759">15906 16268 0,'0'0'0,"0"0"0,0 0 15,0 0-15,0 0 0,0 0 16,0 0-16,0 0 0,0 0 31,0 0-31,0 0 0,0 0 16,0 0-16,0 0 0,0 0 16,0 0-16,0 0 0,11 0 15,1 0-15,15 0 16,-1 0-16,3 4 0,-1-1 15,-5 2-15,-2-1 0</inkml:trace>
  <inkml:trace contextRef="#ctx0" brushRef="#br0" timeOffset="57541.6165">20387 16362 0,'0'0'0,"0"0"0,0 0 0,0 0 31,0 0-31,0 0 0,0 0 16,0 0-16,0 0 0,0 0 16,0 0-16,11 5 0,2-4 15,10 7-15,-2-2 0,5 3 16,-1 1-16,1 3 0,-2 0 15,-5-2-15,-1 0 0</inkml:trace>
  <inkml:trace contextRef="#ctx0" brushRef="#br0" timeOffset="58200.7745">24133 16331 0,'0'0'0,"0"0"16,0 0-16,0 0 0,0 0 0,0 0 0,0 0 15,0 0-15,0 0 0,0 0 16,0 0-16,0 0 16,0 0-16,0 0 0,0 0 15,0 0-15,0 0 0,0 0 16,0 0-16,0 0 16,0 0-16,4 0 0,-2 0 15,7 0-15,-1 0 0,2 0 16,-1 0-16,-2 2 15,0-1-15,0 3 0,1 1 16,-8 2-16,0 2 0,-4 0 16,0-1-16</inkml:trace>
  <inkml:trace contextRef="#ctx0" brushRef="#br0" timeOffset="61750.5615">15790 16693 0,'0'0'0,"0"0"0,0 0 0,0 0 0,0 0 16,0 0 0,0 0-16,0 0 0,0 0 15,0 0-15,0 0 0</inkml:trace>
  <inkml:trace contextRef="#ctx0" brushRef="#br0" timeOffset="62486.8169">20352 16947 0,'0'0'0,"0"0"0,0 0 16,0 0-1,0 0-15,0 0 0,0 0 16,0 0-16,0 0 0,9 0 16,2 0-16,4 0 0,-1 0 15</inkml:trace>
  <inkml:trace contextRef="#ctx0" brushRef="#br0" timeOffset="63218.4702">24347 16781 0,'0'0'0,"0"0"0,0 0 16,0 0-16,0 0 0,0 0 16,0 0-16,0 0 0,0 0 15,0 0-15,0 0 16,0 0-16,0 0 0,0 0 15,0 0-15,0 0 0,0 0 16,0 0-16,0 0 0,0 0 16,0 0-16,0 0 15,0 0-15,0 0 0,0 0 32</inkml:trace>
  <inkml:trace contextRef="#ctx0" brushRef="#br1" timeOffset="93481.1316">13810 18073 0,'4'4'0,"-18"-16"16,10 8-16,2 1 16,0-1-16,2-1 0,-1 2 15,1 0-15,-2 2 16,2 0-16,-2-2 0,2 3 15,0-3-15,2 3 0,-2 0 16,3 0-16,-1-1 0,0 1 16,-2 0-16,4 0 15,-2-3-15,2 6 0,0-3 16,2 4-16,-2-1 0,2-2 16,-3 0-16,3 4 15,1-4-15,-2 2 0,1-1 16,1 2-16,-1-3 0,3 3 15,-4-2 1,3 0-16,-2 0 0,2-1 0,-2 2 16,1 0-16,1-3 0,-1 1 15,2-1-15,-1 2 0,-3-2 16,4 0-16,-3-2 0,2 2 16,-2-1-16,3-2 0,0-1 15,-2 0-15,-1-2 0,1 2 16,2-2-16,0 3 15,-1-2 1,1-1-16,2 2 0,-11 4 16,0 0-16,11-1 0,0-1 15,-11 2-15,0 0 16,15 0-16,-2-2 0,3 2 16,-1 0-16,-15 0 15,0 0-15,16 2 0,1 0 16,-2-1-16,1-1 0,-16 0 15,0 0-15,16 0 0,0 0 16,-1 0-16,1-1 16,1-1-16,-1 0 0,1-2 15,1-2-15,-1 4 0,1-2 16,1 2-16,-4 0 0,3 2 16,-1 0-16,1 4 0,-1 0 15,3 2-15,-2-2 0,-1 2 16,1-1-16,-1 3 15,1 1-15,-18-9 0,0 0 16,18 6-16,0-1 0,-18-5 16,0 0-16,20 6 15,-2-2-15,4 0 0,-2-2 16,-1 0-16,1-2 0,-1 0 16,-1-2-16,2 0 15,-1-2-15,1 0 0,0 0 16,-1 2-16,1-2 0,2 3 15,-1-2-15,2 3 0,-1-1 32,1 1-32,-1 0 0,2 1 15,-2-1-15,-1 3 16,0-3-16,3 1 0,-2 1 0,-2-2 16,2 0-16,0 0 0,0-2 15,-1-2-15,1 1 0,-1-1 16,1-2-16,1-1 15,-1 2-15,1-1 0,0 0 16,4 0-16,-3 0 0,1 1 16,-2-1-16,1 1 0,-1 0 15,-23 5-15,0 0 0,26-2 16,-4-2-16,2 2 16,1-2-16,-2 1 0,-2 2 15,1-1-15,-2 0 0,-1 0 16,0-2-16,-1 3 15,-1-2-15,3 2 16,-3-4-16,6 1 0,-3 0 0,7 3 16,-2-3-16,9 2 0,-1-2 15,8 4-15,0 0 0</inkml:trace>
  <inkml:trace contextRef="#ctx0" brushRef="#br1" timeOffset="98076.277">11048 16985 0,'0'0'0,"0"0"16,0 0-16,0 0 0,0 0 15,0 0-15,0 0 0,0 0 16,0 0-16,0 0 0,0 0 31,-8 2-31,-2 1 0,-5 0 16,-3 1-16,5 0 16,-4 0-16,3 0 0,0-1 15,1 5-15,-3 0 16,4 2-16,-1-2 0,1 2 15,1-1-15,-2 1 0,2 1 16,0 0-16,-2-2 0,2 5 16,-3 1-16,1 2 15,-5-1-15,7-1 16,-2 1-16,1 0 0,0-1 16,3 1-16,-2-3 0,4 6 15,-1-4-15,8-15 0,0 0 16,-5 19-16,-2-2 15,5 2-15,-2 1 0,4-1 0,-2-1 16,2 2-16,0-3 0,2 2 16,0-2-16,2 1 0,-2-1 15,3-1-15,-2 0 16,1-3-16,0-1 0,-4-12 16,0 0-16,6 15 0,-1-4 15,-5-11-15,0 0 0,9 13 16,-2-2-16,1 5 0,-1-5 15,-7-11-15,0 0 0,9 12 16,-1-3-16,-3-3 16,1-1-16</inkml:trace>
  <inkml:trace contextRef="#ctx0" brushRef="#br1" timeOffset="98750.9458">11365 17006 0,'0'0'0,"-2"12"0,-2 0 0,0 12 16,0-3-16,1-1 15,-4-3-15,3 6 0,1-4 16,-1 2-16,-2 1 16,0 0-16,0-1 0,0 1 15,0 0-15,3-1 16,-3 1-16,0-1 0,0-1 16,2 2-16,-2-2 0,2-1 31,-1 1-31,5-20 0,0 0 15,0 0-15,0 0 16,0 0-16,0 0 0,-4 15 16,-1 1-16,5-16 0,0 0 15,0 0-15,0 0 16,-2 7-16,0-1 0,1-6 16,-1 0-16,2-1 0,0-4 15</inkml:trace>
  <inkml:trace contextRef="#ctx0" brushRef="#br1" timeOffset="99053.0809">11520 17466 0,'2'-11'0,"-12"55"16,6-21-16,3-2 0,-3 0 15,2 1-15,-1-2 0,1-6 16,0-3-16,4-6 0,-2-4 15,5-7-15,-1-2 0,-1 0 16,-1 1-16</inkml:trace>
  <inkml:trace contextRef="#ctx0" brushRef="#br1" timeOffset="99782.6507">11820 17032 0,'0'0'0,"0"0"15,0 0-15,0 0 0,0 0 16,0 0-16,0 0 0,0 0 15,0 0-15,-6 10 16,-3-2-16,0 5 0,-2 1 16,3 4-16,-2-2 0,6 3 15,-2 1-15,6 0 0,-2 1 16,2 0-16,0 0 0,2-2 16,-2-1-16,6-1 15,-2-2-15,3 0 0,2-1 16,-9-14-16,0 0 0,0 0 15,0 0-15,9 9 16,1 1-16,-10-10 0,0 0 16,12 6-16,-3 0 0,-9-6 15,0 0-15,16 4 16,-5-2-16,-11-2 0,0 0 16,11 0-16,0-2 0,-2-3 31,1-2-31,-3-1 0,2-1 15,-4-3-15,1 0 0,-2 0 16,-2 1-16,0-1 16,-1 0-16,-1 2 0,0-2 15,-1 3-15,-1-3 0,0 1 16,0 1-16,-2 1 16,0-1-16,1 2 0,-1 1 15,0 1-15,-3-2 0,2 4 16,-1-2-16,2 2 15,-1 0-15,-2 3 0,1-4 16,1 4-16,-1-2 0,2 3 16,-2-2-16,2 2 15,-1-2-15,3 2 0,-2 0 16,2 0-16,0 0 0,2 2 16,0-2-16,4 2 15,-2-2-15,5 0 0,-2-2 16,0-2-16,-1 1 0,2 1 15,-1-1-15</inkml:trace>
  <inkml:trace contextRef="#ctx0" brushRef="#br1" timeOffset="100452.4186">12181 17070 0,'0'0'0,"0"0"16,0 0-16,0 0 0,0 0 15,0 0-15,0 0 0,0 0 16,0 0-16,-7 11 15,2-1-15,-3 8 0,-1-3 16,2 5-16,-1-2 0,5 3 16,-1-2-16,4 2 15,0-2-15,2 1 0,-2-1 0,3-1 16,1-2-16,-4-16 16,0 0-16,9 16 0,-4-1 15,-5-15-15,0 0 0,10 12 16,-1 0-16,-9-12 15,0 0-15,13 5 0,-4 1 16,-9-6-16,0 0 0,11 0 16,0 0-16,0-1 0,2-4 15,-4 0-15,1-3 0,1 0 16,-4-2-16,1 1 16,-2-1-16,-1-2 0,2 0 15,-3 2-15,-1-1 0,-1 1 16,-2-1-16,0 4 15,-2-3-15,1 3 0,-1-1 16,-2 1-16,-1-1 0,1 2 16,-1 1-16,-1-1 15,0 1-15,1 1 0,-4-2 16,5 1-16,-2 0 0,0 3 16,0-4-16,0 3 15,0 0-15,2 1 0,1 0 16,-1 0-16,0 0 0,0 2 31,-1-2-31,4 2 0,-1 0 16,2 0-16,-2 0 15,2 0-15,0-2 0,2 2 16,0-2-16</inkml:trace>
  <inkml:trace contextRef="#ctx0" brushRef="#br1" timeOffset="101138.6228">12589 17056 0,'0'0'0,"0"0"15,0 0-15,0 0 16,0 0-16,0 0 0,0 0 16,0 0-16,0 0 0,0 12 15,0-1-15,0 12 16,0-1-16,0-2 0,0-1 16,0 1-16,0-2 15,0 0-15,0-1 0,3-1 16,-1-2-16,4-2 0,-2-3 15,4-1-15,-2-2 0,1-2 16,-1-1-16,0 1 16,-2-3-16,2 1 0,-2-2 0,2 0 15,-3 0-15,1 0 0,-2 0 16,3-2-16,-3 1 16,1-2-16,-1-1 0,0 1 15,-2 2-15,2-1 0,1 0 16,-3 0-16,0-2 15,0 3-15,-3-3 0,1-1 16,0 2-16,-1-3 0,-1 0 16,-1-1-16,-1 2 0,3-1 15,-3 0-15,2 0 0,-2 0 16,0 0-16,0-1 0,2 2 16,-1-1-16,-1 1 15,-1-1-15,2 2 0,-1 0 16,2 3-16,-1-4 0,1 4 15,0-2-15,1 1 16,1 1-16,0 1 16,1-4-16,1 3 0,-2 0 0,4-4 15,-2 0-15,1-3 16,-1-2-16,2 0 0,-2-2 16,0 0-16,0-1 0</inkml:trace>
  <inkml:trace contextRef="#ctx0" brushRef="#br1" timeOffset="101901.899">12747 16796 0,'0'0'0,"0"0"16,0 0-16,0 0 0,0 0 16,0 0-16,0 0 0,0 0 15,0 0-15,12 2 16,-2 0-16,9 4 0,1-1 15,0 4-15,-3-1 16,-1 1-16,-1-1 16,1 2-16,-2 0 0,2 2 0,-2-2 15,0 4-15,-1-1 16,0 1-16,0-1 0,-2 1 31,-1 0-31,0 2 0,-3 0 16,1 0-16,0-1 15,-2 3-15,0-3 0,-4 6 16,0-5-16,-2 4 16,-2 0-16,0 1 0,0 2 15,-2 0-15,-2 1 0,0 1 16,0-2-16,-1 4 16,-1-2-16,-1 0 0,2 1 15,-1-2-15,-1-1 0,0-1 16,0-1-16,-1-2 15,0 1-15,1-2 0,-3-2 16,0-1-16,1-2 0,-4 2 16,1-1-16,1-1 0,-1 1 15,1 0-15,-4-3 0,4 3 0,-1-1 16,1 0-16,-3 0 0,4 4 16,1-5-16,11-12 15,0 0-15,-10 13 0,-2-2 16,5-4-16,-4-2 0</inkml:trace>
  <inkml:trace contextRef="#ctx0" brushRef="#br1" timeOffset="119520.2871">13379 17219 0,'0'0'0,"0"0"0,0 0 16,0 0-16,0 0 0,0 0 15,0 0-15,0 0 16,0 0-16,0 0 0,0 0 16,0 0-16,0 0 0,0 0 15,0 0-15,0 0 16,0 0 0,0 0-16,0 0 0,0 0 0,0 0 0,11 8 15,-1-2-15,8 3 16,-1-1-16,3 0 0,-2-3 15,-1 4-15,1-1 0,1-1 16,0 1-16,0-1 0,0 3 16,1-3-16,-1-1 15,1 0-15,-2 0 0,1-1 16,-1 1-16,2 0 0,-3 1 16,2 0-16,-4-1 0,1 1 15,-3 2-15,1-2 16,0 1-16,-14-8 0,0 0 31,0 0-31,0 0 16,11 8-16,1-2 0,-12-6 15,0 0-15,0 0 0,0 0 0,0 0 16,0 0-16,8 4 16,-1 0-16,-3-2 0,-1 0 15,-6-2-15,1-2 0,-4 2 16,-1-2-16</inkml:trace>
  <inkml:trace contextRef="#ctx0" brushRef="#br1" timeOffset="120103.0065">13352 17410 0,'0'0'0,"0"0"0,0 0 15,0 0-15,0 0 0,0 0 16,0 0-16,0 0 0,0 0 16,0 0-16,0 0 15,0 0-15,0 0 0,9 3 16,1-1-16,9 10 0,1-2 15,-1 2-15,-1 0 16,-1-1-16,-1 1 0,3 2 16,-1-3-16,3 3 15,-4 0-15,3 0 0,0-1 16,-1 1-16,1 0 0,0 2 16,0-4-16,0 4 0,-1-3 15,1-1-15,-1-1 0,-4 2 16,1-2-16,-1 1 15,1 0-15,-16-12 0,0 0 16,13 11-16,2-1 0,-15-10 16,0 0-16,0 0 15,0 0-15,13 8 0,0-1 16,-3-2-16,0-4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56:20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9256 8474 0,'0'0'0,"0"0"0,0 0 0,0 0 31,0 0-31,0 0 16,0 0-16,0 0 0,0 0 0,0 0 16,0 0-16,0 0 0,0 0 15,0 0-15,0 0 16,0 0-16,0 0 0,0 0 16,0 0-16,0 0 15,0 0-15,0 0 0,0 0 16,0 0-16,0 0 0,9 2 15,1 0-15,11-1 0,-2 2 16,-2-1-16,1 0 16,-1 2-16,-1-2 0,1 3 15,1-1-15,0-1 16,-2-1-16,1-1 0,-1-1 16,4 0-1,-3 0-15,5 0 0,-2 0 0,1 0 0,1 0 16,1 0-16,1 0 15,0 0-15,2 0 0,2 0 16,0 0-16,1 0 0,-1 0 16,3 0-16,-2-1 0,2 2 15,0-1-15,0 3 16,0-3-16,2 1 0,0 1 16,8 2-16,1-1 0,1-1 15,-2 3-15,2 0 0,-2-2 16,1 4-16,-3-4 15,-2 1-15,0 0 0,0 1 16,1-1-16,1 0 16,-2-2-16,2 0 0,-1 0 15,2 2-15,0-1 0,4-2 32,-4 1-32,5 0 0,0-2 15,1 3-15,-1-3 0,-1 0 16,2 0-16,-2 0 15,3 0-15,-1 0 0,-1 0 16,2 0-16,-1 0 0,-1 0 16,0 0-16,-1 0 15,1 0-15,3 3 0,-1-1 16,-2 0-16,-3 0 0,2-2 0,-1 0 0,7 1 16,-4-1-16,1 3 15,0-1-15,-3-1 16,-2 2-16,4-3 0,-4 0 0,2 0 15,-1-3-15,0 2 16,-1-1-16,0-4 0,2 1 31,1-2-31,-2-1 0,0 2 16,-2-1-16,-1 0 0,-4 2 16,0-2-16,-1-3 0,-2 0 15,-1 1-15,0 3 0,-3 0 16,-3 5-16,-4-3 0,-22 4 15,0 0-15,26-4 0,-1 0 16,-25 4-16,0 0 0,28-2 16,-3-2-16,3 1 15,-2 2-15,-26 1 0,0 0 16,27 0-16,0-2 0,-27 2 16,0 0-16,31 0 15,-1-2-15,1 0 0,0 0 16,1 0-1,-2 0-15,3 1 16,0-4-16,7 1 0,-4 1 16,-3-3-16,-2-2 0</inkml:trace>
  <inkml:trace contextRef="#ctx0" brushRef="#br0" timeOffset="10074.3801">3023 6227 0,'0'0'16,"0"0"-16,0 0 0,0 0 15,0 0 1,0 0-16,0 0 0,0 0 0,0 0 16,0 0-16,0 0 0,0 0 15,0 0-15,11 0 0,-2 0 16,11 0-16,-3 0 16,4 0-16,-4 0 0,5 0 15,1 0-15,-1 0 16,1 0-16,0 0 0,1 0 15,0 0-15,-2 0 0,7 2 16,-1 0-16,2 2 0,-2 0 16,3 0-16,-2-1 15,6 1-15,-1 0 0,10 3 16,-1-2-16,0 0 0,-1-2 16,0 3-16,2-2 0,-2 2 15,-1-3-15,2 2 16,-1-3-16,5 0 0,0-2 15,2 2-15,-2 0 0,2 0 16,-2-2-16,2 2 16,-3-2-16,6 0 0,-3 0 15,3 0-15,-1 0 0,7 1 16,-3-1-16,4 0 0,-4 0 16,3-1-16,-1-1 0,-2 0 15,-2 0-15,2-2 16,-1 0-16,3 1 15,-2 0-15,3-1 0,-2-2 16,0 3-16,2-2 16,-3 4-16,0-4 0,-1 2 15,-1-1-15,2-1 0,0 0 16,2 1-16,-1 0 0,-1-1 16,0 2-16,2-1 15,1 0-15,-2 1 0,-2-3 16,3 3-16,1 0 0,-3 0 15,0-1-15,-4 3 0,3-2 16,1 1-16,-2 0 16,-1 2-16,0-1 0,-1 1 15,-2 0-15,-2 1 16,0 1 0,0-2-16,-2 0 0,0 0 15,0-2-15,3 1 0,-4-1 16,2 2-16,-4-3 0,3 2 15,-4-3-15,3 2 0,-1-2 16,0-1-16,0 2 0,1-1 16,-3-2-16,4 0 15,-1 0-15,1 3 0,-2-4 16,-5 7-16,2-5 16,-5 5-16,-2-2 0,-3 2 0,-2-2 15,-11 0-15,1 0 0</inkml:trace>
  <inkml:trace contextRef="#ctx0" brushRef="#br0" timeOffset="33499.3121">6035 6944 0,'0'0'0,"0"0"0,0 0 0,0 0 15,0 0-15,0 0 16,0 0-16,0 0 0,0 0 16,7 10-16,2-2 0,2 5 15,0 2 1,2 2-16,-1-2 0,2 5 0,-1-1 16,1 6-16,0-2 0,1 2 15,-1 0-15,1 6 16,1-3-16,1 7 0,1 0 15,2 4-15,-3-2 0,4 5 16,-4-3-16,1 2 16,0 1-16,-1-1 0,1-1 15,1 4-15,-1-1 0,2 3 16,-1-4-16,0 3 16,0 0-16,4-2 0,-3-1 15,4 3-15,-4 1 0,4 1 16,-2-2-16,-1 5 15,0-4-15,-1 0 16,-1-2-16,2-4 0,-3-2 0,1-2 16,1-4-16,-5-2 15,1-2-15,-3-6 0,-1 3 16,0-8-16,-3-2 0,2-1 16,-2-2-16,1-2 15,-2 0-15,2-2 0,-3-1 16,-7-7-16,0 0 0,13 10 15,-3-2-15,-10-8 0,0 0 32,11 8-32,0 0 0</inkml:trace>
  <inkml:trace contextRef="#ctx0" brushRef="#br0" timeOffset="34459.4112">6438 6763 0,'0'0'0,"0"0"0,0 0 0,4 12 15,-2-1-15,7 13 0,-4 0 16,7-1-16,-2 1 0,3-2 16,-1-3-16,1 5 15,-4-3-15,6 5 0,-4-1 16,2 3-16,1-2 0,1 5 15,0-1-15,2 11 16,-1-2-16,3 7 0,-1-3 16,1-2-16,-2 0 0,2-1 15,-2-2-15,1 0 16,0-2-16,-1 0 16,-1-2-16,1 3 0,1-1 0,-1-1 15,1 0-15,2 0 16,-3 0-16,6-1 0,-1-1 15,0 3-15,2 0 0,4 1 16,-1-1-16,0-2 16,-1 2-16,-2-3 0,1 0 15,-3-4-15,-3-3 0,3 2 16,-3-3-16,0 1 16,1-1-16,-4-5 0,-3-2 15,-1-2-15,0 0 0,-12-16 16,0 0-16,11 15 15,3 0-15,-14-15 0,0 0 16,13 19-16,0-1 0,1 1 16,0 0-16,0 0 0,-3-4 15,1 3-15,0-1 0,-1 2 16,0-2-16,0 2 16,-2 1-16,4 2 0,-4-3 15,-3-1-15,-1-2 0,-3-4 16,-2-1-16</inkml:trace>
  <inkml:trace contextRef="#ctx0" brushRef="#br0" timeOffset="67585.3553">6516 11026 0,'0'0'0,"0"0"0,0 0 16,0 0-16,0 0 15,0 0-15,0 0 0,0 0 16,0 0-16,0 0 0,0 0 15,0 0 1,0 0-16,0 0 0,0 0 0,0 0 16,0 0-16,0 0 15,0 0-15,9 5 0,-1-3 16,8 9-16,-1-4 0,-2 3 16,-2-3-16,-2 1 15,0-1-15,-2-1 0,1-3 16,1 3-16,0-2 0,0 2 15,1-2-15,0-1 0,0 2 16,1-1-16,-1 0 16,-10-4-16,0 0 0,14 3 0,-3-1 15,6-2-15,-4 0 16,5 0-16,-2 0 0,-16 0 16,0 0-16,23-2 15,-1 1-15,1-1 0,1 0 0,-1 0 16,-1 0-16,2 0 15,-3 0-15,-21 2 0,0 0 16,24 0-16,-1-3 16,1 3-16,-3 0 0,0 3 15,-1-1-15,-1 2 0,1-2 16,1 2-16,-2-3 16,-1 5-16,-3-1 0,-15-5 15,0 0-15,20 4 0,-2-1 16,2 3-16,0-3 15,-20-3-15,0 0 0,22 4 16,-1 2-16,-21-6 0,0 0 16,24 3-16,0-1 0,2 0 15,-1-2-15,-4 0 16,1 0-16,0 0 0,-2-2 16,2 0-16,0 0 0,0 1 15,-3-5-15,1 5 16,-1-3-16,3 2 0,-2 0 15,1 0-15,-1 0 0,-20 2 32,0 0-32,23 0 0,1-2 15,-24 2-15,0 0 0,25 0 16,1-1-16,-1 1 16,1-3-16,-1 3 0,1-1 15,-3 2-15,-2-1 0,1 3 16,0-2-16,0 1 15,-2-2-15,-20 0 0,0 0 16,22 0-16,2 0 0,1-2 16,1-2-16,-2 3 15,-2-1-15,1-1 0,-1-1 16,0 2-16,-2-1 0,2 1 16,0 0-16,-1-2 15,-2-1-15,3 4 0,-3-3 16,2 2-16,-1-2 0,-1 1 15,1-2 1,1 3-16,-2-1 0,-19 3 0,0 0 16,24-5-16,-2 2 0,2 0 15,0-1-15,-1 3 16,-2-1-16,0 0 0,-1-1 16,0 3-16,-3-1 0,1 1 15,-1-2-15,1 4 16,-1-2-16,-17 0 0,0 0 15,20 1-15,-1 2 0,0 1 16,0-3-16,-19-1 16,0 0-16,20 4 0,-3-1 15,-17-3-15,0 0 0,22 3 16,0 2-16,-1-4 16,0 1-16,-21-2 15,0 0-15,24 2 0,-3 0 0,3-2 0,0-2 16,-2 0-1,-1 0-15,-21 2 0,0 0 0,23-1 0,-1-4 32,4 2-32,-4-1 0,2 0 0,-1 0 0,-2 0 31,0-1-31,-1 3 0,0-5 16,-1 3-16,1-1 15,1 0-15,-2 2 0,1-2 16,-2-1-16,2 2 0,-2 1 15,1 1-15,-1-2 0,1 2 16,-1-2-16,2 2 16,-3-2-16,-17 4 0,0 0 0,19-2 15,0 0-15,-19 2 16,0 0-16,22 0 0,1 0 16,-3 2-16,-1-2 0,0 2 15,-2-2-15,-17 0 16,0 0-16,20 4 0,-2-2 15,-18-2-15,0 0 0,19 6 16,1-2-16,-1 1 16,1-1-16,-20-4 0,0 0 15,24 6-15,-2 0 0,3 3 16,-2-4-16,3 1 16,-2-1-16,1 1 15,0 1-15,-1-2 0,0 0 0</inkml:trace>
  <inkml:trace contextRef="#ctx0" brushRef="#br0" timeOffset="96478.8388">14958 5928 0,'0'0'0,"0"0"0,0 0 16,0 13-16,0-4 16,2 14-16,0-1 0,0 4 15,0-3-15,2 5 16,-2-1-16,1 3 0,2-1 15,-1 2-15,-2 0 0,2-2 16,-1-1-16,1-1 0,-2-2 16,0 0-16,-2-1 15,0-24-15,0 0 0,4 24 16,-2-3-16,-2-21 16,0 0-16,6 20 0,-2-2 15,-4-18-15,0 0 0,0 0 16,0 0-16,2 7 0,0 1 15,1-8-15,-3-2 0</inkml:trace>
  <inkml:trace contextRef="#ctx0" brushRef="#br0" timeOffset="97028.301">15131 5967 0,'0'0'0,"0"0"15,0 0-15,0 0 0,0 0 16,0 0-16,0 0 0,0 0 16,0 0-16,12-1 15,-1-4-15,15-2 0,-3-3 16,1 1-16,0-4 16,1 6-16,-1-1 0,1 4 15,-2 0-15,1 4 0,-2-2 16,-1 4-16,-2-2 15,0 4-15,-2 0 0,-3 6 16,0-2-16,-4 5 0,-2-3 16,-3 6-16,-1-2 15,-2 5-15,0 1 0,-4 9 16,0-2-16,-4 5 0,1-2 16,-5 1-16,0-2 15,0 1-15,-1-1 0,1-1 16,-2 0-16,12-28 0,0 0 15,0 0-15,0 0 16,0 0-16,0 0 16,-8 24-16,-3-4 0,11-20 15,0 0-15,-2 14 0,-1 0 16,6-10-16,-1 1 0,9-8 16,-1 1-16,3-4 0,2-2 15,3-1-15,0-4 0,6 2 16,0-3-16,0 0 15,0 1-15,-24 13 0,0 0 16,27-12-16,0 0 16,-27 12-16,0 0 0,25-9 15,0-2-15</inkml:trace>
  <inkml:trace contextRef="#ctx0" brushRef="#br0" timeOffset="98095.9148">16055 6155 0,'0'0'0,"0"0"16,0 0-16,-1-5 0,-3-3 16,-2-7-16,1-1 0,1-2 31,-2 2-31,6-6 0,-2 2 16,8 0-16,0-1 0,3 0 15,1 1-15,4 5 0,-3-5 16,-11 20-16,0 0 15,17-7-15,-4-4 0,3 10 16,-1-2-16,0 6 0,-4-2 16,-2 8-16,0-1 15,-1 3-15,-1-1 0,-1 6 16,-2 0-16,-2 2 16,0-1-16,-2 7 0,0-1 15,0-2-15,0-1 0,0-2 16,0 0-1,0-5-15,-2-1 0,2-3 0,-2-4 16,2 0-16,0 0 0,0-4 16,0 2-16,0-6 0,0 2 15,2-5-15,-2 0 0,2-6 16,0 0-16,2-3 16,-2-3-16,2-1 0,-1-3 15,5 0-15,-1 1 0,2 1 16,-1 0-16,2 2 15,-1 1-15,-9 17 0,0 0 16,12-12-16,1-4 0,2 11 16,-1-3-16,-2 8 15,-3-2-15,2 6 0,-2 0 0,-1 6 16,-1 0-16,2 3 0,-4-1 16,1 3-16,0 2 15,-3 2-15,-1-1 0,-2-18 16,0 0-16,0 0 0,0 0 31,0 0-31,0 0 16,3 15-16,-1-1 0,-2-14 15,0 0-15,2 8 0,0-2 16,2-8-16,-1 0 0,5-8 16,-2 1-16,2-7 15,0 0-15,3-6 0,1 0 16,4 3-16,-1-3 0,-2 3 0,-2-1 0,5 4 15,-2-1-15,-14 17 16,0 0-16,14-8 0,-1-2 16,-3 10-16,0 0 0,-3 8 15,-1 0-15,1 7 16,-3 0-16,1 4 0,-1-1 16,0 7-16,0-2 0,-4-23 31,0 0-31,5 22 0,2 0 15</inkml:trace>
  <inkml:trace contextRef="#ctx0" brushRef="#br0" timeOffset="98480.9015">16951 5858 0,'0'0'0,"0"0"15,0 0-15,0 12 0,0-1 16,2 13-16,0-3 16,2 6-16,0-5 0,3 0 15,1-1-15,2-6 0,-2-2 16,1-5-16,0 0 0,0-4 16,0 0-16,4-1 15,-4 1-15,3-4 0,-2-4 16,1 1-16,-1-1 0,-2-4 15,0-1-15,-1-4 16,1 2-16,1-1 0,-4-2 16,-3 0-16,0 0 0,-4 1 15,0-2-15,0 2 0,-1 0 16,-4 1-16,1 0 16,-1 4-16,-1 0 0,0 2 15,0-2-15,0 5 0,1-2 16,0 4-16,0-1 0,3 0 15,-2 0-15</inkml:trace>
  <inkml:trace contextRef="#ctx0" brushRef="#br0" timeOffset="99217.8941">17447 5718 0,'0'0'0,"0"0"0,0 0 31,0 0-31,0 0 0,2 13 16,0-5-16,-1 16 0,1-2 16,2 4-16,-2-1 0,2 0 15,-1-1-15,-1-2 16,0-1-16,0-5 0,-2 0 15,3-5-15,-3 2 16,2-5-16,-2-1 0,0-6 16,0 2-16,0-6 0,0 2 15,2-9-15,0-1 16,0-9-16,-1 0 0,5 0 16,-2-1-16,2 3 0,0-1 15,0 5-15,0-2 16,-1 6-16,-1 1 0,5 1 15,-4 0-15,3 2 0,-3-1 16,5 6-16,-2-3 0,3 4 16,-2-2-16,4 8 15,-4-2-15,2 8 0,0-2 16,-2 5-16,1 1 16,0 7-16,0 1 0,-3 2 15,2-2-15,-9-24 0,0 0 16,7 19-16,-1-2 0,1-6 15,2-1-15,-1-8 16,-3-2-16,3-6 0,-3-3 16,4 0-16,-1-1 0,1-2 15,-2-1-15,-7 13 16,0 0-16,0 0 0,0 0 16,0 0-16,0 0 0,12-10 15,-3-2-15,-9 12 16,0 0-16,0 0 0,0 0 15,13-8-15,-4-1 0,4 1 16,2-1 0,2 3-16,-1-1 0,7-1 0,-2-2 15,3 2-15,-3 0 0,0 0 16,2-1-16,-3 1 0,-1-2 16,-1-1-16,-2 0 15,-3-1-15,0 1 0,-2-2 16,-4 2-16</inkml:trace>
  <inkml:trace contextRef="#ctx0" brushRef="#br0" timeOffset="99461.3601">18019 5670 0,'0'0'0,"0"0"0,0 0 16,4 11 0,-2 0-16,6 15 0,-2 0 15,1 2-15,1-3 0,2-2 16,0 2-16,1-4 0,-1 1 16,0-3-1,-1-1-15,-9-18 0,0 0 0,13 10 0,-4-2 16,-1-7-16,-3-1 0</inkml:trace>
  <inkml:trace contextRef="#ctx0" brushRef="#br0" timeOffset="100216.9471">18235 4945 0,'0'0'16,"0"0"-16,0 0 0,3 9 16,-1-1-16,7 14 0,-4-1 15,3 6-15,-1 1 16,4 4-16,-2-1 0,1 9 15,0-4-15,0 7 0,-1-1 16,3 3-16,-2 0 16,-1-1-16,2-1 0,-4-1 15,-1-1-15,0-4 16,-3 2-16,4-9 0,-3 5 16,1-5-16,-1-1 0,0-7 15,0-2-15,-4-20 0,0 0 16,4 21-16,1-4 0,-5-17 15,0 0-15,0 0 0,0 0 16,0 0-16,0 0 16,2 14-16,0 0 0,-2-14 31,0 0-31,0 0 0,0 0 16,2 3-16,-2 0 15,2-7-15,-2-2 0,4-4 16,-2-1-16,1-5 0,1 0 15,4-2-15,-2-2 16,8-3-16,-3-1 0,5 2 16,-3-3-16,5 4 0,0-1 15,-1 4-15,1 1 16,-18 17-16,0 0 0,21-14 16,1 0-16,2 7 0,-2-1 15,-1 8-15,-1-3 0,0 9 16,-3-1-16,-1 8 15,-3-1-15,-2 4 16,2 0-16,-2 4 0,-1-4 16,2 4-16,-3 1 0,4-2 0,-1-2 0,1 1 15,-1 0-15,3-2 16,0-3-16,3-3 0,2-1 16,6-4-16,-2-3 0,0-9 15,3 2-15,-4-3 0,1-2 16</inkml:trace>
  <inkml:trace contextRef="#ctx0" brushRef="#br0" timeOffset="102763.7923">14962 7054 0,'-11'0'0,"53"0"0,-24-2 0,6-2 32,0 1-32,3-2 0,1 0 15,3-3-15,-2-1 0,2 1 16,-1 1-16,4-1 15,-3 1-15,13-1 16,0-4-16,8 4 0,0-3 0,7-4 16,-3 2-16,8-1 15,-2 0-15,4-2 0,-1 0 16,0 1-16,-1-2 0,5 4 16,-2-2-16,5-1 15,1-1-15,7 1 0,-1-4 16,5 0-16,-2-2 0,2 2 15,2-5-15,-3 3 16,1 1-16,-1 2 0,-1-1 16,1-2-16,-3-1 0,-2 5 15,1-1-15,-3 3 16,-1-2-16,-3 5 0,-2-4 0,3 6 16,0-3-16,-1 4 0,2-2 15,-1 2-15,0-1 0,2 1 16,-3 0-16,1-1 15,-1-3-15,-3 0 0,-3-2 16,-3 3-16,-2-2 16,-3 4-16,-1-2 0,-1 1 15,-1-1-15,0 0 0,-2-1 16,1-2-16,-1 0 0,-3-1 16,0-1-16,-5 0 15,-1 1-15,-8 1 0,1-1 16,-4 3-16,0-2 0,-33 16 15,0 0-15,27-16 16,-2 0-16,-25 16 0,0 0 16,18-12-16,-2-1 0,-16 13 15,0 0-15,0 0 16,0 0-16,12-13 0,-3-4 16,3-8-16,-2 0 0,0-11 15,-3-1-15,1-8 16,0 0-16,-8 0 0,0 0 15,0 45-15,0 0 16,-2-34-16,-2-2 0,-2 8 16,0 2-16,-1 5 0,-1 3 15,0-2-15,-2-2 0,1-8 16,-4 0-16,13 30 16,0 0-16,-9-41 0,-2-1 15,-6-17-15,2-2 0,15 61 31,0 0-31,-18-55 0,-2-2 16,4 18-16,-2 0 0,5 13 16,-3-2-16,3 10 0,-3 0 15,3 3-15,-2-1 16,2 3-16,0-3 0,-1 2 16,-1 1-16,0-1 0,-1 0 0,0 2 15,-1-2-15,-1 2 16,0 0-16,1-1 0,-3-1 15,2 3-15,-2-3 0,-2 1 16,1 2-16,-5 1 16,0-2-16,-1 3 0,-1-1 15,1 2-15,-3 0 0,-1 0 16,-1 1-16,1 1 0,-2 0 16,-8 2-16,-2 0 15,-4 2-15,-3 0 0,4 0 16,-1-1-16,2 1 0,-3-3 15,3 5-15,-2 0 16,-1 2-16,-1 1 0,-3 0 16,0 1-16,-5 2 0,0-3 15,-4 4-15,0-1 0,-3 3 16,-3-1-16,2 4 16,-1-2-16,0 3 0,2-1 15,-1 3-15,1-2 0,-1 3 16,-1-3-16,-1 1 15,0 1-15,0-3 0,1 3 16,-1-4-16,-1 1 0,2 2 16,-3-3-16,5 5 15,-2 0-15,1-1 0,-2-2 16,3 2-16,0-1 0,-1 1 16,0 2-16,0-1 15,0 2-15,2 0 0,-1 0 16,1 0-16,-2-2 0,5 0 15,-3 3-15,6-2 32,-2 0-32,7-1 0,-1 0 15,5 1-15,0-2 0,4-1 16,2-3-16,-5 6 16,3-2-16,1 4 0,-2 1 15,2 2-15,-1 0 0,3 3 16,-1-2-16,2 4 15,-1-4-15,3 4 0,0-2 16,4 3-16,-1 0 0,5 0 16,-1-2-16,4 2 15,-4 0-15,9 1 0,-2-3 16,2 3-16,1-1 0,4 3 16,-1-2-16,2 5 15,-2-3-15,5 2 0,-3 2 16,6-1-16,0 0 0,2-3 15,0 1-15,2-5 16,-1 2-16,5-3 0,-2 0 16,4 4-16,0-1 0,2 2 15,-2-2-15,4 3 0,0-2 16,-1 1-16,1 0 0,2 2 16,1 1-16,2 5 0,-1-2 15,2-1-15,-1-3 0,0-3 16,0-1-16,2-7 0,-4-3 15,3 2-15,0-4 0,2 0 16,-3 0-16,3 0 16,0-1-16,-1-1 0,1 1 15,2 0-15,0-1 0,3 3 16,1-2-16,0 0 16,-2-1-16,4 3 0,-1-2 15,2 2-15,-2-2 0,5 1 16,-2-2-16,1 3 15,-2-2-15,4 0 0,-4-2 16,5-3-16,-3-1 0,2 0 16,-1 0-16,1-4 15,1-3-15,1-1 0,2 0 16,-3-2-16,2 0 0,-1-2 16,-1-2-16,-1-2 15,1 0-15,1-1 0,-1-1 16,-1 0-16,-1-2 0,1 0 15,1 1-15,-3-1 16,0 1-16,-23 9 0,0 0 16,22-11-16,0 2 0</inkml:trace>
  <inkml:trace contextRef="#ctx0" brushRef="#br0" timeOffset="105406.7596">19618 5402 0,'0'0'0,"0"0"0,0 0 16,0 0-16,0 0 0,0 0 0,0 0 0,0 0 15,0 0-15,0 0 16,0 0-16,8-7 0,0-2 16,5-4-16,2-1 0,3 3 15,0-5-15,2 6 0,0-3 31,2 3-31,-1-3 0,4 3 16,-1-1 0,3 3-16,1-2 0,-1 4 0,0-1 15,-3 2-15,0 0 0,1 1 16,1 0-16,0 4 16,-2-2-16,0 2 0,-2 0 15,-22 0-15,0 0 0,22 2 16,-3-2-16,-19 0 15,0 0-15,0 0 0,0 0 16,0 0-16,0 0 0,18 1 16,-3 2-16,-6 1 15,-4-3-15,-5-1 0,-1 0 16,-3 0-16,-3-1 0</inkml:trace>
  <inkml:trace contextRef="#ctx0" brushRef="#br0" timeOffset="105829.8305">20136 5082 0,'0'0'0,"0"0"0,0 0 0,0 0 15,0 0-15,0 0 16,0 0-16,0 0 0,0 0 15,14 4-15,-2-3 0,9 12 16,0-3-16,-3 5 16,-1-1-16,0-1 0,-4-1 15,1 2-15,-1 0 0,-1-1 16,-2 2-16,-3-1 16,1-3-16,-8-11 0,0 0 15,2 14-15,0 0 0,-4-1 16,-2 0-16,0 2 15,1-2-15,-3 1 0,0 0 16,6-14-16,0 0 16,0 0-16,0 0 0,0 0 15,0 0-15,-6 13 0,-2 1 16,8-14-16,0 0 0,0 0 16,0 0-16,-8 15 15,1-4-15,7-11 0,0 0 16,-9 12-16,0-3 0</inkml:trace>
  <inkml:trace contextRef="#ctx0" brushRef="#br0" timeOffset="111168.3925">20361 5836 0,'0'0'0,"0"0"0,0 0 15,0 0-15,0 0 0,0 0 16,0 0-16,-9-2 0,-3-2 16,-10 1-1,0-2-15,3 3 0,-1-1 0,2 4 16,0-1-16,0 6 0,-2 0 16,3 9-16,-1-2 0,3 6 15,-2 0-15,3 2 16,0 0-16,3 7 0,-1 0 15,2 3-15,-1-1 0,1 12 16,0-1-16,2 5 16,1-3-16,3-5 0,0-1 15,4-5-15,0-3 16,2-8-16,0 1 0,4-5 16,-3 1-16,7 0 0,-2-3 15,4 0-15,-3-4 0,-9-11 16,0 0-16,16 12 15,-3-3-15,-13-9 0,0 0 0,20 7 16,-3-1-16,6-5 16,-1-1-16,-5-3 0,1-2 15,-5-7-15,1 1 0,-2 1 16,-2 0-16</inkml:trace>
  <inkml:trace contextRef="#ctx0" brushRef="#br0" timeOffset="111569.89">20428 6266 0,'0'0'0,"0"0"0,0 0 31,0 0-31,0 0 0,0 12 15,0-2-15,0 12 0,0-3 16,4-1-16,-2 0 16,6-3-16,-3-1 0,5-4 15,-2 0-15,2-7 16,-1 1-16,2-2 0,-4 0 16,1-2-16,-1-2 0,2 0 15,-3-2-15,-1 1 0,1-1 16,-2 0-16,0-2 15,-3 2-15,3-1 0,-4-2 16,0 1-16,-4 0 0,1-1 16,-3 1-16,-2 0 15,-1 2-15,-1 1 0,-2 3 16,1-3-16,-1 6 0,0-2 16,0 2-16,1 0 0,3 1 15,-2-2-15,2-1 0,-1 2 16</inkml:trace>
  <inkml:trace contextRef="#ctx0" brushRef="#br0" timeOffset="112379.3223">20674 6220 0,'0'0'0,"0"0"0,0 0 0,0 0 16,0 0-16,0 0 0,0 0 16,0 0-16,0 0 0,9 3 15,-1-1-15,7 9 16,1-1-16,-3 5 0,-1-2 15,-2-1-15,-3 0 0,1-2 32,-2-2-32,-1-1 0,-1-1 0,0 0 0,-2 0 0,0-1 15,-1-2-15,1 1 16,1-3-16,-1 2 0,-2-1 16,0-2-16,0 0 0,0-2 31,-2-2-31,2-2 15,0-2-15,2-2 0,-2-1 0,4-3 0,-2 0 32,2-2-32,-1 1 0,5-1 15,0-2-15,2-1 0,-3-2 16,6 4-16,-2-1 0,-11 18 16,0 0-16,0 0 15,0 0-15,0 0 0,0 0 16,11-9-16,0-3 0,-2 8 15,1-3-15,-10 7 16,0 0-16,0 0 16,0 0-16,10 0 0,-2-3 0</inkml:trace>
  <inkml:trace contextRef="#ctx0" brushRef="#br0" timeOffset="112726.4149">21074 5999 0,'0'0'0,"0"0"16,0 0-16,0 0 0,0 0 16,0 0-16,0 0 0,0 0 15,0 0-15,5 14 16,-3-2-16,8 13 0,-3 2 16,4-1-16,-2 2 0,2 6 15,0-4-15,4 18 16,1-1-16,1 10 0,2 0 15,-2-2-15,1-1 0,-3-2 16,1-1-16,-3-8 16,2-2-16,-4-7 0,-2 0 15,-9-34-15,0 0 0,11 24 16,-2 2-16,-9-26 16,0 0-16,0 0 0,0 0 15,2 10-15,0 0 0,-8-15 16,1-5-16,-1 1 0,-3-1 15</inkml:trace>
  <inkml:trace contextRef="#ctx0" brushRef="#br0" timeOffset="113052.1837">21166 5946 0,'0'0'0,"0"0"0,0 0 16,0 0-1,0 0-15,0 0 0,0 0 16,0 0-16,0 0 0,9 8 16,-2-1-16,8 7 15,-3-1-15,1 2 0,-1 0 16,0 2-16,-1-2 0,-1 1 15,0-2-15,-3 2 0,-1-1 16,-1 1-16,-1-2 0,-2-1 16,-2 1-16,-2 0 15,0-2-15,-2 1 0,-1 0 16,0-4-16,-3-2 0,2-2 16,1-3-16,-2-2 0,1-2 15</inkml:trace>
  <inkml:trace contextRef="#ctx0" brushRef="#br0" timeOffset="113405.5111">21355 5970 0,'0'0'0,"0"0"0,0 0 0,0 0 16,0 0-16,0 0 0,0 0 15,0 12-15,0 0 0,4 7 16,-2 1-16,6-4 15,-3 0-15,5-4 0,-2-1 16,2-6-16,0-1 0,1-2 16,-2-1-16,-1-2 15,0-1-15,2-2 0,-3 1 16,1-3-16,-2-1 0,0-4 16,-2 0-16,-2 5 15,-2-4-15,-2 2 0,0-2 16,-2 2-16,0 0 15,-4 2-15,0-1 0,-1 3 16,-2-2-16,0 6 0,0-3 31,-2 3-31,-1 0 0,4 0 16,-2-1-16</inkml:trace>
  <inkml:trace contextRef="#ctx0" brushRef="#br0" timeOffset="114390.7963">21540 5827 0,'0'0'0,"0"0"0,0 0 0,0 0 16,0 0-16,0 0 0,0 0 15,9 3-15,-1-1 16,10 12-16,-1-2 0,-3 5 15,0-1-15,0 2 16,-2-2-16,-1 2 0,0-3 16,-2 2-16,-1 0 0,-8-17 15,0 0-15,0 0 0,0 0 16,0 0-16,0 0 16,7 13-16,0-1 0,-4-4 15,-1 0-15,0-5 0,-2 0 16,2-6-16,-2 0 15,0-5-15,0 0 0,2-4 16,-2 1-16,4-5 0,-2-1 16,1 2-16,1-3 0,5-1 15,-4-2-15,3 3 16,-2-2-16,4 4 0,-2-1 16,-8 17-16,0 0 0,11-13 15,-1 1-15,-10 12 0,0 0 16,10-6-16,-1 1 15,2 3-15,-2 0 0,5 0 16,-1 0-16,0 2 0,1 0 16,1 2-16,-1-2 0,-14 0 15,0 0-15,0 0 16,0 0-16,0 0 0,0 0 16,16 0-16,0-2 0,-16 2 15,0 0-15,11-1 16,0-1-16,-11 2 0,0 0 15,7-3-15,-3 2 16,-4 1-16,0 0 0,-2 0 16,-2-3-16,-3 7 0,2-1 15,1 2-15,0 1 0,4-6 32,0 0-32,-2 11 0,-1 1 0,3 2 0,0 0 0,3 0 15,-1 0-15,-2-14 31,0 0-31,6 11 0,0 2 16,-6-13-16,0 0 0,10 9 16,-1-2-16,-9-7 0,0 0 15,12 7-15,-2-3 16,0-6-16,-1 0 16,-9 2-16,0 0 0,9-8 0,-2 0 15,0-4-15,-3-1 16,-4 13-16,0 0 0,0 0 15,0 0-15,0 0 16,0 0-16,3-12 0,-1-2 16,-2 14-16,0 0 0,4-8 15,-2-2-15,3 8 16,-3-1-16,3 3 0,-1 0 16,2 3-16,-1 1 0,4 2 15,-3-2-15,-6-4 16,0 0-16,11 6 15,-2-1-15,-9-5 0,0 0 0,15 1 16,-2 1-16,1-4 16,-3 1-16,0-6 0,-4-1 15,-1-2-15,0 1 0</inkml:trace>
  <inkml:trace contextRef="#ctx0" brushRef="#br0" timeOffset="114662.635">22169 5700 0,'0'0'0,"0"0"15,0 0-15,0 0 0,0 0 16,9 0-16,0-2 0,8-1 16,1-1-16,-1 1 15,2-4-15,-2-1 0,-1 1 16,-1-2-16,-1 1 15,-5 2-15,2 1 0,-5 1 0,-1 0 16,-1 1-16,-2-2 0,0 0 16,-2-2-16,-2-1 0,-2 1 15,-2-2-15,-1 1 0</inkml:trace>
  <inkml:trace contextRef="#ctx0" brushRef="#br0" timeOffset="114947.0873">22165 5514 0,'0'0'0,"0"0"15,0 0-15,0 0 0,0 0 16,4 10-16,-2-2 0,7 10 16,0 3-16,0-1 15,0-3-15,2 3 0,-2-2 16,5 2-16,-2-1 0,0 1 15,0-3-15,0 3 16,-1-1 0,3-1-16,-2 0 0,-12-18 0,0 0 0,16 18 15,-3-3-15,3-3 16,-3 0-16,1-8 0,-2-1 16,-3-9-16,1 1 0,-2 0 15,-2-4-15</inkml:trace>
  <inkml:trace contextRef="#ctx0" brushRef="#br0" timeOffset="115144.3831">22589 5575 0,'0'0'0,"0"0"15,0 0-15,0 0 16,0 0-16,0 0 0,0 0 31,3 7-31,-1 2 0,10 7 16,-3-3-16,5 1 15,-1 0-15,2-2 0,-4-2 16,-2-3-16,3 1 16,-8-5-16,-1-3 0,-1-3 0,0 2 15</inkml:trace>
  <inkml:trace contextRef="#ctx0" brushRef="#br0" timeOffset="115316.236">22528 5404 0,'0'0'0,"0"0"0,0 0 0,0 0 15,0 0-15,0 0 0,0 0 16,0 0-16,0 0 0,11 0 16,1 0-16,10-2 15,-1-2-15,-6 1 0,0-1 16</inkml:trace>
  <inkml:trace contextRef="#ctx0" brushRef="#br0" timeOffset="115748.1505">22869 5411 0,'0'0'16,"0"0"-16,0 0 15,0 0-15,0 0 0,0 13 0,0-3 0,1 11 16,1-1-16,2-1 15,0-2-15,3 1 0,3-2 16,-1-4-16,1-2 0,0-4 16,-2 0-16,1-3 15,-1 1-15,2-1 0,0-3 16,-3-3-16,2 2 0,-2-2 16,1 0-16,-2-3 15,-3 0-15,1 0 0,-1-2 16,-3-3-16,-3-3 0,1 0 15,-2-2-15,-1 3 16,-1-2-16,-1 4 0,-2-1 16,0 3-16,-3-2 15,0 5-15,1-1 0,1 3 16,-2-1-16,2 4 0,1-1 16,-1 4-16,1-2 0,3 4 15,-1-2-15,4 4 16,1-2-16,4 0 0,-2-3 15,5-1-15,-2 0 0,3 0 16,-2-1-16</inkml:trace>
  <inkml:trace contextRef="#ctx0" brushRef="#br0" timeOffset="116295.1894">23131 5231 0,'0'0'0,"0"0"16,0 0-16,0 0 15,0 0-15,0 0 0,0 0 32,0 0-32,0 0 0,4 10 15,-2-3-15,7 12 16,-4-2-16,3 3 16,-1-1-16,2-3 0,-3 0 0,-1-3 15,1-1-15,-2 0 0,0-2 16,0-2-16,0 0 0,0-2 15,-2-1-15,0 0 16,0-1-16,-2-1 0,0-1 16,0-2-16,-2 0 0,2-2 15,-2-1-15,0-3 16,0-2-16,0-2 0,-2-2 16,1 1-16,0-3 0,3-2 15,0 0-15,2 0 16,-1-1-16,8-3 0,-3 1 15,3 3 1,0-2-16,2 4 0,-2-1 0,6 3 0,-4 0 16,2 4-16,-1 0 15,0 8-15,1-3 0,0 6 0,2 0 16,-2 4-16,0 0 16,1 5-16,-2 0 0,2 6 15,-3 0-15,0 2 16,0-3-16,-2 3 0,1-2 15,-10-18-15,0 0 0,8 21 16,-2-1-16,-6-20 0,0 0 16,6 21-16,-3-1 0,-3-20 15,0 0-15,-2 16 16,1-2-16,-3-7 0,-2 1 0</inkml:trace>
  <inkml:trace contextRef="#ctx0" brushRef="#br0" timeOffset="117181.6755">21829 6724 0,'0'0'0,"0"0"16,0 0-16,0 0 15,0 0-15,0 0 0,0 0 16,0 0-16,0 0 0,0 0 15,0 0-15,0 0 16,0 0-16,0 0 0,0 0 16,-9 0-16,-2 0 0,-6 3 15,-1-2-15,3 3 16,-1-1-16,3 7 0,-1 1 16,2 1-16,-2 3 0,5 3 15,-3-1-15,4 4 16,0 1-16,3 3 0,-1 2 15,2 0-15,-1 0 0,2 3 0,1 0 16,4-3-16,1 0 16,0 1-16,1-3 0,4 0 15,-1-2-15,4-2 0,-2 0 16,2-6-16,2 0 16,2-3-16,-1 0 0,5-4 15,-1-1-15,1-2 0,1-1 16,0-5-16,-1-2 15,1-4-15,0-1 0,-1-1 16,1-1-16,0-6 0,-3-1 16,-1-5-16,-1-2 0,-3-2 15,0 1-15,-3 0 16,0-3-16,-2 7 0,0-3 16</inkml:trace>
  <inkml:trace contextRef="#ctx0" brushRef="#br0" timeOffset="117812.2789">21961 6392 0,'0'0'0,"0"0"16,0 0-16,0 0 0,0 0 15,0 0-15,0 0 0,0 0 16,0 0-16,0 0 15,0 0-15,3 12 0,-1-2 16,7 11-16,-3 1 0,3 4 16,-1-2-16,4 4 15,-3 0-15,1-1 0,0 1 16,4 3-16,-1-1 0,2 5 16,-1 1-16,1 0 15,-2 0-15,0-4 0,-2-1 16,-1-3-16,0-1 15,-10-27-15,0 0 0,7 20 16,1-2-16,-8-18 0,0 0 16,0 0-16,0 0 0,0 0 15,0 0-15,7 12 16,-2-1-16,-3-8 0,-2 0 16,0-7-16,-2 0 0,0-5 15,0-3-15,2-3 16,-1 1-16,1-3 0,0-1 15,1-1-15,-1-3 16,4 3-16,-2-2 0,2 2 16,-2 0-16,-2 19 0,0 0 15,0 0-15,0 0 16,5-14-16,1-2 0,-6 16 16,0 0-16,11-6 0,-2 0 15,0 6-15,2 0 0,1 6 16,0-2-16,0 4 15,-1 0-15,2 4 16,-2-2-16,0 3 0,0-1 0,2 6 31,-1-2-31,1-1 16,-1-1-16,-12-14 0,0 0 16,0 0-16,0 0 0,12 10 15,-3 0-15</inkml:trace>
  <inkml:trace contextRef="#ctx0" brushRef="#br0" timeOffset="118435.9947">22666 6598 0,'0'0'0,"0"0"0,0 0 0,0 0 16,0 0-16,0 0 15,0 0-15,0 0 0,0 0 16,0 0-16,0 0 0,-9 0 16,-2 0-1,-8 0-15,0 0 0,2 2 0,-1 0 16,4 4-16,-2-3 0,5 12 16,-1-3-16,4 6 0,0-1 15,5 3-15,-1-2 16,4 0-16,-2 3 0,6-3 15,-2 0-15,5-1 16,-1-4-16,1-3 0,0-2 16,1 0-16,-3-2 0,3-2 15,0-2-15,2-2 16,-3 0-16,1-2 0,1-2 0,-2-2 16,-1-2-16,-1 0 0,1-2 15,-1-2-15,-1 0 16,-4-1-16,0-1 0,0 1 0,0-4 15,0 6-15,-2-2 16,2 1-16,-2-1 0,2 6 16,-2-1-16,2 2 0,0-2 15,0 4-15,-3 0 16,6 2-16,-3 0 0,2 2 16,0 0-16,2 4 0,-1-1 15,3 2-15,0 2 0,2-1 16,-2-1-16,3 3 15,-1-3-15,3 3 0,-1-2 16,-1 3-16,2-4 16,0 3-16,-2-3 0,2 1 15,-4-1-15,-1-5 0,0 0 16,-3-2-16,-1-1 0</inkml:trace>
  <inkml:trace contextRef="#ctx0" brushRef="#br0" timeOffset="118985.0658">22744 6441 0,'0'0'0,"0"0"32,0 0-32,0 0 0,0 0 15,0 0-15,0 0 0,0 0 16,0 0-16,0 0 15,0 0-15,11 8 0,-1 0 16,6 3-16,-3 2 0,3 0 16,-3 0-16,1 1 15,0-1-15,-3 0 0,1 1 16,-2 2-16,1-3 0,-3 1 16,-1-2-16,-7-12 15,0 0-15,0 0 0,0 0 16,0 0-16,0 0 0,6 10 15,-2-2-15,-1-3 16,2 1-16,-3-2 0,0-1 16,0-3-16,-2 0 0,0-5 15,-2 2-15,2-5 16,-2 0-16,0-2 0,-3-2 16,4 3-16,-1-3 15,2-2-15,0 0 0,2-2 16,-2-1-16,4-3 0,-2 0 15,4 2-15,-2-1 0,3 1 16,1-1-16,4 3 16,-3 0-16,4 3 0,-4-2 15,-9 15-15,0 0 0,13-11 16,2 0-16,-15 11 16,0 0-16,15-7 0,1-1 15,-16 8-15,0 0 0,0 0 16,0 0-16,0 0 15,0 0-15,15-3 16,1-1-16,-5 2 0,0 0 0</inkml:trace>
  <inkml:trace contextRef="#ctx0" brushRef="#br0" timeOffset="119283.1124">23247 6227 0,'0'0'0,"0"0"0,0 0 16,0 0-16,0 0 0,0 0 15,0 0-15,0 0 16,0 0-16,11-2 0,0-1 16,9-6-16,0 2 0,-3-4 15,-2 1-15,-1 3 16,0-1-16,-7 3 0,1-2 15,-1 3-15,-2 0 0,-1 1 16,0-2 0,0 1-16,-2 1 0,-1-3 0,-1 0 15,0-2-15,-1 0 0,-1 0 16,-2 0-16</inkml:trace>
  <inkml:trace contextRef="#ctx0" brushRef="#br0" timeOffset="119612.1618">23284 5984 0,'0'0'0,"0"0"15,0 0-15,0 0 0,0 0 0,7 11 16,2 1-16,4 10 0,2-2 15,-2 3-15,1-2 16,2 4-16,-3-1 0,-1 2 16,0 0-16,2 0 0,-3-3 15,2 2-15,0-1 0,-4-3 16,1 0-16,2-2 0,-3 0 16,-9-19-1,0 0-15,13 19 0,-4-3 0,-9-16 31,0 0-31,11 10 0,-1-2 16,-4-10-16,-3 0 0,-1-2 16,0 1-16</inkml:trace>
  <inkml:trace contextRef="#ctx0" brushRef="#br0" timeOffset="120180.9392">23594 6179 0,'0'0'0,"0"0"0,0 0 16,0 0-16,0 0 0,0 0 15,0 0-15,0 0 16,0 0-16,12 0 0,0-1 16,9-4-16,-2 2 0,-3-4 15,-1-2-15,-2 2 16,-2-2-16,-5 2 0,-1-1 31,2 3-15,-3-4-16,0 3 0,-3-1 0,1-1 0,1 0 15,-3-2-15,-3 0 16,1 2-16,-1 0 0,-1 0 16,-2 1-16,0 1 0,0-2 15,-3 4-15,-1-2 16,0 4-16,0-1 0,3 6 15,-4-1-15,4 2 0,-1 0 16,1 4-16,-2 0 0,3 2 16,1 0-16,3 3 15,0-2-15,2 6 0,0-4 16,4 2-16,-2 0 0,3 0 16,1 0-16,2-2 15,0 0-15,1 1 16,2-1-16,2-4 0,-2-1 0,4 0 15,-2-3-15,3-1 0,-2-1 16,2-3-16,-1 0 0,3-4 16,-3 0-16,3-6 0,-1-2 15,0-4-15,-2-2 0,-3-3 16,-1 0-16,-3 1 16,-2-2-16</inkml:trace>
  <inkml:trace contextRef="#ctx0" brushRef="#br0" timeOffset="120796.6062">23866 5827 0,'0'0'0,"0"0"0,0 0 16,0 0-16,0 0 0,0 0 15,0 0-15,8 7 0,0 1 16,6 4-1,-1 0-15,3 3 0,-3 0 0,3 2 16,-2 0-16,-1 3 16,-2 0-16,1-1 0,-2-1 15,-1 0-15,-1-1 0,-8-17 16,0 0-16,10 18 0,0 0 16,-10-18-16,0 0 0,0 0 15,0 0-15,0 0 16,0 0-16,7 15 0,0-1 15,-7-14-15,0 0 0,2 6 16,0-1-16,-2-5 16,-2-3-16,0-7 0,-3-2 31,1 2-31,1-5 0,1 1 16,-2 1-16,2-1 15,-2 0-15,2 0 0,-1-1 16,3-3-16,0 0 0,2-4 15,-2 1-15,5 0 0,-1-3 16,3 2-16,1 1 16,4 1-16,0-2 0,4 3 15,-3-1-15,7 0 16,-1 1-16,4 1 0,-4 0 16,2 5-16,1-1 0,-22 14 15,0 0-15,24-7 0,-3-3 16,-21 10-16,0 0 15,23-2-15,-1-3 0,-22 5 16,0 0-16,20 5 0,-3-3 16,0 8-16,-2-3 0,-15-7 15,0 0-15,12 12 16,-2-3-16,-3-1 0,-1 0 16</inkml:trace>
  <inkml:trace contextRef="#ctx0" brushRef="#br0" timeOffset="120954.3574">24554 5850 0,'0'0'0,"0"0"0,0 0 15,0 0-15,0 0 0,0 0 16,0 0-16</inkml:trace>
  <inkml:trace contextRef="#ctx0" brushRef="#br0" timeOffset="160161.2646">6418 11044 0,'-15'0'0,"61"0"31,-27-2-31,1-1 0,-2 1 16,5 1-16,-1-2 0,0 3 15,-3-2-15,-1 2 0,-3-1 16</inkml:trace>
  <inkml:trace contextRef="#ctx0" brushRef="#br0" timeOffset="161066.6782">10145 10881 0,'0'0'0,"0"0"0,0 0 16,-9 11-16,1-1 0,-8 7 16,0 1-16,-1 6 0,0-3 15,-5 9-15,0 0 0,-9 11 16,0 0-16,-2 6 15,-2 0-15,12-8 0,-2 0 16,25-39-16,0 0 0,0 0 16,0 0-16,0 0 15,0 0-15,-16 27 16,1-4-16,8-14 0,2 0 0,7-9 16,-2-3-16,8-6 15,-2-3-15,1-2 0,-1-1 16</inkml:trace>
  <inkml:trace contextRef="#ctx0" brushRef="#br0" timeOffset="161470.4911">10318 10739 0,'0'0'0,"0"0"0,0 0 0,-12 4 16,0 0-16,-9 10 0,0 0 16,-5 10-16,1 0 0,-7 11 15,1 1-15,-3 13 0,-1-1 16,0 5-16,0-1 16,2 3-16,0 0 0,5-6 15,0-1-15,6-8 16,-1 0-1,6-6-15,-3-3 0,5-6 16,-1 1-16,16-26 16,0 0-16,-8 19 0,-1-1 15,9-18-15,0 0 0,-7 16 16,1-1-16,6-15 16,0 0-16,0 12 0,0-1 15,8-9-15,-1-2 0,0-6 16,-1-1-16,5-5 15,1-1-15,3-3 0,0-1 0</inkml:trace>
  <inkml:trace contextRef="#ctx0" brushRef="#br0" timeOffset="161874.9018">10399 10880 0,'0'0'0,"0"0"0,0 0 16,0 0-16,0 0 15,0 0-15,0 0 0,0 0 16,0 0-16,-5 7 0,-4 2 16,-4 5-16,-3-1 15,0 10-15,-2-4 0,1 8 16,-1-1-16,1 3 0,-3 0 16,-2 9-16,1-1 0,-2 6 15,-1 1-15,9-3 0,-4-2 16,7-3-1,0-1-15,5-4 0,-1-1 0,8-30 16,0 0 0,-4 23-16,0-2 0</inkml:trace>
  <inkml:trace contextRef="#ctx0" brushRef="#br0" timeOffset="173944.619">12685 11476 0,'0'0'0</inkml:trace>
  <inkml:trace contextRef="#ctx0" brushRef="#br0" timeOffset="244223.0179">12002 16975 0,'0'0'0,"0"0"0,0 0 15,0 0-15,0 0 16,11 0-16,0 0 0,8 0 16,2 0-16,-2 0 0,0 0 15,1 0-15,-3 0 16,3 2-16,0 0 0,-3 2 16,1 0-16,-1 4 0,-1-1 15,-2 3-15,1 0 0,-15-10 16,0 0-16,7 12 15,1-1-15,-5 2 0,1-2 16,-6 1-16,0-2 16,-3 1-16,-1 2 0,-3 1 0,-2-3 15,-1 3 1,1-3-16,-7 4 0,-2-4 0,5 0 16,-3 2-16,1-5 15,-1-1-15,3 1 0,-3-2 16,2-2-16,-2 0 0,5 0 15,-4-2-15,6-1 16,-3 2-16,4-2 0,-2 2 16,12-3-16,0 0 0,-8 0 15,-1 0-15,1 0 16,0-3-16,4 3 0,-2-1 16,4 1-16,-1 0 0,3 0 31,0 0-31,5 0 0,-1-3 0,4 3 15,-2 0-15,6 0 0,-3 0 16,5 0-16,-1 0 0,5 3 16,-1-3-16,4 1 15,-1 2-15,1 1 0,1-2 16,-1 1-16,0 0 0,-1 3 16,-2-3-16,-18-3 0,0 0 15,19 6-15,1 0 16,-20-6-16,0 0 0,19 0 15,-2-2-15,-6-4 0,1 1 16</inkml:trace>
  <inkml:trace contextRef="#ctx0" brushRef="#br0" timeOffset="244703.7004">12543 16908 0,'-2'-12'0,"9"57"16,-5-23-16,3 5 16,-1-5-16,4 4 0,-1-2 0,4-3 15,-4-2-15,1-3 0,-3 1 16,-5-17-16,0 0 15,13 13-15,-4-2 0,-9-11 16,0 0-16,14 9 0,-2-2 16,1-5-16,-1-2 0,-1-3 15,-4-2-15,2-2 16,-3-1-16,-1-4 0,-1-1 16,-2-1-16,0-2 0,-2 0 15,0-2-15,-2 1 0,0-1 16,-2 5-16,-1-3 15,-1 6 1,-3-2-16,2 3 0,-2 2 0,0 3 16,-4-1-1,2 3-15,-1-1 0,2 6 16,-1-1-16,1 6 16,0-1-16,3 5 0,-1-2 15,0 1-15,0-1 0,2-4 16,1-2-16,1-2 0,-3-2 15</inkml:trace>
  <inkml:trace contextRef="#ctx0" brushRef="#br0" timeOffset="245368.3842">12943 16825 0,'0'0'0,"0"0"15,0 0-15,0 0 0,0 0 16,0 0-16,0 0 0,0 0 16,0 0-16,0 0 15,0 0-15,0 0 0,0 0 16,12 3-16,0-1 0,10-1 15,-4 2-15,2 0 0,0 0 16,-3 0-16,1 1 16,-3 0-16,0-3 0,-3 8 15,-2-3-15,-4 2 16,0 0-16,-5 2 0,1-1 16,-2 3-16,-2-2 0,1 6 15,-3-2-15,0 0 16,-2-1-16,-2 1 0,0-3 15,-2 0-15,-1-2 16,2 1-16,-2-1 0,0-2 16,0 0-16,1 2 0,-2-4 15,3 1-15,-1 1 0,2-3 16,0-1-16,2 1 16,1-2-16,1 0 0,-1-1 15,1 2-15,1-3 0,3 1 16,-2-1-16,6 3 15,-3-1-15,6-1 0,-3-1 16,5 3-16,-1-1 0,4 1 16,-2-1-16,3 2 0,-1 0 15,3 2-15,1-2 16,1 2-16,2 0 0,3 1 16,-3 2-1,3-2-15,-2-1 0,-1 3 0,0-4 16,1-1-16,-3-1 0,-1-3 15,-1 0-15,-3-5 0,-1-1 16,-1-2-16,-1 0 16</inkml:trace>
  <inkml:trace contextRef="#ctx0" brushRef="#br0" timeOffset="245842.661">13445 16818 0,'0'0'0,"0"0"0,0 0 16,0 0-16,0 0 15,0 13-15,0-1 0,0 14 16,0-1-16,4 1 16,-2 1-16,6-5 0,-3 2 0,6-5 31,-4-1-31,5-3 15,-2-2-15,1-3 0,-1-1 0,3-3 0,-4-2 0,1-1 32,-2-2-32,2-2 0,-1-2 0,2-3 0,-2-2 15,1-2-15,-3-1 0,2-5 32,-4 0-32,-1-2 0,0 1 0,-2 0 0,-2-2 15,-2 4-15,0 0 0,-4 1 31,1 0-31,-2 2 16,0 0-16,-3 2 0,-1-2 16,-2 4-16,0-1 0,-1 5 15,-1-2 1,-2 6-16,2 0 0,1 6 0,0-2 16,2 5-16,1-1 0,1 4 15,0 0-15,2 0 16,1-2-16,1 0 0,0 0 15</inkml:trace>
  <inkml:trace contextRef="#ctx0" brushRef="#br0" timeOffset="247753.4688">17884 16811 0,'0'0'0,"0"0"0,0 0 0,0 0 0,0 0 15,0 0 1,0 0-16,0 0 0,0 0 16,0 0-16,0 0 0,0 0 15,0 0-15,0 0 16,0 0-16,0 0 16,0 0-16,0 0 0,0 0 0,0 0 15,0 0-15,0 0 16,0 0-16,11 3 0,1 0 15,11 2-15,-1-2 0,-1 3 16,-2-1-16,2 2 16,-3-1-16,-1 4 0,-1-2 15,-2 0-15,-2 0 0,-3 0 16,1-1-16,-10-7 0,0 0 16,5 10-16,2-1 15,-7-9-15,0 0 0,2 8 16,0 3-1,-2 0-15,-2-3 0,-3 2 16,1 0-16,-1 0 16,-3-2-16,1 0 0,-4 0 15,4-2-15,-3-1 0,0 1 16,0 0-16,1 0 0,-3-2 16,2 0-16,1-2 15,-3 0-15,3 0 0,-1 0 16,-2 0-16,3 0 0,-1-2 15,0 1-15,0-1 16,3 3-16,-3-2 0,2 1 16,-2-2-16,3 3 0,-2-3 15,4 1-15,-1 0 16,2 2-16,-2-3 0,3 0 16,-1 0-16,1 2 15,-1-2-15,4 0 0,-2 0 0,2 2 16,-2 0-16,4 0 15,0-2-15,2 2 0,1 1 16,2-2-16,-1 2 0,2 0 16,-3-1-16,6 2 15,-4-2-15,5 2 0,-2 0 16,3 2-16,-1-3 0,4 3 16,-2-1-16,1 1 15,-2-3-15,6 3 0,-3-2 16,3 4-16,1-2 0,-3 0 15,1 0-15,-18-6 16,0 0-16,0 0 0,0 0 16,13 6-16,1-3 0</inkml:trace>
  <inkml:trace contextRef="#ctx0" brushRef="#br0" timeOffset="248416.599">18448 16763 0,'0'0'0,"0"0"0,0 0 0,0 0 16,0 0-16,0 0 15,0 0-15,-2 10 0,-1-2 16,-5 17-16,-3 0 0,1 9 16,1-1-16,0 9 15,2-3-15,5 0 0,-2 1 16,4-8-16,0-2 0,0-30 16,0 0-16,0 0 15,0 0-15,6 20 0,-3-1 16,-3-19-16,0 0 0,11 11 15,-4 2-15,5-6 16,-1-4-16,-1-1 0,-1-2 16,3-2-16,0-1 0,-1-4 15,1 1-15,0-3 16,0-1-16,-1-4 0,1 0 16,0-7-16,-1-1 15,-1 0-15,-2-1 0,0 1 16,-3-1-16,-1 5 0,-2-2 15,2 8-15,-2-5 0,-2 9 16,0-2-16,0 3 16,0-2-16,-2 4 0,-2-1 15,-2 0-15,1 0 0,-3 0 16,-2-2-16,0 0 16,1 0-16,0 2 0,0-1 15,1 1-15,1 0 0,-2 2 16,2 1-16,-1-1 15,-1 3-15,0-1 0,2 0 16,3 2-16,-2-2 0,4 2 16,0-2-16,2 0 15,0-1-15,2-3 0,0 0 16,2 0-16,0 0 0</inkml:trace>
  <inkml:trace contextRef="#ctx0" brushRef="#br0" timeOffset="249313.939">18814 16647 0,'0'0'0,"0"0"0,0 0 16,0 0-16,0 0 15,0 0-15,0 0 0,0 0 16,0 0-16,0 0 0,0 0 16,0 0-16,0 0 15,0 0-15,0 0 0,10 5 16,-2-5-16,7 11 0,2-4 15,-3 4 1,-3-2-16,1-1 0,-2-2 0,-1 2 31,0-2-31,0 4 0,1-2 16,-2 1-16,0 1 0,-1 2 16,1-2-16,-8-10 15,0 0-15,6 13 0,0 1 16,-2 4-16,-2-3 0,-2 5 15,0-2-15,-4 0 16,0 0-16,-1 1 0,-4-1 16,1-1-16,-1 1 0,9-18 15,0 0-15,-10 18 16,0-2-16,-1-3 0,-3 2 16,14-15-16,0 0 0,-14 11 15,-2-2 1,16-9-16,0 0 0,-15 10 0,-2-2 15,17-8-15,0 0 0,0 0 16,0 0-16,0 0 16,0 0-16,-15 8 0,-1-2 15,16-6-15,0 0 0,0 0 16,0 0-16,0 0 16,0 0-16,-13 5 0,-3-1 15,16-4-15,0 0 0,0 0 16,0 0-16,-6 5 0,-2-4 15,6 2-15,1-1 0,1-2 16,0 0-16,3 1 16,-1-1-16,4 2 0,0 0 15,4 0-15,-2 0 0,3 2 16,1-1-16,1 0 16,3 1-16,-3 2 0,0-2 15,3 2-15,-1-3 0,1 3 16,-2-2-16,-14-4 0,0 0 15,16 6 1,-3-1-16,-13-5 0,0 0 0,18 3 0,-3 1 16,-15-4-16,0 0 0,20 3 31,-2-3-31,-3-4 0,0-2 16,-7-4-16,-3 3 15,1 0-15,-2-3 0</inkml:trace>
  <inkml:trace contextRef="#ctx0" brushRef="#br0" timeOffset="249625.2377">19331 16607 0,'0'0'0,"0"0"0,0 0 16,0 0-16,0 0 16,0 0-16,0 0 0,0 0 0,0 0 0,0 0 31,0 0-31,0 17 0,0-4 16,0 19-16,0-1 0,0 3 15,0-1-15,0 12 16,0 0-16,0 9 0,0-3 15,0 7-15,0-1 0,0 1 16,0-3-16,0-55 0,0 0 16,0 43-16,0-2 0</inkml:trace>
  <inkml:trace contextRef="#ctx0" brushRef="#br0" timeOffset="259493.9668">21664 12064 0,'0'0'16,"0"0"-16,0 0 0,0 0 15,0 0-15,-3 10 0,-1-2 16,-2 15-16,1 0 0,-1 10 15,-1-1-15,0 14 16,-1 0-16,2 8 0,-2 1 16,1 12-16,0-2 0,-1 10 15,-1 0-15,-2 1 0,2 1 16,0 1-16,-2-2 16,2 1-16,-1 0 0,5-3 15,-4-1-15,3-1 0,-1-1 31,3-2-31,0-2 0,0-5 16,0-4-16,0-1 0,0-2 16,2-8-16,-1 1 0,-1-9 15,0 0 1,2-6-16,-3-2 0,3-5 0,1-2 16,1-24-16,0 0 0,0 0 15,0 0-15,0 0 0,0 0 16,-2 18-16,0-3 0,2-15 15,0 0-15,0 0 0,0 0 16,0 0-16,0 0 0,0 12 16,-2-2-16,2-10 15,0 0-15,0 0 0,0 0 16,2 6-16,-2-2 0,5-3 16,-1 2-16,5-3 15,-2-3-15,5 2 0,0-1 16,3 0-16,1-2 0,5 1 15,-1-3-15,9-1 16,0-1-16,7 2 0,-2-2 16,13 1-16,-3-1 0,12-1 31,-1 0-31,7 1 0,-1 0 16,6 3-16,-3-1 0,-1 2 15,0-3-15,-1 3 16,1 1-16,1-1 0,0 0 15,3 0-15,-1-2 0,3 2 16,-1-1-16,0 0 16,2 2-16,0-2 0,0 1 15,6 2-15,-2-2 0,-1 1 16,1-1-16,-2 2 16,-2-2-16,4 3 0,-4-2 15,-4 1-15,1-2 0,-5 2 16,1-1-16,-4-2 0,0 1 15,-6 2-15,0-2 0,-2 3 16,-2-3-16,-6 2 16,-2-2-16,-6 4 0,-1 0 0,-8 2 15,0-2-15,-26 0 16,0 0-16,17 4 0,1-3 16,-18-1-16,0 0 0,0 0 15,0 0-15,9 3 0,0-3 16,-4-3-16,-3 0 15,-4-5-15,-1 0 0,1-2 16,-1 0-16</inkml:trace>
  <inkml:trace contextRef="#ctx0" brushRef="#br0" timeOffset="259916.9943">24321 13675 0,'0'0'0,"0"0"0,0 0 15,13 8-15,0-2 16,6 6-16,1-3 0,2 3 16,-3-2-16,3 2 15,-2-1-15,1 2 0,0-2 16,-1 1-16,-1-1 0,-19-11 15,0 0-15,18 13 16,-3-2-16,-15-11 0,0 0 16,0 0-16,0 0 0,11 14 15,-3-2-15,-8 0 16,0-3-16,-8 4 0,-1-2 16,-4 3-16,0 0 0,-9 4 15,-2-2-15,-1 2 16,-1 1-16,0 0 0,-2 2 15,-6 3-15,-2 2 0,3 1 16,-2 1-16,4-3 16,0-1-16,9-5 0,0 1 15,22-20-15,0 0 0,0 0 16,0 0-16,-14 14 0,-1 0 16</inkml:trace>
  <inkml:trace contextRef="#ctx0" brushRef="#br0" timeOffset="260856.1794">24251 14516 0,'0'0'0,"0"0"0,0 0 16,0 0-16,0 0 0,2 4 16,0-3-16,2 7 0,0-1 15,5-2-15,0-1 0,6 1 16,-2-2-16,9-1 16,-2 0-16,5 0 0,-1-2 15,3 3-15,-1-3 16,1 0-16,-1-3 0,1 1 15,-1 0-15,-4 2 0,3-2 16,-25 2-16,0 0 16,22-2-16,-2-2 0,-20 4 15,0 0-15,17-7 0,-4-4 16,-7-6-16,-2-1 16,-4-1-16,-2-1 15,-2 1-15,-2-3 0,-2 0 16,1 0-16,-1 0 0,-2 1 15,0 5-15,1-5 0,9 21 16,0 0-16,0 0 16,0 0-16,-9-14 0,0 1 15,9 13-15,0 0 0,-8-8 16,-3 0-16,3 6 0,-1 0 16,-1 4-16,0 0 15,2 6-15,-1 0 0,0 7 16,2 1-16,-1 11 15,1-1-15,3 8 0,-3-1 16,4 14-16,-3-2 0,4 6 16,-2-2-16,6-4 15,-2 1-15,0-46 0,0 0 16,6 35-16,0 1 0,-6-36 16,0 0-16,12 25 15,-1 1-15,3-13 0,0-1 16,4-5-16,-3 0 0,3-5 15,0-2-15,2-3 16,-2-3-16,2-1 0,-2-1 16,-1-2-16,1 0 0,-3 3 15,1-4-15,-16 11 16,0 0-16,0 0 0,0 0 16,0 0-16,0 0 0,12-3 15,-2-3-15,-8 6 16,0 0-16,-2 2 0,-2-2 15</inkml:trace>
  <inkml:trace contextRef="#ctx0" brushRef="#br0" timeOffset="262451.2922">24839 15052 0,'0'0'0,"0"0"0,0 0 16,0 0-16,0 0 0,0 0 15,0 0-15,0 0 0,0 0 16,0 0-16,0 0 15,0 0-15,0 0 0,0 0 16,0 0-16,0 0 0,0 0 16,0 0-16,0 0 15,0 0-15,0 0 0,0 0 16,0 0-16,0 0 16,0 0-16,0 0 0,0 0 15,0 0-15,0 0 0,0 0 16,0 0-16,0 0 15,0 0-15,0 0 0,0 0 16,-6 4-16,-2-2 0,-3 4 16,-4-2-16,5-1 15,1-1-15,-2 1 0,2-3 16,1 1-16,-1-1 0,0 0 16,0-1-16,0 1 15,-4-3-15,2 3 0,0-2 16,-2 1-16,0-3 0,-1 2 15,1-2-15,-2 0 16,2 0-16,-4 0 0,0 0 16,-3-3-16,-2-2 0,6 0 15,-4-1-15,5-1 16,-3 2-16,2-3 16,0 1-16,1-3 0,-1 0 0,4 1 15,-2-3-15,2 2 16,1-2-16,1 1 0,0-1 15,3 0-15,-4 0 0,5 2 16,-1-1-16,5 2 16,-2-4-16,4 1 0,-2-1 15,4-7-15,0 1 0,2 0 16,0-3-16,1 2 16,1-1-16,4 1 0,0-2 15,3 1 1,-1 0-16,5-1 0,0-2 0,3 3 15,-3-3-15,13-4 0,-3-2 16,8 0-16,0 1 0,5 5 16,-2-1-16,-1 10 15,-1-3-15,3 8 0,1 0 16,-2 6-16,-1 0 0,1 8 16,0 0-16,3 8 15,-2-2-15,-2 13 0,1-1 16,-3 14-16,-2-1 0,-1 15 15,-3-2-15,-3 12 16,0-1-16,-9 9 0,1 1 16,-11-4-16,-1 0 0,-8-4 31,-2-2-31,-5-8 0,-1-1 0,-5-9 0,-3 1 16,-7-13-16,2 0 0,3-7 15,0-3-15</inkml:trace>
  <inkml:trace contextRef="#ctx0" brushRef="#br0" timeOffset="265327.5507">22224 15522 0,'-13'0'0,"60"1"16,-28 1-16,0 4 0,-1-1 15,-3 4-15,2 1 0,-8 1 16,-1 1-16,-3 0 16,0-2-16,-3 2 0,-2-1 15,-2 2-15,0-2 0,-3 3 16,2-2-16,-3-1 16,-2-1-16,1 0 15,-2 0-15,2 0 0,-1 0 0,1-3 16,-4-1-16,4 1 15,-3-4-15,2 1 0,0 0 16,1 1-16,-4-3 0,4-1 16,0-1-16,1 0 15,1 0-15,1 0 0,-1 0 16,3 0-16,-2 0 0,6 0 16,-2 0-16,4 0 15,-1-1-15,3 1 0,-1-2 16,3 4-16,-1-2 0,5 1 15,-3-1 1,1 4-16,0 0 0,1 2 0,1 0 16,0 1-16,-1 2 0,4 0 15,-4-1-15,3 2 16,-1-1-16,-13-9 0,0 0 31,20 11-31,-3-2 16,5-2-16,-3-2 0,2-3 0,-1 0 0,-3-2 0,1-2 15,0-2-15,-3-2 0,-2-1 16,1-1-16,-4-2 31,0 0-31,-4-2 0,-1 1 0,-1-3 0,-2 0 0,0 1 16,-2-2-16,0 15 31,0 0-15,-4-11-16,0-3 0,4 14 0,0 0 15,-7-10-15,-2 0 0,9 10 0,0 0 0,0 0 0,0 0 32,-9-4-32,-3-2 15,12 6-15,0 0 0,-10 2 16,1-2-16,5 4 0,-2 0 16,6-4-16,0 0 15,0 4-15,-2 0 0,2-4 16,0 0-16,4 4 0,0-2 15,3-4-15,-1 0 16,1-2-16,-2-2 0,-5 6 16,0 0-16,6-8 0,-2 0 15,-4-3 1,0-3-16,-2 2 0,0-1 0,-2 1 16,0-1-16,4 13 15,0 0-15,-8-6 0,-2-1 16,3 5-16,-3 0 0</inkml:trace>
  <inkml:trace contextRef="#ctx0" brushRef="#br0" timeOffset="266212.4689">22751 15506 0,'0'0'0,"0"0"16,0 0-16,0 0 0,0 0 16,0 0-16,0 0 15,12 4-15,-2-2 0,9 5 16,-1-1-16,-1 5 16,-1-4-16,-5 5 0,2-2 15,-6 0-15,1-1 0,-4 3 16,-1-2-16,3 3 0,-4 0 0,-2 0 15,0-1-15,-2 0 16,-2 0-16,2-3 0,-1 1 16,-1 0-16,-2 0 0,2-2 15,-1 0-15,0 0 16,-1-2-16,2-1 0,1-1 16,1 0-16,-2 1 0,2-3 15,-2 0-15,2-1 16,1 1-16,1-2 0,-3 0 15,7 0-15,-2 0 0,4 0 16,-2 0-16,3 0 16,1-2-16,4 2 0,-2 0 15,5 0-15,-4 0 0,5 2 16,-2 0-16,-1 0 16,1-2-16,-14 0 0,0 0 15,13 0-15,-1-2 0,-2-2 16,-1-1-16,-2-4 15,-1 1-15,-1 1 0,-1-3 16,2-2-16,-2 0 0,-4 12 16,0 0-16,6-20 15,-2 0-15,-4 20 0,0 0 16,0 0 0,0 0-16,0 0 0,0 0 0,4-11 15,0-3-15,-1 14 0,-1-1 16,4 8-16,-2-1 15,2 6-15,-2-2 0,-4-10 16,0 0-16,8 9 0,-3 0 16,-5-9-16,0 0 0,14 5 15,-5 1-15,4-6 16,0 0-16,-2-2 0,-2-2 16,2-4-16,-2 1 15,-1-3-15,-3-2 0,0 1 16,-3-4-16,-2 2 15,0-1-15,-2 2 0,-3-1 16,0 1-16,-1-2 0,-1 4 16,-3 0-16,0 6 0,0-2 15,1 8-15,-4 1 16,6 2-16,-3 1 0,4 4 16,-1-2-16,7-8 0,0 0 15,-2 5-15,0 1 16,4-1-16,-2-3 0</inkml:trace>
  <inkml:trace contextRef="#ctx0" brushRef="#br0" timeOffset="267058.1164">24010 15576 0,'0'0'0,"0"0"16,0 0-16,0 0 15,0 0-15,0 0 0,0 0 16,0 0 0,0 0-16,0 0 0,0 0 15,0 0-15,0 0 16,0 0-16,0 0 0,13 0 16,0 0-16,9 0 0,0 0 15,-2 0-15,-1 0 16,-3 0-16,-1 0 0,-3 2 15,-1 1-15,-6 3 16,1-3-16,-4 9 0,1-1 0,-6 2 0,-1-2 16,0-1-16,-1 0 15,-2-2-15,0-3 0,0 4 16,-1-4-16,1 1 0,-1 1 16,2-2-16,-2-1 15,2 0-15,-1 0 0,3 0 16,-3-2-16,4 0 0,-1-2 15,4 2-15,-2 0 16,4 0-16,0-2 0,3 2 16,2 0-16,1 2 0,-1-2 15,4 1-15,0 0 16,2 0-16,-1 0 0,3 2 16,-1-1-16,-14-4 15,0 0-15,15 6 0,-2-1 16,3-2-16,-1-1 0,-15-2 15,0 0-15,16 0 16,1 0-16,-2-3 0,-2-4 16,-1-1-16,0 1 0,-2-4 15,-2 0-15,-3-1 0,-1-2 16,-2 2-16,-2 1 0,0-2 16,0 1-16,-2-1 15,-2 0-15,-1 3 16,-1-1-16,-3 4 0,2 0 15,-3 2-15,0 0 16,2 5-16,1-2 0,-1 5 16,0 1-16,4 1 0,-2-2 15,4 1-15,-1 0 0,3-2 16,-2-1-16,4-1 0,-1-1 16,1-3-16,0 1 0</inkml:trace>
  <inkml:trace contextRef="#ctx0" brushRef="#br0" timeOffset="267767.5803">24418 15366 0,'0'0'0,"0"0"15,0 0-15,9 2 16,2 0-16,7 2 0,0 0 16,-1 0-16,0 0 0,-2 2 15,1 1-15,-5 2 16,-1-1-16,-4-1 0,0 2 16,-4 0-16,0-1 0,-2 4 31,0-3-31,-2 3 0,-2 0 15,0 0-15,-2 0 0,0 0 16,0-3-16,0 1 16,-1-2-16,1 0 0,0-1 15,0-1-15,0-1 0,3-4 16,-1 2-16,2-2 0,0 1 16,4 1-16,-2-3 0,4 1 15,-1-1-15,5 0 16,-2 0-16,4 0 15,-2-1-15,3 1 0,1 0 16,1 1-16,0-1 0,-13 0 16,0 0-16,18 2 15,-2 1-15,-16-3 0,0 0 16,0 0-16,0 0 0,19 1 16,-1-1-16,-1-4 15,-1-2-15,-3-3 0,-1-3 16,-4-2-16,-1-2 0,-1-4 15,-1 1-15,1 0 16,-1-1-16,-5 20 0,0 0 16,8-18-16,-3-2 0,-5 20 15,0 0-15,0 0 16,0 0-16,0 0 0,0 0 16,9-11-16,-3-1 0,-3 14 15,1-2-15,0 10 16,-2 0-16,2 9 0,0 1 15,3 12-15,-3-3 0,0 8 16,-1 0-16,3 8 16,-2 1-16,-4-46 0,0 0 15,3 43-15,-3 0 0</inkml:trace>
  <inkml:trace contextRef="#ctx0" brushRef="#br0" timeOffset="268713.5855">22392 13275 0,'0'0'0,"0"0"0,0 0 0,0 0 16,0 0-16,0 0 0,0 0 0,0 0 15,0 0-15,0 0 0,0 0 16,10 0-16,-2-2 0,9-2 16,1 0-16,2 0 0,0-2 15,3-3-15,1-2 16,0-1-16,-4-2 0,4 1 16,0-3-16,5-2 0,-2 1 15,15-7-15,-3 1 16,8-5-16,-1-1 0,6-3 15,-2 0-15,2 0 0,1-2 16,4 1 0,0-1-16,-3 1 0,1 0 0,1 1 31,-2-2-31,1 4 0,-1-4 16,2 4-16,-3 1 0,0 1 15,-1-1-15,0 1 0,-1 1 16,-7 4-16,1-3 15,-2 3-15,-1-3 0,-7 7 16,1-4-16,-5 8 0,-3 0 16,-28 15-16,0 0 15,26-13-15,-1 2 0,-25 11 16,0 0-16,0 0 0,0 0 16,0 0-16,0 0 0,14-8 0,-3 0 15,-7 3 1,-2 0-16,-4 1 0,0-2 0,-2 2 15,1-2-15</inkml:trace>
  <inkml:trace contextRef="#ctx0" brushRef="#br0" timeOffset="269187.8718">23968 12169 0,'0'0'0,"0"0"0,0 0 15,0 0-15,0 0 0,13 0 16,-4-2-16,13 0 0,0-1 16,0 2-16,2-3 0,0 0 15,-1-2-15,0 2 31,0-1-31,0 3 0,-2-2 16,-21 4-16,0 0 0,22-3 16,0 2-16,-22 1 15,0 0-15,20 1 0,-3-1 16,-17 0 0,0 0-16,11 10 0,1 0 0,-10 14 15,0-1-15,-8 9 0,1 0 0,-4 0 16,0 0-16,-5 8 0,0-3 15,1-2-15,-3 1 16,5-5-16,-4-2 0,2 0 16,-1-1-16,6-5 0,-2 1 15,2-1-15,0 2 16,-2 2-16,1-2 0,0-3 16,0-1-16</inkml:trace>
  <inkml:trace contextRef="#ctx0" brushRef="#br0" timeOffset="273661.4631">22012 16207 0,'0'0'0,"0"0"0,0 0 0,0 0 0,0 0 31,0 0-31,0 0 0,0 0 0,0 0 0,0 0 31,0 0-31,11 0 0,1 0 16,12 0-16,0 0 0,-1 0 15,-1 0-15,1 0 0,-2 0 16,3 0-16,0 0 16,0 2-16,3 0 0,0 0 15,-1 0-15,1 0 0,-1 0 16,3 1-16,0-2 16,3 3-16,-2-2 0,3 3 15,0-1-15,6 2 0,-2 0 16,-4-2-16,-1-1 0,-1 2 15,-1 0-15,-5-2 16,1-1-16,-1 1 0,-1 2 16,2 1-16,3-2 0,0-1 15,-2 1-15,3 0 0,-3 0 16,4 0-16,-1 0 0,2 0 16,-3 1-16,2-2 15,1-1-15,1 2 0,-2-2 16,9 2-16,-1 0 0,2-1 15,-2 0-15,0 0 0,-2-1 16,1 2-16,-3-1 0,2 0 16,1 2-16,-1 0 0,-2 1 15,1 0-15,-1 0 16,2-1-16,0 2 0,0-2 16,-2 2-1,1 1-15,-1-3 0,2 1 0,-1-1 16,3 4-16,-1-1 0,-2-1 31,1-1-31,1 2 0,-3 0 16,0 0-16,1 0 0,1-1 15,1-1-15,-1 3 0,-2-2 16,2 1-16,-1 0 0,-3 1 16,0-4-16,1 3 15,-1-1-15,-4 2 0,1-4 16,-9 1-16,-1 0 0,-3 0 15,1 0-15,0 1 0,-3-1 16,-15-6-16,0 0 16,16 8-16,-2-1 15,-14-7-15,0 0 0,0 0 16,0 0-16,5 5 0,1-1 0</inkml:trace>
  <inkml:trace contextRef="#ctx0" brushRef="#br0" timeOffset="281383.4409">21979 16215 0,'0'0'0,"0"0"0,0 0 0,0 0 16,0 0-16,0 0 15,0 0-15,0 0 0,0 0 16,0 0-16,0 0 0,0 0 16,0 0-1,0 0-15,0 0 0,11 0 0,-2 0 16,9 0-16,0 0 0,0 2 31,-2 0-31,1 1 0,0-2 0,0 3 16,1-2-16,1 2 0,-2 0 15,5-3-15,-3 1 16,5 1-16,-2-3 0,2 3 16,-1 0-16,2 0 0,1 1 15,-1 0-15,-1-2 0,-1 3 16,0-4-16,6 1 0,-4-2 15,5 0-15,-3 0 16,4 0-16,-1-2 0,1 2 16,1-1-16,1 1 0,-2 0 31,10 0-31,-1-3 0,0 1 16,2-3-16,-1 4 15,-2-1-15,0 0 0,-2 0 16,4 2-16,-3 0 0,3 0 15,-2-1-15,2 1 16,0 0-16,1 1 0,-1-1 16,0 2-16,0-2 0,2 2 15,-1 0-15,1 2 16,0-2-16,-1 4 0,2-2 16,-3 2-16,0 0 0,-1-2 15,-3-1-15,3 3 16,1-2-16,-2 2 0,0-2 15,-1 1-15,2-4 0,-3 4 16,1-4-16,-11 1 16,1 0-16</inkml:trace>
  <inkml:trace contextRef="#ctx0" brushRef="#br0" timeOffset="283556.2655">12653 17581 0,'0'0'0,"0"0"0,0 0 0,0 0 16,0 0-16,0 0 0,0 0 15</inkml:trace>
  <inkml:trace contextRef="#ctx0" brushRef="#br0" timeOffset="298532.4949">12548 11605 0,'-24'4'0,"104"-16"0,-47 7 15,10-4-15,-1 2 16,-7-4-16,1 1 0</inkml:trace>
  <inkml:trace contextRef="#ctx0" brushRef="#br0" timeOffset="307876.5567">13692 11076 0,'0'0'0,"0"0"0,0 0 15,-5-1-15,-4-3 0,-6-2 16,-3 1-16,-1-2 0,-3 0 15,-9 3-15,-2-1 0,-13 12 16,-1-4-16,-2 7 16,-1 0-16,7-1 0,3 1 15,5 2-15,-3 0 0,1 2 32,0-2-32,-1 1 0,1 0 15,8 1-15,-2 1 0,5-2 16,-1-1-16,7 0 0,-2-2 15,2-1-15,1-1 0,-2 4 16,-3-3-16,-1 8 16,-1-3-16,-1 3 15,-1 1-15,-8 8 0,-1-3 0,-1 6 16,-1 1-16,5 1 16,-1 0-16,3 3 0,-1-2 15,1 1-15,1-2 0,0 5 16,0-3-16,1 6 0,0-2 15,1 4-15,-1-3 16,5 4-16,0-3 0,0 4 16,-1-1-16,0 5 15,-2-3-15,1 8 0,-2-1 16,2 2-16,0 0 0,1 4 16,1-2-16,5 4 15,-2-2-15,4-1 0,1 0 16,1-3-1,-2-2-15,5 3 0,-2-1 0,0 5 16,2-1-16,3 2 0,-2-1 16,3 7-16,-3-2 0,2 0 15,1 0-15,4 1 16,0 0-16,3 0 0,1 1 16,1 2-16,-2 0 0,4-1 15,-2 1-15,1 0 16,1-1-16,3 2 0,-2-4 15,5 4-15,-3-4 0,3 3 16,-1-2-16,6-3 16,-4 1-16,3-2 0,0 0 15,1-4-15,1 0 0,1-2 16,-1-2-16,3 0 16,1-2-16,4 0 0,-1 0 15,4-1-15,-2-2 0,3 0 16,-4-3-16,6-2 15,-3 0-15,3-4 0,-1 2 16,4-5-16,-2 1 0,4-1 16,-2-3-16,4-3 15,-2-1-15,3-3 0,-1-1 16,1-1-16,-1-3 0,0 1 16,0-2-16,3-4 15,-3 0-15,5-2 0,-3 1 16,1-6-16,-1 1 0,4 0 15,-2-2-15,1-4 16,0 0-16,1-4 0,-2-2 16,2 0-16,1-2 0,0-3 15,0 2-15,3-2 16,0-3-16,-2-5 0,-2 2 16,2-5-16,-1 1 0,1-5 15,-2 0-15,-2-3 16,0-1-16,-1-3 0,3-2 15,0-6-15,-2 0 0,2-3 16,0-4-16,5-3 16,-3-2-16,-1-8 0,0 0 15,-3-6-15,0 0 0,-4 1 16,0-4-16,3 2 16,-1-3-16,-2-4 0,1-1 31,-7-3-31,1-1 0,-1-1 0,-2-2 15,-3 3-15,-1-1 0,-3 3 16,0-1-16,-4 4 16,0 0-16,-3 3 0,1 0 15,-4 0-15,-1 1 0,-1-2 16,-2 1-16,-2-3 0,0-1 16,-1-3-16,1-2 0,-2 3 15,-2-3-15,-2 2 0,0-1 16,-3 3-16,-1 0 0,-2 6 15,-2-1-15,-1 9 16,-3 0-16,-2 4 16,0-3-16,-3 8 0,-1-3 15,-4 2-15,1 0 0,0 0 16,-1 0-16,0 1 0,-1 1 16,-2 4-16,0 0 0,-5 2 15,1 0-15,-1 2 16,1-2-16,0 3 0,-2 1 31,4 8-31,-2-3 0,2 3 16,0-1-16,-1 4 0,-1-2 15,2 7-15,-1-2 0,2 3 16,1-2-16,1 4 16,-1-3-16,1 4 0,2-1 15,4 8-15,-2-1 0,5 2 16,-4 0-16,1 2 0,-1-1 15,0 1-15,-3 2 0,7 3 16,-3 0-16</inkml:trace>
  <inkml:trace contextRef="#ctx0" brushRef="#br0" timeOffset="309185.2415">9477 13109 0,'0'0'0,"0"0"16,0 0-16,0 0 15,0 0-15,9-8 0,3 1 16,5-9-16,1 0 0,5-1 15,0-3-15,7-1 0,-3-1 16,12-3-16,1-3 0,9-1 16,-2-1-16,5 2 15,-1 1-15,3 8 16,-2-4-16,3 12 0,0-3 0,2 5 16,-2-3-16,4 4 15,-2 0-15,1 4 0,-1 0 16,2 6-16,0-2 0,0 3 15,-1 1-15,-1 5 16,1-1-16,-2 5 0,-2-1 16,-1 6-16,-3-3 0,-5 7 15,-1-2-15,-4 4 16,-2-1-16,-5 5 0,-2-3 16,-7 0-16,0-1 0,-7 2 15,1-3-15,-7-3 0,0-3 16,0 1-16,-2 0 15,-9-18-15,0 0 0,6 18 16,-1-1-16,-5-17 0,0 0 0,0 0 16,0 0-16,0 0 15,0 0-15,6 16 0,-2-1 16,-4-15-16,0 0 0,0 9 16,-2-4-16,2-3 15,-2-2-15</inkml:trace>
  <inkml:trace contextRef="#ctx0" brushRef="#br0" timeOffset="312422.0702">8037 14514 0,'2'12'0,"-12"-57"0,5 21 16,3 3-16,-3-1 15,3 2-15,-2 1 0,0 3 16,0-2-16,2 6 0,0-1 16,0 5-16,-2-2 0,2 6 15,-2-2-15,2 2 16,-2 0-16,2 2 0,0-1 16,2 0-16,-2 1 15,2 2-15,0-1 0,2 0 16,-2-2-16,6 3 0,0-2 15,4 0-15,0-2 0,5-1 16,-2 0-16,5-3 16,-1-1-16,10-2 0,-1-3 15,5-1 1,-2 0-16,17-9 0,-1 0 0,14-3 16,-3-2-16,15-1 0,-3-2 0,7 0 15,-2 2-15,1 4 16,-1 0-16,-1 4 0,0 1 15,3 5-15,-2-5 0,5 7 16,-2-2-16,5 6 16,-1-1-16,-1 4 0,0 1 15,-6 6-15,2-1 0,-4 6 16,-3 3-16,1 4 16,-1 0-16,-5 8 0,0-2 15,-8 7-15,0 1 0,-11 3 16,2 0-16,-9 1 15,0-3-15,-7 1 0,-1 0 16,-5-4-16,-3-1 0,-21-23 16,0 0-16,10 21 0,-1 0 15,-16-5-15,-1 3 0,-4-6 32,0 1-32</inkml:trace>
  <inkml:trace contextRef="#ctx0" brushRef="#br0" timeOffset="312848.7238">9139 14775 0,'0'0'15,"0"0"-15,0 0 0,7-1 16,1-4-16,10-2 0,-3-4 16,8 1-16,-1 1 0,6-1 15,0 0-15,7 2 16,-2 1-16,15-1 0,0 0 15,11 0-15,-2 0 0,3 4 16,-1 0-16,3 6 16,-2 0-16,-8 3 0,1 2 15,-7 3-15,-3 0 0,-8 3 16,-2-1-16,-4 4 16,-1-2-16,-7 2 0,-4-3 15,-5 5-15,-3 0 0,-9 7 16,0-1-16,-5 1 0,-4-1 15</inkml:trace>
  <inkml:trace contextRef="#ctx0" brushRef="#br0" timeOffset="313223.825">9297 15963 0,'0'0'0,"14"0"15,0 0 1,13 0-16,1 0 0,3 0 15,-2 0-15,8 0 0,-1 0 16,8 0-16,0 0 16,2 2-16,2 1 0,6 1 15,-3-3-15,2 1 0,0-2 16,1 6-16,-4-3 0,2 8 16,-2-1-16,5 4 15,0-3-15,0 3 0,0-1 16,-4 2-16,-2-3 0,-4-3 15,-2-1-15,-15-4 0,0 0 16</inkml:trace>
  <inkml:trace contextRef="#ctx0" brushRef="#br0" timeOffset="319202.3288">13437 12377 0,'-12'2'0,"53"-17"0,-21 2 16,-7 1-16,1-1 15</inkml:trace>
  <inkml:trace contextRef="#ctx0" brushRef="#br0" timeOffset="336586.3255">11857 17556 0,'0'0'0,"0"0"0,0 0 16,0 0 0,0 0-16,0 0 0,0 0 15,0 0-15,0 0 0,0 0 16,0 0-16,0 0 15,0 0-15,0 0 0,0 0 16,10 0-16,0 0 0,9 0 16,-1 0-16,2 0 15,-3 0-15,5 2 0,-2 1 16,2-2-16,0 1 0,5 0 16,-4 0-16,2 0 0,-2 0 15,5 1-15,-1 0 16,3 0-16,-1 1 0,3-3 15,-3 1-15,1-2 0,-1 0 16,0 0-16,1-2 0,3 1 16,1-4-16,8 0 15,2 2-15,6 1 16,-1-2-16,0 2 0,-1-1 0,-1 0 16,-1 0-16,4 3 0,-3 0 15,2 1-15,-3-1 16,6 0-16,-2 0 0,2 0 15,-1-1-15,3 1 16,1-2 0,4 2-16,0 0 0,0 0 15,-2 0-15,2 0 0,-3-2 16,4 0-16,-1 0 16,3 2-16,1-2 0,3 4 15,1-2-15,-1 2 0,-1-2 16,4 2-16,-3 0 15,3 0-15,-2-1 0,3 1 16,0 1-16,1 0 0,-1-1 16,4 2-16,-2 0 15,2 2-15,2-1 0,-3 0 16,2-1-16,0 2 16,-2-2-16,5 4 0,-4-3 15,0 4-15,1-2 0,2 1 16,-2-2-16,5 2 15,-4-2-15,2-1 0,-1-1 16,1 3-16,0-1 0,5 1 16,-3-1-16,4 4 0,-1-3 15,-3 6-15,1-3 16,-3-1-16,1-1 0,-1 4 16,0-3-1,1 5-15,-3-2 0,0 2 0,1-1 16,-2-2-16,-4 0 0,5 3 15,-4-3-15,2 3 16,0-2-16,-4 0 0,-1 0 16,3 0-16,-2 0 0,-2-1 15,0-1-15,-4 0 16,0-2-16,1 2 0,-3-2 16,0-1-16,2 1 0,0 2 15,-2-2-15,-1 0 16,0 0-16,-4-4 0,-1-1 15,-3 1-15,-1 0 16,1 0-16,-3 0 0,1-4 0,-2 0 16,-1 0-16,-4 0 15,3 0-15,1 0 0,1 0 16,-2 0-16,-2-1 16,-1-5-16,2 6 0,-1-1 15,-2 1-15,0-2 0,-2 2 16,1-2-16,-5 2 15,0-2-15,-2 2 0,1 0 16,0 0-16,-3 0 0,2 0 16,0-2-16,-2 2 15,-2-2-15,0 1 16,1-2-16,-6 3 0,-2 0 0,-3 0 16,0-1-16,1 1 0,0 0 15,-3 0-15,0 0 0,-19 0 16,0 0-16,23 0 15,-4 0-15,-19 0 0,0 0 16,22-2-16,0-1 0,-22 3 16,0 0-16,17-3 15,1-2-15,-5-2 0,-1-1 16,-6-2-16,-1 0 0,-3 1 16,-2-3-16,-3-3 15,-3 3-15,2-1 0,-3-1 16</inkml:trace>
  <inkml:trace contextRef="#ctx0" brushRef="#br0" timeOffset="337029.4647">20350 17708 0,'0'0'0,"11"4"16,2-3-16,8 8 0,0-4 15,1 4-15,-3-2 0,3 3 16,-2-2-16,-2 1 15,2 1-15,3 2 0,-4-2 16,1 2-16,0-2 0,-1 3 16,-1-1-16,-3 2 0,1-3 15,-3 3-15,1 1 0,-4 0 16,-1-2-16,0 5 16,-4-2-16,-1 2 0,-2 0 15,-2 1-15,-2-1 16,-2 2-16,-1-2 0,-2 3 15,-1 0-15,1 4 0,-3-1 16,0 4-16,1 0 16,-3 5-16,0-2 0,-5 11 15,-1-1-15,-2-2 0,1-2 16</inkml:trace>
  <inkml:trace contextRef="#ctx0" brushRef="#br0" timeOffset="338689.9952">13921 11971 0,'2'-7'0,"-8"23"0,4-10 16,2 0-16,0-2 0,2-1 16,-2-3-16,2 3 0,0 0 15,0 1-15,4-1 0,-2-1 16,2 1-16,0 1 16,-1 1-16,-1 2 0,3 0 15,-2-4 1,2 1-16,-7-4 0,6 4 0,1-2 0,-7-2 0,6 2 15,4 0-15,-2 0 0,-1 1 16,2-1-16,0 4 16,1-2-16,2 4 0,0 0 15,-1-10-15,1-1 0,-2-23 16,-1 0-16,5 22 16,-2-2-16,-3 32 0,0-1 0</inkml:trace>
  <inkml:trace contextRef="#ctx0" brushRef="#br0" timeOffset="344436.7457">14261 13246 0,'0'0'0,"0"0"0,0 0 0,0 0 32,0 0-32,0 0 0,0 0 15,0 0-15,0 0 0,0 0 16,0 0-16,0 0 0,0 0 15,0 0-15,0 0 0,0 0 16,0 0-16,0 0 16,0 0-16,0 0 15,0 0-15,9-9 0,1 0 16,6-8-16,0 0 0,1 2 16,-1-2-16,4 2 0,-3 0 15,5-2-15,0 2 0,3-1 0,-2 0 16,3 1-16,-1-1 15,3 0-15,-1 0 0,5 3 16,-2-1-16,8-2 0,-1-1 16,4 1-16,-1-1 15,3 5-15,-2-3 0,1 4 16,-2-1-16,3 3 0,1-2 16,1 3-16,0 1 15,1-1-15,0 0 0,3 2 16,-2 1-1,4 1-15,-3-3 0,8 3 0,-3-2 16,10 5-16,-3-4 0,7 4 16,0-1-16,-3-1 0,-1 2 15,2-1-15,-3 0 16,1 2-16,-2 0 0,1 2 16,-1 0-16,0 2 0,-2-1 15,1 6-15,2-4 16,0 4-16,-1-4 0,-3 3 15,2 0-15,-5 2 0,-1-3 16,4 5-16,-4-1 16,1 2-16,-2-1 0,2 0 15,0-1-15,0 3 16,-2 0-16,-2 4 16,-2-3-16,-3 2 0,2 1 0,-6-2 15,1 0-15,-5 1 0,1-3 16,1 2-16,-1-2 15,-3-1-15,-1-1 0,-6 3 16,0-4-16,-3 1 0,-3-3 16,-2 2-16,1-4 15,1 3-15,-4-2 0,1 1 16,-1 2-16,-19-11 16,0 0-16,17 11 0,1-1 15,-18-10-15,0 0 0,17 14 16,-1-2-16,-16-12 15,0 0-15,0 0 0,0 0 16,0 0-16,0 0 16,14 8-16,-2-1 0,-1-9 15,-1-1-15,-2-5 0,-2-1 16,-2-3 0,0-5-16,-3 2 15,-1-3-15</inkml:trace>
  <inkml:trace contextRef="#ctx0" brushRef="#br0" timeOffset="344959.6318">18146 12915 0,'0'0'0,"0"0"16,0 0-16,0 0 0,0 0 15,0 0-15,0 0 0,0 0 16,0 0-16,0 0 0,0 0 16,3 10-16,0-2 0,7 7 15,-3 1-15,5 0 16,-2-1-16,-1-2 0,-1 0 16,2-1-16,-3 0 15,1-3-15,-3 1 0,2 2 16,-1 0-16,-1 0 0,-1-3 15,-4-9-15,0 0 0,4 14 16,0-2-16,-4 1 16,0 0-16,-2 1 0,-2-3 15,-2 1-15,-1-1 0,-4 3 16,2-2-16,-2 3 16,-5-4-16,-3 7 0,0-3 15,-3 1-15,1-3 0,-1 1 16,1-1-16,-3-2 15,1 1-15,0 0 0,-2-3 16,3 1-16,-1-2 0,23-8 16,0 0-16,-23 6 15,-3-1-15,3-1 0,-1 1 16,3 0-16,-1 0 0,22-5 16,0 0-16,-20 4 15,1-3-15,3-1 0,-1-1 16</inkml:trace>
  <inkml:trace contextRef="#ctx0" brushRef="#br0" timeOffset="355886.3757">18503 12803 0,'0'0'0,"0"0"0,0 0 0,0 0 15,0 0-15,0 0 0,0 0 0,0 0 16,0 0-16,-9-2 16,-4-2-16,-20-2 0,-1 0 15,-5 0-15,1 0 0,2-1 16,-1-4-16,-9 0 15,-5-1-15,16 10 0,0-1 16,8 5-16,-2-2 0,9 0 16,1-2-16,19 2 0,0 0 15,-19-4-15,-1 0 16,1 0-16,-1-3 0,0 4 16,2-2-16,0-2 15,1 1-15,-3 1 0,0-4 16,-20 1-16,1-1 0,-19-1 15,-1 0-15,-4 3 0,0-2 16,-32 0-16,-2-1 16,37 2-16,-1 0 0,29 2 15,1 0-15,13 0 16,1 0-16,1 0 0,1-1 16,-1 1-16,0-1 0,-13-2 15,0 1-15,-27 0 16,-1-1-16,-20 1 0,-3-2 15,16 4-15,-2 1 0,-12 0 16,1 0-16,42 3 0,-3-4 16,17 0-16,-4 0 0,11 1 31,-1 0-31,-1 1 0,-1 0 16,-22 0-16,0-2 15,-32 1-15,-1-1 0,-14 6 16,-3 0-16,89 0 0,0 0 15,-61 0-15,-1 0 0,25-2 16,-1-2-16,7-1 16,-3 2-16,-14-1 0,-2-1 15,-7 8-15,-2-1 0,59-2 16,0 0-16,-50 1 0,-3 2 16,8-3-16,-1 0 15,11 1-15,0-1 0,2 2 16,-1 0-16,3 2 0,-2 1 15,2 2-15,-1-1 0,7 0 16,-3 0-16,3-1 16,-2 1-16,2 3 0,0-2 15,-4 3-15,0 0 0,1 0 16,-1-1-16,1 6 16,-2-4-16,3 5 0,-3-2 15,5 3-15,-2-1 0,4 1 16,-3-2-16,4 2 15,0 1-15,1 0 0,-3-2 16,5 1-16,-2 1 0,1 2 16,0-4-16,3 5 15,-1-1-15,3-1 0,-4-2 16,4 4-16,-1-4 0,1 0 16,-3 0-16,3 1 15,-2-1-15,1 1 0,1-1 16,-1-1-16,1-1 0,15-15 15,0 0-15,-13 7 0,-3 2 16,6-9-16,-3 0 16</inkml:trace>
  <inkml:trace contextRef="#ctx0" brushRef="#br0" timeOffset="356487.586">13899 12672 0,'0'0'0,"0"0"0,0 0 15,0 0-15,0 0 0,0 10 16,-2-1-16,0 11 0,1-2 15,-1 3-15,0 1 16,2 2-16,-2-1 0,2 2 31,-2-1-31,2-1 0,0-2 16,2 3-16,-2-2 0,0-22 16,0 0-16,4 22 15,-2-1-15,-2-21 0,0 0 16,0 0-16,0 0 0,0 0 15,0 0 1,3 20-16,2 0 0,-5-20 0,0 0 16,0 0-16,0 0 0,0 0 15,0 0-15,8 13 16,-3 1-16,-5-14 0,0 0 16,10 4-16,-2 0 0,6-4 15,-3 0-15,4 0 16,-4-1-16,6 1 0,-4-3 15,5 1-15,-1 0 0,4 2 16,1-2-16,-1 2 0,1-2 16,1 2-16,0-2 15,-2 2-15,1 0 0,-1 0 16,0-2-16,3 0 16,-2 1-16,1-2 15,-2 0-15,5-3 0,-2 0 0,2-4 16,-1 0-16,0-1 0,-2-2 15,-3 0-15,-1 1 0</inkml:trace>
  <inkml:trace contextRef="#ctx0" brushRef="#br0" timeOffset="361316.1631">12241 12224 0,'2'13'0,"-8"-62"0,4 28 0,0 1 16,-2 1-16,2-5 15,-2 2-15,3-3 0,-1 0 16,4-3-16,-1 0 0,7 1 15,-2-3-15,8 7 0,-2-3 16,6 4 0,-3 2-16,5 2 0,0-3 0,3 6 0,0 0 15,5-1-15,-3-1 0,6 7 16,0-2-16,8 2 16,-3 2-16,8 2 0,-3 1 15,5 5-15,-2 0 16,2 3-16,-4-1 0,-1 6 15,2-2-15,-5 11 0,-1-2 32,-2 5-32,0 0 0,-2 6 15,-1-1-15,-2 6 0,-3-1 16,-3 7-16,-1-1 16,-4 7-16,-1 0 0,-6 2 15,-2 1-15,-6 3 0,0-2 16,-4 4-16,-2-2 15,-2 4-15,-2 0 0,0 4 16,0-2-16,0 0 0,1-2 16,1-3-16,-2-4 0,8-9 15,0-1-15,7-7 16,-1 1-16,4-10 0,0-3 16,6-5-16,-2-3 0,6-6 15,-4-1-15,2-4 0,0-2 16</inkml:trace>
  <inkml:trace contextRef="#ctx0" brushRef="#br0" timeOffset="362472.962">18591 12300 0,'0'0'16,"-10"2"-16,-2 0 0,-11 3 15,0-2 1,-1 5-16,-1-2 0,1 4 0,-1-3 16,3 1-16,-4-2 15,-3 2-15,0-2 0,-3 3 16,1 0-16,-6 3 15,-1-3-15,1-3 0,-2-2 16,4-4-16,-2 0 0,3-4 0,0 0 0,1-1 16,0-4-16,0 1 0,0-2 15,1 1-15,-2-1 16,5-1-16,-2-2 16,3 0-16,-1-1 0,10 2 15,-3 0-15,6-1 0,1 0 16,0-4-1,0 0-15,4 0 0,-2-4 16,8 0-16,-3-3 0,6 0 16,-2 2-16,6-3 15,0 0-15,8-1 0,-3 1 16,9 0-16,-3-2 0,10 2 16,-3 0-16,13-7 15,-2-1-15,10-2 0,0 3 16,7 3-16,-4 0 0,6 1 15,-2 0-15,3 6 0,-1-1 16,0 6-16,1-2 16,2 7-16,-2-1 0,4 6 15,-2-2-15,2 5 0,-2 0 16,2 4-16,-2 0 0,1 6 16,1-2-16,-2 6 0,0-2 15,0 4-15,-2-1 0,-2 6 16,-2-2-16,-2 3 0,-1-1 15,-3 5-15,0 0 16,-4 3 0,0-1-16,-6 3 0,1 1 15,-6 2-15,-1-3 0,-5 4 16,-3-1-16,-7 5 16,0 0-16,-10 5 0,-2-3 15,-7 8-15,-4-1 0,-10 6 16,0 1-16,-13 2 15,0 1-15,1-10 0,-2-1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13:41.1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8503 5850 0,'0'0'0,"0"0"0,0 0 0,0 0 16,0 0 0,10 0-16,0 0 0,10 0 15,-1-2-15,2-1 0,1-4 16,-1-3-16,0 0 15,-1 3-15,-3-4 0,1 6 16,-3-4 0,-1 5-16,-3-1 0,-11 5 0,0 0 15,0 0-15,0 0 0,0 0 16,0 0-16,8-2 16,-3-1-16,-3 4 0,1-1 15,-3 2-15,-3-2 0</inkml:trace>
  <inkml:trace contextRef="#ctx0" brushRef="#br0" timeOffset="261.5129">8519 6133 0,'0'0'0,"0"0"0,0 0 16,13-2-16,0-2 0,9-2 0,0 0 15,5-4-15,2 1 16,-4-2-16,-2-1 0,-1 5 16,-2-4-16,-20 11 0,0 0 15,0 0 1,0 0-16,0 0 0,0 0 0,17-3 16,1-3-16,-18 6 0,0 0 15,15-5-15,-1-1 0</inkml:trace>
  <inkml:trace contextRef="#ctx0" brushRef="#br0" timeOffset="879.1195">9254 5559 0,'0'0'0,"2"12"0,0-2 0,0 13 16,-1 0-16,5 7 15,-2 1 1,3 6-16,3-1 0,-1 10 16,1-1-16,0 6 15,0 0-15,1 4 0,-1 1 16,2 2-16,-1 1 0,1 2 16,0-2-16,0-2 15,-2 0-15,-3-8 16,1-2-16,2-6 0,-2 1 15,1-8-15,1 1 0,-4-9 16,0 2-16,-6-28 0,0 0 16,0 0-16,0 0 0,4 20 15,-1-1-15,-3-19 16,0 0-16,2 11 0,-2 2 16,-2-15-16,-1 0 0,-3-7 15,-2 3-15</inkml:trace>
  <inkml:trace contextRef="#ctx0" brushRef="#br0" timeOffset="1319.532">9290 5692 0,'0'0'0,"0"0"0,0 0 15,0 0-15,0 0 0,0 0 16,0 0-16,0 0 16,0 0-16,13-1 15,-1-2-15,13-6 0,-1 1 16,-1 0-16,1 0 0,-3 3 16,-1 1-16,1 1 0,-1 0 15,2 3-15,-2 0 0,-3 3 16,1 0-16,-18-3 15,0 0-15,13 9 0,1-1 16,-8 6-16,-2 0 0,-4 0 16,-2-1-16,-2 5 15,0-2-15,-6 7 0,0-1 16,-1-2-16,-3-1 0,1 0 16,-4-1-16,17-18 15,0 0-15,-15 16 0,-2 0 16,4-3-16,-3-1 0,5-4 15,-3-2-15,4-4 16,1 0-16,1-2 0,-2-2 16</inkml:trace>
  <inkml:trace contextRef="#ctx0" brushRef="#br0" timeOffset="1878.4279">9740 5742 0,'0'0'0,"0"0"16,0 0-16,0 0 0,0 0 15,0 0-15,0 0 0,10 0 16,0-3-16,12 0 0,-4-1 31,2 0-31,0-2 0,-5-1 0,1-1 0,-4-1 16,-3 2-16,-2 1 0,-1-2 15,-3 2-15,1 1 0,-2-1 16,-2-4-16,0 3 16,0 0-16,-2-1 0,0 0 15,-3 0-15,-4 0 0,3 3 16,-1-2-16,-1 4 15,1-4-15,-2 6 0,0-2 16,3 0-16,-3 1 0,6 4 16,-3-2-16,2 3 15,0-2-15,4 5 16,0-2-16,2 4 0,0-1 16,4 4-16,0-2 0,2 3 15,-2 0-15,3 1 0,2-1 16,0 0-16,0 0 0,4 0 15,-4-3-15,6 1 16,-2 0-16,-15-10 0,0 0 31,20 7-31,-3 2 0,3-6 16,-2 0-16,-1-6 0,1 0 16,-1-6-16,-1 0 0,-3-5 15,1-1-15,-2 0 0,-2 0 16</inkml:trace>
  <inkml:trace contextRef="#ctx0" brushRef="#br0" timeOffset="2878.212">10167 5481 0,'0'0'0,"0"0"16,0 0-16,0 0 15,0 0-15,0 0 0,0 0 16,0 0-16,0 0 0,11 7 16,-2-1-16,6 6 0,2-1 15,-2 4-15,-1-2 0,-3 3 32,1 1-32,0 0 0,-1 0 15,0 1-15,-2 0 0,0 0 16,2-3-16,-4 1 15,2 0-15,-9-16 0,0 0 16,0 0 0,0 0-16,0 0 0,0 0 0,8 15 15,-2-1-15,-6-14 0,0 0 16,0 0-16,0 0 0,0 0 16,0 0-16,4 10 15,0-2-15,-4-7 0,0 1 16,0-5-16,0-1 0,0-5 15,-2 1-15,2-3 0,-2-1 16,6-4-16,-2 0 0,5-7 16,-1 0-16,4-3 0,-2 0 15,3 3-15,0-2 16,2 1-16,-2 1 0,3 2 16,0 0-16,-14 21 0,0 0 15,14-15-15,-1-1 0,-13 16 16,0 0-16,18-10 15,-3-1-15,-15 11 0,0 0 16,16-5 0,-2-1-16,-14 6 15,0 0-15,15 3 0,-4-3 16,1 3-16,-2 2 0,-10-5 16,0 0-16,0 0 0,0 0 15,9 5-15,-1-2 0</inkml:trace>
  <inkml:trace contextRef="#ctx0" brushRef="#br0" timeOffset="3166.3592">10981 5370 0,'0'0'0,"0"0"16,0 0-1,0 0-15,0 0 0,3 10 0,-1 1 16,1 9-16,1 1 0,2 0 16,-2 1-16,4-3 0,-2 1 15,-1-5-15,1 1 0,-2-4 16,0 1-16,-2-5 16,0-4-16,0 3 0,0-4 15,0 2-15,-2-2 0,-2-3 16,0 0-16,0-1 15,-2-1-15</inkml:trace>
  <inkml:trace contextRef="#ctx0" brushRef="#br0" timeOffset="3340.1275">10935 5135 0,'0'0'0,"0"0"16,0 0-16,0 0 16,0 0-16,0 0 0,0 0 0,0 0 15,0 0-15,0 0 0,0 0 16</inkml:trace>
  <inkml:trace contextRef="#ctx0" brushRef="#br0" timeOffset="3855.2819">11432 5189 0,'0'0'0,"0"0"0,0 0 31,0 0-31,0 0 0,0 0 15,0 0-15,0 10 0,0 1 16,0 13-16,-2-3 16,0 8-16,0-1 0,0 1 15,0-2-15,4 0 0,0-2 16,4-6-16,1 1 16,2-4-16,-1 0 0,-8-16 15,0 0 1,18 12-16,-3-4 0,-15-8 0,0 0 15,18 5-15,-1-1 0,-17-4 16,0 0-16,18-4 0,-3-1 16,-3-3-16,-1-2 15,-3-4-15,-1 0 0,-6-2 16,1-1-16,-2-5 0,0-2 16,-3 1-16,-2-1 15,-1 2-15,-1 2 0,-1 1 16,-2 0-16,2 2 0,-1 2 15,-1 5-15,0-2 0,4 6 16,-2-1-16,3 2 0,-2 0 16,3 3-16,1-1 15,1 3-15,0-3 0,0 6 0,0-3 16,2 1-16,-2-1 0</inkml:trace>
  <inkml:trace contextRef="#ctx0" brushRef="#br0" timeOffset="4769.6695">12095 5128 0,'0'0'0,"-8"1"0,-2 1 0,-7 3 16,-2 0-16,4 6 16,-3 1-16,6 6 0,-2-1 31,5 4-31,-2-2 0,2 5 15,1-3-15,5 4 0,-3-2 16,6-2-16,0 0 16,6 0-16,-1-2 0,-5-19 15,0 0-15,12 15 16,0 2-16,-12-17 0,0 0 16,17 11-16,1-1 0,2-7 15,-3 2-15,2-7 0,-4-1 16,1-6-16,-3 0 0,3-9 0,-3 0 15,2-9-15,-4-3 16,0-4-16,0 0 0,-2-10 16,1-1-16,-4-3 0,0-1 15,-4 6-15,-2-1 0,-2 4 16,-2-3-16,2 1 16,-2 1-16,2 3 0,-2 1 15,2 0-15,-2 0 0,2 6 16,0-4-16,-1 8 15,-1-1-15,4 28 0,0 0 16,-4-21-16,-3-2 0,7 23 31,0 0-31,0 0 0,0 0 16,0 0-16,0 0 0,-3-15 16,-3-3-16,6 18 0,0 0 15,-4-7-15,0 0 16,4 11-16,-1-2 0,1 6 15,0-3-15,0 8 16,0-2-16,1 7 0,1-1 16,2 9-16,0 0 0,2 5 15,-3-1-15,6 5 0,-3-2 16,3 12-16,-1-3 16,2 12-16,-1-3 0,1 3 15,0-2-15,-2-2 16,0-3-16,-4-8 0,0 1 15,3-7-15,-2 1 0,3-8 16,-3 2-16,4-6 16,-1-3-16,-8-19 0,0 0 15,11 18-15,-2-2 0,-9-16 16,0 0-16,18 14 0,-2-1 16,3-5-16,-1-2 0,1-6 15,-1-2-15,-3-2 16,-1-2-16</inkml:trace>
  <inkml:trace contextRef="#ctx0" brushRef="#br0" timeOffset="4894.7788">12668 5418 0,'0'0'0,"0"0"15,0 0-15</inkml:trace>
  <inkml:trace contextRef="#ctx0" brushRef="#br0" timeOffset="7893.5069">8965 6620 0,'0'0'0,"0"0"0,0 0 16,0 0-16,0 0 0,0 0 16,0 0-16,13 0 0,-2 0 15,11 0-15,-3 0 16,2 0-16,0-2 0,2 0 16,-1 1-16,1-4 0,1-1 15,2-1-15,-2-2 16,4 2-16,-3-1 0,4 0 15,-4 0-15,2-2 0,-2 1 0,2-1 16,1 0-16,3-1 16,-2 3-16,5-2 0,-2-3 15,9 2-15,-2-4 0,5 4 32,3-3-32,-5 3 0,0-3 0,-1 2 0,-1-1 15,5 1-15,-3-2 0,4 1 31,-2 0-31,3 1 0,1-1 16,-1-1-16,-1-2 16,4 2-16,-3-1 0,2-1 15,-1-1-15,5-1 0,-2 0 16,5 2-16,-4 0 16,1-1-16,-2-1 0,0 3 15,0-1-15,-2-1 0,0 1 16,3 0-16,-2-2 0,3 2 15,-2-2-15,5 5 16,-4-2-16,1-2 0,0 2 16,1 0-16,-4-4 0,3 3 15,-2 1-15,2 1 16,-2-1-16,2 2 0,-3 0 16,2-1-16,-1 0 0,1 3 15,-1-2-15,3 2 0,-4-2 16,1-2-16,0 3 0,2-3 15,-2 2-15,0 1 0,-1 0 16,1 0-16,1-2 16,-5 4-16,0 1 0,-6 0 15,-2 2-15,-5 2 0,-1-4 16,-6 3-16,0 1 0,-27 5 16,0 0-16,22-5 15,-2 2-15,-20 3 0,0 0 16,0 0-16,0 0 0,0 0 15,0 0-15,17-3 16,1 2-16,-18 1 0,0 0 16,18-4-16,-2-1 0,-16 5 15,0 0-15,15-3 16,1-1-16,-16 4 0,0 0 16,12-5-16,0-1 0,-12 6 31,0 0-31,0 0 0,0 0 15,11-5-15,-1-1 0,-10 6 16,0 0-16,0 0 16,0 0-16,0 0 0,0 0 15,10-7-15,-2-1 0,-3-2 16,1 0-16,-2 0 16,-2-2-16,3-2 15,-4 1-15,1-3 0,-2 0 16,-2-1-16,1-2 0,1-4 15,-2 2-15,-1 1 0,1-1 16,-2 0-16,0 0 16,2 2-16,-1-1 0,3 20 15,0 0-15,-4-19 0,0-2 16,0 2-16,-2-2 16,2 1-16,-2 0 0,1-3 15,-3-2-15,-1 0 0,2 0 16,-1 0-1,1-1-15,7 26 0,0 0 0,-9-26 16,2 1-16,7 25 0,0 0 16,-8-26-16,-1 1 15,9 25-15,0 0 0,-9-22 16,0-1-16,9 23 0,0 0 16,-9-20-16,1 0 15,-2 3-15,1-1 0,9 18 16,0 0-16,-11-13 15,2-3-15,9 16 0,0 0 16,-10-14-16,-2-2 0,12 16 16,0 0-16,-9-14 15,-3 0-15,12 14 0,0 0 16,-12-11 0,-1-2-16,13 13 0,0 0 0,-14-13 0,-1 1 15,15 12-15,0 0 16,-18-13-16,1-1 0,-1 0 15,-2 0-15,2 3 16,-2-4-16,3 4 0,-3 0 16,1-4-16,-3 2 0,-1-1 15,-1 0-15,1 2 0,-1-5 16,-2 2-16,1-1 0,-1 1 16,-1 0-16,-3-1 15,2 1-15,-14-4 0,1-3 16,-7 0-16,0-3 0,-3 6 15,-3-3-15,2 8 16,-3-2-16,4 7 0,0 0 0,-2 3 16,-2-1-16,3 1 0,-3 0 31,0 6-31,-2-3 0,-2 3 16,0 0-16,0 5 0,1-1 15,0 2-15,0-3 0,0 5 16,-1 0-16,-1 2 15,2-1-15,-1 3 0,0-2 16,0 2-16,-2-1 0,3 3 16,-4 0-16,4 4 15,-3-3-15,3 5 0,-1-2 16,4 1-16,0 1 0,6 0 16,-2-2-16,0 1 0,-2 2 15,3-1 1,-4 1-16,5 2 0,0-2 15,2 1-15,0-3 0,3 7 16,0-3-16,3 3 16,-2-2-16,1 1 0,1 1 15,0-1-15,0-1 0,4 2 16,-2-1-16,6 4 16,0-1-16,4 2 0,-2-4 0,5 3 15,0-4-15,2 2 0,-2-1 16,2 3-16,-2 1 0,4-1 15,-2 1-15,4 1 0,-1-1 16,3 3-16,0-1 16,7 1-16,-3-3 0,2 5 15,0-4-15,5 2 0,-4 1 16,6-1-16,-3 2 0,4-3 16,-2-2-16,2 5 15,-2 0-15,4-2 0,0 2 16,2-1-16,0 0 0,0 1 15,0-2-15,4 3 16,-2-3-16,2 0 0,0-1 16,4-1-16,-2-2 0,1-5 15,-1 0-15,5-2 16,-4-1-16,4 1 0,3 0 31,-1-2-31,-1 1 0,1-2 16,1 1-1,2 0-15,-1-1 0,1 1 0,-1-1 0,3-1 16,-2-1-16,1-3 16,-1 2-16,1-1 0,2-2 15,-2-1-15,-1-1 0,1 0 16,-1-4-16,1 1 16,1 0-16,-2-3 0,0 1 15,-16-6-15,0 0 0,16 6 16,-1 0-16</inkml:trace>
  <inkml:trace contextRef="#ctx0" brushRef="#br0" timeOffset="23456.0268">12382 9372 0,'0'0'0,"0"0"0,0 0 0,0 11 16,0 1-16,2 10 15,0 0-15,0-3 0,0 1 16,3-3-16,-3 1 0,3-3 16,-1-3-16,4 3 15,-1-2-15,0 1 0,-2-3 16,1 1-16,0-2 16,-6-10-16,0 0 0,7 11 31,0-2-31,-7-9 0,0 0 15,9 11-15,0 1 0,-1 2 16,0-2-16,-8-12 16,0 0-16,0 0 0,0 0 15,9 12-15,-9-12 0,10 11 0,-10-11 16,0 0-16,0 0 16,0 0-16,0 0 0,0 0 15,12 11-15,0-4 0,-12-7 16,0 0-16,12 6 15,-3-2-15,1-2 0,-1 0 16,2-4-16,-2-2 0,-9 4 16,0 0-16,8-8 0,0 1 15,0-4-15,-3 0 0,-5 11 16,0 0-16,6-15 16,-2-2-16,1-1 0,-4 0 15,3-3-15,-2 0 16,-2 1-16,0-2 0,-2 0 15,0 2-15,-1 2 16,-2-3-16,-1 4 0,0-1 16,1 3-16,-3-3 0,0 4 15,0 1-15</inkml:trace>
  <inkml:trace contextRef="#ctx0" brushRef="#br0" timeOffset="24358.8108">8892 7045 0,'13'0'15,"-71"3"-15,32 0 0,-5 7 16,-2 3-16,0 8 16,0 1-16,6-1 0,-4 0 15,9 4-15,-2-3 0,8-1 16,-1-1-16,17-20 16,0 0-16,-6 17 0,-2-2 15,8-15-15,0 0 0,6 17 16,0-2-16,7-1 15,0-3-15,4 0 0,1-2 16,5-1-16,1 0 0,1-1 16,1-1-16,-2 0 15,-4 0-15,-20-6 0,0 0 0,20 9 16,0-3-16,-20-6 16,0 0-16,12 9 0,-3-1 15,-9 2-15,0-2 0,-8 2 16,1 0-16,-7 1 15,0 1 1,-5 2-16,-2-1 16,-1 1-16,0-2 0,2 1 15,-2-3-15,3-1 0,0-1 16,5-3-16,-1 0 0</inkml:trace>
  <inkml:trace contextRef="#ctx0" brushRef="#br0" timeOffset="24625.1414">8884 7278 0,'-16'5'0,"71"-22"0,-30 8 15,1-3-15,-2 0 0,2 0 16,0 0-16,0 3 0,-2-3 0,-2 2 16,0-2-16,-22 12 15,0 0 1,22-10-16,-3 0 0,-3 0 16,-1-1-16,-5 1 0,-2 1 15</inkml:trace>
  <inkml:trace contextRef="#ctx0" brushRef="#br0" timeOffset="25484.114">9051 7007 0,'0'0'0,"0"0"0,0 0 15,4 15-15,0 1 0,2 16 0,1-3 16,1 8-16,-2 1 0,3 6 16,0-3-1,0 2-15,-1 0 0,0-3 16,0 0-16,1-7 16,0 1-16,6-7 0,-4-1 15,-11-26-15,0 0 0,16 13 16,-3 1-16,5-11 15,-3-3-15,2-9 0,-2 0 16,4-3-16,-4-2 0,-1 2 16,-1-1-16,-13 13 15,0 0-15,0 0 0,0 0 16,12-11-16,-2-3 0,-3 0 16,-1 0-16,-1 2 0,-3-2 15,-2 2-15,0-1 16,-2-4-16,-1 0 0,1-6 15,-2-1-15,1 4 16,-3-3-16,0 4 0,-1-4 0,0 8 16,-1-3-16,3 12 0,-1-1 15,2 7-15,-2-2 0,2 4 16,0-1-16,0 5 16,-1-2-16,3 2 0,-2 0 15,4 5-15,0-4 16,2 7-16,0-2 0,2 1 15,-1 0-15,3-3 0,0 3 16,4-2-16,-2-1 0,1-1 31,2 0-31,0-3 0,-2-1 16,4-3-16,-2-2 0,0 0 16,2-2-16,-13 2 0,0 0 15,9-5-15,1-1 0,-2-4 16,0-1-16,-5-2 0,1 0 15,-4 13-15,0 0 0,0 0 16,0 0-16,4-12 16,-2 0-16,-2 12 0,0 0 15,0 0-15,0 0 0,0 0 16,0 0-16,2-10 16,-2-1-16,3 5 0,-2 0 15,1 6-15,0 0 0,2 6 16,0-3-16,3 7 15,0-2-15,2 2 0,-2-2 16,1 2-16,-1 0 0,4 1 16,-4-1-16,-7-10 0,0 0 31,12 8-31,-2-3 0,-1 0 16,-1-1-16</inkml:trace>
  <inkml:trace contextRef="#ctx0" brushRef="#br0" timeOffset="25919.0893">9592 7061 0,'0'0'0,"0"0"16,0 0-16,0 0 15,0 0-15,0 0 0,0 0 16,11 4-16,-2-2 15,13 10-15,-2 0 0,-3 6 16,1-2-16,-3 3 0,0-1 16,-3 2-16,-3-2 15,0 0-15,-2-1 0,-7-17 16,0 0-16,0 0 0,0 0 16,0 0-16,0 0 0,6 15 15,-2 1-15,-4-16 16,0 0-16,1 8 0,1 1 0,-2-13 0,0 3 15,0-7-15,0-2 16,2-3-16,0-1 0,3-4 16,-3-2-16,5-3 0,-1-3 15,3 1-15,0-1 16,4 3-16,-2-3 0,6 2 31,-1-1-31,1 6 0,-1-2 16,2 6-16,0-1 0,-18 16 15,0 0-15,17-10 16,-1 1-16,-3 3 0,1 0 16</inkml:trace>
  <inkml:trace contextRef="#ctx0" brushRef="#br0" timeOffset="26261.9552">10028 6934 0,'-10'0'0,"50"-2"0,-19-2 15,6-3-15,-1-1 0,2-2 16,-3-2-16,-1 2 16,-1-3-16,0 5 0,-1-1 0,-22 9 15,0 0-15,17-13 16,1 1-16,-7-1 0,2-1 16,-11 1-16,0 2 0,-4 1 15,-2 1-15</inkml:trace>
  <inkml:trace contextRef="#ctx0" brushRef="#br0" timeOffset="26583.7802">10149 6716 0,'0'0'0,"0"0"15,0 0-15,0 0 31,0 0-31,0 18 0,0 0 16,3 18 0,-1-1-16,4 10 0,0 1 0,-3-4 15,-1-1-15,7-3 0,-4-3 0,5-6 16,-3-1-16,2-9 16,-1 1-16,1-4 0,1-3 15,2 1-15,-3-2 0,5-2 16,-2-2-16,2-5 0,-3 2 15,2-5-15,0-2 0,1-4 16,0 0-16,-2-6 16,-1 0-16,1-4 0,-2 1 15,-1-4-15,0-2 0</inkml:trace>
  <inkml:trace contextRef="#ctx0" brushRef="#br0" timeOffset="26790.4043">10553 6851 0,'0'0'0,"0"0"0,0 0 16,0 0-16,0 0 0,2 9 15,1-1-15,3 15 0,-3-4 16,8 5-16,-4-1 0,3 1 16,-3-1-16,2 0 15,-3-4-15,-6-19 0,0 0 16,7 15-16,-1 2 0,-4-9 15,-2-3-15,0-3 16,-2 0-16</inkml:trace>
  <inkml:trace contextRef="#ctx0" brushRef="#br0" timeOffset="26946.6198">10524 6699 0,'0'0'0</inkml:trace>
  <inkml:trace contextRef="#ctx0" brushRef="#br0" timeOffset="27443.9014">10779 6699 0,'0'0'0,"0"0"0,0 0 0,0 0 31,0 0-31,4 13 0,-2 2 16,8 14-16,0-2 0,-1 0 16,2 1-16,-4-2 15,1-1-15,-2 0 0,-1 1 16,-5-26-16,0 0 0,7 25 15,-1 0-15,-6-25 16,0 0-16,0 0 0,0 0 16,0 0-16,0 0 0,3 14 0,-1 2 15,-2-16-15,-2 0 0,0-7 16,1-2-16,1-4 16,-2 0-16,2-3 0,-2-2 0,2-5 15,0-1-15,4-2 16,-3 1-16,7-1 0,-2-2 15,2 4-15,0 1 0,3 5 32,-1-5-32,4 9 0,-3-1 0,3 10 0,-1-4 31,0 9-31,-1 0 0,-1 6 0,0 0 0,-2 6 16,1-1-16,0 5 0,-2 0 31,3 6-31,-1-1 0,0 5 15,-1-3-15,4 1 0,-2-2 16,0-7-16,2 1 0,-4-6 0,-1-1 16</inkml:trace>
  <inkml:trace contextRef="#ctx0" brushRef="#br0" timeOffset="28135.1101">11367 6667 0,'0'0'0,"0"0"0,0 0 15,0 0-15,0 0 16,0 0-16,0 0 0,-8-6 16,-1-2-16,-7-1 0,0-1 15,2 5-15,-1-1 16,5 9-16,-2-3 0,5 6 16,-2 0-16,4 1 15,-1 1-15,6 4 0,-2 0 16,6-3-16,-2 1 0,3 0 15,2-2-15,2-1 16,-1-1-16,1-4 0,0 3 16,0-5-16,1-2 0,0-1 15,-2 1-15,-1-7 16,-1 2-16,1-4 0,-2 1 16,1 1-16,-2-2 0,0 0 15,-3 1 1,1 2-16,0 1 0,0 2 15,-2-1-15,3 5 16,-3-3-16,2 4 0,-2-2 16,4 6-16,-2-1 15,3 10-15,1-2 0,3 7 16,1-2 0,3 12-16,-1-2 0,2 7 0,-1 0 15,7 10-15,0-1 0,0 11 16,0-2-16,-2 1 0,-1 1 15,-3-4-15,-2-2 16,-12-47-16,0 0 0,4 40 16,-1-3-16,-3-7 0,-2-3 0,-3-12 15,-1 1-15,-1-8 16,-4 2-16,0-5 0,-1 1 16,-4-1-16,0-1 0,-1-2 15,-1-1-15,-2-1 16,-4 0-16,24 0 0,0 0 15,-20-6 1,-1 0-16,4-5 0,2-1 0,5-3 0,0-1 16,6-4-16,1-2 0,6-1 15,1-1-15,7-3 16,2-3-16,4 1 0,2 0 16,10-12-16,-1 1 0,6-5 15,0-2-15,-5 9 0,-2-1 16</inkml:trace>
  <inkml:trace contextRef="#ctx0" brushRef="#br0" timeOffset="29421.4556">12071 6423 0,'0'0'0,"0"0"0,0 0 15,0 0 1,0 0-16,0 0 0,0 0 16,-7-2-16,-1-2 0,-11-2 15,1 1-15,1 1 0,-1-2 16,3 2-16,-1 0 15,3 4-15,-1 0 0,2 4 16,-1 0-16,4 4 0,0-1 0,5 9 16,0 0-16,6 2 15,-2-1-15,4 5 0,0-1 16,2 1-16,-3-2 0,8 0 16,-4-1-16,5-3 15,-2 0-15,1-3 0,1-1 16,0-4-16,-1 0 0,4-4 31,-4-2-31,-2-2 0,2-2 16,-2-4-16,2 0 15,-3-4-15,0-2 0,-3-1 16,1-1 0,-2-4-16,0-1 0,-2-6 0,0-1 15,-4-2-15,-2-2 0,-2 3 16,-1-2-16,-1-1 0,-1 1 15,1 0-15,-2-3 16,0 2-16,1-1 0,1-1 16,-1 1-16,0-3 0,0-5 15,1 8-15,1-2 0,7 33 16,0 0-16,0 0 16,0 0-16,0 0 0,0 0 15,-5-22-15,1 1 0,4 21 16,0 0-16,0 0 0,0 0 15,2 11-15,0-1 16,3 6-16,-4-1 0,3 9 0,0-1 16,3 11-16,1-1 0,4 12 15,0 1-15,4 5 16,-3-2-16,6-2 0,-4 0 16,1-9-16,-1-1 0,1-9 15,-1-1-15,-2-10 0,-2 1 31,0-10-31,0-1 0,-2-7 16,-1 0-16,-2 0 0,0-1 16</inkml:trace>
  <inkml:trace contextRef="#ctx0" brushRef="#br0" timeOffset="29997.2832">12448 6290 0,'0'0'0,"-7"0"0,-2-2 15,-9 0-15,1 0 0,4 0 16,0 0-16,4 4 0,-4 0 16,6 6-16,-1-2 15,6 9-15,-1 1 0,6 4 16,-1-3-16,4 3 15,-2-2-15,5-2 0,0-1 16,2-1-16,-2 0 0,2-5 16,-2 2-16,1-5 0,-1-3 0,0-1 15,-2-2-15,1-2 16,-3-1 0,4-2-16,-3-1 15,-3-1-15,2-1 0,-3-2 16,0 0-16,-2 1 15,0-4-15,0 3 0,0-1 16,-2 2-16,-3-2 0,3 3 16,0-1-16,1 3 0,-3-2 15,2 5-15,0-4 16,2 4-16,-2 2 0,2 1 16,0 0-16,2 4 15,0 0-15,4 3 0,-3 2 16,4 4-16,-1-1 0,4 2 15,0-1-15,3 5 16,-1 0-16,3-2 0,-1-1 16,-14-15-16,0 0 0,17 12 15,0 0-15,-1-4 0,1-3 0,-2-7 16,-1 1-16,-7-7 0,1-2 16,1-1-16,-4-1 0</inkml:trace>
  <inkml:trace contextRef="#ctx0" brushRef="#br0" timeOffset="30396.0417">12576 5685 0,'0'0'0,"0"0"16,0 0-16,5 12 16,-3 0-16,9 15 15,-1 0-15,4 5 0,-1 0 16,5 7-16,-1-2 15,2 4-15,-1 0 0,1-1 16,-1 0-16,-3-5 0,-1 3 16,-1-10-16,2 0 0,-4-6 15,-2-2-15,-9-20 0,0 0 16,11 23-16,-2-4 16,-9-19-16,0 0 0,4 18 15,0-3-15,-8-3 0,-2-1 16,-1-6-16,-2 2 0</inkml:trace>
  <inkml:trace contextRef="#ctx0" brushRef="#br0" timeOffset="30630.0851">12574 6227 0,'0'0'0,"0"0"16,0 0-16,15-2 15,-4-1-15,14-6 32,1-1-32,-2 1 0,-1-3 0,1 2 15,-2 1-15,1 0 0,-2 2 0,5-2 16,-3-4-16,1 1 16,-3-1-16,1 3 0,-2-2 15,-5 2-15,1-3 0</inkml:trace>
  <inkml:trace contextRef="#ctx0" brushRef="#br0" timeOffset="31200.3422">13024 6085 0,'0'0'0,"0"0"15,0 0-15,0 0 0,0 0 16,0 0-1,0 0-15,11 0 0,-1 0 16,11 0-16,1 0 0,4 0 16,-2-1-16,2-3 0,-2-3 15,0-4-15,-1-1 0,-3 1 16,-3-3-16,-3 2 16,0-2-16,-5 3 0,2-4 15,-7 6-15,0-2 0,-2 1 16,-2-1-16,-2 1 0,0 1 0,-4-1 15,-1-2-15,-3 2 16,1 0-16,-3 5 0,0-1 16,1 4-16,-1-2 0,0 4 15,1-2-15,-1 8 16,-1-3 0,0 7-16,0 0 0,4 6 0,-4-2 0,4 13 15,-4-5-15,8 6 16,-3-3-16,6 3 0,-1-1 15,3 1-15,0-3 0,3-1 16,-1-3-16,6 1 16,-3-3-16,8-1 0,-2-2 15,7-3-15,-3 1 0,5-4 16,0-2-16,-1-4 16,1-1-16,1-3 0,0 0 15,2-3-15,-1-3 16,-22 6-16,0 0 0,19-6 15,0 0-15,-19 6 0,0 0 16,0 0-16,0 0 16,17-7-16,0-1 0</inkml:trace>
  <inkml:trace contextRef="#ctx0" brushRef="#br0" timeOffset="32449.2871">12261 7571 0,'0'0'0,"0"0"0,0 0 0,0 0 15,0 0-15,4 12 16,-2-2-16,5 6 0,-4 3 16,1-8-16,-2-1 0</inkml:trace>
  <inkml:trace contextRef="#ctx0" brushRef="#br0" timeOffset="33370.1498">12526 7413 0,'0'0'0,"0"0"0,0 0 15,0 0-15,0 0 0,0 0 16,0 0-16,10 2 16,-1 0-16,13-1 15,-2 2-15,3 0 0,-2-2 16,3 1-16,-1-2 0,2 0 16,-2-2-16,-2-2 0,1-2 31,-3-3-31,1-3 0,-7 0 15,-1-2-15,-2 4 16,-3-1-16,2 0 0,-3 0 0,-6 11 16,0 0-16,2-11 0,-1-2 15,-2-2-15,-3-1 0,0 0 16,-3 1-16,0 1 16,-3 1-16,-1 2 0,-1 1 15,-2 7-15,-2-3 16,-1 8-16,-1-2 0,-3 9 15,0-1-15,1 6 0,-1 0 16,4 7-16,-1-1 0,5 3 16,-1 1-16,6 2 0,-1-3 15,5 1-15,-1-2 16,5 1-16,-2-1 0,7-1 16,-1 1-1,5-3-15,-1 1 0,6-2 16,-3 0-16,4-3 15,-2 1-15,5-3 0,-2-3 0,2 0 16,-3-2-16,5-2 0,-1-1 16,1-2-16,-1-1 15,-2-8-15,1 0 16,-2-6-16,0-2 0,-3-2 0,-1 1 16</inkml:trace>
  <inkml:trace contextRef="#ctx0" brushRef="#br0" timeOffset="33882.2802">13082 7221 0,'0'0'0,"0"0"0,0 0 16,0 0-16,0 0 0,4 14 15,-2-2-15,3 15 16,-1 0-16,1-1 0,-3 3 15,0-3-15,0 1 0,-2-27 16,0 0-16,3 29 16,-2-5-16,-1-24 0,0 0 15,0 0-15,0 0 0,0 0 16,0 0-16,0 20 16,0 0-16,0-20 0,0 0 15,2 4-15,-2 0 0,2-16 31,0 0-31,4-6 0,-2-1 16,4-1-16,-2 0 16,-1 2-16,-1-1 0,2 3 15,1-5-15,0 3 0,-1 2 16,1-2-16,1 1 16,2 4-16,0-1 0,2 4 15,-3-1-15,3 8 0,-2-3 16,2 6-16,-3 0 15,3 6-15,0-3 0,1 6 16,0-1-16,0 5 0,2-1 16,0 7-16,-1 0 0,-5 1 15,1 2-15,-2 2 0,0 0 16,-1 1-16,-1 0 0,-6-25 16,0 0-16,11 20 0,-4 3 15</inkml:trace>
  <inkml:trace contextRef="#ctx0" brushRef="#br0" timeOffset="34648.2819">13792 7224 0,'6'1'0,"-35"-14"16,14 4-16,-1 1 0,1 1 15,1 1-15,1 1 0,1 2 16,0 0-16,3 3 0,-2 0 16,2 3-16,-2 1 15,-2 6-15,0-3 0,2 7 16,-2-2-16,4 9 15,-3-1-15,6 6 0,-2 0 16,7 0-16,-3 0 0,6-1 16,-2 1-16,5 0 15,-1-2-15,4-1 0,0-2 16,-8-21-16,0 0 0,15 18 16,0 0-16,2-7 15,1 0-15,-3-5 0,1-3 16,-5-4-16,1-1 0,0-7 31,-1 1-31,1-7 16,0-2-16,1-13 0,-2 1 0,1-7 15,-2 1-15,1-21 0,-1-1 16,2-14-16,-2-5 0,1 1 0,-1 2 16,-4 13-16,-2 0 0,-4 21 15,0-2-15,0 41 16,0 0-16,-2-26 0,0-4 15,2 30-15,0 0 0,0 0 16,0 0-16,-4-14 16,1-2-16,-1 13 0,-1-2 15,3 10-15,-2-2 0,2 9 16,1-2-16,1 9 16,-2 0-16,4 11 0,-2 0 15,1 8-15,-1-1 0,6 18 31,-2 0-31,4 14 0,-2-1 16,3 0-16,2-4 0,-4-7 16,1-2-16,-2-11 0,-1 0 15,4-10-15,-2-3 0,3-6 16,0 2-16,-4-11 16,0 3-16,-6-19 0,0 0 15,5 10-15,-1-3 0,3-9 16,-1 0-16,0-1 0,-2-3 15</inkml:trace>
  <inkml:trace contextRef="#ctx0" brushRef="#br0" timeOffset="34826.8367">14194 7417 0,'-3'-11'0,"16"56"16,-7-24 0,0-5-1,-2-2-15,0-5 0,-1-1 0</inkml:trace>
  <inkml:trace contextRef="#ctx0" brushRef="#br0" timeOffset="35011.1968">14137 7131 0,'0'0'0,"0"0"16,0 0-16,3 13 15,-1 2-15,5 8 0,-3-2 16</inkml:trace>
  <inkml:trace contextRef="#ctx0" brushRef="#br0" timeOffset="35588.0796">14374 7335 0,'0'0'0,"0"0"15,0 0-15,0 0 0,0 0 16,4 16-16,-2-3 0,4 20 16,-2-1-16,7 6 15,-4-1-15,1-5 16,-3 3-16,0-2 0,-1-2 0,0-1 16,-2 0-16,-1-8 15,1-3-15,-2-19 0,0 0 31,0 0-31,0 0 0,0 0 16,0 0-16,2 17 0,-2-1 16,0-8-16,0-3 0,2-9 15,-2 1-15,2-13 16,0 0-16,2-5 0,-2-3 16,4-5-16,0-2 15,1-1-15,1 1 0,0-1 16,0 0-16,1 6 15,-1-2-15,2 3 0,0 2 16,-1 5-16,2 1 0,-2 5 16,-1-1-16,2 7 15,-2-1-15,1 7 0,0 0 0,1 7 16,0-1-16,-1 5 0,0 1 16,-2 7-16,-1 2 0,1 8 15,2 0-15,-3 5 16,-1-2-16,3 10 0,-3 0 15,6-1-15,-4-2 0,-7-39 16,0 0-16,12 31 0,0-1 16,-1-13-16,-1 1 0</inkml:trace>
  <inkml:trace contextRef="#ctx0" brushRef="#br0" timeOffset="36421.1095">15131 7470 0,'0'0'0,"0"0"0,0 0 16,0 0-16,0 0 15,-2-8-15,-2-1 0,-6-6 16,1-5-16,-5 9 0,-1-2 16,1 7-16,-2-3 15,2 9-15,0-1 0,0 2 16,1 2-16,1 5 15,0-2-15,2 5 0,-2-1 16,7 5-16,-1 0 0,4 0 16,-2-1-16,6 2 15,0-2-15,4-1 0,-3-1 16,6 0-16,-3-2 0,3-3 16,-1-1-16,2-1 15,-2-1-15,1-4 0,1 0 16,-2-4-16,1-1 0,-2-4 15,2-3-15,-4-2 0,1-2 32,-2 1-32,0 0 0,-1-2 15,-1 2-15,0 3 0,1-2 16,-1 4-16,-2 0 0,2 5 16,-2-3-16,2 5 15,-2 0-15,2 5 0,-1-1 16,1 10-16,0-4 15,2 9-15,-2-2 0,4 7 16,-3 0-16,4 11 0,-1 0 16,3 21-16,0-2 0,6 22 15,-2-1-15,-3 9 0,0 0 0,-5-9 16,1 1-16,-4-16 16,1-1-16,-3-20 0,-3 1 15,-1-9-15,0-3 16,1-5-16,-3 0 0,-2-3 15,-2-1-15,-1 0 0,-4-2 32,0-4-32,-3 0 0,0-5 15,-2-1-15,-2-8 0,-2 1 16,1-6-16,-1 0 16,2-7-16,1 0 0,5-3 15,-1-2-15,3 0 16,1-2-16,2 1 0,2-2 0,7 1 15,-2-3-15,8 1 0,0-3 16,3 1-16,2 0 0,4 1 16,1-2-16,5 4 0,-1 0 15,8 1-15,-4 2 16,16-3-16,-2-2 0,9 7 16,-2-2-16,-2 7 0,0 0 15,-1 8 1,-1-1-16,-6 7 15,0 0-15,-33 0 0,0 0 16,31 1-16,-1 2 0</inkml:trace>
  <inkml:trace contextRef="#ctx0" brushRef="#br0" timeOffset="37348.0577">16614 7565 0,'0'0'0,"0"0"0,0 0 0,0 0 0,0 0 16,-2-8-16,-3-2 0,-6-8 15,-1-1-15,-6 4 0,0-2 16,-1 6-16,-3-2 15,-2 6-15,-1-1 0,0 4 16,-1-2-16,3 6 16,-3-2-16,4 6 0,-4 0 15,1 8-15,0-1 0,3 7 16,-1-2-16,5 5 16,0 2-16,5 4 0,0 0 15,3 5-15,0-3 0,6 2 16,-1-1-16,7 0 0,-1-1 15,5-4-15,0 1 0,3-2 32,0-1-32,4 0 0,1-5 15,-14-18-15,0 0 0,19 17 16,1-2-16,2-5 16,-2-1-16,4-5 0,-1-2 15,-2-6-15,-1 0 0,-1-7 16,-2-1-16,3-7 15,-2-3-15,1-10 0,-1-2 16,5-17-16,0-2 0,8-15 16,-2-1-16,0-2 0,-1-1 15,-6 15-15,-2-2 0,-6 13 16,0-1-16,-4 12 16,-2-2-16,-3 7 0,2-1 15,-5 12-15,-2-4 0,0 23 16,0 0-16,0-13 15,-2-2-15,2 15 0,0 0 16,0 0-16,0 0 0,-3-8 16,-1 0-16,1 11 15,-1-1-15,0 11 0,-3-2 16,2 8-16,-1 2 16,0 13-16,-1-4 0,0 21 15,0-2-15,-1 15 0,1-2 16,1 7-16,-1-1 0,3-3 15,1-2-15,3-4 16,-2-1-16,4-8 0,-2-1 16,2-5-16,-1-3 0,3-4 15,-2-1-15,-2-36 16,0 0-16,9 23 0,-2 0 16</inkml:trace>
  <inkml:trace contextRef="#ctx0" brushRef="#br0" timeOffset="38021.6891">17062 7600 0,'7'2'0,"-38"-14"0,16 6 16,-3 3-16,1-1 16,-1 5-16,-1 2 0,0 9 15,-1-3-15,7 9 0,-3 0 0,5 2 16,-1 1-16,4 4 16,-2-1-16,7 2 0,-3 1 15,4-2-15,0 1 0,4-2 16,-2-3-16,6-1 0,-1-3 15,-5-17-15,0 0 16,12 13-16,-2 0 0,3-7 16,0 0-16,-4-6 0,1 0 15,-1-4-15,1-2 0,1-6 16,-2-1-16,2-5 16,-4 0-16,3-7 0,0-3 31,0 3-31,-3-3 0,1 5 15,0-1-15,0 2 0,-3 0 16,1 7-16,-1-3 16,-1 6-16,-2 1 0,-1 5 15,1-3-15,0 5 0,-2 1 16,2 4-16,-2-1 16,2 6-16,-2 0 0,2 4 15,-2 0-15,4 8 16,-2-3-16,1 11 0,-1-2 15,3 1-15,-3 0 0,4 2 16,-3-4-16,5 1 0,-2-3 16,4 1-16,-2-3 0,-1 0 15,1-1-15,-8-18 16,0 0-16,12 13 0,-2 0 16,5-9-16,-2 0 0,-4-8 15,2-2-15,-2-2 0,1 0 16</inkml:trace>
  <inkml:trace contextRef="#ctx0" brushRef="#br0" timeOffset="38534.6228">17309 7602 0,'0'0'0,"0"0"0,0 0 0,0 0 15,0 0 1,0 0-16,0 0 0,12 4 15,-1-3-15,15 8 0,-2-3 16,3 0-16,0-2 0,1 2 16,-1-1-16,-27-5 15,0 0-15,26 4 0,-3 0 16,-23-4-16,0 0 0,0 0 16,0 0-16,17 0 15,-1-2-15,-5-6 0,-2 1 16,-7-3-16,-2-3 0,-2 4 15,-1 0-15</inkml:trace>
  <inkml:trace contextRef="#ctx0" brushRef="#br0" timeOffset="38792.2423">17520 7274 0,'0'0'0,"0"0"15,0 0-15,0 0 16,0 0-16,0 9 0,0 1 15,0 15-15,-1 2 0,-3 7 16,0 2-16,-2 17 0,0 0 16,0 4-16,-2-1 0,3 0 15,-4 0-15,4 1 16,-1-3-16,6-3 0,-2 0 16,4-11-16,0-1 0,2-14 31,-1 1-31,1-14 0,1-2 15,-1-8-15,-1-2 0,1 0 16,-2-2-16</inkml:trace>
  <inkml:trace contextRef="#ctx0" brushRef="#br0" timeOffset="39470.0491">17790 7672 0,'0'0'0,"0"0"0,0 0 0,0 0 0,0 0 31,0 0-31,0 0 0,0 0 16,0 0-16,4 10 0,-2 0 15,11 8-15,-1-3 16,7-1-16,-1 0 0,2-2 16,-1-2-16,5-1 0,-3 0 15,5-3-15,-4-2 0,5-3 16,-3 1-16,-1-2 15,0-2-15,-1-1 0,-1-4 16,-2-1-16,-1 0 16,0-5-16,-3 0 0,3-6 15,-5 3-15,-2-6 0,-1-2 0,-2 0 16,0-1-16,-7-1 0,1 1 16,-4 1-16,-1 1 15,-3-1-15,-2 0 0,-2 5 16,1-3-16,-6 5 15,-3 1-15,-1 4 0,-2-2 16,-5 6-16,1 0 0,-5 8 16,1-2-1,-2 8-15,-1-2 0,-1 7 16,0 1-16,-4 12 0,-2-1 16,-1 9-16,-1 0 0,9 5 15,-1 1-15,13 1 0,0-2 16,9 2-16,0 0 0,7-1 15,0-3-15,6-1 16,0-1-16,6-1 0,-1-2 16,7-4-16,-2 1 0,6-7 15,-3 1-15,7-2 16,-2 0-16,6-1 0,-2-2 16,6-4-16,-3 1 0,3-6 15,-3-2-15,0-1 16,1-2-16,-6 0 0,1-2 15,-23 0-15,0 0 0,0 0 16,0 0 0,0 0-16,0 0 0,16-4 0,-1 0 15,-16-1 1,-1-2-16,-4 0 0,-3 1 16</inkml:trace>
  <inkml:trace contextRef="#ctx0" brushRef="#br0" timeOffset="41895.3452">8472 8097 0,'0'0'0,"0"0"16,0 0-16,0 0 0,0 0 15,0 0-15,0 0 0,16 0 16,-3-2-16,14-1 16,1-1-16,1-5 0,1 2 15,2-6-15,-3 1 0,8-3 16,-2-1-16,10-1 16,0-3-16,7-1 0,-2-1 15,5 0-15,0 0 0,4-3 0,-2 2 16,3 0-16,2-2 0,-2 4 15,-1-1-15,-1 2 0,1 1 16,4 1-16,-1-1 0,6 3 31,-3-2-31,1 3 16,0-2-16,3 0 0,-3 0 16,7-3-16,-2-1 0,-1 2 15,1 0-15,2 2 16,-1-2-16,2 0 0,1-3 0,2 3 15,-3-4-15,1 4 0,-1-3 16,1 2-16,-3 3 16,2-5-16,2 3 0,-2 0 15,-3-4 1,7 2-16,-4-2 0,4-2 0,-1-2 16,1 4-16,-2-2 0,-2 3 0,-4-1 15,-2 3-15,-1-1 0,0-2 16,-1 2-16,0-1 0,-4-1 15,0 1-15,0 1 16,-3 1-16,-1-2 0,-2 3 16,2-3-16,-2 2 0,1-1 15,-2 1-15,-1-2 16,-6 3-16,1 0 0,-2-4 16,-1 2-16,-5 1 15,-1 0-15,-2 2 0,-3 0 16,-7 1-16,0 1 0,-9 1 15,1 2-15,-3-1 16,1-2-16,2-2 0,-2-1 16,4-5-16,0 1 0,1-6 31,-1-1-31,4-9 0,-1 0 16,-2-5-16,1 1 0,-6 7 15,-3-1-15,-5 6 16,0-3-16,-5 5 0,-1-2 15,-2 7-15,-2-2 0,-2 2 16,0 1-16,0 0 0,-1-3 16,-3 3-16,0-1 0,-2 0 0,-2-2 15,1 5-15,-3-2 0,0 3 16,1-1-16,-3 0 16,-1 2-16,-5 2 0,0 1 15,-1 2-15,-2 0 0,-2 2 16,-3 0-16,-1 7 15,-2-2-15,-2 7 0,0-2 16,-15 4-16,1-2 0,-8 9 16,1 0-16,-3 1 15,-2 2-15,-2 2 0,0 0 16,0 3-16,-1-1 0,3 2 16,0-3-16,2 3 15,-2-2-15,1 1 0,-4-1 16,0 1-16,-1-2 0,0 0 15,1 1-15,-1 2 16,-2-3-16,-1 0 0,0 2 16,-2-1-16,-4-3 0,-2 4 15,-2-4-15,2 4 16,-2 1-16,1 4 0,1 1 31,-4-3-31,-1 0 0,-3 1 16,-2-2-16,-1 5 0,2-1 15,-3 0-15,2 0 0,3 1 16,-4-1-16,4-2 0,1-1 16,3 1-16,0-5 15,-1 7-15,3-2 0,-2 1 16,-1-1-16,1 3 0,0-3 16,-1 7-16,2-3 15,1 1-15,-1-1 0,1 5 16,1-2-16,5 1 0,-1 0 15,6 1-15,2-1 0,3-3 16,-1 0-16,7-1 0,0-2 16,5 1-16,2-3 15,2 1-15,-1 0 0,6-2 16,-2-1-16,6 3 0,0-3 16,3 1-16,-2 0 0,7 2 15,0-3-15,3 4 16,-1-1-16,6 1 0,-1 1 31,5 0-31,-1-3 0,5 4 16,0 0-16,-2 9 0,2-4 15,-1 20-15,0-3 0,3 14 0,-1 0 16,8 8-16,-2-3 0,6 1 16,0-3-16,6-4 15,-2-3-15,3-8 0,-1-2 16,2-7-16,-2-4 0,5-4 15,-1-3-15,4-5 16,-2 0-16,2-9 0,0 1 16,3-3-1,-1-2-15,4 2 0,-2-3 16,8 0-16,-1-2 0,6-3 16,1-1-16,12-2 15,-4-2-15,-3-2 0,1-2 16</inkml:trace>
  <inkml:trace contextRef="#ctx0" brushRef="#br0" timeOffset="43939.0428">12475 7682 0,'0'0'0,"0"0"15,0 0-15,10 2 16,0 0-16,12 1 0,-3-2 15,4 4-15,1-4 0,3 5 16,0-2-16,9 4 0,0 0 16,6 3-16,0 2 15,6-1-15,-1-1 0,6 1 16,-2-3-16,6 4 0,-2-1 16,6-1-16,-2 1 0,3 2 15,2-3-15,0 1 0,-1-1 16,6 4-16,-3-4 0,4 4 15,2 0-15,3 1 16,0-3-16,2 2 0,-4 2 16,6 0-16,0 1 0,5 0 15,-2 0-15,7-3 16,-1 0-16,4 5 0,-2-5 31,5 0-31,-3 1 16,1 0-16,0-3 0,2 2 0,2-2 15,10 2-15,0 1 0,-4-2 16,0-1-16,0-1 0,1 0 16,0 0-16,-2 0 15,-1 0-15,0-3 0,-5 4 16,0-3-16,-2 5 16,-2-1-16,-1-1 0,-2-1 0,2 0 15,-1-1-15,-6 1 0,0-2 16,0 0-16,-1 0 0,-1-5 15,-2 1-15,-1-3 16,-1-2-16,3 1 0,-3-2 16,-2 0-16,2-2 0,-10-3 15,-2-4-15,-3-2 16,-2-1-16,-5 1 0,1-3 16,-5-3-16,-2 2 0,-4-6 15,-4-1-15,-4 0 16,0-2-16,-5 0 0,0-1 15,-4 0-15,-1-1 0,-1-1 32,-1-2-17,-1-4-15,-1-2 0,-2-2 0,-3 1 0,1-3 16,-2-3-16,-3 4 0,-2 0 16,-5 2-16,-2 1 15,-2-1-15,-2-1 0,-2 5 16,-2 1-16,-2 5 0,0 1 15,-3 2-15,-2-4 16,-4 4-16,-1-3 0,-1 4 16,-3-5-16,-3 4 15,-3-4-15,-7 3 0,-3-4 16,-6 2-16,0 1 0,-1 3 16,-3-1-16,1 3 0,0 1 15,0 1 1,0 0-16,0 2 0,-3-1 0,1 4 15,1-3-15,-4 3 0,2-1 16,-6 1-16,2-1 0,-5 2 16,-2 1-16,-2 1 15,-2 0-15,-1 3 0,-2-4 16,2 3-16,-2 1 0,-2 1 16,0 0-16,-3 3 0,-1-1 15,-3 1-15,-1 2 0,-1 1 16,1-2-16,-1 2 0,1-3 15,-1 3-15,-1 0 16,2 0-16,1 0 0,3-1 16,-4-2-16,4-1 15,0-1-15,1-1 16,-2-1-16,7-2 0,-3 0 0,4-1 16,1-1-16,-2 2 0,-2-3 31,4-2-31,-1 0 0,2-1 15,-1-2-15,1 1 0,-2-2 16,2 0-16,-1 0 0,-1 2 16,0 0-16,-1 0 0,0-1 15,1 2-15,-1 0 16,1-2-16,1 2 0,-2-1 0,0 0 16,0 4-16,-2 1 0,0 2 15,0 2-15,-2 2 16,0-2-16,2 4 15,-3-2-15,2 4 0,-2-4 0,4 2 16,1-1-16,1 3 16,-1-5-16,1 6 0,-2-3 15,7 3-15,-2 0 0,9 3 16,-1-3-16,1 6 16,-3-5-16,6 5 0,-3-2 31,6 4-31,0-4 0,0 5 15,-1-3-15,4 4 0,-2 0 16,5 3-16,-2-1 0,6 6 16,-3-2-16,7 4 0,0-1 0,6 2 15,-2 2-15,2 3 16,-3 0-16,5 8 16,-3-3-16,6 8 0,-2-1 0,0 8 15,1 1-15,2 6 0,1 0 16,5-2-16,0-1 0,4-3 15,0-1-15,5-13 16,-2-1-16,8-5 0,-2-4 16,2-9-16,0 0 0,0-4 15,0-1-15,2 1 16,-1-1-16,3 0 0,-1-2 16,2 6-16,1-4 0,1 3 31,2 0-31,3 2 15,-2-1-15,3 7 0,0 0 16,0-1-16,-2 1 0,-1-2 16,0-3-16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15:21.8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8075 12812 0,'0'0'0,"0"0"0,0 0 16,0 0-1,0 0-15,0 0 0,0 0 0,-7-1 16,-1-3-16,-8-2 0,-1 1 16,1 0-16,0-1 0,0 3 15,-1-1-15,1 2 16,-1-1-16,1 3 0,1-1 16,-1 1-16,-2 0 0,3 4 15,-2-1-15,2 3 0,-1 0 16,2 6-16,-2-3 15,3 8-15,-1-2 0,4 6 16,-1-4-16,3 5 16,0-3-16,2 5 0,0-1 15,3 3-15,-1-3 0,4 3 32,-2-3-32,4 1 0,0-1 15,1 1-15,1-1 0,2-1 16,-2-2-16,-4-20 0,0 0 15,10 18-15,-2-1 16,-8-17-16,0 0 0,15 14 16,-1-2-16,1-2 0,1-3 15,-16-7-15,0 0 16,16 5-16,-2-4 0,-2-2 16,0-4-16,-12 5 15,0 0-15,10-5 0,-3-1 16,-7 6-16,0 0 0,0 0 15,0 0-15,6-10 0,0 0 16,-6 10-16,0 0 16,2-10-16,0 1 0,-4-1 15,-1-1-15,3 11 0,0 0 16,-5-9-16,1-1 16,4 10-16,0 0 0,-4-10 15,0 1-15,4 9 16,0 0-16,0 0 0,0 0 15,0 0-15,0 0 0,0-9 16,-1 2-16,1 7 16,0 0-16,0 0 0,0 0 15,1-6-15,1-2 0,6 2 16,0 1-16,0 1 0,0-3 16,3 4-16,-1-4 15,3 3-15,2 1 0,0-1 16,-1 0-16,1 0 0,-1 0 15,1 2-15,-4-2 0,3 2 16,-1-2 0,1 3-16,-2-4 0,0 3 15,-2 0-15,-3 2 16,1 0-16,-2 0 0,0-2 16,0 4-16,-3-2 15,1 0-15,0 0 0,-2 2 16,-2-2-1,0 2-15,0 0 0,0 1 0,-2-3 16,2 1-16,-2 1 0,2 2 16,-2-2-16,0 2 0,0-2 15,2 4-15,-1-2 16,1 5-16,-2 0 0,2 2 16,0 1-16,2 1 15,-2-1-15,3 4 0,-1 0 16,0 0-16,0 0 0,2 0 15,-1-1-15,-3-15 16,0 0-16,3 18 0,1-1 16,2 3-16,0-1 0,-6-19 15,0 0-15,0 0 16,0 0-16,0 0 16,0 0-16,5 16 0,2-2 0,-3-6 15,-1-1-15,1-2 0,-2-4 16</inkml:trace>
  <inkml:trace contextRef="#ctx0" brushRef="#br0" timeOffset="426.9375">8424 12773 0,'0'0'0,"0"0"15,0 0-15,0 0 0,0 0 16,0 12-16,-1 0 16,-1 16-16,-1-2 0,1 5 15,0-1-15,2 6 0,-2-2 16,2 7-16,-2-2 16,4-3-16,0-2 0,2-5 15,1-1-15,-5-28 0,0 0 16,3 22-16,2 0 15,-5-22-15,0 0 0,0 0 16,0 0-16,0 17 0,0-5 16,0-5-16,-3-3 0</inkml:trace>
  <inkml:trace contextRef="#ctx0" brushRef="#br0" timeOffset="732.5343">8509 12789 0,'0'0'0,"0"0"16,0 0-16,0 0 0,0 0 15,0 0-15,0 0 0,10 8 16,-1 0-16,6 8 0,-2-3 16,2 7-16,-1-2 15,1 1-15,1-1 0,-2 2 16,-1-2-16,-2 1 0,2-2 31,-4 1-31,0 0 0,-9-18 16,0 0-16,8 20 0,-1-2 15,-5 0-15,-1-1 0,-4-3 16,-2-1-16,-5-7 0,1 1 16,-3-4-16,0-1 0</inkml:trace>
  <inkml:trace contextRef="#ctx0" brushRef="#br0" timeOffset="958.9021">8457 13094 0,'0'0'16,"15"-2"-16,-1-2 0,9-2 15,0 0-15,-1-2 0,0 0 16,-1-1-16,-2-1 0,-3-2 16,-1 0-16,-2-1 15,-1-1-15,-2 1 0,-3-2 16,-1 6-16,-1-3 0</inkml:trace>
  <inkml:trace contextRef="#ctx0" brushRef="#br0" timeOffset="1696.1389">8684 12811 0,'0'0'0,"0"0"16,0 0-16,0 0 0,0 0 16,11-2-16,-1-2 0,11 0 15,1 0-15,-2 0 16,-1-2-16,-1 1 0,0-4 15,-3 2-15,1-1 0,-2 2 16,-3-2-16,0 5 16,-2-4-16,-1 3 15,-2 1-15,0 1 0,-2-2 0,0 4 16,-2-2-16,-1 2 0,-1-2 16,0 2-16,0-2 0,-3 4 15,-1-2-15,0 4 16,-2-2-16,0 2 0,0-2 15,2 1-15,-1 1 16,1 1-16,-2-2 0,3 3 16,0-2-16,1 2 0,-2 0 15,2 1 1,0 2-16,2 0 0,0 1 0,2 4 16,-2-2-16,4 3 0,-2 0 15,1 2-15,-1 0 16,3 7-16,-1-3 0,0 5 15,-2-2-15,-1 1 16,-1 1-16,0-1 0,0-1 16,0-1-16,-1 2 0,-1-5 15,0 3-15,2-23 16,0 0-16,0 0 0,0 0 16,0 0-16,0 0 0,-2 19 15,-2-1-15,4-18 16,0 0-16,0 0 0,0 0 15,0 0-15,0 0 0,-5 12 16,2-1-16,3-11 16,0 0-16,0 6 0,-2-2 15,5-1-15,-1-3 0,-2 0 16,0 0-16,7 0 16,-1 0-16,3-3 0,1-1 15,2 2-15,-3-2 0,-9 4 16,0 0-16,15-2 15,-2 0-15,3 1 0,-3-1 16,-13 2-16,0 0 0,0 0 16,0 0-16,11 0 0,2-2 15,-6 0 1,-1-1-16</inkml:trace>
  <inkml:trace contextRef="#ctx0" brushRef="#br0" timeOffset="2533.8397">9168 12741 0,'0'0'0,"0"13"0,0-1 0,0 18 16,0-1-16,2 4 16,0 0-16,1 6 0,-1-1 15,0-5-15,-2 1 0,2-5 16,-2 1-16,0-30 16,0 0-16,0 0 0,0 0 15,0 0-15,0 0 0,2 13 31,-2-1-31,0-12 0,0-1 16,0-11-16,0-2 16,0-3-16,0-1 15,0 2-15,0-2 0,0 6 0,0-1 16,2 5-16,0-2 0,1 4 16,-2-2-16,1 6 0,0-2 15,-2 2-15,0 1 0,2 1 16,-2 0-16,2 1 15,0-1-15,4 2 0,-3 0 16,5 4-16,-1 0 0,0 3 16,1 0-16,4 3 0,-3-4 15,3 5-15,1-1 0,-2-2 32,1 0-32,-12-10 0,0 0 15,12 9-15,-1 1 0,-11-10 16,0 0-16,0 0 15,0 0-15,0 0 0,0 0 16,10 8-16,0 0 0,-10-8 16,0 0-16,8 2 15,-1 0-15,-7-2 0,0 0 16,4-6-16,1 0 0,-1-3 16,-2-4-16,-1-2 15,-1-2-15,0-2 0,0 0 16,-1-7-16,-3 1 0,-1-4 15,1 0-15,0 3 16,1-2-16,1 2 0,-2-1 16,2 1-16,0-1 0,0 1 15,0 0-15,1-1 16,-1 1-16,2 2 0,-3 1 16,3 23-16,0 0 0,0-21 15,0-1-15,0 22 16,0 0-16,0-19 0,0-3 15,0 22-15,0 0 0,0-20 0,-2 1 16</inkml:trace>
  <inkml:trace contextRef="#ctx0" brushRef="#br0" timeOffset="4840.1015">6870 13763 0,'0'0'0,"0"0"0,0 0 15,0 0-15,0 0 16,0 0-16,0 0 0,0 0 16,0 0-16,0 0 0,0 0 15,0 0-15,0 0 16,0 10-16,-2 2 0,0 12 16,0-3-16,2 3 0,0-2 15,2-1-15,-2 0 0,2-1 16,-2 1-16,2-3 15,0 2-15,3 1 0,2-3 16,-7-18-16,0 0 16,9 16-1,-1 3-15,4-4 0,-2 0 0,-10-15 0,0 0 16,13 10-16,2 0 16,-15-10-16,0 0 0,19 6 15,1-3-15,2-3 0,-2 0 16,2-3-16,0-1 0,0 0 15,-4-2-15,4-2 32,1 0-32,-4 1 0,-1-3 15,-1 1-15,1-2 0,-18 11 16,0 0-16,0 0 16,0 0-16,0 0 0,0 0 15,15-6-15,-1-1 16,-14 7-16,0 0 0,0 0 15,0 0-15,0 0 0,0 0 16,10-4-16,-3 0 0,-7 4 16,0 0-16,0 0 15,0 0-15,3-2 0,-1-3 16,-2-1-16,0 1 0,0-3 16,0 0-16</inkml:trace>
  <inkml:trace contextRef="#ctx0" brushRef="#br0" timeOffset="5439.469">7360 13819 0,'0'0'0,"0"0"0,0 0 16,-2 10-16,-2-3 0,0 15 16,0-1-16,2 3 0,-2-1 15,2 1-15,0-2 16,4-3-16,-2-1 0,6-4 15,0 0-15,2-4 0,-3-3 16,5-3-16,-4 0 0,3-2 16,0-2-16,2-2 15,-2-2-15,-1-2 0,-3-1 16,2-1-16,-1-3 0,-1 3 16,-1-3-16,0 1 15,0 1-15,1-2 0,-4 0 16,-1 1-16,0 1 0,0 0 15,-1 1-15,-4 3 16,1-2-16,-2 0 0,1 1 16,-3 4-16,-2-1 0,0 3 15,1 0-15,0 3 16,0 1-16,3 0 0,-1 0 16,3 0-16,-3 0 0,4-2 15,0-1-15,3 2 16,0-3-16,3-3 0,2 2 15,6-5-15,-4 0 0,4-4 16,0 0-16,2 0 16,1 0-16,3 1 0,-1-3 15</inkml:trace>
  <inkml:trace contextRef="#ctx0" brushRef="#br0" timeOffset="5915.2862">7727 13710 0,'-6'0'15,"21"0"-15,-11 0 0,0 0 16,-2 0-16,0 0 15,0 0-15,0 0 0,-2 0 16,0 0-16,-2 0 0,-5 0 16,-2 0-16,-4 5 15,-3-4-15,4 9 16,-2 1-16,5-2 0,-1-2 0,3 3 16,-2-5-16,4 0 15,-3 1-15,4 0 0,-1 0 16,0 0-16,1-1 0,4 0 15,-2-1-15,4 0 0,-2 0 16,4 2-16,-1-2 16,2 0-16,1-1 0,2-1 15,-1 0 1,5 0-16,-2-2 0,1 2 16,0-2-16,0 0 15,1 0-15,0 2 0,-3-2 0,0 2 16,-2 0-16,1 0 0,-3 0 15,-3 2-15,0 0 0,-4 0 16,0 0-16,-1 3 16,-1-1-16,-4 2 0,0 1 0,0-2 15,1 1-15,-1 2 16,-2-3-16,2 1 0,1-1 16,1-2-16,-3-1 0,4 0 15,-1 0-15,2-2 16,0-2-16,3 0 0,-3 0 15,4-4-15,0 1 0,2-4 16,0 0-16,1-2 16,-1 2-16</inkml:trace>
  <inkml:trace contextRef="#ctx0" brushRef="#br0" timeOffset="6397.9414">8058 13557 0,'0'0'0,"0"0"15,0 0-15,0 0 16,0 0-16,-12 9 16,1-4-16,-9 9 0,0-2 0,2 2 15,-1 0-15,3 0 16,-2-1-16,7 3 0,-1-4 15,2 3-15,1-1 0,5-2 32,-2-1-32,6-1 0,-2-1 15,4 0-15,0-1 0,4-3 16,-2 1-16,3 0 0,0 0 0,2-2 16,1-1-16,0 1 0,-1 0 15,3-3-15,0-1 16,-1 2-16,-1 0 0,0 2 15,-2-1-15,0 0 16,0-1-16,-1 4 0,-2 1 16,-3-1-16,-2 2 0,-2 4 15,-1-1-15,-4 7 16,1-2-16,-2 6 0,-2-1 16,2 1-16,-2-3 0,3 1 15,-3-1-15,0-1 16,0 0-16,10-18 0,0 0 15,-9 16-15,-2-2 0</inkml:trace>
  <inkml:trace contextRef="#ctx0" brushRef="#br0" timeOffset="7042.1217">7414 15091 0,'0'-9'0,"1"50"16,1-21-1,2 3-15,0 0 0,1 1 16,0 0-16,1-1 16,-2-1-16,3 0 0,1-3 15,-8-19-15,0 0 0,10 15 16,0 2-16,1-6 0,-1 1 15,-10-12-15,0 0 0,14 8 16,-2-2-16,1-4 16,0-1-16,5-1 0,-2-1 15,4-3-15,0-2 0,-1-1 16,1-2-16,2 0 16,-3-1-16,1-1 0,-1 2 15,-2 0-15,1-2 0,-18 11 16,0 0-16,0 0 0,0 0 15,16-9-15,-1-2 0,-6 2 32,-1-1-32</inkml:trace>
  <inkml:trace contextRef="#ctx0" brushRef="#br0" timeOffset="7994.0426">7903 15086 0,'-3'-10'0,"18"43"15,-8-17-15,4-4 0,-2-2 16,-1-5-16,-3-1 0,2-2 15,-1 0-15,-1-2 0,1 0 16,0-2-16,-2 0 16,2 0-16,-2-2 0,0 1 15,-1-3-15,0 2 0,-1-2 16,0 0-16,-2 0 0,0 2 16,-2 0-16,-2-2 15,0 1 1,-2 0-16,0-1 0,2 3 0,-2-3 0,0 6 15,-1-3-15,-1 6 16,-2-3-16,2 4 0,1-2 16,1 3-16,-3 1 0,4 4 15,-1-2-15,2 2 16,0 1-16,4-3 0,-1 2 16,2-2-16,-1 0 0,4-4 15,0 0-15,2-4 16,-1 0-16,2-2 0,-1-2 15,3-4-15,-1 0 0,8-7 16,-3-3-16,3 2 16,0 0-16,0 1 0,-2-3 0,2 3 15,-1-2-15,-15 17 0,0 0 16,0 0-16,0 0 0,0 0 31,0 0-31,16-11 0,-3-3 16,-4 6-16,0-1 0,-5 4 15,-2-1-15,-4 8 16,0-2-16,-2 4 0,-3 1 16,4 2-16,-1-1 0,0 2 15,0-2-15,2 2 0,1-2 16,-1 0-16,0 0 0,2-2 16,-2-1-16,2 1 0,-2 0 15,6 0-15,-2-2 0,3 0 16,-1 0-16,4 0 15,-2 0-15,2-2 0,-1 0 16,-7 0-16,0 0 0,10 0 16,0-2-16,-10 2 15,0 0-15,0 0 0,0 0 16,0 0-16,0 0 0,10 2 16,-3 0-16,-1 3 15,-1-1-15,-3 3 0,-2-2 16,0 1-16,-2-1 31,2 0-31,-2-1 0,2 0 0,-3-2 0,1 2 16,0-3-16,2 4 15,-2-3-15,2 0 0,0 0 16,0-2-16,-2 0 0,4-4 16,-2 0-16,4-3 15,-2 0-15,1-1 0,-1 1 0</inkml:trace>
  <inkml:trace contextRef="#ctx0" brushRef="#br0" timeOffset="8498.9129">8479 14722 0,'0'0'15,"0"0"-15,0 0 0,0 0 31,0 0-31,0 0 0,0 0 16,-9 9-16,-1-4 0,-4 9 16,-1-2-16,0 1 15,2 1-15,1-1 16,-2 1-16,5 1 0,-4-2 16,8 1-16,-3-3 0,4-3 15,1 1-15,1-4 0,0 1 0,2 1 0,0-2 16,2 1-16,0-2 0,3-1 15,1 2-15,0-1 16,-1-3-16,4 1 0,-2 0 16,3 0-16,-2-1 0,0 3 15,-1-4-15,1 1 16,1 1-16,-4 0 0,2 0 16,-1 3-16,-3-4 0,1 5 15,-1-2-15,-3 3 16,0 1-16,-3 4 0,-1 0 31,-1 3-31,-1-1 0,-3 2 16,-1 0-16,1 4 0,-3-2 15,0-2-15,1 3 16,-2-2-16,0-1 0,13-16 16,0 0-16,-13 12 0,-1-2 15,0-9-15,-2 1 0,5-4 16,-1-2-16</inkml:trace>
  <inkml:trace contextRef="#ctx0" brushRef="#br0" timeOffset="10241.6714">6007 15820 0,'0'0'0,"0"0"16,0 0-1,0 10-15,0-2 16,0 10-16,0-2 0,4 0 16,-2 2-16,6 2 0,-2 0 15,3 3-15,1-1 0,2 2 16,-2-1-16,2 2 15,0-1-15,2 4 0,-2 0 0,3 1 16,-1-2 0,1 7-16,-1-3 0,3 7 15,1 3-15,1 0 16,-1 0-16,0-4 0,-3-1 16,2-3-16,-3-2 0,0 1 15,-3-2-15,-1-2 0,0-1 16,-2-6-1,-3-1-15,1-3 0,0-2 0,-6-15 0,0 0 16,0 0-16,0 0 0,0 0 16,0 0-16,6 18 15,0 0-15,-6-18 0,0 0 16,0 0-16,0 0 0,4 10 16,-2-1-16,0-5 0,-2-3 15,0-1-15,0-1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02:45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20506 16685 0,'0'0'0,"0"0"0,0 0 0,0 0 16,0 0-16,0 0 0,0 0 16,0 0-16,0 0 0,0 0 15,0 0-15,0 0 0,0 0 16,0 0-16,0 0 0,0 0 15,0 0-15,2 8 16,0-1-16,0 6 0,0-1 16,0-1-16,-1-2 0,1-2 15,-2 2-15,2 0 0,1 0 16,1 0 0,-2-1-16,0 2 0,0-2 0,1 2 15,-1-3-15,4 2 0,-2-2 31,-1 1-31,3 0 0,-4-2 16,0 0-16,0 0 0,0 0 16,0 1-16,-2 0 15,2 0-15,-1-1 0,3 2 16,-2-2-16,0 2 0,0-3 16,-2-5-16,0 0 0,5 11 15,-3-1-15,1 1 16,-1-1-16,-2-10 0,0 0 15,4 12-15,0-1 0,-4-11 16,0 0-16,0 0 0,0 0 16,0 0-1,0 0-15,3 14 0,-1-2 0,-2-12 16,0 0-16,0 0 16,0 0-16,0 0 0,0 0 15,4 14-15,-2-2 0,-2-12 16,0 0-16,0 0 15,0 0-15,5 11 0,-3 1 0,-2-12 16,0 0-16,0 0 0,0 0 16,0 0-16,0 0 0,3 12 15,-1 0-15,-2-12 16,0 0-16,0 0 0,0 0 16,0 0-16,0 0 0,4 10 15,-2-1 1,-2-9-16,0 0 0,0 0 0,0 0 15,0 0-15,0 0 0,4 6 16,-2 0-16,-2-6 16,0 0-16,0 0 0,0 0 15,3 4-15,1 0 0,-4-4 16,0 0-16,7 2 16,-1-2-16,-6 0 0,0 0 31,9 0-31,-1-2 0,4 0 15,-1 0-15,3-2 0,0 1 16,-1-1-16,1-3 0,2 3 16,-2-2-16,1 0 0,2-1 0,2-1 15,0-2 1,1 2-16,-1-2 0,1 1 0,0-3 16,-1 2-16,-1-2 0,3 1 15,-3-1-15,2 2 0,-1-2 16,1 0-16,0 1 15,-1-1-15,1 0 0,1 1 16,0-4-16,1 4 16,1-3-16,-2 2 0,0-2 15,3 3 1,-2-4-16,0 4 0,0-3 0,2 1 0,-1-1 16,1 0-16,0 0 0,-1 0 15,1 1-15,2 1 16,-4-1-16,4-1 0,-3 0 31,1 1-31,0-2 0,1 3 0,1-1 0,1-1 16,1 0-16,-1 0 0,0 0 31,3 1-31,-2-3 0,3 1 0,-1-3 0,8-4 16,-1-1-16,-2 1 0,1 1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03:06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6489 9144 0,'0'0'0,"0"0"0,0 0 0,0 0 16,0 0-16,0 0 16,0 0-16,0 0 0,0 0 15,2 9-15,0-1 0,2 10 16,0-2-16,1 0 15,0-1-15,4 1 0,-4 0 16,1-3-16,0-1 16,0-1-16,0 1 0,0-3 15,-2 0-15,1 2 0,-1-2 16,3 1-16,-4-1 0,-3-9 16,0 0-16,0 0 0,0 0 15,0 0-15,0 0 16,6 6-16,-2 3 0,5-4 15,0-1-15,2-2 16,-1-2-16,6-3 0,-3-2 16,3-2-16,-1-2 0,7-4 15,-1-1-15,0 0 0,0 0 16,-1-3-16,-3 2 16,-17 15-16,0 0 0,18-14 15,-3 0-15,-15 14 0,0 0 16,0 0-16,0 0 15,0 0-15,0 0 0,14-10 16,0 0 0,-14 10-16,0 0 0,7-6 0,2-1 0</inkml:trace>
  <inkml:trace contextRef="#ctx0" brushRef="#br1" timeOffset="39952.8814">13616 10134 0,'0'0'0,"0"0"0,0 0 31,0 0-31,0 0 0,0 0 16,0 0-16,0 0 0,0 0 15,0 0-15,0 0 0,0 0 16,0 0-16,12 0 0,-3-2 16,13-2-16,-1 0 0,2 1 15,-1-5-15,5 5 16,-5-2-16,4-1 0,-2 0 15,-1 0-15,-2 0 0,-1 1 16,-2-2-16,-18 7 0,0 0 16,0 0-16,0 0 0,0 0 15,0 0-15,17-4 0,1-3 16,-18 7-16,0 0 16,0 0-16,0 0 0,0 0 15,0 0-15,13-3 0,0-1 16,-13 4-16,0 0 15,6-3-15,0-3 0</inkml:trace>
  <inkml:trace contextRef="#ctx0" brushRef="#br1" timeOffset="40665.3826">14365 9836 0,'0'0'0,"0"0"0,0 0 15,0 0-15,0 0 16,0 0-16,0 0 0,0 13 16,0 0-16,0 13 0,0-1 31,0 1-31,0 0 0,0-2 15,0-3-15,1 1 16,1-1-16,0 2 0,0-3 16,0 2-16,0 0 0,0-2 15,0-1-15,-2-19 0,0 0 16,3 22-16,0-3 16,-3-19-16,0 0 0,2 22 15,0-1-15,3-3 0,-1 0 16,-4-18-16,0 0 15,0 0-15,0 0 0,0 0 16,0 0-16,3 13 0,1 3 0,-4-16 16,0 0-16,0 0 15,0 0-15,0 0 0,0 0 16,2 4-16,-2 0 0,0-4 16,0 0-16,2 0 15,-2-2-15,2-2 0,-2 2 16</inkml:trace>
  <inkml:trace contextRef="#ctx0" brushRef="#br1" timeOffset="41018.529">14758 10336 0,'0'0'0,"0"0"0,0 0 15,0 0-15,0 0 16,0 0-16,0 0 0,0 0 15,0 0-15,2 12 0,0-2 16,1 11 0,-1 0-16,-1-4 0,1-2 0,0-5 0,0-2 31,2-4-31,-2-1 0,0-3 16,0-3-16</inkml:trace>
  <inkml:trace contextRef="#ctx0" brushRef="#br1" timeOffset="41526.456">15001 10093 0,'0'0'16,"0"0"-16,0 0 0,0 0 31,0 0-31,0 0 0,0 0 15,0 0-15,0 0 0,0 0 16,0 0-16,0 0 16,0 0-16,4 12 0,-2-1 15,6 10-15,-2-1 0,4-2 16,-2-3 0,4-4-16,-2-4 0,2-1 0,-3 0 15,1-3-15,-1-2 0,2-1 16,-2 0-16,1-1 0,-2-3 15,0-1-15,-1-1 0,1 0 16,0-2-16,-2 1 0,-2-1 16,0 1-16,-3-2 15,3 1-15,-2-1 0,-2 0 16,0 0-16,-2-1 0,0 0 16,-1 1-16,-3-1 0,0 0 15,1 0-15,-2 2 16,-1-2-16,-1 2 0,-2 1 15,2 1-15,-2 0 16,3 2-16,-2-3 0,2 6 16,1-1-16,-2 2 0,2-2 15,1 2-15,0 0 16,2 0-16,1-1 0,1-1 16,-3-1-16</inkml:trace>
  <inkml:trace contextRef="#ctx0" brushRef="#br1" timeOffset="42003.5198">15461 9929 0,'0'0'0,"0"0"16,0 0-16,0 0 0,0 0 16,0 0-16,0 0 15,-2 13-15,-2-2 0,-3 12 16,2 1-16,-6 0 0,2 0 16,1-3-16,-2-1 15,6-4-15,-2 0 16,6-5-16,-1 1 0,2-5 15,-1 2-15,4-2 0,-2-1 16,2-1-16,0-2 0,4 1 16,-2-2-16,3 0 15,2-2-15,1 0 0,-1 0 16,4 0 0,-2-2-16,3 2 0,-3-2 15,1 2-15,0-2 0,0 0 16,-3 0-16,0 1 15,0-2-15,-11 3 0,0 0 16,0 0-16,0 0 0,7-2 16,-1 1-16,-4-4 15,-2 1-15,-4 1 0,0-4 0</inkml:trace>
  <inkml:trace contextRef="#ctx0" brushRef="#br1" timeOffset="42379.6067">15531 9784 0,'0'0'0,"0"0"16,0 0-16,0 0 0,0 0 16,0 0-16,0 0 0,0 0 15,0 0-15,3 10 16,-2 0-16,5 12 0,-2-4 15,3 6-15,-1 1 0,1-3 16,-2 2-16,3 0 16,-2-2-16,-1 0 0,2-1 15,-1 2-15,-1-1 0,1 1 16,0-1-16,2 0 16,-2-2-16,-6-20 0,0 0 15,7 19-15,-1-2 16,-6-17-16,0 0 0,6 18 15,0 0-15,-6-18 0,0 0 16,0 0-16,0 0 0,9 8 16,-2-1-16,-1-11 15,0 1-15,-1-3 0,-2 1 16</inkml:trace>
  <inkml:trace contextRef="#ctx0" brushRef="#br1" timeOffset="42903.5615">15843 9931 0,'0'0'15,"0"14"-15,0-2 0,2 16 16,0-3-16,-1 2 15,1 1-15,4 0 0,-2-3 16,3 1-16,3-1 0,-1-5 16,1-3-16,0 0 0,0-4 0,3 0 15,-1-1-15,1-2 16,2 0-16,-15-10 0,0 0 16,18 6-16,0-3 0,1-3 15,1-1-15,-4-3 0,-1-2 16,1-2-16,-3-2 0,-2 0 31,0-1-31,-2-3 0,0 1 16,2-6-16,-4 3 15,-1-2-15,-2 0 0,0 0 16,-2 0-16,-2 1 16,0-3-16,-4 2 0,-2 2 15,-1-2-15,-1-1 0,-2 4 16,-2-1-16,1 2 0,-1 0 15,2 3-15,-3-4 0,0 6 16,-1 0-16,0 2 0,-1 0 16,3 4-16,0-2 0,3 3 15,-1-2-15,0 5 0,-2-1 16,2 5-16,-1-4 0,-1 6 16,-2-2-16,3 2 15,-1-4-15</inkml:trace>
  <inkml:trace contextRef="#ctx0" brushRef="#br1" timeOffset="43329.8714">15817 10157 0,'0'0'0,"0"0"0,0 0 16,0 0 0,0 0-16,-8 0 0,-2 0 0,-13 4 15,0-2-15,-6 10 0,-1 0 16,3 2-16,-3-2 0,8-2 31,-2-3-31</inkml:trace>
  <inkml:trace contextRef="#ctx0" brushRef="#br1" timeOffset="57491.1914">19028 9958 0,'0'0'0,"0"0"0,0 0 0,0 0 15,0 0-15,11-1 16,0-3-16,9 1 0,-1-2 15,-1 3-15,-1-2 0,0 2 16,-4 0-16,-2 0 16,1 0-16,-2 2 0,-1 0 15,-4 2-15,-1 0 16,-6 6-16,0 0 0,-3 4 16,1-1-16,-1 1 0,-3 0 15,3-3-15,-4-3 0,5 1 16,1-2-16,1 0 15,-2 0-15,2-4 0,0 0 16,4-1-16,-2 0 0,4-1 16,0-3-16,1 2 15,0-3 1,4 0-16,1-2 0,4 4 0,-3-2 0,3 0 16,0-1-16,1 4 15,1-1-15,-16 3 0,0 0 16,16 1-16,-2-1 0,-2 8 15,0-1-15,-4 5 16,-1-1-16,-5 4 0,0 0 16,-4 8-16,-2-4 0,-3 7 15,-4-1-15,0 2 16,0-3-16,-2 0 0,-1-1 16,14-23-16,0 0 0,-12 22 15,0 0-15,12-22 16,0 0-16,0 0 0,0 0 15,-11 15-15,-3 1 0,14-16 16,0 0-16,0 0 16,0 0-16,-10 10 0,-1-2 0</inkml:trace>
  <inkml:trace contextRef="#ctx0" brushRef="#br1" timeOffset="57710.0062">19493 10501 0,'0'0'0,"0"0"16,0 0-16,0 0 15,0 0-15,0 0 0,0 0 16,0 0-16,0 0 0,2 10 15,0-3-15,2 5 16,0 0-16,0-8 16,0-2-16</inkml:trace>
  <inkml:trace contextRef="#ctx0" brushRef="#br1" timeOffset="58578.542">19961 10037 0,'0'0'0,"0"0"0,0 0 0,0 0 16,0 0-16,0 0 0,0 0 15,0 0-15,0 0 16,-1-5-16,-3-3 0,-4-6 16,-1-2-16,-2 7 15,2-3-15,0 4 0,1 0 16,0 2-16,-1 0 0,-2 0 15,2 0-15,1 2 16,-1-1-16,0 0 0,0 1 16,-1 4-16,0-2 0,3 2 15,-3 0 1,1 5-16,-2-1 0,4 3 0,-1-1 16,1 4-16,2-2 0,1 4 15,-2-1-15,4 3 16,-1 1-16,5-2 0,-2 1 15,3 2-15,-1-3 0,2 2 16,-2-4-16,4-2 0,0 1 16,2-3-16,-3 3 0,5-7 15,0 2-15,2-5 16,-1 0-16,3-3 0,-3-1 16,4-2-16,-2-2 0,1-2 15,-3-1-15,7 0 16,-1-4-16,-3 0 0,-1-1 15,-2 2-15,0 1 0,0 0 16,-2 1-16,0 5 16,-3-1-16,-3 1 0,1 2 15,0 3-15,-2-2 0,0 7 16,-2-3-16,0 5 16,0 1-16,-2 6 0,-2 0 15,2 5-15,-2 1 0,1 10 16,-3-3-16,-1 7 15,2-3-15,-1 4 0,0-1 16,1 11-16,-2 0 0,1 4 16,1-1-16,-1-7 15,0 1-15,6-40 16,0 0-16,-1 29 0,-1 0 0,2-29 16,0 0-16,0 0 15,0 0-15,3 14 0,-1-1 16,2-13-16,0-1 0,0-3 15,-2 0-15</inkml:trace>
  <inkml:trace contextRef="#ctx0" brushRef="#br1" timeOffset="59157.525">20383 9662 0,'0'0'0,"0"0"16,0 0-16,0 0 31,0 0-31,0 0 0,0 0 16,-5 16-16,-1-2 0,-5 16 15,2-3-15,-3 8 16,-1-1-16,2 13 0,-3 0 16,2 9-1,-1 1-15,3 3 0,0-3 0,5-3 16,-4-1-16,5-6 0,-1-1 16,3-10-16,-2-1 0,8-6 15,0 0-15,6-11 16,-2-2-16,-8-16 0,0 0 15,9 10-15,1 0 0,2-7 16,-1-2-16,1-2 16,0-2-16,-1-5 0,2-1 15,-1-1-15,-1-5 0,3-5 16,-2 1-16,-2-4 0,-2-1 0,-3-4 16,1-1-16,-4 4 0,-2-3 15,0 4 1,-2 1-16,-4 3 0,1 1 0,5 19 15,0 0-15,-13-16 0,0-2 16,-2 8-16,-1 0 16,-1 5-16,2-1 0,-1 6 15,0 0-15,5 1 0,-1 2 16,12-3-16,0 0 0,0 0 16,0 0-16,-10 6 0,-1-3 15</inkml:trace>
  <inkml:trace contextRef="#ctx0" brushRef="#br1" timeOffset="59725.1815">20645 10118 0,'0'0'0,"0"0"0,0 0 0,0 16 32,-2-3-32,0 15 15,-1-2-15,3 3 0,-2-1 16,4 1-16,-1-1 0,8-1 15,-3-1-15,5-5 16,-2 1-16,8-7 0,-4 1 16,3-4-16,-1-3 0,3-1 15,-1-1-15,2-5 16,-1-2-16,1-5 0,1 1 16,-2-5-16,-1-3 0,-1-6 15,-1 1-15,1-5 16,-3 1-16,-3-5 0,0 1 15,-1-2-15,-1 0 16,-3-3-16,0 1 0,-4 4 16,-1-3-16,-1 5 0,-4-1 15,-2 5-15,1-1 0,-3 4 16,-1 0-16,-4 4 16,1-1-16,-3 6 0,1-2 15,-3 5-15,-2-2 0,3 5 16,-3-4-16,3 5 15,-1 0-15,2 3 0,-2-1 16,4 2-16,-1-3 0,5 1 16,0 0-16</inkml:trace>
  <inkml:trace contextRef="#ctx0" brushRef="#br1" timeOffset="66620.0219">23135 9779 0,'0'0'0,"0"0"16,0 0-1,0 0-15,0 0 0,0 9 16,-2 1-16,0 10 0,1-1 0,-1 6 15,-2-1-15,0 8 16,-2-3-16,-3 7 0,0-1 16,-1 4-16,-2-2 0,2 0 15,1-3-15,0-3 16,2-1-16,7-30 0,0 0 16,-6 23-16,-1-1 15,7-22-15,0 0 0,0 0 16,0 0-16,0 0 0,0 0 15,-4 18-15,0 0 16,4-18-16,0 0 0,0 0 16,0 0-16,-3 10 0,-1-3 15,4-7-15,0 0 16,2 4-16,-2-4 0,5 0 16,-3 0-16,4-5 0,-3 0 15,5 2-15,-2-4 16,4 4-16,-2-3 0,1 0 15,1 0-15,4 2 0,-3-1 16,6 1-16,-2 0 16,1 1-16,-1 1 0,-15 2 15,0 0-15,18 2 0,0 1 16,-18-3-16,0 0 16,21 5-16,-1 1 0,-20-6 15,0 0-15,15 12 0,-1 0 16,-6 4-16,-1-3 0,-3 5 15,-1-2-15,-6 1 16,1-1-16,-5 1 0,-1-1 16,-3 2-16,-3-2 15,-1-1-15,-2 0 0,-1-2 16,0-1-16,-2 0 0,-1-1 16,-3-1-16,0-3 15,0 1-15,0-1 0,4-2 16,-4-1-16,2 1 0,1-3 15,2 0-15,-3-2 16,5-2-16,-4-3 0,3-1 16,-1-1-16,3-3 0,1-2 15,2 0-15,2 0 0</inkml:trace>
  <inkml:trace contextRef="#ctx0" brushRef="#br1" timeOffset="67014.794">23059 10116 0,'0'0'0,"0"0"0,0 0 16,0 0-16,0 0 0,17-3 15,-1 0-15,16-2 16,-3-1-16,1-3 0,-3 2 16,-1 0-16,-2-4 0,0 3 15,-3 0-15,2 2 0,-2 0 16,-21 6-16,0 0 0,0 0 31,0 0-31,0 0 0,0 0 0,20-2 0,0-5 16,-5 7-16,-1-3 0,-6 6 15,-3-1-15,-3 0 0,0-2 16</inkml:trace>
  <inkml:trace contextRef="#ctx0" brushRef="#br1" timeOffset="67599.4704">23577 10471 0,'0'0'0,"0"0"15,0 0 1,0 0-16,0 0 0,0 12 16,0-2-16,0 9 15,0 2-15,0-4 0,0 1 16,0 0-16,0-3 0,0-4 15,0 2-15,2-8 0,0 0 16,0-5-16,-1 0 0</inkml:trace>
  <inkml:trace contextRef="#ctx0" brushRef="#br1" timeOffset="68501.1586">23917 10069 0,'0'0'0,"0"0"0,0 0 15,0 0-15,0 0 0,0 0 16,0 0-16,0 0 16,0 0-16,0 0 0,0 0 15,0 0-15,0 0 0,0 0 16,0 0-16,0 0 16,0 0-16,-2-6 0,-1-2 15,-6-5-15,2-1 0,-3 6 16,-2 0-16,2 3 15,-1-4-15,3 5 0,-2 0 16,1 0-16,-2 1 0,4 0 16,-3 2-16,3 1 15,-4 0-15,2 4 0,-1-1 0,0 5 16,-1-2-16,4 6 0,-2-1 16,4 2-16,-3-1 15,6 1-15,-1 2 0,3-2 16,-2-2-16,4 2 0,-1 0 15,5-2-15,-2-1 16,2 0-16,0-2 0,2-1 16,0-1-16,2-3 15,0 1-15,1-2 0,2-2 16,0-2-16,-2-2 0,0 1 16,-2-3-16,1-1 15,0 2-15,-2-2 0,-1 0 16,1 1-16,-2-2 0,0 2 15,-2 1-15,0-3 0,-1 3 16,1 0-16,-2-2 16,0 4-16,0-1 0,1 2 15,-3-2-15,2 2 0,-1 0 32,1 2-32,-2-1 0,2 2 15,-2-1-15,2 4 16,-2-2-16,2 3 0,-2-1 15,2 7-15,0-3 0,-2 7 16,0-3-16,0 5 16,0 1-16,0 8 0,0-1 15,0 5-15,0-1 0,0 1 16,0-1-16,0 1 16,0-1-16,0 0 0,0 1 0,0-3 15,-2-1-15,2-26 0,0 0 16,0 0-16,0 0 0,0 24 15,-2-1-15,2-23 0,0 0 16,4 18-16,-2-2 0,1-11 16,1 1-16,-2-10 15,0-2-15,3-2 16,-3 0-16</inkml:trace>
  <inkml:trace contextRef="#ctx0" brushRef="#br1" timeOffset="69129.9113">24281 9740 0,'0'0'0,"0"0"15,0 0-15,0 0 16,0 0-16,0 0 0,0 0 15,-3 11-15,-1-2 0,-4 11 16,-1 2-16,-3 5 16,0-1-16,1 3 0,-1 0 15,2 8-15,1-2 0,0 10 16,2-2-16,0 8 16,-1-2-16,7-2 0,-4-2 31,7-3-31,1-3 0,0-6 15,-1 1 1,5-5-16,-1-1 0,-6-28 0,0 0 16,7 19-16,0 0 0,4-4 15,0-3-15,-11-12 16,0 0-16,15 6 0,-2-3 16,-13-3-16,0 0 0,12-2 15,-1-1-15,-1-6 16,0 0-16,-2-4 0,-1 3 15,-1-5-15,1 0 0,-3-5 16,-1 1-16,-1-5 16,0 0-16,-4 1 0,-2-1 15,1 5-15,-2-3 0,5 22 16,0 0-16,-6-18 16,-1-1-16,-5 6 15,0 0-15,12 13 0,0 0 0,-11-10 16,-4 1-16,15 9 15,0 0-15,-9-3 0,-2 0 16,11 3-16,0 0 0,-6-3 16,-3 2-16,9-1 15,-1-1-15,4 0 0,1-1 16,5 0-16,-2 0 0</inkml:trace>
  <inkml:trace contextRef="#ctx0" brushRef="#br1" timeOffset="69686.3074">24524 9983 0,'0'0'0,"0"0"0,0 0 0,-1 13 16,-3-1-16,-2 15 16,1-4-16,1 8 0,-2-2 15,1 2-15,2 1 16,1 0-16,0-3 0,4-1 0,0-2 16,6-1-16,-2-2 0,3-2 15,-1-1-15,-8-20 16,0 0-16,14 16 0,-3 0 15,7-7-15,-1-1 0,0-6 16,-3 1-16,0-3 16,-3-3-16,3-3 0,-2-1 15,1-3-15,-1 0 0,-1-4 16,-1-1-16,0-5 16,0-2-16,-1-2 0,0-1 15,-4 0-15,1-3 16,-2 0-16,0-1 0,-4 2 15,0-1-15,-2 3 0,0-1 16,-2 2-16,0-1 0,-1 5 16,-1 1-16,-4 3 15,0-2-15,-1 6 0,-3-2 16,0 7-16,0-1 0,3 4 16,-3 0-16,-1 6 15,-2-2-15,2 4 0,-4-2 16,2 4-16,-3-3 0</inkml:trace>
  <inkml:trace contextRef="#ctx0" brushRef="#br1" timeOffset="73340.6434">6872 11247 0,'0'0'0,"0"0"0,0 0 0,0 0 32,0 0-32,0 0 0,0 0 15,10 0-15,-1 0 0,11 0 16,-1 0-16,4 0 0,-1 0 15,0 0-15,0 0 0,4 0 16,-3 0-16,5 0 16,-4 0-16,4 0 0,0-1 15,1-2-15,-1 2 0,3-2 16,-2 0-16,4-2 16,-1 2-16,4 1 0,-1 1 15,-2-2-15,1 1 0,-3 2 16,-3 0-16,1 0 0,-2 0 15,-3 2-15,-1-2 0,1 3 16,-3-2-16,4 1 16,1-2-16,1 2 0,0-2 15,0 1-15,-2-1 16,2 0 0,1 0-16,1 2 0,0-2 15,-1 0-15,0 0 0,1 0 16,-1 0-16,1 3 15,1-3-15,-1 2 0,-3-1 16,5 2-16,-2-3 0,2 1 16,0-1-16,2 3 0,-1-3 0,9 1 0,-1-1 15,1 2-15,0-2 16,-2 0-16,0 0 0,0 0 16,-3 0-16,1 0 15,-2-2 1,0 2-16,0-1 0,2 1 15,-4 0-15,2 0 0,-2-3 16,0 3-16,-1 0 16,-2 0-16,-1 0 0,-5 0 15,-3 0-15,0 0 0,-1 0 16,-20 0-16,0 0 16,23 3-16,-1-3 0,-22 0 15,0 0-15,0 0 0,0 0 16,0 0-16,0 0 0,16 0 15,-1-3-15,-11-1 0,0-2 16,-4 3-16,-2-1 0</inkml:trace>
  <inkml:trace contextRef="#ctx0" brushRef="#br1" timeOffset="73900.7513">8638 11303 0,'0'0'0,"0"0"0,0 0 15,2 15-15,1-2 0,-1 21 16,0-2-16,3 9 16,1-3-16,5 4 0,-4-2 15,4-1-15,0 0 0,2 5 16,-2-1-16,4 2 0,-2 1 16,3-1-16,-1-2 15,3 2-15,-1 0 0,5-2 16,-1-1-1,2-2-15,0 0 0,2-4 0,1-1 16,3-3-16,-1-1 0,5-3 16,1-4-16,1-2 0,0-2 31,0-4-31,1-3 0,3-1 16,0-2-16,0-4 15,1 0-15,-3-4 0,-2-1 16,0-2-16,-1-1 0,-3-2 15,-2-1-15,-5 2 16,-2-1-16,-22 4 0,0 0 0,0 0 16,0 0-16,18 1 0,0-1 15,-18 0-15,0 0 16,14 3-16,-2-3 16,-6 0-16,-3 0 0</inkml:trace>
  <inkml:trace contextRef="#ctx0" brushRef="#br1" timeOffset="74724.1765">9853 11978 0,'0'0'0,"0"0"16,0 0-16,0 0 0,0 0 15,0 10-15,0-2 0,0 13 16,0-1-16,4 7 16,-2-1-16,7 7 0,-4-1 15,5 9-15,-1 0 0,4 2 16,-2-1-16,-1 0 15,1-1-15,-4-2 0,1-3 16,0-2-16,0-2 0,-8-32 16,0 0-1,6 29-15,-3 1 0,-3-30 0,0 0 0,0 0 32,0 0-32,0 0 0,0 0 15,2 20-15,0-2 0,-2-18 16,0 0-16,0 7 0,0 1 15,0-8-15,0 0 16,0 0-16,0 0 0,0 0 16,0-2-16,2-4 15,0-1-15,0-2 0,0 0 16,2-4-16,0 2 0,2-1 16,-2 1-16,3-3 15,2 0-15,0 0 0,1 0 16,2 1-16,-1-2 0,3 4 15,0-3 1,1 5-16,1-3 0,0 3 0,0 0 16,-16 9-16,0 0 0,17-6 15,-1-2-15,-16 8 16,0 0-16,18-2 0,-1-2 16,-17 4-16,0 0 0,16 4 15,-3-2-15,-5 4 16,-1-2-16,-4 6 0,-1-2 15,-2 3-15,-2-1 0,1 2 16,-1 1-16,-3-2 16,-1-2-16,-1 3 0,-1-2 15,8-10-15,0 0 0,-12 8 16,1 0-16,11-8 16,0 0-16,-15 7 15,0-1-15,15-6 0,0 0 0,-16 4 16,-1 1-16,-7-2 15,-2-1-15,0-2 0,2-2 16,24 2-16,0 0 0,-22-2 16,0-2-16</inkml:trace>
  <inkml:trace contextRef="#ctx0" brushRef="#br1" timeOffset="75126.3143">10318 11891 0,'0'0'0,"0"0"0,0 0 0,0 0 15,0 0-15,0 0 16,0 0-16,0 14 0,0 0 15,0 16-15,0-1 0,2 7 16,0-1-16,3 14 16,0-3-16,1 3 0,-1-5 15,2-2-15,-3-1 0,2-4 16,0-2-16,2-1 0,-3-3 16,1-1-16,1-1 0,-4-5 15,1-3-15,2 0 16,-1-3-16,1-2 0,1 0 15,-7-16-15,0 0 0,9 12 16,-1-2-16,-1-10 0,2 0 16,-3-6-16,-1 1 0,1-2 15,-2 0-15</inkml:trace>
  <inkml:trace contextRef="#ctx0" brushRef="#br1" timeOffset="75670.2705">10607 12355 0,'0'0'0,"0"0"16,0 0-16,0 0 0,0 0 15,0 0-15,0 0 0,2 14 32,0-3-32,2 18 15,0-5-15,1 4 0,-1 1 16,6-7-16,-2 2 0,1-5 15,-1-1-15,1-6 0,-2 0 16,-7-12-16,0 0 0,10 6 16,-3 0-16,5-4 15,0-1-15,0-2 0,-1-3 16,3-6-16,-1-2 0,0-9 16,1-1-16,0-6 15,-2 1-15,-3-3 0,1 1 16,-3 4-16,0-1 0,-7 26 15,0 0-15,0 0 0,0 0 16,4-20-16,0-1 16,-3 5-16,1-2 0,0 8 15,-2 1-15,0 5 0,-2 0 16,0 7-16,1-3 16,1 5-16,0 1 0,1 5 0,-1 1 15,2 4-15,0-3 16,2 6-16,-2-4 0,2 7 15,-1-3-15,4 1 0,-1-2 16,-1 1-16,1-1 16,-6-18-16,0 0 0,10 18 15,-2-3-15,-8-15 0,0 0 16,9 11-16,1-2 0,0-11 16,-2 0-16,-2-3 15,-1-4-15</inkml:trace>
  <inkml:trace contextRef="#ctx0" brushRef="#br1" timeOffset="76337.7075">11177 12324 0,'0'0'15,"0"0"-15,0 0 0,0 0 16,0 0-16,0 0 0,0 0 15,0 0-15,0 0 16,11 4-16,0-2 0,10 5 16,-1-1-16,0 1 0,-1-3 15,4-1-15,-1 1 16,0-4-16,-3-1 0,1-5 16,-2-2-16,1-2 15,-1 0 1,-2-4-16,0 0 0,-7-1 15,1-1-15,-5 0 16,2 1-16,-3 0 0,-1-4 16,-1 3-16,-2 1 0,-2 3 15,0 0-15,-1 3 16,-4-1-16,1-1 16,-1-1-16,-1 4 0,-2-3 0,0 7 15,-1-6-15,-1 7 16,-1-4-16,-3 7 0,1-1 15,-1 6-15,1-1 0,-1 8 16,1-4-16,-1 10 16,-1 0-16,3 5 0,0 1 15,5 2-15,-3 3 0,4 3 16,-1-3-16,5 2 16,-1-1-16,5-1 0,0 1 15,5-3-15,-3-1 0,5-1 16,-1-3-16,3-3 15,2-1-15,2-3 0,1-1 16,1-2-16,1-2 0,3-4 16,1 0-16,0-4 15,-1-1-15,4-2 0,-2-1 16,2-2-16,1-1 0,-1-4 16,-1 0-16,1-2 0,-1 1 15,-1 1-15,1-1 0,0 0 16,-2-2-16,-3 2 15,1-2-15,-7 4 0,1-5 16,-6 5-16,0-1 0</inkml:trace>
  <inkml:trace contextRef="#ctx0" brushRef="#br0" timeOffset="98427.0336">5702 6133 0,'0'0'0,"0"0"15,0 0-15,0 0 0,0 0 16,0 0-16,0 0 0,0 0 15,0 0-15,0 0 16,0 0-16,9-6 0,-4-3 16,8 0-16,-1-3 0,4 3 15,0-2-15,1 2 16,-1 1-16,-1 3 0,1 0 16,-3 4-16,-2-2 0,2 3 31,-3-2-31,3 4 0,-2 1 15,-2 2-15,2 1 0,-4 4 16,1 0-16,-4 3 0,-1-1 16,-3 6-16,0 0 0,-3 6 15,-3-1 1,-2 2-16,-2-2 0,-1 4 0,-3-2 16,0 0-16,-2 1 0,2-2 15,-1-1-15,1-2 0,-1-1 16,15-20-16,0 0 0,0 0 15,0 0-15,0 0 16,0 0-16,-13 16 0,0-2 16,13-14-16,0 0 0,0 0 15,0 0-15,-8 9 16,0-1-16,6-4 0,0-1 16,4-3-16,0 0 0,5-3 15,-2-1-15,7 1 16,-2-2-16,5 2 0,-2-1 15,3 2-15,-1-2 0,4 1 16,-1 0-16,3 3 16,-1-2-16,0 4 0,-3-2 15,1 2 1,-1-1-16,-17-1 0,0 0 16,20 6-16,-2-3 0,-18-3 15,0 0-15,0 0 16,0 0-16,17 0 0,-1 0 15</inkml:trace>
  <inkml:trace contextRef="#ctx0" brushRef="#br0" timeOffset="99011.2893">6135 6142 0,'0'0'0,"0"0"15,0 0-15,0 0 0,0 0 0,0 12 16,-2 0-16,0 16 16,0-2-16,0 0 0,0 0 15,4 2-15,-2-3 16,4-1-16,0-3 0,4 1 15,0-3-15,1-1 0,1 0 16,2-4-16,-2-3 0,2 0 16,-1-4-16,1-3 0,0 1 15,-1-4-15,-1 1 0,2-4 16,-1 1-16,-11 1 16,0 0-16,13-5 0,-1 0 15,-12 5-15,0 0 0,9-13 16,2 0-16,-4-5 15,1 0-15,-2-3 0,-3-1 16,-1 3-16,-2-3 0,-2 2 31,0-1-15,-1 3-16,-3-1 0,0 3 0,-1-2 0,-2 3 16,2-2-16,-1 6 15,-3-4-15,5 8 0,-1-4 16,1 6-16,-2 0 0,2 1 15,-2 1-15,2 0 0,-1 1 16,0 4-16,0-2 0,5 3 16,-2-3-16,4 7 0,-2-4 15,4 4-15,0 1 16,2-1-16,-2-1 0</inkml:trace>
  <inkml:trace contextRef="#ctx0" brushRef="#br0" timeOffset="99247.8122">6573 6441 0,'0'0'16,"0"0"-16,0 0 0,0 0 15,0 0-15,0 0 0,0 0 16,0 0-16,0 0 0,0 0 15,0 0-15,0 12 16,0-2-16,0 8 0,0 0 16,2-10-16,0 0 0,-1-5 15,1-3-15</inkml:trace>
  <inkml:trace contextRef="#ctx0" brushRef="#br0" timeOffset="99769.732">6735 6158 0,'0'0'0,"0"0"0,0 0 0,0 0 16,0 0-16,0 0 15,0 0-15,0 0 0,0 0 16,0 14 0,-1-2-16,-1 14 0,0-1 0,2 1 15,0-3-15,4 1 0,-3-3 16,3-1-16,0-3 16,5 1-16,0-2 0,2-5 15,-1 1-15,-10-12 0,0 0 16,10 6-16,0 0 15,1-3 1,-1-3-16,2-3 0,-3 2 16,2-4-16,-2-1 0,0-1 15,0-3-15,-3-2 16,-1 0-16,-1 0 0,0-1 16,-4-3-16,0 0 0,-2 2 15,0 1-15,-2-1 16,-1 1-16,-3 1 0,0-2 15,0 5-15,0 0 0,0 2 16,-2-2-16,3 5 16,-1-1-16,0 2 0,-2-1 15,5 4-15,-3-1 0,2 2 16,0 1-16,4 0 16,-2-2-16</inkml:trace>
  <inkml:trace contextRef="#ctx0" brushRef="#br0" timeOffset="100236.0294">7083 6203 0,'0'0'0,"0"0"0,0 0 0,0 0 16,0 0-16,0 0 15,0 0-15,0 14 0,0-2 16,0 13-16,0 1 15,0 0-15,0-3 0,2 1 16,0-1-16,4-1 0,-1 0 16,6-4-16,-2-3 15,6-3-15,-4-1 0,-11-11 16,0 0-16,17 7 16,-2-4-16,1 0 0,-1-2 15,0-2-15,-4-2 0,0-2 16,0-2-16,-2-1 15,0 1-15,0-3 0,-3-1 16,-1-2-16,-1-1 0,-2 1 16,-2-3-16,-2 2 0,0 0 15,-2 1-15,-1-3 0,-4 2 16,0 1-16,1 1 16,-1-2-16,-2 3 0,0-1 15,-1 4-15,0 0 0,1 2 16,-1 1-16,2 0 0,-1 1 15,1 4-15,3-2 0,1 4 16,-1-2-16,3 3 0,-3-2 31</inkml:trace>
  <inkml:trace contextRef="#ctx0" brushRef="#br0" timeOffset="100681.7838">7517 6165 0,'0'0'0,"0"0"0,0 0 15,0 0-15,0 0 16,0 0-16,0 0 0,-2 11 16,-2-2-16,-2 16 15,1-4-15,1 7 0,-3-3 16,3 4-16,1-1 15,3-28-15,0 0 0,1 27 16,-1 1-16,8-7 0,-1 1 16,-7-22-16,0 0 0,15 14 15,-1-1-15,5-7 16,1-2-16,-4-6 0,0 0 16,-5-2-16,2-1 0,-4-1 15,-1-2-15,-3-2 16,2-2-16,-3-1 0,-1-1 0,-1 0 15,0-2-15,-2 3 16,-2-1-16,-1 0 0,-3 1 16,-1 1-16,0-2 0,-3 4 15,0-2-15,0 5 16,-1-4-16,1 6 0,-3-4 16,4 4-16,-2-1 0,6 1 15,-3-2-15,4 4 0,-1-4 16</inkml:trace>
  <inkml:trace contextRef="#ctx0" brushRef="#br0" timeOffset="101045.333">7891 6308 0,'0'0'0,"0"0"0,0 0 0,0 0 16,0 0-16,10 0 15,0 0-15,12 0 0,-3 0 16,2 0-16,-1 0 0,4 0 15,-2-2-15,-1 0 16,1 0-16,-5 0 0,1 0 16,-3 2-16,-1-2 0,-14 2 15,0 0-15,0 0 16,0 0-16,12-4 0,-3 0 16,-2-4-16,-1 0 0,-8 1 15,-2-4-15,-1 6 0,-1-3 16</inkml:trace>
  <inkml:trace contextRef="#ctx0" brushRef="#br0" timeOffset="101300.8685">7985 6100 0,'0'0'0,"0"0"15,0 0-15,0 0 16,0 0-16,4 11 0,-2-4 15,8 16-15,-2-4 0,5 6 16,-2 1-16,-2-1 16,2 2-1,-2 2-15,1-3 0,0 3 16,0-1-16,-1-1 16,0-2-16,2 1 0,-2-1 15,-9-25-15,0 0 0,8 22 16,0-1-16</inkml:trace>
  <inkml:trace contextRef="#ctx0" brushRef="#br0" timeOffset="102599.9">8791 6195 0,'0'0'0,"0"0"16,0 0-16,0 0 0,0 0 15,0 0-15,0 0 0,0 0 16,0 0-16,0 0 15,0 0-15,0 0 0,0 0 16,0-10-16,-1-2 16,-4-7-16,1-2 0,0 6 15,-1-4-15,-3 5 0,-1-1 16,2 5-16,-1-1 16,1 3-16,-4 0 0,4 2 15,-1 0-15,-1 2 16,-4-2-16,4 0 0,-3 0 0,0 4 15,0-1-15,-2 3 16,1-2 0,-2 4-16,2-1 0,-1 4 0,-1 2 0,4 4 15,-4 0-15,4 4 16,-3-1-16,4 1 0,-1 2 16,4-2-16,0 1 0,5 1 15,-2-2-15,8-2 16,-2-1-16,4-1 0,-3 2 15,8-4-15,-2 0 0,5-2 16,-2-1-16,1-3 0,-1 2 16,3-5-16,0-2 0,0-1 15,-1 2-15,-1-3 16,1-2-16,2 1 0,-1-4 16,-4 1-16,0-1 0,0-1 15,-2-1-15,1 4 16,-3-4-16,2 4 0,-4 0 15,1 1-15,-2-2 0,1 2 16,0 0-16,-1 2 0,-2 0 16,2 2-16,-2-3 0,-1 4 15,1-2-15,0 0 16,-2 1-16,2 2 0,-2-1 16,2 1-16,-2 0 15,2 0-15,-2 0 0,0 1 16,0-1-16,2 0 0,-2 0 31,0 0-31,0 0 0,0 2 16,0-2-16,0 0 0,-2 0 15,2 0-15,0 0 16,0 0-16,-2 0 0,2 0 16,0 0-16,0 0 15,-2 0-15,2 3 0,0-3 16,0 0-16,0 0 0,0 0 15,0 0-15,0 1 16,0-1-16,0 2 0,0-2 16,0 1-16,-2 2 0,0-1 15,0 0-15,2 2 16,-1 0-16,1 2 0,-2 0 16,2 2-16,-2-1 0,0 5 15,-2-1-15,2 3 16,-3 2-16,4 2 0,-3 0 15,2 4-15,-2-1 0,2 3 16,0-4-16,2 3 16,-2-1-16,2-22 0,0 0 15,0 21-15,-1-1 0,1-20 16,0 0-16,0 21 16,0-1-16,0-20 0,0 0 15,0 20-15,0-1 0,0-19 16,0 0-16,0 0 15,0 0-15,0 0 0,0 0 16,0 20-16,0 0 0,0-4 16,0 0-16</inkml:trace>
  <inkml:trace contextRef="#ctx0" brushRef="#br0" timeOffset="108119.7925">9115 6023 0,'0'0'0,"0"0"0,0 0 0,0 0 15,0 0-15,-8 4 16,-1-2-16,-7 11 15,-1 0-15,3 10 0,1-2 16,3 1-16,0-1 16,5 5-16,-3 0 0,3 0 15,0-3-15,5 0 0,0 1 16,3-3-16,1 2 0,7-4 16,-2 0-16,5-3 15,0 0-15,5-6 0,-4-1 16,5-5-16,-2-2 0,4-4 15,-2-2-15,-1-3 16,1-3-16,-2-2 0,-3-2 16,-2-3-16,-1 0 0,-2-1 15,1-2-15,-7 2 16,0 0-16,-6 0 0,-2 0 16,-3 2-16,-1-2 0,-3 1 15,-4 2-15,2 0 0,-3 2 16,1 2-16,-3-2 15,3 6-15,-3-4 0,5 7 16,-1-2-16,6 4 0,-1-1 16,5 2-16,-1 0 0,3-2 15,0 1-15</inkml:trace>
  <inkml:trace contextRef="#ctx0" brushRef="#br0" timeOffset="108575.2202">9465 6111 0,'0'0'0,"0"0"16,0 0-16,0 0 16,0 0-16,0 0 0,0 0 15,-2 10-15,-2-2 0,0 13 16,1 1-16,1 3 0,-2 0 15,2 2-15,0-2 16,2-1-16,0-1 0,6-1 16,-2-2-16,5-3 15,-1-1-15,6-2 0,1-3 16,2-5-16,1 1 0,-1-7 16,-1 0-16,3-5 15,1-1-15,-2-3 0,-1-3 16,-1-2-16,-3 1 0,-4-5 15,2 0 1,-4 0-16,-1-1 0,-4-1 0,-2-1 16,-2-1-16,-2 0 0,-3 4 15,-1-2-15,-4 7 16,1-3-16,-6 7 0,0-3 16,0 6-16,-2-2 0,-1 11 15,-2-3-15,5 3 0,-1 1 16,9-2-16,-5-2 15</inkml:trace>
  <inkml:trace contextRef="#ctx0" brushRef="#br0" timeOffset="109001.5313">9877 6111 0,'0'0'0,"0"0"0,0 0 16,0 0-16,0 0 16,0 12-16,0-2 0,0 12 15,0 1-15,0 2 0,0-1 16,2-1-16,0 1 0,4 0 16,-3-4-16,12 1 15,-1-3-15,7-7 0,-1 1 16,1-4-16,-1-2 0,6-4 15,-4-2-15,2-4 16,-1-2-16,-1-2 0,0-2 16,-2-1-16,0-3 0,-3-4 15,-1-1-15,-3-3 16,-1 1-16,-4-1 0,-1 1 16,-5-2-16,0 2 15,-6-1-15,1 1 0,-5 1 16,-2-2-16,-3 8 0,-4-3 15,-1 6-15,-2-3 0,-4 6 16,0-1-16,3 6 16,-3-1-16,0 6 0,2 0 15,4 1 1,-2 2-16</inkml:trace>
  <inkml:trace contextRef="#ctx0" brushRef="#br0" timeOffset="111442.6869">5739 13613 0,'0'0'0,"0"0"0,0 0 15,8 7-15,-2-1 0,3 4 16,-1 0-16,0-3 16,-2 1-16,2-1 0,-1-2 15,2 2-15,-2-2 16,3-1-16,0 0 0,0 0 15,-1-3-15,5-1 0,-2 0 16,3-1-16,-2-3 0,2-2 16,1-1-16,4-1 15,-3-5-15,5 0 0,-2-3 16,0 2-16,2-1 0,2 1 16,-2-2-16,-22 16 0,0 0 15,25-12-15,1-1 0,1 5 16,0 0-16,-1 5 15,-1 2-15,-2 5 0,2 0 16,-3 4-16,-2 0 0,0 3 31,-2 1-31,-3 2 0,1 0 16,1-1-16,0-1 0,-2 1 16,1-2-16,-1-2 15,2 1-15,-2-2 0,1 0 16,1-2-16,-1-2 15,1-2-15,1-1 0,0-1 16,-1-1-16,3-1 0,-3-2 16,3 0-16,1 0 15,-2 1-15,1-4 0,-1 6 16,0-3-16,-19 4 0,0 0 16,22-3-16,0 1 0,-1 2 15,0 0-15,1 5 16,-3-4-16,2 3 0,-1 0 15,-1-1-15,-1 2 0,0-3 16,0 0-16,2-2 16,-1 0-16,3 0 0,-2 0 15,1-2-15,-1 0 0,0 0 16,-3-1-16,3 3 16,-1-3-16,1 3 15,0 0-15,-1 3 0,1-3 0,-1 5 16,-2-1-16,2 0 0,-3 0 0,-16-4 15,0 0-15,18 4 16,-2-1-16,-16-3 0,0 0 16,20 6-16,-2-1 0,-18-5 15,0 0-15,19 4 16,1-2-16,0-1 0,-1 2 16,-19-3-16,0 0 0,18 0 31,0-3-31,-6-3 0,-1 0 15,-3 3-15,-1-3 16</inkml:trace>
  <inkml:trace contextRef="#ctx0" brushRef="#br0" timeOffset="112457.4474">7470 14029 0,'0'0'0,"0"0"0,0 0 15,0 0-15,0 0 0,12 3 16,-1 1-16,11 3 16,-2-2-16,-2 5 0,2 0 15,-3 4-15,-2 0 16,0 1-16,-4-1 0,2 6 0,1-1 15,-2 7-15,0-2 16,-1 3-16,-1 0 0,0 1 16,0 0-16,-3 1 15,1-1-15,0-1 0,-2-2 16,-6-25-16,0 0 0,8 26 0,-3-3 16,-5-23-16,0 0 15,0 0-15,0 0 0,0 0 16,0 0-16,4 22 0,1-3 15,-5-19-15,0 0 16,0 0-16,0 0 0,0 0 16,0 0-16,2 15 0,0-2 15,-4-7-15,0-1 16,-1-5-16,-1-3 0,2-3 31,-2-2-31,3-1 0,-3-4 16,2-2-16,-2 0 0,2-5 15,0 0-15,0-8 16,1 1-16,1-2 16,0 0-16,1 1 0,-1 0 0,2 2 15,0 1-15,2 1 16,0 1-16,1 3 0,-1 1 16,2 2-16,-1 0 0,2 4 15,2-1-15,-2 4 16,2 0-16,0 0 0,1 1 15,-10 9-15,0 0 0,16-6 16,-3-3-16,-13 9 16,0 0-16,20-6 0,-1-1 15,6 3-15,-1 0 0,-2 4 16,-1 0-16,-21 0 16,0 0-16,22 4 0,0 0 15,-2 6-15,-3-2 0,-17-8 16,0 0-16,16 11 15,-3 1-15,-13-12 0,0 0 16,12 11-16,-2-2 0</inkml:trace>
  <inkml:trace contextRef="#ctx0" brushRef="#br0" timeOffset="113207.5862">8162 14272 0,'0'0'0,"0"0"0,0 0 15,0 0-15,0 0 0,0 0 16,0 0-16,0 0 16,0 0-16,14 3 0,-3-2 15,13 1-15,-3 0 0,1 1 16,-2-2-16,1-2 0,-1-2 16,0-2-16,-1-1 15,0-5-15,1 1 16,-7-1-16,2-3 0,-15 14 0,0 0 15,10-12-15,0-1 16,-10 13-16,0 0 0,5-12 16,2 1-16,-7 11 0,0 0 15,2-9-15,-2 0 16,-4 0-16,-3 0 0,0 0 16,-4 0-16,1 1 15,0 0-15,1 3 0,-1-4 16,0 6-16,-1-3 0,0 4 15,0-2-15,2 1 16,-4 1-16,2 4 0,0 1 16,0 3-16,0 0 0,1 6 15,0-3 1,2 7-16,-1 0 0,0 7 0,2-1 16,3 1-16,-3 1 0,6 0 15,-1-1-15,4 0 16,-2 1-16,3-3 0,0 1 15,3-2-15,0-2 0,4-3 16,-2 1-16,1-2 0,1 1 16,-10-15-16,0 0 0,16 8 15,-2 2-15,1-2 16,1-2-16,1-4 0,-1 0 16,1-4-1,-1 0-15,-1-1 0,1-3 16,-1-3-16,-3 2 15,-1-4-15,-1-2 0,-2 1 16,0 0-16</inkml:trace>
  <inkml:trace contextRef="#ctx0" brushRef="#br0" timeOffset="114268.2707">8938 14071 0,'0'0'0,"0"0"0,0 0 15,0 0-15,0 0 0,0 0 16,0 0-16,0 0 15,0 0-15,0 0 0,0 0 16,-9-3-16,-1-1 16,-8 0-16,1 0 0,-1 0 15,-1-1-15,2 1 16,-1 0-16,5 2 0,-3-3 16,1 3-16,-3 1 0,3 2 15,-3 1-15,4 5 16,-2-1-16,5 1 0,-1 1 0,2 8 15,-1-1-15,1 7 16,1 1-16,5-2 0,-1 0 16,3 2-16,0 2 0,2 0 15,0-1-15,4 1 16,-3-1-16,5-3 0,0 0 16,2-3-16,1 0 0,0-2 15,-1-2-15,4-1 0,-2 1 16,-10-14-16,0 0 15,14 10-15,-1 0 0,5-7 16,-3 1-16,1-4 0,-1-2 16,0-1-16,-4-3 15,0-1-15,2-2 0,-2-3 16,-2-2-16,6-5 0,-3-1 16,-2-4-16,0 1 0,-3-6 15,1-1-15,-2-3 16,-2-3-16,4-12 0,-3-2 15,1-9-15,0-2 0,0-4 16,-2 1-16,-2 10 16,-2-4-16,-2 14 0,-2 0 15,1 4-15,-4 1 0,1 5 16,1 0-16,-1 9 16,-2-2-16,8 27 0,0 0 15,-4-18-15,-2 0 0,6 18 16,0 0-16,-8-10 15,-1-5-15,9 15 0,0 0 16,-9-4-16,2-2 0,1 8 16,1-2-16,0 6 15,-2 0-15,5 5 0,0-1 16,2 8-16,0-2 0,4 10 16,-2-3-16,6 7 15,-5-3-15,5 7 0,0-1 16,6 14-16,-3-1 15,3 10-15,0-1 0,2 4 16,-1-2-16,3-2 0,-3-1 16,1-6-16,-1 0 0,-1-6 31,-1-1-31,-1-1 0,1-1 16,-2-7-16,0-3 0,-4-7 15,1-3-15,-8-19 16,0 0-16,8 20 0,-3-3 15,-5-17-15,0 0 0,13 16 16,-4 0-16,-9-16 16,0 0-16,14 12 0,-1 0 15,3-6 1,-2-2-16,-5-2 0,2 0 0</inkml:trace>
  <inkml:trace contextRef="#ctx0" brushRef="#br0" timeOffset="135338.0614">13249 13959 0,'0'0'0,"0"0"0,0 0 15,0 0-15,0 0 0,0 0 16,0 0-16,0 0 16,0 0-16,0 0 0,0 0 15,0 0-15,0 0 0,0 0 16,0 0-16,0 0 0,0 0 15,0 0-15,0 0 0,0 0 16,0 0-16,0 0 16,0 0-16,0 0 0,0 0 15,8-3-15,0-1 0,7-3 16,-1-2-16,-1 2 16,0-3-16,-1 4 0,-3 0 15,2 2-15,-2-2 0,1 2 16,0 1-16,-1 0 15,1-1-15,0 4 0,0-1 16,-1 1-16,2-3 0,-2 3 16,-1-2-16,-8 2 0,0 0 15,11 0-15,-1 0 16,-10 0-16,0 0 0,14 2 0,-2-2 16,-12 0-16,0 0 0,13 4 15,-1-1-15,-12-3 16,0 0-16,0 0 15,0 0-15,13 5 0,-4 1 0,-9-6 16,0 0-16,0 0 16,0 0-16,10 8 0,0-2 31,-10-6-31,0 0 0,0 0 16,0 0-16,8 10 15,-3-2-15,-5-8 0,0 0 16,0 0-16,0 0 0,4 11 0,0 1 15,-1 2-15,-1-3 0,-2 3 16,0-2-16,-2 3 16,-1-4-16,1 3 0,-2-1 15,0 2-15,1-4 0,3-11 16,0 0-16,-6 14 16,0-3-16,-2 3 0,0-2 15,8-12-15,0 0 0,-9 12 16,-3 0-16,1 0 15,0-3-15,-2 1 0,2 0 16,11-10-16,0 0 0,-13 9 16,-3 2-16,-2-2 15,1 1-15,1-2 0,-1-1 16,17-7-16,0 0 0,-16 9 16,-1-2-16,17-7 15,0 0-15,-18 7 0,0 1 16,18-8-16,0 0 15,0 0-15,0 0 0,-18 5 16,0-1-16,18-4 0,0 0 16,0 0-16,0 0 15,0 0-15,0 0 0,-15 4 16,-3 0-16,18-4 0,0 0 16,0 0-16,0 0 15,0 0-15,0 0 0,-14 6 16,0-1-16,14-5 15,0 0-15,0 0 16,0 0-16,0 0 0,0 0 0,-5 3 16,-3-1-16,8-2 15,0 0-15,0 0 0,0 0 16,0 0-16,0 0 0,-2 2 16,0-2-16,2 0 0,0 0 15,0 0-15,0 0 16,2 1-16,-2 1 0,0-2 15,0 0-15,0 0 0,0 0 16,6 3-16,-1-2 16,-5-1-16,0 0 0,11 2 15,-4-2-15,-7 0 0,0 0 16,10 2-16,0-2 0,-10 0 31,0 0-31,13 2 0,-1-2 0,-12 0 0,0 0 0,14 0 16,-3-2-16,-11 2 15,0 0-15,19 0 0,-4 0 16,-15 0-16,0 0 0,24 0 16,-2-2-16,-22 2 15,0 0-15,25 0 0,-2-2 16,3 1-16,-3-2 0,1 1 16,-3-1-16,1 1 15,0 0-15,-1 1 0,-1-2 16,2 3-16,-4-2 0,2-1 15,0 1-15,-1 2 16,-1-1-16,3 1 0,-4-2 16,1 0-16,-1 0 15,-17 2-15,0 0 0,18-2 32,-3 0-32,-15 2 0,0 0 15,18-2-15,-3 0 0,-15 2 16,0 0-16,14-3 0,-1-2 15,-4 2-15,-3-2 0,-3 3 16,-1-3-16</inkml:trace>
  <inkml:trace contextRef="#ctx0" brushRef="#br0" timeOffset="138109.219">13958 13683 0,'0'0'0,"0"0"0,0 0 0,-2 12 31,-2-3-31,-3 15 0,-1-2 0,-2 1 0,0-1 16,3 1-16,-1-3 0,8-20 31,0 0-31,-7 23 0,0-2 16,7-21-16,0 0 0,0 0 15,0 0-15,-2 15 0,-2 1 16,6-14-16,-2 1 0,2-10 15,0 1-15,2-6 16,-2 1-16,1-1 0,2 0 16</inkml:trace>
  <inkml:trace contextRef="#ctx0" brushRef="#br0" timeOffset="138531.6738">14004 13695 0,'-2'-4'16,"10"11"-1,-6-4-15,0-2 0,-2-1 0,3 2 0,-1-2 0,2 3 16,1-3-16,2 2 15,1-2-15,3 4 0,2-2 32,0-1-32,1 2 0,1-1 15,1-2-15,1 0 16,1 0-16,1 1 0,-4-1 16,1 0-16,0 0 0,-3 3 31,-1-2-31,-2 1 0,-3 0 0,0 2 0,-2 0 15,-3 2-15,0 0 0,0-1 16,-2 0-16,-2 1 0,0 0 16,0 2-16,-1 1 15,-4 4-15,-1 3 0,1 2 16,-3 0-16,-2 7 0,-1 1 16,1 3-16,-2 1 15,1 2-15,-4-3 0,-1 12 16,1-2-16,1 8 0,-1-1 15,5-5-15,0-2 0,5-6 16,-4-3-16,11-30 0,0 0 16,0 0-1,0 0-15,-2 25 0,1-1 0,4-12 16,2 0-16,-1-10 0,-2-2 16,2-2-16,-3-2 0</inkml:trace>
  <inkml:trace contextRef="#ctx0" brushRef="#br0" timeOffset="138743.1951">14327 14392 0,'0'0'0,"0"0"31,0 0-31,0 12 0,0 0 16,0 5-16,0 1 0,0 0 16,0-3-16,2-1 15,-1 0-15,2-5 0,-1-1 0</inkml:trace>
  <inkml:trace contextRef="#ctx0" brushRef="#br0" timeOffset="139669.0362">14830 13833 0,'0'0'0,"0"0"0,0 0 15,-7-3-15,0-1 0,-9-3 0,-2-1 16,4-1-16,-2 2 0,3 3 16,-1 0-16,3 4 15,-4 0-15,6 2 0,-2-2 16,0 4-16,2 0 16,-1 5-16,-2-2 0,3 3 15,-1 0-15,3 1 0,-2 1 31,4 2-31,0-2 0,5-12 16,0 0-16,-2 15 0,-2 1 16,6 0-16,-2-2 15,5-3-15,-1 1 0,5-2 16,-3 0-16,4-5 0,-3 1 16,3-2-16,0-2 15,2-2-15,-3 0 0,3-2 16,0-2-16,0 1 0,-3-3 15,1 0-15,0-3 16,-2 4-16,-1-1 0,1 0 16,-1-2-16,-2 5 0,-1-4 15,2 1-15,-1 0 16,1 3-16,1-1 0,-2 0 16,-1 0-16,1 2 0,-1-2 15,1 2-15,0-1 16,-1 3-16,0-3 0,1 6 15,-1-3-15,0 1 0,-2 1 16,2 4-16,-3 0 16,2 4-16,-3-3 0,0 8 15,0-3-15,0 5 0,-3-2 16,0 9-16,-1 0 16,0 5-16,0-1 0,1 3 15,-1-1-15,0 3 16,-1-2-16,0 11 0,-1-2 15,-1 2-15,0-1 16,0-2-16,1 0 0,6-39 16,0 0-16,-1 33 0,-1-3 15,2-30-15,0 0 0,0 0 0,0 0 16,3 23-16,1-4 0,3-19 16,-2 0-16,-1-6 15,-2 0-15</inkml:trace>
  <inkml:trace contextRef="#ctx0" brushRef="#br0" timeOffset="140300.3732">15215 13589 0,'0'0'0,"0"0"16,0 0-16,-8 12 0,-1-2 15,-7 11-15,1 0 0,-2 11 16,2-2-16,-3 19 16,0-2-16,5 18 0,-3-3 15,7 7-15,-3-3 16,7-6-16,-2-3 0,7-10 0,0-1 15,7-10-15,-2 2 0,5-9 16,-1 1-16,2-10 16,-2-1-16,4-4 0,1-1 15,2-4-15,0 0 0,2-6 16,-1 0-16,1-6 31,-3-2-31,3-4 0,-2-1 16,0-4-16,-1 1 0,-3-2 15,-2-3-15,-10 17 16,0 0-16,7-17 0,-1-1 16,-6-2-16,0 1 0,-4 0 15,-1-2-15,-1 5 16,-2-1 0,-2 1-16,0 1 0,-1 1 0,-1-1 0,-4 3 15,-2-2-15,1 4 16,-1 0-16,0 5 0,1-4 15,-1 6-15,-1-3 0,1 6 16,1-3-16,17 3 16,0 0-16,-16 4 0,-2-2 15,18-2-15,0 0 0,-10 4 16,-2 1-16,10-2 16,-2 1-16,6-2 0,-2-2 15,6-2-15,-1-2 0,0-2 16,1 0-16</inkml:trace>
  <inkml:trace contextRef="#ctx0" brushRef="#br0" timeOffset="140872.0908">15470 13850 0,'0'0'16,"0"0"-16,0 0 0,0 0 0,0 0 16,0 0-16,0 0 15,-6 11-15,-1-4 0,-4 11 16,-1-1-16,5 6 0,-3-1 16,5 6-16,-2-3 15,3 4-15,-2-1 0,6 2 16,-1 0-16,4-1 0,-1-1 15,6-3-15,0 1 16,2-5-16,-1 1 0,8-5 16,-2-2-16,-15-15 15,0 0-15,20 13 0,0-3 16,3-7-16,0 1 0,-1-6 16,0-2-1,-3-3-15,-1 0 0,-1-8 0,2-1 16,-2-3-16,-1-3 0,-5-1 15,2-3-15,-4-1 16,-2-3-16,-1 2 0,-1-1 0,-3 1 16,0 1-16,-4 3 15,0-1-15,-5 5 0,0-2 16,-5 5-16,0-1 0,1 5 16,-2-1-16,-2 4 15,-1 0-15,0 4 0,1 0 16,-1 0-16,1 1 0,1 3 15,0-2-15,2 3 0,1-2 16,-1 3 0,-2 0-16,3 0 0,-1-2 0,2 0 0,-1 0 15</inkml:trace>
  <inkml:trace contextRef="#ctx0" brushRef="#br0" timeOffset="148755.7901">19499 13959 0,'0'0'0,"0"0"0,0 0 0,0 0 16,0 0-16,0 0 0,0 0 15,0 0-15,0 0 0,12 0 16,-2 0-16,11 0 0,-2 0 31,1 0-31,0 0 0,-1 1 16,-1 1-16,-1 2 0,1 0 15,-3 3-15,-1 2 16,-3 2-16,-1 1 0,-4 0 16,-1-3-16,-1 4 0,-2-2 15,-2 6-15,0-4 16,-4 4-16,1 0 0,-5 2 16,-1 1-16,0-1 0,-3-1 15,-3-1-15,2 1 16,-1-2-16,1-3 0,-1 1 15,-1 0-15,15-14 16,0 0-16,-18 12 0,1 1 0,17-13 16,0 0-16,-20 8 0,0 2 0,20-10 15,0 0-15,0 0 0,0 0 16,0 0 0,0 0-16,-19 8 0,-1-2 0,20-6 15,0 0-15,0 0 0,0 0 16,-12 4-16,-2-3 15,10-1-15,0-1 0,6 1 16,0-2-16,3 0 0,0 0 31,3 2-31,0-1 16,6-2-16,-2 2 0,3 1 16,-1 0-16,1 0 0,1 0 15,-1 1-15,2 2 16,0 0-16,-1 1 0,3 2 15,-2-2-15,1 2 0,0 0 16,-18-6-16,0 0 16,18 6-16,-2-3 0,-2-3 15,-3 0-15,-11 0 0,0 0 16,9-6-16,-2 0 0</inkml:trace>
  <inkml:trace contextRef="#ctx0" brushRef="#br0" timeOffset="149432.0025">19869 13983 0,'0'0'0,"0"0"0,0 0 0,0 14 16,-2 0-16,0 14 0,0-1 0,0 3 16,0-3-16,2 4 0,-2-1 31,4-3-31,0 1 0,4-4 16,-1-1-16,6-1 15,-4-3-15,5-3 0,-2-2 16,3-5-16,-4 1 0,3-4 15,-2 0-15,1-2 16,1-2-16,2-1 0,-2-1 16,3-1-16,-1-3 0,1-2 15,0 0-15,0-3 16,-1-1-16,3-6 0,-1 0 16,0 0-16,-2-3 0,-2-1 15,-1 0-15,-3 1 0,0 0 16,-2 0-16,-1 0 0,-5 19 15,0 0-15,2-18 16,0 1-16,-4 1 0,-2 0 16,1 4-16,-3-1 0,-2 0 15,0 2-15,-2 1 16,1-1-16,-3 1 0,0-1 16,-3 0-16,2 0 0,-5-2 15,-1 0-15,3 3 0,-1 0 16,-1 3-16,1-4 15,1 5-15,-1 1 0,1 3 16,1-2-16,1 4 16,-1-2-16,1 4 0,1 1 15,1 0-15,0 1 0,1 3 16,-1-1-16,2 4 0,-1-2 16,0 4-16,0-1 15,5 1-15,-2 0 0,4 0 16,-2-2-16</inkml:trace>
  <inkml:trace contextRef="#ctx0" brushRef="#br0" timeOffset="162297.1932">17714 14203 0,'0'0'16,"0"0"-16,0 0 0,13-2 15,-2-1-15,13-1 0,-3 0 16,1 2-16,-2-2 0,0 2 16,-3 0-16,1 0 15,-1 0-15,-1 2 0,-3 0 16,3 2-16,-3-2 0,-3 4 15,0-2-15,-4 6 16,-2-2-16,-2 3 0,-2 0 16,-2 1-16,0 0 0,0-3 15,-2-2-15,0 2 16,1-4-16,1 2 0,-3-3 16,1 2-16,0-1 0,3 0 15,-3-2-15,0-1 16,-2 0-16,4 2 0,-2-2 15,2 0-15,0 0 0,2 0 16,0 0-16,2 0 16,-2 0-16,5 0 0,-4-2 15,5 1-15,0-2 0,5 3 16,0 0-16,0 3 16,-2-2-16,7 1 0,-5 0 15,3 2-15,-3 0 0,3 4 16,-2-3-16,-1 6 0,0-2 0,-4 3 15,1 0-15,-3 4 0,-1-1 16,-2 4 0,-2 0-16,-4 6 0,1 0 0,-3-5 15,-2 2-15,-2-2 0,1-1 16,-3-1-16,-2-2 16,1-2-16,-1-1 0,14-13 15,0 0-15,-14 10 16,-3 0-16,4-4 0,-3 0 15,16-6-15,0 0 0,0 0 16,0 0-16,-11 0 0,-3 0 16,4-4-16,-1 0 15,3-5-15,0 2 0,4-5 16,0-1-16,2-1 16,0-2-16,4 2 15,-2-2-15</inkml:trace>
  <inkml:trace contextRef="#ctx0" brushRef="#br0" timeOffset="162808.8375">18304 14226 0,'0'0'0,"0"0"0,0 0 16,0 0-16,0 0 0,0 0 15,0 0-15,-1 15 16,-3-1-16,0 17 0,0-1 16,2 2-16,-1 1 0,3 4 15,-2 0-15,5-6 16,-1 1-16,4-10 0,0-3 16,8-3-16,-3-2 0,5-5 15,-2-1-15,2-2 16,-1-2-16,1-2 0,-3-2 31,2-4-31,-2 0 0,1-4 31,0-1-31,-1-3 0,-1-3 0,2-4 0,-2-2 16,-3-3-16,1-2 0,-3 0 16,0-5-16,-5 2 15,0-2-15,-2-1 0,-2 1 16,-2 3-16,-1-4 15,0 5-15,-3 0 0,-1 5 16,-2-1-16,0 7 0,-2 0 16,0 7-16,2-1 0,-1 6 0,0-2 15,3 3-15,-4 1 0,3 2 16,-1 0 0,2 2-16,0-2 0,3 3 0,-1-2 15,5 4-15,-3-3 0,5 0 16,0-2-16,0 2 0,0-2 15</inkml:trace>
  <inkml:trace contextRef="#ctx0" brushRef="#br0" timeOffset="163079.3846">18789 14508 0,'0'0'0,"0"0"16,0 0-16,0 0 0,0 0 0,0 0 16,0 0-16,0 12 15,0-3-15,0 9 0,0 0 16,0-7-16,0 0 0,0-5 15,0-1-15</inkml:trace>
  <inkml:trace contextRef="#ctx0" brushRef="#br0" timeOffset="163896.8019">19189 14029 0,'0'0'0,"0"0"0,0 0 15,0 0-15,0 0 16,0 0-16,0 0 0,0 0 15,0 0-15,-2-8 0,-2 0 16,-3-5-16,-4-1 0,2 5 31,-3 0-31,2 1 16,-1 0-16,-1 3 0,0-4 16,1 3-16,-4 0 0,1 3 15,1-1-15,-1 3 0,1-2 16,-2 6-16,0-2 15,1 6-15,-1-1 0,3 7 16,-2-2-16,3 6 0,-3 1 16,6 2-16,1-2 15,2 1-15,-1 1 0,4-2 16,0-1-16,4-1 0,0 1 0,4-6 0,1-1 16,0-1-16,-1 0 15,3-4-15,0 1 0,2-4 16,0 0-16,2-2 15,-2-2 1,3-2-16,-2-2 16,1-1-16,1-1 0,-1-3 15,1 2-15,3-4 0,-3-2 16,-1 1-16,1 1 16,-2-4-16,-1 2 0,-1 2 15,0-4-15,-1 6 0,0-3 16,-2 4-16,1 1 15,-3 3-15,2-2 0,-1 4 16,-2-1-16,-1 2 16,1-1-16,0 6 0,0-2 0,-1 6 15,0-2-15,-1 8 16,0-2-16,-2 7 0,-2-1 16,0 13-16,-2-1 0,0 7 15,0-1-15,-2 15 16,1 0-16,-1 9 0,-1 0 15,2 1-15,-1-2 0,4-3 16,-2 0-16,3-7 16,-3-1-16,4-10 0,-2 2 15,2-9-15,0 1 16,0-30-16,0 0 0,-2 20 0,-3-4 16</inkml:trace>
  <inkml:trace contextRef="#ctx0" brushRef="#br0" timeOffset="169174.3888">24351 13858 0,'0'0'0,"0"0"0,0 0 15,0 0-15,0 0 16,0 0-16,0 0 0,0 0 16,0 0-16,0 0 0,0 0 0,0 0 15,0 0-15,0 0 0,0 0 16,0 0-16,0 0 0,-6-6 15,-3-2-15,-2 0 16,-2-5-16,0 5 0,2-1 16,1 1-1,-2 1-15,3 1 0,-3 0 0,2 0 16,-1 1 0,0 0-16,0-3 0,0 4 15,-2 1-15,13 3 0,0 0 16,-12-2-16,-2-2 15,14 4-15,0 0 0,-11 0 16,-3-2-16,14 2 0,0 0 16,-12 4-16,1 0 0,3 3 15,-2 2-15,6 0 0,0-2 16,4 6-16,0 0 16,4 2-16,-2 0 0,3 1 15,2 0-15,3 3 16,-3 1-16,4 2 15,2-1-15,-2 1 0,1 0 0,3 2 16,-4-3-16,1 2 16,-2-1-16,-1 1 0,2 0 15,-4 1-15,-1 0 0,-2 1 16,-3-1-16,-1 0 16,-1-3-16,-3 1 0,0 0 15,-2-2-15,-1-3 0,7-17 16,0 0-16,-11 16 15,0-3-15,0-3 0,-3-2 16,14-8-16,0 0 0,-11 4 16,-1 0-16,0-2 15,-1-2-15,13 0 0,0 0 16,-12-2-16,1 0 0,11 2 16,0 0-16,-10-4 0,-2-3 0,2 0 15,1 0-15,2-4 16,0 2-16,3 0 0,-2-3 15,6-1-15,-2 0 0,4 0 16,0 0-16,4-3 16,-1 1-16,8-3 0,-4-2 15,4 2-15,2-1 0,0 0 16,-1-1-16,3 2 16,1 0-16,3 2 0,-2-2 15,1 3-15,-2-2 0,4 2 16,-2 0-16,-1 4 15,1-3-15,-2 4 16,-1-2-16,1 4 0,-2 0 16,-2 3-16,-1-2 0,-3 5 15,0-2-15,-2 3 0,-1-2 16,-1 3-16,1 0 16,-4 0-16,1-1 0,0 2 15,-2-1-15,0 0 0,-2-1 16,2-1-16,-2 0 15,2 0-15,-2-2 0,1 0 16,-1 0-16,2 2 0,1-2 16,-1 3-16,-2-2 0,0 1 15,0 0 1,2 2-16,-2 0 0,0 0 0,0-2 31,0 4-31,-2-2 0,2 4 16,-2-1-16,2 0 0,-3 1 15,1 4-15,-1 0 0,1 5 16,-2-1-16,2 6 0,0-1 16,0 7-16,0-1 0,2 3 15,0 0-15,2 1 16,0 0-16,4-3 0,-2 0 16,4-3-16,0 1 0,-8-22 15,0 0-15,13 18 16,-1 0-16,3-5 0,1-1 15,1-4-15,0-1 0,1-4 16,0-3-16,-1-5 0,1 0 16,-1-7-16,0-2 0,0-4 15,-2-1-15,-1-5 16,-1 1-16,-3-3 0,0-1 16,-4-1-16,-1 0 0,-3 3 31,0-2-31,-4 2 0,-2-2 0,-3 8 0,-2-3 15,0 5 1,-2-1-16,-4 4 16,2 1-16,-5 5 0,-1 0 15,-1 4-15,-1 0 16,-2 4-16,-1 0 0,2 4 16,-2-2-16,3 0 0,-1 0 15,4 0-15,1-2 0</inkml:trace>
  <inkml:trace contextRef="#ctx0" brushRef="#br0" timeOffset="170300.6041">23811 13895 0,'0'0'0,"0"0"15,0 0-15,-5-5 16,-3-2-16,-4-3 0,-1 1 15,1 1-15,0-2 0,0 4 16,-1 2-16,2-2 16,-2 1-16,-1 1 0,-1-2 15,0 2-15,2 0 0,-1 4 16,-1-1-16,1 1 0,0 0 16,3 1-16,-3-1 0,3 4 15,-2 0-15,13-4 16,0 0-16,-8 10 0,-2-2 15,5 3-15,-2-1 0,7 4 16,0-3-16,5 5 16,-3-2-16,5 3 0,-1 2 15,6 2-15,0 1 0,2 3 16,0-1-16,-1 1 0,1-1 16,-1 1-16,2 1 0,-2 3 15,0-1-15,-1 4 16,0-3-16,0 12 0,-2 0 15,-3 4-15,1 0 0,-6-3 16,-1-3-16,-2-7 16,-1-2-16,-4-6 0,-2-2 15,8-22-15,0 0 0,-11 18 16,-1-2-16,12-16 16,0 0-16,-17 11 0,-1 1 15,-2-6-15,1 1 0,19-7 31,0 0-31,-20 0 0,0 0 16,1-7-16,-3 1 0,5-4 16,-1 1-16,2-5 15,0 0-15,5-4 0,-1-1 16,6-1-16,-1-2 0,3 1 16,0-3-16,6-2 15,-2 1-15,6-1 0,-1-1 16,5-1-16,0 1 0,7-2 15,-1-1-15,9-6 0,-1-1 16,6 1-16,-3-2 16,1 6-16,-1 0 0,0 6 15,1-2-15,3 5 0,-1-3 16,-2 4 0,-2-1-16,0 3 0,-3-2 0,-5 5 15,-1-1-15,-4 6 0,-2-1 16</inkml:trace>
  <inkml:trace contextRef="#ctx0" brushRef="#br0" timeOffset="170800.6695">23200 14532 0,'1'-16'0,"-12"69"16,5-33-16</inkml:trace>
  <inkml:trace contextRef="#ctx0" brushRef="#br0" timeOffset="175545.8403">21961 14037 0,'0'0'0,"0"0"0,0 0 0,0 0 15,0 0-15,0 0 16,0 0-16,14 0 15,-3 0-15,15 0 0,-3 0 0,1 0 16,0 0-16,-3 2 16,-2 0-16,1 2 0,0-1 15,-3 3-15,1-2 0,-18-4 16,0 0-16,13 13 16,0-4-16,-6 5 0,-1-3 15,-4-1-15,-2 0 0,-2-2 16,0 0-16,-2 2 15,-2-3-15,3 1 0,-1 1 16,-3-2-16,2 1 0,-1-3 16,0 1-16,1 0 15,-4-2-15,3 1 0,1-3 16,-1-1-16,0-1 16,2 2-16,0-2 0,2 0 15,0 0-15,2 0 0,-2 0 16,4-2-16,0 1 0,2 1 31,-2-2-31,4 2 0,-2-2 16,4 2-16,-3-3 0,6 6 15,-4-3-15,5 2 0,0 0 16,1 1-16,-2-1 0,5 4 16,-5 1-16,3 0 15,-2-2-15,-3 5 0,1 0 16,-2 0-16,-2 0 0,-5 5 15,1 0-15,-2 0 0,-2 0 16,-1 3 0,-3-2-16,-3 6 0,-2-3 0,0-1 15,-1 0-15,-2-1 0,0 0 16,-2-4-16,-2 1 0,1-2 16,-1 0-16,-1-3 15,-1 1-15,0-3 0,2-1 16,-2 1-16,-2-3 0,22-4 15,0 0-15,-22 4 16,0-1-16,22-3 0,0 0 16,0 0-16,0 0 0,-19 3 15,0-3-15,6-4 16,0-2-16,9-2 0,-1-2 16,7-2-16,-1-1 0,5 1 15,0 0-15</inkml:trace>
  <inkml:trace contextRef="#ctx0" brushRef="#br0" timeOffset="176150.5747">22790 13936 0,'0'0'0,"0"0"0,0 0 0,0 0 31,0 0-31,0 0 0,0 0 16,-7 4-16,-3-1 0,-10 10 15,0-1-15,3 8 16,-1-3-16,3 4 0,-2 0 16,2 3-16,-1-1 0,1 1 15,-1-1-15,3 0 16,-2-1-16,15-22 0,0 0 16,-7 25-16,-3 0 0,10-25 15,0 0-15,-3 25 16,-4-2-16,7-1 0,0-1 0,4-3 15,0 0-15,6-3 16,-3-1-16,6 0 0,-2-2 16,4-3-16,-1 2 0,5-4 15,-1 1-15,3-2 16,-2 0-16,3-1 0,0 0 16,0-1-16,2-2 0,1-1 15,-1-1-15,2 0 16,-4 0-16,5-1 0,-4-1 15,1-1-15,-2 0 0,-1-1 16,0-1-16,1-2 16,-3 1-16,1-1 0,-2-1 15,-2-5-15,-3 2 0,-2-3 16,-2-2-16,-3-1 16,-3-1-16,1 0 0,-1 1 15</inkml:trace>
  <inkml:trace contextRef="#ctx0" brushRef="#br0" timeOffset="176543.1701">22928 13795 0,'0'0'0,"0"0"15,0 0 1,0 0-16,0 0 0,0 0 16,0 0-16,-2 14 15,-2-2-15,-2 15 0,0 1 16,2 7-16,-1-1 0,1 12 16,-2 2-16,2 1 15,-1 0-15,-1 4 0,0-2 16,1 8-16,-4-2 15,2 5-15,-1 1 0,1 2 16,-2 0-16,1-1 0,-1-4 16,-1 1-16,0-1 0,3-4 15,-1 0-15,3-5 0,0-1 16,1-5-16,0-2 0,0-6 16,1 1-16,1-15 0,-2 1 15</inkml:trace>
  <inkml:trace contextRef="#ctx0" brushRef="#br2" timeOffset="203778.6043">5351 16355 0,'0'0'0,"0"0"31,0 0-31,0 0 0,0 0 16,0 0-16,0 0 15,0 0-15,0 0 0,0 0 16,0 0-16,0 0 0,0 0 16,0 0-16,0 0 15,0 0-15,0 0 0,0 0 16,0 0-16,0 0 15,0 0-15,0 0 0,0 0 16,0 0-16,0 0 0,0 0 16,0 0-16,7 0 0,1 0 15,6 0-15,-3 0 16,4 0-16,-2 0 0,3 0 16,-1-3-16,3 3 15,-6-2-15,3 4 0,-2-2 16,0 3-16,1-3 0,1 4 0,1-2 0,0 2 31,0-1-31,-16-3 0,0 0 16,17 6-16,-1 0 0,-16-6 15,0 0-15,0 0 16,0 0-16,15 10 0,-1-3 16,-14-7-16,0 0 0,9 10 15,-2 1-15,-2-2 16,-3-2-16,-2 3 0,0-2 15,-2 2-15,-3-2 0,1 2 16,-1-2-16,-2 0 16,0 0-16,-2 0 0,1-2 15,1-1-15,0 1 0,-2-1 16,1 2-16,-1-1 0,-2-2 16,3 0-16,-3 0 0,2-1 15,-3 2-15,0-2 16,0-1-16,-1 2 0,0 0 15,-2 0-15,3-2 0,-1 2 16,-1 0-16,1 0 0,0-2 16,4 2-16,-4-1 15,4 2-15,0-2 16,0 1-16,1-1 0,3-1 0,-1-1 0,2 1 16,-2 1-16,3-2 15,-2 1-15,3 1 0,0-2 16,0 2-16,1-3 0,1 1 15,-2-1-15,2 2 16,0-2-16,0 2 0,0-2 16,2 0-16,-1 0 15,3 2-15,-2-2 0,3 2 16,-2-2-16,3 3 0,-2-3 31,2 0-31,-1 0 0,3 0 16,-1 0-16,-7 0 0,0 0 15,9 3-15,0-3 16,4 2-16,-2-2 0,2 2 0,0 0 0,3 0 16,-2-2-16,3 4 15,-1-2-15,10 2 0,-2 0 16,5 0-16,1 0 0,3 4 16,2-3-16,7 7 15,-1-2-15,1 4 0,-2-3 16,-40-11-16,0 0 0,33 14 15,-2 0-15,-31-14 16,0 0-16,0 0 0,0 0 16,0 0-16,0 0 0,20 10 15,-1-3-15,-5-7 16,-3-2-16,-1 1 0,-2-1 16</inkml:trace>
  <inkml:trace contextRef="#ctx0" brushRef="#br2" timeOffset="207021.4737">6235 16365 0,'0'0'0,"0"0"0,0 0 0,0 0 16,0 0-16,0 0 15,0 0-15,4 3 0,-2-1 16,7 6-16,-1-2 16,2 1-16,-2 3 0,-3-5 15,1 1-15,-2-3 0,-2 0 16,1-2-16,-1 2 15,-1-2-15,1-1 0,1 0 16,-3 0-16,2 0 0,-2-1 31,0-2-31,0 2 0,0-3 0,-2-3 0,2 4 16,-3-4-16,3 4 16,-2-3-16,1 0 0,-1 0 15,-3 2-15,1 0 0,0 1 16,-1-1-16,-3 2 15,0-2-15,-4 4 0,1-3 16,-3 6-16,-1-3 0,-2 4 16,2-2-16,-1 4 0,1-3 15,-1 5-15,1-2 0,-1 4 16,-2-2-16,6 4 16,-2-1-16,7 1 0,-2 0 15,7 0-15,0-1 16,4 1-16,-2 0 0,6 1 15,1 0-15,2-4 0,1 1 16,2-2-16,0-1 0,1-1 16,0 0-16,-2-2 15,0-2-15,-2 0 0,-1 0 16,-1-2-16,2 0 0,-4 0 16,1 0-16,-2-2 15,-1 0-15,1 2 0,0-2 16,1 0-16,-1-1 0,-1-2 15,1 2-15,2-2 16,-2-4-16,1 1 0,0-2 16,1 2-16,-3-2 0,1 3 15,0-3 1,-2 2-16,0 0 0,2 2 0,-2 1 0,0 1 16,0-2-16,0 3 15,-2 0-15,2 1 0,-2-2 16,4 2-16,-2-1 0,0 3 31,-2-1-31,1-2 0,1 2 16,0 1-16,-2 0 0,2 0 15,-2-2-15,0 4 16,0-2-16,-2 4 0,0 0 16,-1 4-16,-1-2 15,0 4-15,0-1 0,0 3 16,-2 0-16,2 2 0,-2-3 15,3 6 1,-3-3-16,2 0 0,-3 2 0,6 0 16,-3-1-16,2 3 0,0-2 15,2 2-15,0 0 16,0-18-16,0 0 0,4 13 16,0 1-16,1-6 0,0 0 15</inkml:trace>
  <inkml:trace contextRef="#ctx0" brushRef="#br2" timeOffset="207256.408">6372 16841 0,'0'0'0,"0"0"0,0 0 0,0 0 15,0 0-15,0 0 16,0 0-16,0 10 0,0 0 16,0 10-16,0 0 0,4-2 15,-2-1-15,4-5 16,-2-1-16</inkml:trace>
  <inkml:trace contextRef="#ctx0" brushRef="#br2" timeOffset="207805.6283">6803 16504 0,'0'0'0,"0"0"16,0 0-16,0 0 15,0 0-15,0 0 0,0 0 16,0 0-16,0 0 0,-7 3 16,-3-1-16,-4 11 15,-1-4-15,3 7 0,1-2 16,4-1-16,-2-1 15,6 2-15,-1-1 0,4-1 16,0 0-16,4 3 0,-3-4 16,5 1-16,2 0 15,3-1-15,-1-2 0,4 0 16,-3-3-16,1 0 16,0-3-16,-1 0 0,1-3 15,-2 0-15,-3 0 0,1-3 16,-1 2-16,-2 1 0,1-2 15,-2-1-15,-1 0 16,1 1-16,-1-2 0,-1 0 16,0-1-16,-4 0 0,0-1 15,-3-2-15,2 1 16,-1-1-16,-2 0 0,0 2 16,-2-1-16,0-2 0,1 2 15,1 1-15,0 0 16,6 1-16,-1 1 0,1 2 15,0 1-15</inkml:trace>
  <inkml:trace contextRef="#ctx0" brushRef="#br2" timeOffset="208308.9297">7047 16567 0,'0'0'0,"0"0"16,0 0-16,0 0 0,0 0 16,0 0-16,0 0 0,-6 7 15,-3-1-15,0 6 0,-1 0 16,7-1-16,-3-1 15,6 1-15,-3-2 0,6 3 16,-3 0-16,6 0 16,-3-3-16,5 1 0,0 0 15,2-2-15,-1-1 16,3-1-16,-2 0 0,-2-2 16,-1-2-16,1 0 0,0-2 15,-2 0-15,0 0 0,-1-2 16,-1 0-16,1 1 15,-1-2-15,-2 0 0,-1-1 16,-1-1-16,0 2 0,0-1 16,-1-2-16,-1 1 15,-2 0-15,1 1 0,-1-1 16,2 0-16,-1 2 0,1 1 16,-2-2-16,4 2 15,0 0-15,4 2 0,-1 0 16,3 4-16,-1-2 15</inkml:trace>
  <inkml:trace contextRef="#ctx0" brushRef="#br2" timeOffset="208789.1893">7321 16600 0,'0'0'0,"0"0"0,0 0 0,0 0 32,0 0-32,0 0 0,0 0 15,0 0-15,0 0 0,0 0 16,0 0-16,-10 7 16,0 1-16,-3 4 0,-2 1 15,8-1-15,-2 3 0,7-3 16,0-1-16,6 1 0,-3-2 15,7 3-15,-1-1 16,6 0-16,-2 0 0,7-3 16,-1 0-16,9-3 15,0-1-15,0-5 0,-4 0 16,0-3-16,0-3 0,-5-2 16,-1 0-16,-5-2 15,2-2-15,-6 5 0,-1-4 16,-2 4-16,-1-4 0,-1 2 15,-2-1-15,-2 1 16,-1-1-16,-1 0 0,-2 0 16,-3 1-16,-2-4 0,0 5 15,-2-2-15,-5 3 0,0-3 16,-1 2-16,-1 0 0,3 4 16,-1 0-16,5 4 15,-4-1-15</inkml:trace>
  <inkml:trace contextRef="#ctx0" brushRef="#br2" timeOffset="209479.636">5215 17030 0,'0'0'0,"0"0"0,0 0 0,0 0 16,0 0-16,0 0 0,0 0 15,14 4-15,-2-2 16,16 7-16,-1-4 0,8 1 16,-2-3-16,16 1 0,-1 1 15,5-3-15,-2 1 16,-1-3-16,2-3 0,-7 2 15,0 0-15,-7 1 0,2-3 16,-5 1-16,-1 1 16,-8-2-16,-2 0 0</inkml:trace>
  <inkml:trace contextRef="#ctx0" brushRef="#br2" timeOffset="210463.1711">6264 17126 0,'0'0'0,"0"0"16,0 0-16,0 0 0,0 0 15,0 0-15,0 0 0,0 0 16,0 0-16,0 0 15,0 0-15,0 0 0,0 0 16,0 0-16,0 0 0,0 0 16,0 0-16,0 0 15,0 0-15,0 0 0,0 0 16,0 0-16,0 0 16,0 0-16,0 0 0,-6-2 15,-2-2-15,-5 1 0,-3-2 16,3 4-16,-3-4 0,4 4 15,-2-2-15,3 2 16,-1-1-16,2 4 0,-1-1 31,5 3-31,0 1 0,3-1 16,0-1-16,5 1 0,-2 0 16,4 3-16,-2-4 0,4 1 15,-2 0-15,5 2 16,-1-2-16,4 0 0,-3-3 15,4 2-15,-2-3 0,2 0 16,0 0-16,-2 0 16,-2-3-16,2 2 0,-2-3 15,-1 2-15,0-2 0,-2 0 16,-2 0-16,0 0 16,-1 1-16,1 0 0,-2-1 15,2 2-15,-1-2 0,-1 4 16,-1-2-16,1 2 15,-2-1-15,3 1 0,-3-2 16,0 2-16,0 0 0,0 2 16,0-2-16,-3 1 15,1 1-15,1 2 0,-1 1 16,-1 2-16,-1-1 0,0 4 16,0-3-1,1 4-15,-3 0 0,0 1 0,0 0 16,0 2-16,0 0 0,3-1 15,-3-1-15,2 2 0,-1 0 16,2 1-16,-1-1 0,4-14 16,0 0-16,-2 14 15,0-1-15,2-13 0,0 0 16,0 0-16,0 0 0,0 0 16,0 0-16,0 14 15,0 0-15,4-4 0,-2-3 16,5-3-16,0 0 15,0-6-15,1 0 0,0-2 16,0 1-16</inkml:trace>
  <inkml:trace contextRef="#ctx0" brushRef="#br2" timeOffset="210651.161">6396 17352 0,'0'0'0,"0"0"16,0 0-16,0 0 0,0 0 15,0 0-15,0 0 16,0 0-16,0 0 0,0 10 16,-2 0-16,0 8 0,0 0 15,0-6-15,-1 1 16,6-8-16,-1 1 0,6-3 16,-3-1-16,3-2 0,1 0 15</inkml:trace>
  <inkml:trace contextRef="#ctx0" brushRef="#br2" timeOffset="211141.9482">6674 17190 0,'0'0'0,"0"0"16,0 0-16,0 0 0,0 0 15,0 0-15,0 0 0,0 0 16,0 0-16,-6 7 16,-2-2-16,-2 8 0,-1-1 15,4-3-15,2 1 0,3 2 16,0-2-16,6 2 16,-2-2-16,6 1 0,-2 0 15,3-3-15,1 3 0,4-5 16,-1-1-16,3-1 15,-3-2-15,3-2 0,-5-2 16,1-2-16,-2-1 0,-3-1 16,1-2-16,-2 0 0,-2 1 15,0 0-15,0 1 16,-2 1-16,-2-1 0,1 2 16,-1-2-16,-1 2 0,-1 0 15,-2 0-15,0 0 0,-2 2 16,-2-2-16,0 2 0,-1 0 15,0 4-15,0-2 16,3 2-16,1 0 0,3 2 16,-4-3-16,9 3 0,-3 1 15,5-1-15,-3-2 0</inkml:trace>
  <inkml:trace contextRef="#ctx0" brushRef="#br2" timeOffset="211561.6684">6982 17250 0,'0'0'16,"0"0"-16,0 0 0,0 0 15,0 0-15,0 0 16,0 0-16,0 0 0,0 0 31,0 0-31,0 0 0,-7 0 16,-2 0-16,-4 4 0,-4-2 15,9 8-15,-1-1 16,7 3-16,-2-2 0,6 2 16,-2-1-16,4 2 0,0-4 15,3 3-15,-1 0 16,5 0-16,-3-3 0,1-1 16,2 1-16,-2-3 0,1-1 15,-3-3-15,2 0 16,-2-2-16,-1 0 0,0 0 15,-3-2-15,2 0 0,-3 0 16,0 0-16,-2-1 0,0-1 16,0-1-16,0-1 0,-2 0 15,0 3-15,-3-3 0,3 0 16,1 0-16,1 1 16,0-2-16,1 3 0,1-2 15,5 4-15,-3-2 0,1 3 16,1-3-1</inkml:trace>
  <inkml:trace contextRef="#ctx0" brushRef="#br2" timeOffset="211921.4452">7225 17354 0,'0'0'0,"0"0"16,0 0-16,0 0 16,0 0-16,0 0 0,0 0 15,0 0-15,0 0 0,0 0 16,0 0-16,0 0 0,0 0 15,-8 4-15,-2-1 16,-3 6-16,-3 1 0,8 1 16,1 2-16,7-4 15,-2 1-15,8 0 0,-3-3 16,7 4-16,-2-4 0,6 1 16,-1 0-16,5-4 15,-3-2-15,5-4 16,0-1-16,-3-2 0,1-3 0,-5 1 15,1-4-15,-6 4 16,-3-3-16,2 2 0,-2 0 16,-1 1-16,-3-2 0,1 4 15,0-4-15,0 3 16,-2-1-16,-2 0 0,0-2 16,2 3-16,0 0 15,2 3-15,0-1 0,0 2 16,0-2-16</inkml:trace>
  <inkml:trace contextRef="#ctx0" brushRef="#br2" timeOffset="212579.5337">8042 17556 0,'0'0'0,"0"0"0,0 0 16,0 0-16,0 0 0,-7 0 15,-3 0-15,-8 2 16,-2 1-16,-1-2 0,-3 1 15,-3 2-15,-3-2 0,-3 2 16,-2 0-16,-8-2 16,-1-1-16,0 3 0,-3-3 15,-2-1-15,-1 0 0,-3 2 16,1-2-16,-4 0 16,-2 0-16,-5 0 0,1 0 15,-7 0-15,0 0 0,-14 0 16,-4 0-16,-5 0 15,-1 0-15,3 0 0,-1 0 16,6 2-16,-2 0 0,7 0 16,-2 0-16,6 2 15,-1-2-15,1 4 0,-3-2 16,1 1-16,-1-2 16,-2 7-16,2-3 0,4 3 15,-2-2-15,7-1 0,-1 1 16,6 1-16,-1-2 0,7 1 15,0 0-15,11-1 16,-4-1-16,10 3 0,-3-3 16,7 0-16,-1-1 15,10 1-15,-1 0 0,30-6 16,0 0-16,0 0 0,0 0 16,0 0-16,0 0 0,-10 3 15,0 0-15,16-3 16,1-3-16,2 2 0,-1-1 15</inkml:trace>
  <inkml:trace contextRef="#ctx0" brushRef="#br2" timeOffset="213760.0271">5482 17730 0,'0'0'0,"0"0"0,0 0 16,0 0-16,0 0 16,0 0-16,0 0 0,0 0 15,0 0-15,0 0 16,0 0-16,0 0 31,0 0-31,10 0 0,0-3 0,7 2 16,1-1-16,-3 0 15,1-2-15,-1-1 0,0 1 16,0 3-16,-1-1 0,-1 2 16,0-2-16,-4 2 15,1-2-15,-1 2 0,-3-2 16,-1 2-16,-1 0 0,0 0 16,0 0-16,-1 0 15,1 0-15,-1 2 0,-1 0 16,2 2-16,-1-3 0,1 2 15,-2-2-15,0 6 16,0-3-16,0 2 0,0 0 16,0 1-16,-2-1 0,-2 1 15,-2 2-15,0 0 16,0 0-16,-3 0 0,-4-1 16,2 1-16,-2 2 0,-4-1 15,1-3-15,0 3 0,-1-2 16,-3 2-16,1-1 15,1 2-15,-1-4 0,3 1 16,0-2-16,0 0 16,3-2-16,1 0 0,0 0 15,4 0-15,-1-2 0,1-1 16,-1 2-16,4-1 0,-1-2 16,2 1-16,-1-1 15,6 3-15,-3-3 0,4 0 16,0-3-16,4 3 0,-2-1 15,5 1-15,0-2 16,2 2-16,-2-3 0,5 3 16,-3-1-16,5 1 0,-1 0 15,-17 0-15,0 0 16,24 0-16,-2 0 0,-22 0 16,0 0-16,0 0 0,0 0 15,0 0-15,0 0 16,20 0-16,-2-2 0,-18 2 15,0 0-15,0 0 16,0 0-16,0 0 0,0 0 16,18-2-16,-3 0 0,3-2 15,-1-1-15,1 0 0,-3-1 16,1 2-16,0 0 0</inkml:trace>
  <inkml:trace contextRef="#ctx0" brushRef="#br2" timeOffset="214315.4758">6029 17761 0,'0'0'0,"0"0"0,0 0 0,0 0 15,0 0-15,0 0 0,0 0 16,-8 4-1,-2-2-15,-7 10 0,-3-3 0,7 5 16,-3 0-16,6 0 16,-2-3-16,4 6 0,-1-2 15,3 0-15,-2 1 0,6 0 16,-2-2-16,6 0 0,0-3 16,5 0-16,-2 0 15,7-2-15,0 2 0,1-4 16,0 1-16,3-2 15,0-2-15,2-4 0,-2 0 16,2-2-16,0-2 0,-1-2 16,0 0-16,-3-1 0,0-4 31,-6 4-31,-1 0 0,-1 0 16,0-1-16,-2 2 0,0-1 15,0 0-15,-2 2 16,0-1-16,-1 0 0,-1 0 15,0 0-15,0 0 0,-1 0 16,-3 0-16,0 0 16,-2 3-16,-2-3 0,0 0 15,-1 0-15,-1 0 0,0 0 16,-1 2-16,2-2 0,0 2 16,0-1-16,3 0 15,-1 0-15,4 3 0,-1-2 16,6 4-1,-2-2-15,7 2 0,-4-2 0,3 2 16,0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07:37.37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10652 16307 0,'0'0'0,"0"0"0,0 0 0,0 0 16,0 0-16,0 0 0,0 0 31,0 0-31,0 0 0,0 0 16,0 0-16,0 0 15,0 0-15,0 0 0,0 0 16,0 0-16,0 0 0,0 0 16,0 0-16,0 0 15,0 0-15,11 0 0,1 0 16,12 0-16,-1 0 0,-2 0 15,1 0-15,0 0 16,-2 0-16,0 2 0,-1 0 16,-1 4-16,-2-1 15,1 4-15,-2-2 0,-15-7 0,0 0 16,12 12-16,-3 0 0,-9-12 16,0 0-16,6 14 0,1-2 15,-7 2-15,0-2 16,-3-1-16,1 1 0,-2 0 15,-1-2-15,-1-1 0,-2 1 16,0 0-16,0 0 16,-1-2-16,-4-1 0,4 2 15,-2-2-15,0 1 0,0-2 16,0 0-16,-4-1 16,4 0-1,-3-2-15,3 2 0,-2-2 16,1 1-16,-1 0 0,0 2 15,2-2-15,11-4 16,0 0-16,-11 4 0,-3 0 0,14-4 16,0 0-16,0 0 15,0 0-15,0 0 0,0 0 16,-12 4-16,0 0 0,12-4 16,0 0-16,0 0 15,0 0-15,0 0 0,0 0 16,-10 3-16,-1 2 0,11-5 15,0 0-15,0 0 0,0 0 16,0 0-16,0 0 16,-8 3-16,0 0 0,8-3 15,0 0-15,0 0 0,0 0 0,0 0 16,0 0-16,-6 4 16,1-2-1,5-2-15,0 0 0,0 0 16,0 0-16,0 0 15,0 0-15,-4 1 0,0 1 16,4-2-16,0 0 0,0 0 16,0 0-16,0 0 15,0 0-15,-2 3 0,-3-3 16,5 0-16,0 0 0,0 0 16,0 0-16,0 0 15,0 0-15,-1 1 0,-1-1 16,2 0-16,0 0 0,0 0 15,0 0 1,0 0-16,0 0 0,-2 2 0,0-2 16,2 0-16,0 0 0,0 0 15,0 0-15,0 0 0,0 0 16,-2 0-16,0 0 16,2 0-16,0 0 0,0 0 15,0 0-15,0 0 0,0 0 16,0 3-16,-2-3 15,2 0-15,0 0 0,0 0 16,0 0-16,0 0 0,0 0 16,0 0-16,-2 0 15,2 0-15,0 0 0,0 0 16,0 0-16,0 0 16,0 0-16,0 1 15,0-1-15,0 0 0,0 0 0,0 0 16,0 0-16,0 0 0,0 0 15,0 0-15,-2 0 0,2 0 16,0 0-16,0 0 0,0 0 16,0 0-16,0 0 15,0 0-15,0 0 0,0 0 16,0 0-16,0 0 16,0 0-16,0 0 0,0 0 15,0 0-15,-1 0 0,1 0 16,0 0-16,0 0 15,0 0-15,0 0 0,0 0 16,0 0-16,0 0 0,0 0 16,0 0-16,0 0 15,0 0-15,0 0 0,0 0 16,0 0-16,0 0 0,0 0 16,0 0-16,0 0 15,0 0-15,0 0 0,0 0 0,0 0 16,0 0-16,0 0 0,0 0 15,0 0-15,0 0 16,0 0-16,0 0 0,0 0 16,0 0-16,0 0 15,0 0-15,0 0 0,0 0 16,0 0-16,0 0 0,0 0 16,0 0-16,0 0 15,0 0-15,0 0 0,0 0 31,0 0-31,0 0 0,0 0 16,0 0-16,0 0 0,0 0 16,0 0-16,0 0 0,0 0 15,0 0-15,1 0 16,-1 0-16,0 0 0,0 0 16,0 0-16,0 0 0,0 0 15,0 0-15,2 3 16,-2-3-16,0 0 0,0 0 15,0 0-15,0 0 0,0 0 16,0 0-16,2 0 0,0-3 16,-2 3-16,0 0 15,0 0-15,0 0 0,0 0 16,0 0-16,6-1 16,-2-2-16,-4 3 0,0 0 15,0 0-15,0 0 0,0 0 16,0 0-16,8 0 0,-2-2 15,-6 2 1,0 0-16,0 0 0,0 0 0,11 0 16,-1-1-16,-10 1 0,0 0 15,0 0-15,0 0 0,0 0 16,0 0-16,14 0 16,-3 0-16,-11 0 0,0 0 15,0 0-15,0 0 0,14 0 16,0 0-16,-14 0 0,0 0 15,0 0-15,0 0 0,14 0 16,-1-3-16,-13 3 16,0 0-16,14 0 0,-1-2 15,-13 2-15,0 0 16,0 0-16,0 0 0,15 0 16,3-1-16,-18 1 0,0 0 31,18-2-31,-3-1 0,-15 3 15,0 0-15,20 0 16,-2-1-16,-18 1 0,0 0 16,0 0-16,0 0 0,20 0 15,0-3-15,-1 3 0,1 0 16,-20 0-16,0 0 0,20 0 16,-3 0-16,-17 0 15,0 0-15,21 0 16,-4 0-16,-17 0 0,0 0 0,0 0 15,0 0-15,20 0 0,-1 0 0,-19 0 16,0 0-16,0 0 0,0 0 16,19 0-16,-1 0 15,-18 0-15,0 0 0,0 0 16,0 0-16,0 0 0,0 0 16,19 0-16,-1 0 15,-18 0-15,0 0 0,0 0 16,0 0-16,0 0 0,0 0 15,16 0-15,-1 0 16,-15 0-16,0 0 0,0 0 16,0 0-16,0 0 15,0 0-15,10 0 0,-2 0 16,-8 0-16,0 0 0,0 0 16,0 0-16,0 0 15,0 0-15,8 0 0,-1 0 16,-7 0-16,0 0 0,0 0 15,0 0-15,0 0 16,0 0-16,4 0 0,0-2 16,-4 2-16,0 0 0,0 0 31,0 0-31,0 0 0,0 0 16,2-1-16,0-2 15,-2 0-15,0-1 0,0 0 16,0-2-16</inkml:trace>
  <inkml:trace contextRef="#ctx0" brushRef="#br0" timeOffset="1071.2682">11386 16207 0,'0'0'0,"0"0"0,0 0 16,0 0-16,0 0 0,0 0 16,0 0-16,0 0 15,0 0-15,-1 12 0,-3-2 16,-3 7-16,1 1 16,1-2-16,-3-1 0,3 1 15,-2-2-15,3-2 0,0-2 16,3-1-16,-1 0 0,2-2 15,-2 1-15,0-4 0,-2-2 16,2-4-16,-2-2 16,3-2-16,-4 0 0</inkml:trace>
  <inkml:trace contextRef="#ctx0" brushRef="#br0" timeOffset="1600.3812">11343 16268 0,'0'0'0,"0"0"16,0 0-16,0 0 0,0 0 16,0 0-16,0 0 0,0 0 15,0 0-15,0 0 16,0 0-16,12 0 0,-2 0 31,10 2-31,-3 0 0,2 1 16,-1-3-16,-1 3 0,-1-1 15,1-1-15,-1-1 16,-3 0-16,1 0 0,-1 3 16,-1-3-16,0 0 0,-1 0 15,-1 0-15,-2 0 0,0 0 16,-1 0-16,-3 0 16,2 0-16,-2 0 0,-2 0 15,0 2-15,-1 0 0,1 1 16,-2-1-16,0 0 15,-2 0-15,1 2 0,-3 0 16,0 2-16,-4 0 0,1 6 16,-3-3-16,0 8 15,0-4-15,-1 5 0,-3 0 16,3 1 0,-2-1-16,2 2 0,0-3 0,11-17 15,0 0-15,-11 20 0,0-3 16,11-17-16,0 0 0,-8 19 15,-2 2-15,10-21 16,0 0-16,-6 19 0,-1-1 16,7-18-16,0 0 0,-2 17 15,-2-1-15,4-16 0,0 0 16,0 12-16,-2-2 0,2-5 16,0 0-16</inkml:trace>
  <inkml:trace contextRef="#ctx0" brushRef="#br0" timeOffset="1881.8489">11665 16677 0,'0'0'0,"0"0"16,0 0-16,0 0 0,0 0 15,0 0 1,0 0-16,0 0 0,0 0 0,0 0 16,0 0-16,0 0 0,0 0 15,2 8-15,0 0 0,2 1 16,0-1-16,1-11 16,0 2-16,5-5 0,-3-1 15,1 1-15,0 0 0</inkml:trace>
  <inkml:trace contextRef="#ctx0" brushRef="#br0" timeOffset="2733.848">11967 16425 0,'0'0'0,"0"0"0,0 0 0,0 0 31,0 0-31,0 0 0,0 0 16,8 0-16,-3-2 0,5-2 0,0 0 15,-4 1-15,0-2 0,-3 4 16,-1-1-16,0 0 0,-2 1 16,0 1-16,-2-4 0,0 2 15,-1 1-15,-1-5 16,0 0-16,0 0 0,0 0 16,1 1-16,-4-1 0,3 2 15,0-1-15,-1 2 16,-1-3-16,1 2 0,-4 0 15,3 0-15,-1 0 0,-1 2 16,0-2-16,0 2 16,1 1-16,-1 1 0,-2 0 31,2 1-31,-1 1 0,0 4 16,0-2-16,1 1 0,0 2 15,2 2-15,-3 0 0,4 2 16,-1-1-16,2 1 15,-1 2-15,5 1 0,0-3 16,0 1-16,0-2 0,5 0 16,-3-3-16,2-1 15,0 0-15,1 0 0,1-2 16,3 0-16,-1-2 0,1-2 16,1 0-16,2-2 15,-2-2-15,2-2 0,-1 0 16,1-2-16,-2-1 0,1-1 15,-1-3 1,2 2-16,-2-2 0,1 0 0,-1-2 16,-2 3-16,-1 0 0,-1 5 15,-1-4-15,-1 8 16,-1-4-16,1 4 0,-2-1 0,0 2 16,0-1-16,-2 3 0,-2-3 15,2 3-15,-2 0 16,0 4-16,0 0 0,0 3 15,-1 2-15,1 0 16,-3 1-16,1 4 0,0 0 16,1 2-16,-3-3 0,2 5 15,-1 0-15,-2 5 16,1 1-16,1-1 16,-1 1-16,2-1 0,-1 1 0,0-1 0,1-1 15,2 0-15,-2 0 16,4-22-1,0 0-15,0 21 16,-2-2-16,2-19 0,0 0 16,0 20-16,0 0 0,0-20 15,0 0-15,2 14 0,-2-3 16,2-8-16,-2-3 0,0-3 16,0 1-16</inkml:trace>
  <inkml:trace contextRef="#ctx0" brushRef="#br0" timeOffset="3475.5909">12307 16150 0,'0'0'0,"0"0"16,0 0-16,0 0 0,0 0 16,0 0-1,0 0-15,0 0 0,0 0 16,0 0 0,0 0-16,-6 10 0,-1-1 0,-2 8 15,-2-2-15,2 3 0,-1 0 16,2 1-16,1 0 0,0 5 15,-1-1-15,3 4 0,-1-2 16,4 3-16,-2-3 0,1 3 16,0-3-16,3 1 15,0-1-15,2-1 0,-1-3 16,4 1-16,-1-1 0,2 0 16,-3-4-16,-3-17 15,0 0-15,8 16 0,-2-1 16,-6-15-16,0 0 0,12 12 15,0 0-15,-12-12 16,0 0-16,15 6 0,-2 0 0,1-6 31,-3 0-31,1-4 0,0-3 16,-12 7-16,0 0 0,9-7 16,1-3-16,-2-1 15,-2-1-15,-6 12 0,0 0 16,4-10-16,0-1 0,-4 11 0,0 0 0,0-12 15,0-1-15,-4 1 16,0 1-16,-2 1 0,-2 0 16,8 10-16,0 0 0,-8-8 15,-1-1-15,9 9 16,0 0-16,-13-8 0,2 0 31,11 8-15,0 0-16,-11-4 0,-3-2 0,14 6 0,0 0 15,-14-1-15,-2-5 16,16 6-16,0 0 0,-12 6 16,0-5-16,12-1 0,0 0 15,-6 2-15,-2 0 0,7-2 16,-3-2-16,2 0 0,0 1 0</inkml:trace>
  <inkml:trace contextRef="#ctx0" brushRef="#br0" timeOffset="4119.4196">12514 16338 0,'0'0'0,"0"0"16,0 0-16,0 0 0,0 0 15,0 0-15,0 0 0,0 0 16,0 0-16,-2 12 16,-2-1-16,0 12 0,1-1 15,1 1-15,-2-1 0,2 1 16,0-1-16,2 0 16,0-3-16,4 0 0,-2-1 15,-2-18-15,0 0 16,7 16-16,-1 0 0,6-4 15,-2 0-15,-10-12 0,0 0 16,16 6-16,-3-1 16,-13-5-16,0 0 0,18 2 15,-3-2-15,3-2 0,-3 1 16,1-3-16,-2-2 16,-3 0-16,-1-3 0,3 1 15,-3-1-15,0-1 16,-3-2-16,1 1 0,-2 0 15,-2 0-15,0-1 0,-2 0 16,-2-1-16,0 1 0,0-2 16,0 2-16,-2-1 15,0 1-15,-2 0 0,-1 3 16,2-4-16,-3 5 0,0-5 16,1 5-16,-3-2 15,0 2-15,-3-2 0,2 5 16,-2-4-16,2 4 0,-3-1 15,2 4-15,-1-1 0,-2 3 16,0-3-16,2 6 16,-3-3-16,4 3 0,-1 1 15,0 1-15,2 2 0,1-4 16,-2 2-16,4-4 0,-1-1 16</inkml:trace>
  <inkml:trace contextRef="#ctx0" brushRef="#br0" timeOffset="7516.6511">10418 16905 0,'0'0'0,"0"0"0,0 0 0,0 0 31,0 0-31,0 0 0,0 0 15,0 0-15,0 0 0,0 0 16,0 0-16,12 0 0,-2 0 16,10 1-16,-1 1 0,0 1 15,-1-2-15,-1 1 16,1 1-16,2-1 0,-2-1 16,2 3-16,-3-3 15,1 2-15,-1-1 0,-17-2 16,0 0-16,14 1 0,-2 2 15</inkml:trace>
  <inkml:trace contextRef="#ctx0" brushRef="#br0" timeOffset="8551.2445">11448 16867 0,'0'0'0,"0"0"0,0 0 16,0 0-16,0 0 0,0 0 15,0 0-15,0 0 0,0 0 16,0 0-16,0 0 0,0 0 31,0 0-31,0 0 0,0 0 16,0 0-16,0 0 0,0 0 15,0 0-15,-6-2 0,-2-2 16,-5-2-16,-5 0 0,5 2 16,0-1-16,1 1 15,0-1-15,2 4 0,-1-1 16,1 2-16,-2 0 0,1 3 15,-1 0-15,4 3 16,-2-3-16,5 6 0,-3 0 16,3 5-16,1-1 0,4 0 15,-1-2-15,2-1 16,-1-1-16,4 1 0,-1-2 16,3 2-16,-2-1 0,3-2 15,-1 1-15,2-1 16,0-2-16,1-1 0,-1-1 15,4 0-15,-2-3 0,1 0 16,-1 0-16,2-3 0,-3 0 16,3 1-16,-2-2 0,-1 1 15,1-4-15,-1 3 0,-1-2 16,-1 2-16,-2 0 16,1 1-16,-2-1 0,-1 1 15,-1 0-15,2 0 0,-2 1 16,0-2-16,1 2 0,-1 1 15,0-2-15,-1 2 16,1-1-16,2-1 0,-2 0 16,0 0-16,0 2 0,2-1 15,-3-1-15,1 1 16,-2-1-16,2 3 0,0-2 16,1 4-16,-1-2 15,0 6-15,0-2 0,-1 6 16,-1-3-16,0 7 0,0-1 15,0 2-15,-1 1 32,1 2-32,-2-3 0,2 5 0,-2-2 0,2 3 15,-2-1-15,2-20 16,0 0-16,0 0 0,0 0 16,0 0-16,0 0 0,0 19 15,-3-1-15,3-18 16,0 0-16,-2 14 0,0-1 15,-1-7-15,-1-1 0,-2-5 16,-1-3-16,-2 1 16,1-2-16</inkml:trace>
  <inkml:trace contextRef="#ctx0" brushRef="#br0" timeOffset="10096.985">10042 17313 0,'0'0'0,"0"0"16,0 0-16,0 0 0,0 0 16,0 0-16,0 0 15,0 0-15,0 0 0,0 0 16,0 0-16,0 0 0,0 0 16,12 2-16,-1 0 0,11 0 15,-1-1-15,1 2 16,0-1-16,-1 0 0,1-2 15,0 0-15,-2 0 0,0 2 16,0-2-16,2 0 0,-3 0 16,4 0-16,0 0 0,-2 0 15,1 0-15,1 0 16,-2 0-16,5 0 0,-3 0 16,3 0-1,-2 0-15,2 0 0,-1-2 16,0 4-16,-1-2 15,-1 2 1,0-2-16,3 2 0,-1-2 0,4 2 16,-4-2-16,3 2 0,-1-2 15,2 1-15,-2-1 0,2 2 16,0-2-16,4 0 16,-2 0-16,0 0 0,0-2 15,0 2-15,1-1 0,-1 1 16,2-2-16,0 2 15,-2-2-15,8 0 0,0-2 16,-1 2-16,3-3 0,-2 5 16,-2-1-16,-2 1 0,0-2 15,2 2-15,-2-2 0,0 0 16,0 1-16,0-2 16,-2 2-16,3-2 15,-2 0-15,-1 3 0,0 0 0,0-1 16,0-1-16,2 0 15,1 0-15,-1 0 0,-2-1 16,3 0-16,-3 0 0,2 3 0,-1-3 16,-1 2-16,0-1 0,1-1 31,-1 2-31,0-1 0,-1 0 16,1 0-16,-2-3 0,2 4 15,-2-2-15,-1 2 16,-1-1-16,-4 2 0,-2-2 15,-1 2-15,-1 0 16,1 2-16,-1-2 0,0 2 16,1-2-16,-2 0 0,-1 0 15,2 1-15,-3 2 0,-18-3 16,0 0-16,0 0 16,0 0-16,17 1 0,1 2 15,-18-3-15,0 0 0,0 0 16,0 0-16,0 0 15,0 0-15,13 4 0,-1-2 16,-12-2-16,0 0 0,4 0 16,-2 0-16,-4-4 15,-2-1-15,-1 1 0,0-1 0</inkml:trace>
  <inkml:trace contextRef="#ctx0" brushRef="#br0" timeOffset="11577.0036">10898 17519 0,'0'0'0,"0"0"0,0 0 0,0 0 15,0 0-15,0 0 16,0 0-16,0 0 0,0 0 16,0 0-16,0 0 0,0 0 15,0 0-15,0 0 0,0 0 16,0 0-16,0 0 0,0 0 15,0 0-15,0 0 16,0 0-16,4 4 0,-2-2 16,4 10-16,-1-2 0,-2 5 15,-1 1-15,0 2 16,0-2-16,0 2 0,0-3 16,0 2-16,0 0 0,-1-4 15,-1 1-15,0 0 16,0-3-16,0-11 0,0 0 15,0 12-15,0 0 0,0-12 16,0 0-16,0 0 16,0 0-16,0 0 0,0 0 15,0 12 1,0 0-16,0-12 16,0 0-16,0 0 15,0 0-15,0 0 0,0 0 0,0 11 16,-1-1-16,1-10 15,0 0-15,0 0 0,0 0 16,0 0-16,0 0 0,0 9 16,0 0-16,-2-5 15,0 0-15,0-3 0,0-1 16</inkml:trace>
  <inkml:trace contextRef="#ctx0" brushRef="#br0" timeOffset="13148.9065">11508 17541 0,'0'0'0,"0"0"0,0 0 16,0 0-16,0 0 0,0 0 15,0 0-15,0 0 16,0 0-16,0 0 0,0 0 16,0 0-16,0 0 0,0 0 15,0 0-15,0 0 16,0 0-16,0 0 0,0 0 15,0 0-15,0 0 0,0 0 16,0 0-16,0 0 16,0 0-16,0 0 0,0 0 15,-7 0-15,-2-3 0,-6 0 16,-1-1-16,3 0 0,-1 0 16,2 3-16,1-2 15,0 1-15,-1-2 0,1 0 16,-1 0-16,4 4 0,-1-1 15,0 1 1,2 0-16,1 0 0,-2 0 0,2 1 16,-2-1-16,3 3 0,-3-3 15,2 3-15,0-1 0,2 0 16,-2 0-16,2 4 16,-1-2-16,3 2 0,-2-1 15,1 4-15,1-3 0,4 3 16,-2-1-16,3 3 31,-1 0-31,2 1 0,-2-1 16,3 4-16,-1-2 0,2 0 15,-1 1-15,4 1 0,-3-4 16,1 2-16,1 2 0,0-2 16,0-1-16,-1 4 15,1-2-15,2 3 16,-2-1-16,1-1 0,0 1 0,-9-16 15,0 0-15,7 20 0,-1 0 0,-6-20 16,0 0-16,4 21 0,-2-1 16,-2-20-16,0 0 0,0 0 31,0 0-31,0 0 16,0 0-16,0 17 0,0 1 15,0-18-15,0 0 0,-4 11 16,-2 0-16,6-11 15,0 0-15,-3 4 0,-3-1 16,-1-3-16,2 0 16,1-3-16,0-3 0,4 6 15,0 0-15,-4-9 0,0 2 16,3-2-16,-1-4 16,4 3-16,-2-1 0,1 1 15,1 0-15,2 0 0,0 0 16,0 0-16,-1 1 0,3-1 0,1-3 15,0 5-15,-1-2 16,2-1-16,1 2 0,1-1 16,-3 0-16,4 3 0,-4-4 15,4 4-15,-1-3 0,2 2 16,-2 1-16,-1-1 16,1-1-16,2 4 0,-3-3 15,2 2-15,-2-2 0,1 2 16,0-2-16,-2 2 15,-1-1-15,2 1 0,-2 0 16,-1 0-16,0 1 0,-1 0 16,1 0-16,0-1 15,-3 3-15,1-1 0,-2 0 16,0 1-16,0-3 0,0 2 16,0-2-16,0 2 15,-2-1-15,1 4 0,-1-4 16</inkml:trace>
  <inkml:trace contextRef="#ctx0" brushRef="#br0" timeOffset="13372.2567">11896 17841 0,'0'0'0,"0"0"0,0 0 0,0 0 32,0 0-32,0 0 0,0 0 15,0 0-15,0 0 0,0 0 16,0 0-16,0 0 16,0 0-16,0 0 0,0 0 15,0 0-15,0 0 0</inkml:trace>
  <inkml:trace contextRef="#ctx0" brushRef="#br0" timeOffset="14365.763">12267 17519 0,'0'0'0,"0"0"15,0 0-15,0 0 16,0 0-16,0 0 0,0 0 15,0 0 1,0 0-16,0 0 0,0 0 0,0 0 16,0 0-16,0 0 0,0 0 15,0 0-15,0 0 0,-6-2 16,-2-2-16,-5-1 16,-2-1-16,4-3 0,-3 2 15,4 1-15,1 0 0,0 4 16,0-2-16,1 2 15,1 0-15,-2 4 0,0-2 16,1 4-16,-2-2 16,2 4-16,1-3 0,1 8 15,0-4-15,2 5 16,-2-1-16,2 0 0,0 1 16,3-1-16,-1 1 0,2 0 15,0-2-15,2 0 0,-1-1 16,1-1-16,0 1 0,4-2 0,-2-2 15,2 2-15,-2-3 0,4 0 16,-3-2-16,3-2 16,0 0-16,0-2 0,-1 0 15,3-2-15,-2 0 0,0-1 16,0 0-16,0-1 16,0-1-16,-1 0 15,-1 2-15,0-1 0,-2-2 0,2 2 16,-2-2-16,1 2 15,-1 0-15,0 2 0,0-2 16,1 1-16,-2-1 0,3 2 16,-2-2-16,2 2 15,-2-2-15,0 2 0,1-2 16,-1 4-16,-3-2 0,3 2 16,-2 1-16,2 1 15,-2 0-15,1 3 0,-1-1 16,0 7-16,0-4 0,1 5 31,-3 0-31,2 4 0,-2-1 16,0 5-16,-2-1 15,2 5-15,-3 0 0,3-1 16,0-1-16,0 4 0,-2-4 16,2 4-16,0 0 0,0-1 15,0-1-15,0 0 16,0-2-16,0-20 0,0 0 15,2 19-15,1 1 0,-3-20 16,0 0-16,0 0 0,0 0 16,6 14-16,-3-3 0,3-8 15,-2-2-15,0-6 16,-1-3-16,2-8 0,-1 0 0,-2-1 16,0-1-16</inkml:trace>
  <inkml:trace contextRef="#ctx0" brushRef="#br0" timeOffset="15547.358">12493 17378 0,'0'0'15,"0"0"-15,0 0 0,0 0 16,0 0-16,0 0 0,0 0 16,2-3-16,0 0 0,0 1 31,0-2-31,-1 4 0,1 0 15,0 0-15,-2-2 0,0 19 16,-2-1-16,0 20 16,1-1-16,-1 6 0,0 1 15,2-3 1,0 1-16,2-4 0,-2 0 0,3-2 16,1-3-16,2-4 0,1-1 15,0-9-15,-1 1 0,-6-18 16,0 0-16,11 14 15,0 0-15,0-7 0,0 1 16,-11-8-16,0 0 0,14 2 16,-2 1-16,0-3 15,-3-3-15,-9 3 0,0 0 16,10-6-16,0 0 0,-10 6 16,0 0-16,10-9 15,-3-1-15,-3-4 0,0 0 16,-4 14-16,0 0 0,3-14 31,-3 1-31,0 13 0,0 0 0,-3-14 0,-1 0 16,-2 2-16,1 0 0,-3 3 0,0-1 15,0 3-15,1-2 0,-3 4 16,0-2-16,0 4 16,1-3-16,0 4 0,0-2 15,1 2-15,-1 0 0,0 2 16,2-2-16,3 2 15,-2 0-15,4 0 0,1-2 16,1 2-16,0-2 0,1 0 31,1-1-31,4-2 0,-2 2 16,3-4-16,-1 2 0,4-1 16,-2-2-1,1 4-15,0 0 0,0-1 0,1 0 16,4-1-16,-3-1 0,4 2 15,-2-1-15,5-1 16,-2-1-16,0 0 0,-1-3 16,-15 11-16,0 0 0,0 0 15,0 0-15,0 0 16,0 0-16,14-5 0,0-1 16,-14 6-16,0 0 0,0 0 15,0 0-15,7-3 16,1-2-16,-4 7 0,-2-2 15,0 4-15,0 0 0,0 4 0,0-2 16,2 4-16,-3 0 16,3 3-16,-2 0 0,2 2 15,1-1-15,0 1 0,1 1 16,2 0-16,-1 0 0,4-3 16,-2 1-16,0-3 0,2 2 15,-11-13-15,0 0 0,11 8 16,1-2-16,3-3 15,-2 1-15,1-4 0,-3 0 32,4-4-32,-4 1 0,-11 3 15,0 0-15,11-9 0,0 2 16,-2-4-16,-1 0 16,-3-1-16,2-1 0,-3 1 15,-2-2-15,-2-1 0,-2-2 16,0 2-16,-2-2 0,-2-1 15,0-2-15,6 20 0,0 0 16,-8-18-16,1 0 0,7 18 16,0 0-16,-9-13 15,0-3-15,9 16 16,0 0-16,-12-10 0,-2-2 16,-1 6-16,-1 0 0,3 6 15,-2-1-15,15 1 16,0 0-16,0 0 0,0 0 15,0 0-15,0 0 0,-10 1 16,1-1-16</inkml:trace>
  <inkml:trace contextRef="#ctx0" brushRef="#br0" timeOffset="18562.9808">11700 17148 0,'0'0'0,"0"0"16,0 0-16,0 0 0,0 0 15,0 0-15,0 0 0,0 0 16,0 0-16,0 0 16,0 0-16,0 0 0,0 0 15,0 0-15,0 0 0,0 0 16,0 0-16,0 0 15,0 0-15,0 0 0,0 0 16,0 0-16,0 0 0</inkml:trace>
  <inkml:trace contextRef="#ctx0" brushRef="#br0" timeOffset="19124.4453">11877 16888 0,'0'0'0,"0"0"0,0 0 0,0 0 15,0 0-15,0 13 16,0-2-16,4 11 0,-2-2 16,6-1-16,-3 1 0,4-2 15,-2-3-15,3-3 16,0-2-16,-2-4 0,-1-1 16,1-1-16,-1 1 0,-2-4 15,1 0-15,1 2 16,-1-3-16,1-3 0,-4 2 15,1-3-15,0-2 0,-2-1 16,0 0-16,-2-2 16,0-1-16,0 1 15,0-2-15,-2 2 0,0-1 0,0 0 16,-2 1-16,1 0 16,-2-1-16,1 2 0,0 1 15,-1 1-15,-3 0 0,2 4 31,0 1-31,2 2 0,-2 1 16,4 1-16,-1 0 16,3 0-16,0 0 0,2-1 15,-2-2-15,1 0 0,1-2 16,2-1-16,0 0 16,4-1-16,-2-1 0,2 0 15,-3-1-15</inkml:trace>
  <inkml:trace contextRef="#ctx0" brushRef="#br0" timeOffset="19600.2846">12233 16937 0,'0'0'0,"0"0"0,0 0 16,0 0-16,0 0 15,0 0-15,0 0 0,0 0 16,0 0-16,0 0 0,0 0 15,0 0-15,0 0 0,4 12 16,-1 1-16,4 8 16,-1-2-16,4 1 0,-1-2 15,0-4-15,1-3 0,-3-3 16,2-2-16,0 1 16,-1-3-16,0-3 0,0 1 15,1 0-15,-1-2 0,2-2 16,-2 0-16,-1-2 15,1 0-15,-1 0 0,-2-2 16,-1 1-16,0-4 0,-2 4 16,0-3-16,-1 0 15,1 0-15,-2 2 0,-2 0 16,1 0-16,-1 0 16,0 1-16,-2-1 0,0 2 0,-1-2 15,-2 2-15,1-2 0,1 4 16,-1-2-16,0 3 15,-2-2-15,2 3 0,-2 0 16,5 4-16,-3 0 0,4 0 16,-3-2-16,3 2 15,1-2-15,2 0 0,-1 1 16,2-2-16,-2 1 16</inkml:trace>
  <inkml:trace contextRef="#ctx0" brushRef="#br0" timeOffset="20087.2838">12607 16898 0,'0'0'0,"0"0"15,0 0-15,0 0 16,0 0-16,0 0 0,0 0 15,0 0-15,0 0 0,3 10 16,-1 1-16,2 7 16,0 3-16,3-4 0,1 1 15,2-2-15,-2-3 0,1-3 16,2 0-16,-2-2 16,0-2-16,-2-3 0,2 0 15,-2-2-15,1-1 0,-1-1 16,0-3-16,1 0 15,-1-2-15,1-2 0,-2 0 16,0-2-16,-2-1 0,0 1 16,-3-1-16,1 0 15,0 1-15,-2 3 0,0-3 16,0 1-16,-2 2 0,0 1 16,-1-2-16,-1 3 0,0-4 15,-2 6-15,0-4 16,-2 3-16,-1 1 0,-2-1 31,0 0-31,2 4 0,-4 0 16,4 2-16,-3 0 0,1 2 15,2-1-15,1 1 0,1 0 16</inkml:trace>
  <inkml:trace contextRef="#ctx0" brushRef="#br0" timeOffset="32766.7178">17374 16275 0,'0'0'0,"0"0"0,0 0 0,0 0 31,0 0-31,0 0 0,0 0 16,0 0-16,0 0 0,0 0 16,0 0-16,0 0 15,0 0-15,0 0 16,0 0-16,0 0 0,0 0 0,0 0 15,0 0-15,0 0 16,0 0-16,8 0 0,0 0 16,5-5-16,1 2 0,-2-2 15,-1 0-15,0 2 0,-2-1 16,0 0-16,2 1 0,0-2 16,-1 1-16,0 1 15,-2-3-15,-1 3 0,1-2 16,0 3-16,0 0 15,-1 0-15,-1 0 0,3 2 16,-3 0-16,0 2 0,-2-2 16,1 2-16,0-2 15,-1 4 1,-2-2-16,0 2 0,0-2 0,-2 2 0,0 0 16,0 1-16,-2 0 15,0 1-15,0-3 0,-2 2 16,-3 2-16,2 1 0,-1-2 15,-2 4-15,-1-3 16,1 0-16,-1 2 0,0-1 16,-2 0-16,2-1 0,-1 2 15,0-2-15,0-1 16,1 3-16,-2-4 0,4 1 16,-2-2-16,-2 0 0,2 0 15,3-1-15,-2 0 0,2-2 16,-2 1-16,3 2 15,-3-3-15,4 1 0,0-2 16,0 2-16,0-2 0,2 0 31,0 0-31,2 0 0,0 0 16,0 0-16,0 0 0,2-2 16,0 0-16,4 2 15,-2-1-15,2-3 0,0 2 16,3 2-16,0 0 0,0 2 15,1-2-15,2 4 16,-1-4-16,2 1 0,0 1 16,0 1-16,-1-1 0,1 3 15,-1-1-15,0 1 16,-2-1-16,-10-4 0,0 0 16,9 7-16,1 2 0,-10-9 15,0 0-15,9 12 16,-3-2-16,-1 1 0,0 1 15,-3 2-15,-2-3 0,-2 1 16,-1 0-16,-1 0 16,-1 0-16,-3-3 0,0 1 15,-3 0-15,0 0 0,0-1 16,-2 0-16,0-2 16,-1 1-16,2-1 0,-2-2 15,14-5-15,0 0 0,-13 7 16,-3-2-16,16-5 0,0 0 15,-15 6-15,-1-2 16,16-4-16,0 0 0,0 0 16,0 0-16,-12 2 0,1-2 15,5-4-15,0 0 16,4-2-16,-2-2 0,6 1 16,-2-3-16,6-1 0,-2-1 15,2 3-15,0-1 0</inkml:trace>
  <inkml:trace contextRef="#ctx0" brushRef="#br0" timeOffset="33372.1583">17860 16246 0,'0'0'0,"0"0"15,0 0-15,0 0 0,0 0 16,0 0-16,0 0 0,0 0 16,0 0-16,0 0 0,0 0 15,0 0-15,0 0 16,0 0-16,0 0 0,0 11 16,-2 0-16,0 11 0,0-1 15,0 2-15,1-1 16,2 2-16,-1 0 0,4-1 15,-2-1-15,4-3 0,-2 1 0,4-4 16,0-2-16,1-5 16,1 1-16,-10-10 0,0 0 15,12 6-15,-3 0 16,4-4-16,-2-2 0,2-2 16,-1 0-16,0-4 0,-1-2 15,2-2-15,-3-1 0,0-1 16,0-2-16,-3-2 15,1-2-15,0-1 0,0 0 16,-4-1-16,-2 0 0,-2 5 16,0-3-16,-2 2 15,-2 0-15,0 4 0,-1 1 16,-2 0-16,-1 3 0,1-2 16,-3 2-16,2-1 0,-2 2 15,1 1-15,-3-2 0,3 2 31,-2 0-31,0 0 0,2 0 16,-1 2 0,0-1-16,1 3 0,-1-2 0,3 4 15,0-2-15,1 4 0,1-2 16,1 1-16,-2 2 16,3 0-16,-1 1 0,4 0 15,0-2-15,0 0 0,0 0 16</inkml:trace>
  <inkml:trace contextRef="#ctx0" brushRef="#br0" timeOffset="33670.498">18219 16418 0,'0'0'0,"0"0"0,0 0 16,0 0-16,0 0 0,4 4 15,-2-3-15,2 3 0,0 0 16,-4-4-16,0 0 0</inkml:trace>
  <inkml:trace contextRef="#ctx0" brushRef="#br0" timeOffset="34518.3708">18622 16168 0,'0'0'15,"0"0"-15,0 0 0,0 0 0,0 0 16,0 0-16,0 0 0,0 0 16,0 0-16,-7-2 15,-4-2-15,-4-2 0,-3 0 16,3 2-16,-3-2 0,5 3 16,-1-1-16,2 2 15,-2 0-15,5 2 0,-3-2 16,2 2-16,-1 0 0,1 6 15,-1-2-15,3 5 0,-1-1 0,3 10 16,-1-3-16,6 3 16,-3 0-16,4-3 15,0 1-15,4-3 0,-3-5 16,3 3-16,1-4 0,1 1 16,-1-2-16,3-2 15,1 1-15,1-4 0,-1-1 16,4-1-16,-2-2 0,0-1 15,0-3 1,0 2-16,-2-2 0,4-2 16,-4 0-16,3-1 15,-2 0-15,-1-2 0,-1 1 16,0 1-16,0-2 0,-2 4 0,-3-1 16,3 3-16,-2-2 15,1 4-15,-2-2 0,-1 3 16,0 0-16,0 0 0,0 2 15,0 1-15,0 0 0,0 1 16,0 2-16,1 3 16,0-3-16,2 6 0,-3-1 15,0 5-15,0-1 0,0 4 16,-2 0-16,1 3 16,-1 0-16,0 7 0,0 0 15,0 2-15,0-1 0,0 3 16,0-4-16,0 2 15,0-2-15,2-1 0,-2 1 16,0-26 0,0 0-16,2 23 0,0-1 15,-2-22-15,0 0 0,0 0 16,0 0-16,4 15 0,-2 0 16,2-14-16,-3 1 0,1-7 15,1-2-15,-3-1 0,0 1 16</inkml:trace>
  <inkml:trace contextRef="#ctx0" brushRef="#br0" timeOffset="35284.1061">18876 16011 0,'-12'-2'0,"51"10"15,-22-3-15,-1 1 16,-3 3-16,0 3 0,-4-1 16,-3 1-16,1 0 15,-4 1-15,-1-1 0,0 4 16,-2-1-16,-2 2 0,0 0 16,-1 4-16,-2 1 15,-1-2-15,0-1 16,1 0-16,-3-4 0,8-15 0,0 0 15,-8 15 1,-2-1-16,10-14 0,0 0 16,0 0-16,0 0 0,-11 12 15,-1 0-15,12-12 16,0 0-16,0 0 0,0 0 16,-10 6-16,-1 0 0,11-6 15,0 0-15,0 0 16,0 0-16,0 0 0,0 0 15,-9 4-15,2-2 0,7-2 16,0 0-16,-2 1 16,0-1-16,2 0 0,0 0 15,6 0-15,-3-1 0,8 1 16,-4 0-16,5 0 0,-3 0 16,-9 0-16,0 0 0,14 0 15,0-2-15,-14 2 16,0 0-16,16 2 0,-1-2 15,-15 0-15,0 0 0,16 1 16,-1 2-16,-15-3 0,0 0 16,0 0-1,0 0-15,0 0 0,0 0 0,14 3 16,-1-1-16,-13-2 16,0 0-16,13 0 15,-2-2-15,-1-5 0,-1-2 0,-1 0 16,-3-3-16,1 3 15,-2-4-15</inkml:trace>
  <inkml:trace contextRef="#ctx0" brushRef="#br0" timeOffset="35853.8205">19232 16043 0,'0'0'0,"0"0"0,0 0 16,-6 9-16,-2 1 0,-1 7 15,-1-1-15,2 6 16,0-2-16,2 5 16,1-1-16,1 1 0,-1 1 15,5 1-15,-2-1 0,6-3 16,-1 1-16,3-2 0,-3-3 15,5-2-15,-2 2 0,4-6 16,-1-2-16,3 0 0,-2-4 16,2-2-16,-3-1 0,5-2 15,-1-1-15,1-1 16,-3 0-16,2-3 0,0-1 31,0-5-31,-1 1 0,-1-2 0,-1-1 0,0-3 16,0 0-16,-1-3 0,0 0 15,-4-1-15,-1-2 0,0 2 32,-2-1-32,-2 1 0,-2-1 15,0 3-15,-2-2 0,-1 2 16,-2-2-16,-1 5 16,1-3-16,-3 2 0,-2 1 15,1 1-15,-2-2 0,2 4 16,-2 0-16,1 3 15,0-2-15,0 3 0,1 1 16,-2 2-16,1-2 0,3 4 0,-1-4 0,0 5 16,0-1-16,5 1 15,-3 0-15,1 0 0,2-3 16</inkml:trace>
  <inkml:trace contextRef="#ctx0" brushRef="#br0" timeOffset="38948.9999">16887 16896 0,'0'0'0,"0"0"0,0 0 0,0 0 15,0 0-15,0 0 16,0 0-16,0 0 0,0 0 16,0 0-16,0 0 0,0 0 15,0 0-15,10 0 0,0 0 16,10 0-16,-2 0 0,0 0 16,-3 0-16,3 0 15,-3 0-15,1 0 0,0 0 16,-1 0-16,-2 0 0,3 0 15,-2 0-15,0 0 0,-3 0 16,0 0-16,-2 0 16,-2 2-1,-4-2-15,-1 3 0,0-3 0</inkml:trace>
  <inkml:trace contextRef="#ctx0" brushRef="#br0" timeOffset="40093.7283">17107 16647 0,'0'0'0,"0"12"0,-2-1 15,-2 19-15,0 0 0,0 10 16,-2 1-16,1 15 0,-1-1 15,4 6-15,-3 1 0,5-5 16,0 3-16,7-5 16,-3-2-16,1-8 0,1 1 15,-2-16-15,0-1 0</inkml:trace>
  <inkml:trace contextRef="#ctx0" brushRef="#br0" timeOffset="43524.3113">18834 8387 0,'0'0'0,"0"0"16,0 0-16,0 0 0,0 0 16,0 0-16,0 0 0,0 0 15,0 0-15,0 0 16,0 0-16,0 0 0,0 0 15,11 0-15,0 0 0,9 3 16,0-1-16,-2-1 16,2 2-16,0-2 0,-3 1 15,1 0-15,-1-2 0,3 0 16,0 0-16,5 2 16,-1 1-16,4 0 0,-1-1 15,2 0-15,-1 0 0,3 0 16,-2-2-16,3 0 0,-2 0 15,1 0-15,-2-2 0,4 0 16,-1-2 0,3 3-16,-1-4 0,1 3 15,-2 0-15,2 0 16,-2-2-16,1 3 0,0-1 0,-3 2 16,0-3-16,-3 3 0,-2-2 15,2 2-15,-1 0 16,3 2-16,0-2 0,-1 0 15,0 0-15,2 3 0,-1-3 16,-1 2-16,-1-1 16,2 3-16,-3-2 0,3 0 15,-1 0-15,-2 1 16,0-1-16,0-1 0,2-1 16,-2 0-16,-1 0 0,3 0 15,-2 0-15,-27 0 0,0 0 16,31-1-16,-1-4 0,2 3 15,-3-2-15,1 0 0,-3 1 16,-2-2-16,-2 0 16,-1-1-16,0 0 0,-22 6 15,0 0-15,0 0 0,0 0 16,0 0-16,0 0 16,19-8-16,1 0 0,-20 8 15,0 0-15,14-12 16,0 0-16,-14 12 0,0 0 15,9-15-15,-1-1 0,-8 16 16,0 0-16,4-18 0,-1-1 16,0-7-16,-1 1 0,8-9 15,-3-1-15,7-10 16,0 0-16,-14 45 0,0 0 16,5-44-16,2 1 0,-7 7 15,-3-5-15,3 41 16,0 0-16,-2-30 0,-2-2 15,-1 12-15,-1 0 0,6 20 16,0 0-16,-6-17 16,-2-1-16,0 2 0,1 0 15,7 16-15,0 0 0,-8-15 16,-2-1-16,10 16 16,0 0-16,-10-11 0,1-3 15,-2 4-15,2 0 0,0 3 16,-2-2-16,11 9 15,0 0-15,-10-6 0,-2-4 32,-2 5-32,-1-1 0,15 6 15,0 0-15,-18-4 16,1 0-16,-7 0 0,1 1 16,-1 1-16,2-1 15,-2 3-15,-3 0 0,2 3 16,-1-3-16,4 2 0,-4-2 15,2 1-15,-1 1 0,-1 0 16,-2-2-16,-1 2 16,0-2-16,0 4 0,-2-2 15,0 2-15,-1-2 0,-3 2 16,0-3-16,-7 5 16,-4 0-16,-2-1 0,-4 0 15,6 1-15,-3 0 0,4 0 16,0-2-16,1 2 15,1 0-15,2-2 0,0 0 16,8 0-16,-4 0 0,6-2 16,0-1-1,5 1-15,-4-2 0,3 5 0,-1-4 16,0 1-16,1 1 0,-3 0 16,1 1-16,0 0 0,-1 0 15,1 3-15,-2-2 0,0 3 16,2-2-16,0 1 0,0 2 15,1 0-15,0 1 0,2 0 16,-2-1-16,28-9 16,0 0-16,-24 11 0,-1-2 15,25-9-15,0 0 0,0 0 16,0 0-16,0 0 16,0 0-16,-19 11 15,-3-4-15,22-7 0,0 0 0,-16 10 16,1-1-16,15-9 15,0 0-15,-11 16 0,-2-2 16,6 6-16,-3-3 0,4 2 16,0 0-16,0 3 0,1-3 15,1 4-15,0-1 0,1 1 16,-2-1-16,3 2 16,1-2-16,1-3 0,-2 1 31,2-2-31,-2 0 0,2 0 15,0-2-15,2 0 16,-2 0-16,0-4 0,0-1 16,2-1-16,-2 0 0,1 1 15,-1-2-15,5 0 16,-3 0-16,3-2 0,-3-1 0,2 2 16,-3-3-16,1 3 15,0-1-15,2 0 0,-2 0 16,2-2-16,-1 1 0,4 1 15,-3-2-15,3 2 16,1-1-16,2-1 0,-2-2 16,3 3-16,0 1 0,2-2 15,0-1-15,5 2 16,-3-2-16,11 4 0,-3-2 16,10-1-16,-2 0 0,8-4 15,0-1-15,15-6 0,0-1 16,-1-3-16,0-2 0</inkml:trace>
  <inkml:trace contextRef="#ctx0" brushRef="#br0" timeOffset="47098.4175">18095 16700 0,'0'0'0,"0"0"0,0 0 16,0 0-16,0 0 0,0 0 31,0 0-31,0 0 0,0 0 0,0 0 0,0 0 31,0 10-31,0 0 0,0 11 16,0 1-16,0 2 15,0-4-15,0 4 0,-1-3 16,-1 6-16,0-4 0,-1 0 16,1 1-16,0-3 0,0 2 15,2-23-15,0 0 16,-2 24-16,-1-3 0,3-21 0,0 0 15,0 20-15,0-1 0,0-19 16,0 0-16,0 0 16,0 0-16,3 13 0,-1-2 15,2-11-15,-2-2 0,1-2 16,-1 0-16</inkml:trace>
  <inkml:trace contextRef="#ctx0" brushRef="#br0" timeOffset="47450.7704">18433 16943 0,'0'0'0,"0"0"15,0 0-15,0 0 0,0 0 0,0 0 16,0 0-16,-2 12 0,-4-2 16,1 8-16,-1 0 15,2-1-15,-1 1 0,1 0 16,-1-2-16,5 4 0,0-4 15,3-2-15,-1 1 16,2-6-16,-2-1 0,1-6 16,1-2-1,0-2-15,-2 0 0</inkml:trace>
  <inkml:trace contextRef="#ctx0" brushRef="#br0" timeOffset="48050.5935">18635 16743 0,'2'-9'0,"-11"48"0,5-19 16,2-1-16,0 0 0,4 2 15,-2 0-15,4-1 16,-2-2-16,5-4 0,3 2 0,1-3 15,-1-4-15,0-3 0,-2 0 16,1-2-16,1-2 0,-2-2 16,0 0-16,1-2 15,2-2-15,-2-2 0,-1-1 16,-1-3-16,2-2 16,-4 0-16,1 1 0,0-4 15,-1 1-15,-3 1 0,1-1 16,-1 0-16,-2 1 0,0 1 15,-2-3-15,-3 6 0,2-2 32,-3 3-32,0-2 0,-1 4 15,-2-2-15,0 4 0,-1-2 16,3 4-16,-4-1 0,4 3 16,-3-3-16,4 3 0,-2 0 15,2 0-15,1-1 0,1 1 16,0 0-16,1-2 15,1-1-15,2 2 0,-1-4 16,1 2-16,0-3 0</inkml:trace>
  <inkml:trace contextRef="#ctx0" brushRef="#br0" timeOffset="48619.7033">18964 16702 0,'0'0'0,"0"0"0,0 0 0,0 0 15,0 0-15,0 0 16,0 0-16,0 0 0,0 0 15,-2 11-15,-2 1 0,-3 10 16,2 0-16,1 2 16,-2-3-16,2 2 0,1 1 15,5-2-15,-2-3 0,5-1 16,-1-2-16,4-4 16,0-1-16,2-1 0,-3-2 15,5-2-15,-2-2 0,1-4 16,0 0-16,-2-2 15,0-2-15,-1-2 0,-1 0 16,0-1-16,-1-3 0,1-2 16,-1 0-16,0-2 15,-2-2-15,-2 1 0,-1-1 16,-1 1 0,0 0-16,0 3 0,-1-1 15,-3 3-15,0-2 0,-3 5 16,0-3-16,-2 4 15,2-2-15,-2 4 0,0-2 16,1 4-16,-1 0 0,0 2 16,0-2-16,1 2 0,0 0 0,4-2 15,-2 1-15,4-3 0,-1-1 16,1-1-16,-2-1 16,2-1-16,0 0 0</inkml:trace>
  <inkml:trace contextRef="#ctx0" brushRef="#br0" timeOffset="49103.6181">19230 16661 0,'0'0'0,"0"0"0,0 0 31,2 9-31,0 2 0,0 10 16,0-1-16,4 1 0,-3-1 15,7 0-15,-2-1 16,2-3-16,0 0 0,3-5 16,-4-1-16,0-2 15,2-2-15,-2-2 0,1 0 16,0-2-16,0-2 0,-1-2 15,1 0-15,0-3 16,-1 2-16,2-3 0,-4-3 0,1-2 16,-1 0-16,-3-1 15,1-2-15,-3-2 0,0 1 16,-2-3-16,0 0 16,-2-3-16,-3-1 0,1 5 15,1-3-15,-5 4 16,0-1-16,-2 5 0,1 0 15,-1 6-15,0-2 0,-2 6 16,1 1 0,1 2-16,-2 1 0,3 2 0,-2-2 15,4 0-15,-1 0 0,3-2 0,-2-2 16</inkml:trace>
  <inkml:trace contextRef="#ctx0" brushRef="#br0" timeOffset="50198.1108">20322 14086 0,'0'0'16,"0"0"-16,0 0 0,0 0 15,0 0-15,0 0 16,0 0-16,0 0 0,0 0 16,0 0-16,0 0 0,0 0 15,0 0-15,9 4 16,0-3-16,9 8 0,0-4 16,1 3-16,-1 0 0,-3 1 15,1-3-15,-3 1 16,1-2-16,-1 4 31,2-2-31,-4 1 0,-2-2 0,4 4 16,-4-3-16,2 5 0,1-1 15,-1 1-15,0 3 0,2 5 16,-2-2-16,0 0 16,-2 2-16,-1 4 0,-1-3 15,0 3-15,-3 0 0,-1 3 16,-1 0-16,-4 2 0,0 0 15,1 4-15,-3 1 0,-5 11 16,0-2-16,-3 10 0,-2 0 16,-3 5-16,-1 1 0,-4-1 15,-1-1-15,1-5 16,-2 0-16,4-7 16,-2-2-16,0-2 0,0 1 15,-2-3-15,-2-2 0,2 1 0,-2 0 16,3-6-16,0 0 15,-1-1-15,1-2 0,-1 0 16,1-2-16,0-2 0,-4 1 16,3-1-16,-1-1 0,2 0 31,0-2-31,-1-1 0,0 1 0,7-5 0,-3 1 16,4-3-16,-2 1 0,3 0 31,-1-1-31,1-1 0,-1-1 15,3 0-15,-3-2 16,2 1-16,0 0 0,14-12 16,0 0-16,-11 10 0,-3-1 0,14-9 15,0 0-15,0 0 0,0 0 16,0 0-16,0 0 0,-10 9 16,1-2-16,9-7 0,0 0 15,0 0-15,0 0 16,0 0-16,0 0 0,-6 6 15,-2 0-15,8-6 0,0 0 16,-4 3-16,-2-2 16,3-2-16,-1-4 0,3 1 15,-3 1-15</inkml:trace>
  <inkml:trace contextRef="#ctx0" brushRef="#br0" timeOffset="50738.5668">19715 15877 0,'1'-9'0,"-12"46"15,4-19-15,4-2 0,-4 2 0,1 2 16,1 0-16,-1-4 15,0-1-15,3 0 0,-2-2 16,3 0-16,0-1 0,2-12 16,0 0-16,0 0 15,0 0-15,-2 12 0,0 0 16,2-12-16,0 0 0,0 0 31,0 0-31,2 14 0,-2-2 16,0-12-16,0 0 0,6 9 15,-1 1-15,4 0 0,0-2 0,-9-8 16,0 0-16,13 6 16,-1 0-1,3-2-15,-1-1 0,-14-3 0,0 0 0,17 4 16,0-2-16,-17-2 16,0 0-16,23 4 0,-2-2 15,-21-2 1,0 0-16,0 0 15,0 0-15,0 0 0,0 0 0,20 3 16,-2 2-16,-18-5 16,0 0-16,0 0 0,0 0 15,11 4-15,-1-2 0,-9-4 16,1 0-16,-2-2 0,-2 0 16</inkml:trace>
  <inkml:trace contextRef="#ctx0" brushRef="#br0" timeOffset="51769.6342">17349 17683 0,'0'0'0,"0"0"31,0 0-31,0 0 15,0 0-15,0 0 0,0 0 0,0 0 16,0 0-16,0 0 16,0 0-16,0 0 0,0 0 15,13 0-15,-1 0 0,10 0 16,-2 0-16,-2 0 16,2 0-16,-1 0 0,-1 0 15,0 0-15,-3 0 0,-1 0 16,0 0-16,-5 0 15,2 0-15,-3 0 0,0 0 16,-3 0-16,2 0 0,-1 0 16,-3 0-16,-1 0 15,0 0-15,0 2 0,-2-2 16,0 0-16,-2 0 0,0 1 16,-1-1-16,-1 2 0,0 0 15,-3-2-15,2-2 0,-1 2 16,-3-2-16</inkml:trace>
  <inkml:trace contextRef="#ctx0" brushRef="#br0" timeOffset="52807.9944">18238 17329 0,'0'0'0,"0"0"15,0 0-15,0 0 0,0 0 16,0 0-16,0 0 16,0 0-16,0 0 0,0 0 15,0 0-15,-7 0 0,-3 0 16,-7 0-16,0 0 15,5 0-15,-1 0 0,3 0 16,0 0-16,0 4 16,1-2-16,0 3 15,2-1-15,5 4 0,-2-2 0,2 2 16,0-2-16,2 2 16,-2-1-16,2 1 0,0 1 15,4-2-15,-2 1 0,2 0 16,-2 0-16,2-3 0,-1 2 15,4-1-15,-3-3 16,1-1-16,1 1 0,2-3 16,0-3-16,0 1 15,-1 1-15,1-3 0,0-3 16,0 1-16,-2 1 0,1-3 16,1 0-16,-1 1 0,-1-4 15,0 3-15,-1-2 16,-1 3-1,1-3-15,-1 2 0,-2 0 0,1 2 16,-1 1-16,0 1 0,0 0 16,0 0-16,-2-1 0,2 5 15,0-1-15,0 1 0,-2 0 16,3 0-16,-1 0 16,1 4-16,-1 0 0,2 4 15,0-3-15,-1 7 16,-1-2-16,2 3 0,0 2 15,0 0-15,-3 0 0,2 2 16,-1-1-16,2 1 0,-2-1 16,0 2-16,0 0 0,0-3 15,-1-1-15,-1-14 16,0 0-16,2 11 0,-2-1 16,0-10-16,0 0 0,0 0 15,0 0-15,0 9 16,-2 0-16,-1-5 0,-1-2 15,-2-2-15,0-2 0,-2 0 16,0 0-16</inkml:trace>
  <inkml:trace contextRef="#ctx0" brushRef="#br0" timeOffset="54295.0194">17043 18069 0,'-11'-2'31,"50"8"-31,-21-3 0,0-2 16,-3 1-16,1 0 0,0-2 15,1 0-15,-2 0 0,3 2 16,-3-2-16,1 0 16,-1 0-16,1 0 0,-1-2 15,3 0-15,-3-1 0,5 3 16,-2-3-16,2 0 16,-2 2-16,1-3 0,1-2 15,2 2-15,-4 1 0,2-1 16,-2-2-16,1 2 0,1 0 15,-1 0-15,2-2 0,1 2 16,-1 0-16,2-2 0,-1 1 16,1-1-16,1 0 0,1 0 15,0 0-15,2 2 16,-2-3 0,1 2-16,-2-2 0,4 1 15,-3-3-15,3 2 0,-3-1 16,4 0-16,-4-2 0,3 3 15,-4-2-15,5 1 16,-1 1-16,-1-2 0,1 2 16,0-3-16,-2 0 0,1 3 15,-1-3-15,2 2 16,-1-2-16,1 0 0,-3 0 16,4 1-16,-4-1 0,3 0 15,-2-2-15,2 2 16,-3 0-16,2 3 0,-1-4 15,2 2-15,0-1 0,-3 0 16,0-2-16,2 3 0,-1-1 16,1-1-16,-1 3 15,2-2-15,-2-1 0,-2 4 16,2-3-16,-1-1 0,-1 2 16,2-1-16,-2 1 15,3 1-15,-4-2 0,3 2 16,-2-2-16,0 2 0,0 1 15,-1-2-15,1 0 16,2 0-16,-3 0 0,3 1 16,-3-1-16,1 2 15,-1 0-15,0-1 0,-1 0 16,2 0-16,-2 1 0,3-2 16,-3 1-16,1 2 0,-2-1 15,1 1-15,-2-1 16,1-2-16,-1 1 0,1 2 15,-2 1-15,2-3 0,-1 0 16,-1 0-16,1 0 0,0 2 16,-2-2-16,2 2 15,-3-1-15,1 1 0,0-3 16,-1 4-16,-1-3 16,2 2-16,-2-1 0,-16 7 15,0 0-15,17-9 0,1 2 16,1-1-16,-1 0 0,-18 8 15,0 0-15,18-8 0,-1 1 32,-17 7-32,0 0 0,18-9 15,-1 1-15,-17 8 0,0 0 16,18-7-16,-3-1 16,-15 8-16,0 0 0,0 0 15,0 0-15,0 0 0,0 0 16,15-6-16,-3-2 15,-7 3-15,0-1 0,-3 1 16,-2 1 0</inkml:trace>
  <inkml:trace contextRef="#ctx0" brushRef="#br0" timeOffset="61359.4226">17950 18114 0,'0'0'0,"0"0"0,0 0 16,0 0-16,0 0 0,0 0 16,0 0-16,0 0 0,0 0 15,0 0-15,0 0 16,0 0-16,0 0 0,0 0 16,0 0-16,0 0 0,0 0 15,0 0-15,0 0 16,0 0-16,0 0 0,0 0 15,0 0-15,0 0 0,0 0 16,0 0-16,0 0 16,0 0-16,0 0 0,0 0 15,0 0-15,0 0 0,0 0 16,0 0-16,0 0 0,0 0 16,0 0-16,0 0 0,0 0 15,0 0-15,0 0 16,0 0-16,0 0 0,0 0 15,0 0-15,0 0 0,0 0 16,0 0-16,0 0 16,0 0-16,0 0 0,0 0 15,0 0-15,0 0 0,0 0 16,0 0-16,0 0 0,0 0 16,0 0-1,5-2-15,-1 0 0,5-2 0,-2 1 16,1-1-16,-1-2 0,2 1 15,0 2-15,-2 1 16,-1-2-16,2 2 0,0-2 16,-1 1-16,-1 0 0,2 1 15,-2 0-15,2 2 0,-1 0 16,1 0-16,-1 0 16,-2 2-16,1-2 0,0 2 31,-1 0-31,2 2 0,-3 0 15,1 0-15,-1 0 0,0-1 16,0 2-16,-1 1 16,-1-2-16,3 3 0,-3-1 15,0 0-15,0 0 0,0 2 16,0-2-16,-2 1 0,0 2 16,1-2-16,-1-1 15,2 2-15,-2 0 0,0 0 0,0-2 0,0 1 16,0 1-16,-2 0 15,1 1-15,1 0 0,-2-1 16,0 0-16,-2 0 16,2 0-16,0-2 0,-3 1 15,2 1-15,1 0 0,-2-2 32,0 2-32,0-2 0,3 0 15,-3-1-15,0 1 0,-1-2 16,1 2-16,1-2 15,-1 2-15,0-2 0,2 0 16,-2 0-16,1 0 0,-2-3 16,1 3-16,0-2 15,1 0-15,-1-2 0,2 2 16,-2-1-16,2 2 0,0-3 16,1 3-16,-4-3 15,3 1-15,-2 1 0,2 0 16,-2 0-16,3 1 15,-1-2-15,2-1 0,-2 0 16,0 0-16,0 0 0,2 0 16,0 0-16,0 0 0,-2-1 15,2 1-15,-2-3 0,2 3 16,0 0-16,0 0 0,0 0 16,0 0-16,-2-2 0,2 2 15,0 0-15,2 0 16,-2 0-16,2 0 0,-2 0 15,0 0-15,0 0 0,2 0 16,-2 0-16,2 0 16,-2 0-16,2 0 0,-2 0 15,2 0-15,-2 0 0,2 0 32,-2 0-32,1 0 0,1 0 0,2 0 0,-2-2 15,0 2-15,0-2 16,3 1-16,-4-2 0,3 3 15,-2-3-15,2 2 0,0-1 16,-1 2-16,1-2 0,0 2 16,1-2-16,-2 1 15,1-2-15,0 3 0,0-1 16,-4 1-16,0 0 0,0 0 16,0 0-16,5-2 15,1 0-15,-6 2 0,0 0 16,0 0-16,0 0 0,0 0 15,0 0-15,9-2 16,-4-2-16,-5 4 0,0 0 16,0 0-16,0 0 0,10-2 15,-3-2-15,-7 4 16,0 0-16,0 0 0,0 0 16,13-2-16,-4-2 15,-9 4-15,0 0 0,0 0 16,0 0-16,0 0 0,0 0 15,12-4-15,-2 0 0,-10 4 16,0 0-16,0 0 0,0 0 16,11-4-16,3 0 15,-14 4-15,0 0 0,0 0 16,0 0-16,0 0 0,0 0 16,13-4-1,-2 0-15,-11 4 0,0 0 0,0 0 16,0 0-16,0 0 0,0 0 15,14-3-15,-2-3 0,-12 6 16,0 0-16,0 0 16,0 0-16,0 0 0,0 0 15,12-4-15,-1 0 16,-11 4-16,0 0 0,0 0 16,0 0-16,0 0 0,0 0 15,12-4-15,0-2 0,-12 6 16,0 0-16,0 0 15,0 0-15,0 0 0,0 0 16,9-4 0,1-2-16,-10 6 0,0 0 0,0 0 15,0 0-15,0 0 0,0 0 16,10-5-16,0 2 16,-10 3-16,0 0 0,0 0 15,0 0-15,0 0 0,0 0 16,7-2-16,2-1 15,-9 3-15,0 0 0,0 0 16,0 0-16,0 0 0,0 0 16,5-3-16,1 0 15,-6 3-15,0 0 0,0 0 16,0 0-16,0 0 0,0 0 16,4-2-16,0 0 15,-4 2-15,0 0 0,0 0 16,0 0-16,0 0 15,0 0-15,3 0 0,-1-2 16,-2 2-16,0 0 0,0 0 16,0 0-16,0 0 0,0 0 31,2 0-31,-2 0 0,-2 0 16,0 0-16,1-2 0,-1-1 15</inkml:trace>
  <inkml:trace contextRef="#ctx0" brushRef="#br0" timeOffset="62572.1654">18385 18006 0,'0'0'0,"0"0"0,0 0 16,0 0-16,0 0 0,9-1 15,0-3-15,6-4 0,2 0 16,-4-1-16,0-4 0,-4 5 15,-1 1-15,-1 2 16,2-1-16,-2 5 0,1-4 16,1 4-16,0-1 0,-2 0 15,1 0-15,2 2 16,-2 0-16,-1 2 0,1 0 16,0 1-16,-2 2 0,0 0 15,-1 2-15,1 0 16,-2 1-16,1 2 0,-3 0 15,1 0-15,-1 0 0,-2 1 16,0 1-16,0 3 0,-2-2 31,0 2-31,1-1 0,-4 2 16,1-3-16,0 1 0,-1 0 16,-1-2-16,0-1 15,0 2-15,0-2 0,0-1 16,-1-2-16,1-1 0,-2 2 15,2-1-15,0-3 16,1 3-16,-1-2 0,-1 0 16,2-2-16,-1-1 0,0-1 15,2 3-15,-1-3 0,0 0 16,-1-2-16,3 0 0,-1 0 16,2 0-16,-2 0 0,2 0 15,0 0-15,2 0 0,0 0 16,0 0-16,0 0 0,2-2 15,-2 0-15,4 0 16,-2-3-16,4 2 0,-1-3 16,4 2-16,-2-2 0,3 0 15,-3 0-15,6 0 0,-4-2 16,2 0-16,2 1 16,-2 1-1,1-2-15,0 2 16,-1-2-16,-11 8 0,0 0 15,14-8-15,-1 1 0,-13 7 16,0 0-16,0 0 0,0 0 16,0 0-16,0 0 0,18-6 15,-5-3-15,-13 9 0,0 0 16,0 0-16,0 0 0,0 0 16,0 0-16,12-3 15,-1-1-15,-11 4 0,0 0 16,0 0-16,0 0 15,8-4-15,-2-2 0,-6 6 16,0 0-16,4-8 0,0 0 16,-2-1-16,-2-1 0</inkml:trace>
  <inkml:trace contextRef="#ctx0" brushRef="#br0" timeOffset="63010.0096">19059 18130 0,'0'0'0,"0"0"16,0 0-16,0 0 0,0 0 15,0 0-15,0 0 0,2 12 16,0-2-16,3 9 15,-2 1-15,2-3 0,-1-1 16,0-4-16,0-2 16,1-2-16,1-3 15,0-3-15,0 0 0,-2-2 16,0-2-16,0 0 0,-1-1 0,1-1 16,0 0-16,1 2 15,-3-2-15</inkml:trace>
  <inkml:trace contextRef="#ctx0" brushRef="#br0" timeOffset="63887.1157">19296 17731 0,'0'0'0,"0"0"0,0 0 0,0 0 31,0 0-31,0 0 0,0 0 16,-9 0-16,0 0 0,-10 0 15,2 0-15,-1 0 16,1 0-16,1 0 0,-1-1 15,2-2-15,2 2 16,1 1-16,-1 0 0,1 1 16,0-1-16,3 3 0,-1-2 15,2 5-15,-3-2 0,7 2 16,-1 0-16,3 3 0,0-1 16,2 5-16,0-4 0,2 1 15,0-3-15,1 0 16,-1-1-16,4-1 15,-1-1-15,0 1 0,0-3 16,3 3-16,-3-3 0,5-2 16,-2 0-16,0-2 15,0 0-15,1-2 16,0-2-16,0 1 0,-1-1 0,2-2 16,-2 0-16,-1 0 15,1-2-15,0 1 0,-2-3 16,-1 3-16,1 0 0,0 0 15,-2 2-15,0 2 16,0-1-16,0 1 0,-2-1 16,2 5-16,-3-3 0,1 4 15,0 0-15,2 2 0,-2 0 16,2 3-16,0 2 0,2 3 16,-2-2-16,3 5 15,-2-2-15,2 7 0,-1-2 16,1 6-16,1-3 0,-1 3 15,0-1-15,0 3 0,1-2 16,-1 1-16,2-2 0,-1 4 31,-3-4-31,3 1 0,0-2 16,-8-20-16,0 0 16,0 0-16,0 0 0,6 15 15,0-1-15,-4-10 0,-1-2 16,-1-2-16,0-2 0</inkml:trace>
  <inkml:trace contextRef="#ctx0" brushRef="#br0" timeOffset="64497.6969">19428 17604 0,'0'0'0,"0"0"0,0 0 16,0 0-16,0 0 0,0 0 0,0 0 0,0 0 16,0 0-16,0 0 15,0 0-15,11 0 0,0 0 16,8 0-16,-1 0 16,0 0-16,-2 0 0,-1 4 15,-1-3-15,-1 10 0,0-4 16,-6 7-16,1-2 0,-3 5 31,2-1-31,-3 4 0,-2 0 16,0 1-16,-1 1 0,-1-1 15,0-2-15,-1 2 16,-1-4 0,2-17-16,0 0 0,0 0 0,0 0 0,0 0 15,0 0-15,-2 16 0,-2-2 16,4-14-16,0 0 0,0 0 15,0 0-15,0 0 16,0 0-16,-2 8 0,-1-1 16,3-5-16,0-2 0,3-2 15,-1 0-15,2-2 0,0-2 16,1 0-16,1-1 16,2 1-16,0 0 0,1 0 15,-1-2-15,-8 8 0,0 0 16,12-5-16,-2-4 15,-10 9-15,0 0 0,0 0 16,0 0-16,16-3 16,-2-1-16,-14 4 0,0 0 15,0 0-15,0 0 0,13-4 0,1 0 16,-4-2-16,-3-2 0,0 2 16,-1-1-16</inkml:trace>
  <inkml:trace contextRef="#ctx0" brushRef="#br0" timeOffset="64982.642">19797 17480 0,'-4'-10'16,"17"44"-16,-7-21 0,4 3 16,-2-2-16,1-3 0,2-1 15,-4-3-15,1 3 16,1-5-16,0-1 0,-2 2 16,1-2-16,2 0 0,1-3 15,-2 2-15,2-3 0,-2 0 16,1-3-1,-1 2-15,0-3 0,-2-2 0,1-2 16,-3-1-16,2 2 0,-3-3 16,0 1-16,-3-1 15,1-2-15,-2 1 0,-2-2 16,1 2-16,-3-1 0,-2 1 16,-1 0-16,0 2 15,-1-4-15,1 4 0,-4-1 16,0 2-16,0 1 0,-2 1 15,-1-1-15,0 5 0,1 0 0,-1 6 32,0 0-32,3 7 0,-3-4 15,4 7-15,-2-1 0,1 5 16,-2 0-16,2-5 16,2 2-16</inkml:trace>
  <inkml:trace contextRef="#ctx0" brushRef="#br0" timeOffset="71120.6663">24884 14077 0,'0'0'15,"0"0"-15,0 0 0,0 0 16,0 0-16,0 0 15,0 0-15,0 0 0,0 0 16,0 0-16,0 0 0,0 0 16,0 0-16,0 0 0,0 0 15,0 0-15,0 0 16,0 0-16,0 0 0,0 0 16,0 0-16,9 0 15,2 0-15,4 3 0,-1-1 16,-3 0-16,-1 0 0,0 2 15,-2-3-15,-1 5 16,-1-2-16,1 4 0,-4-2 16,3 2-16,-2-1 0,0-1 15,-2-1-15,-1 1 16,1-2-16,0 2 0,0-3 16,-2 3-16,0 0 0,4 0 15,-4-2-15,0 2 16,0-2-16,0 4 0,-4-1 15,2 4-15,0-3 0,0 2 16,1-3-16,-3 2 16,-2 2-16,0 2 15,1-1-15,-2 1 0,2 2 0,-3 0 16,0-1-16,-2 4 16,-1-3-16,1 2 0,0 0 15,-2-2-15,1 2 0,-1-2 16,0 1-16,0 2 15,-1-3-15,2 3 0,-4-3 16,4 1-16,-4 0 0,2 0 16,-3-1-16,2 2 0,0 0 15,14-17-15,0 0 0,-15 16 16,-1-1-16,1 2 0,-3-3 16,3 2-16,-1-1 0,2-2 15,-2-2-15,3 2 16,-4-2-1,17-11-15,0 0 0,-15 12 0,-1-1 16,1 3-16,-1-1 0,2-3 0,-2 1 16,3 1-16,0-1 0,13-11 15,0 0-15,-14 13 32,-1-2-32,0 1 0,2-1 15,13-11-15,0 0 0,-14 12 16,1 0-16,13-12 0,0 0 15,0 0-15,0 0 0,-16 12 16,3 0-16,13-12 16,0 0-16,0 0 0,0 0 15,0 0-15,0 0 0,-14 11 16,1 1 0,13-12-16,0 0 0,0 0 0,0 0 15,0 0-15,0 0 0,-11 7 0,-2 2 16,13-9-16,0 0 0,0 0 15,0 0-15,0 0 16,0 0-16,-7 6 0,-1-3 16,8-3-16,0 0 0,-6 3 15,0-3-15,2-3 16,-2 0-16,3-3 0,-3 0 0</inkml:trace>
  <inkml:trace contextRef="#ctx0" brushRef="#br0" timeOffset="71768.6829">24319 14759 0,'0'0'0,"0"0"0,0 0 0,0 0 16,0 0-16,0 0 15,0 0-15,0 0 0,0 0 16,0 10-16,-2 0 0,-1 8 16,-2 0-16,1-2 15,0-2-15,1 1 0,-1-2 16,0 1-16,0-3 0,0 4 16,-2-3-16,2-3 15,-2 0-15,3-2 0,-1 1 16,2-3-16,-2 0 0,2 0 15,-3-1-15,4 3 16,-3-4-16,2 1 0,0 0 16,0-1-16,0 0 0,2 0 15,-2-2-15,0 1 16,1 0-16,1 0 0,0-2 16,0 2-16,-2-2 0,2 2 15,0-2-15,2 1 31,-2-1-31,1 0 0,1 0 0,2 3 0,0-3 0,2 1 16,-3 1-16,6 1 31,-3-2-31,5 1 0,-1 1 16,4 0-16,-3 0 0,5 1 16,-3-2-16,5 1 15,-3-1-15,8 2 0,-1 0 16,0 0-16,-4 0 0,2 0 15,-3-1-15,1 3 16,0-1-16,-18-5 16,0 0-16,15 6 0,1 0 0,-16-6 15,0 0-15,0 0 0,0 0 16,14 7-16,-1-1 0,-13-6 16,0 0-16,0 0 15,0 0-15,7 4 0,-1 0 16,-6-3-16,0-1 0</inkml:trace>
  <inkml:trace contextRef="#ctx0" brushRef="#br0" timeOffset="73982.8618">22302 15702 0,'0'0'0,"0"0"0,0 0 16,0 0-16,0 0 15,0 0-15,0 0 0,0 0 16,0 0-1,0 0-15,0 0 0,12 0 0,0 0 16,9 0-16,-2 0 0,-1 0 16,0 0-16,-3 0 15,-1 0-15,-2 2 0,-1 0 16,-3 4-16,0-2 0,-5 8 16,1-2-16,-6 2 0,0-3 15,0 4-15,-2-2 16,-1 0-16,1-1 0,0 1 31,-1-1-31,-1-3 0,0 0 16,0 1-16,0-1 0,2-2 15,-1 1-15,1-2 16,0-1-16,0 0 0,-1-1 16,4 0-16,-1-2 0,2 2 15,-2-2-15,2 0 0,0 0 16,4 0-16,-3-2 15,6 2-15,-3-2 0,2 2 16,-1 0-16,5 0 0,0-2 16,1 4-16,-1-2 0,3 2 15,-2-2-15,4 4 0,-4-3 16,-11-1-16,0 0 0,11 7 16,2-3-16,-13-4 15,0 0-15,9 10 0,-1-3 16,-4 4-1,-2-4-15,-2 2 0,0 0 0,-2 0 16,-2-1-16,0 0 0,-2 0 16,-3-1-16,-2 2 0,0-1 15,0 0-15,-4 1 16,0-5-16,0 2 0,0 0 16,-1 0-16,1 0 0,15-6 15,0 0-15,-20 6 16,1 0-16,19-6 0,0 0 15,0 0-15,0 0 0,-18 4 32,0-2-32,5-2 0,-3-2 15,10-2-15,-1-1 0,5 0 16,-2-1-16,4-2 16,0-2-16,2 4 0,0-5 0</inkml:trace>
  <inkml:trace contextRef="#ctx0" brushRef="#br0" timeOffset="74951.2907">22860 15634 0,'0'0'0,"0"0"0,0 0 0,0 0 15,0 0-15,0 0 16,0 0-16,0 0 0,0 0 16,-8 3-16,1-1 0,-9 13 15,1-3-15,3 6 0,-2-2 16,3-2-16,-1 0 0,0-1 15,1 0-15,-1 1 0,0-3 16,5 1-16,-4-3 0,6 0 16,-1-2-16,2-1 15,-1 0-15,2-2 0,0 0 16,3-1-16,-2-1 0,4 2 16,-2-2-16,3 1 0,0-3 15,4 1-15,-3-1 0,3 3 16,1-3-16,4 0 15,-2 0-15,4 0 0,-1 0 16,5 0-16,-3-3 16,7 2-16,-3-2 0,3 1 15,-1 1-15,2 1 0,-2-3 16,1 1-16,-3-1 16,2-1-16,-1 0 0,0 2 15,-1-2-15,-19 4 0,0 0 31,20-4-31,-3 1 0,-17 3 16,0 0-16,0 0 16,0 0-16,18-6 0,-2-1 15,-4-2-15,-2-1 0,-7 0 16,-1 0-16,-2-2 0,-2 0 16,-1-1-16,-1-1 0,-2-1 15,-1-3-15,-5-4 16,1 1-16,1 1 0,-2-2 15,1 3-15,-2-1 0,6 2 16,-3-1-16,5 5 0,-4-2 16,5 6-16,1 1 0,1 3 15,-2-2-15,2 4 16,-2-1-16,2 2 0,1-1 16,-1 2-16,0-1 0,2 6 15,-3-3-15,1 4 16,0 1-16,2 6 0,-2-2 15,2 9-15,-2-2 0,2 7 16,0 1-16,2 5 0,-2-1 16,2 2-16,0-3 15,0 2-15,-2-1 0,0 1 16,0 1-16,0-1 16,-2 1-16,2-3 0,0 1 15,0-28 1,0 0-16,2 26 0,1-4 15,-3-22-15,0 0 0,2 17 16,0-1-16,-1-8 16,1-4-16,0-4 0,0-1 15,0-1-15,0-2 0</inkml:trace>
  <inkml:trace contextRef="#ctx0" brushRef="#br0" timeOffset="75192.129">23251 15946 0,'0'0'0,"0"0"16,0 0-16,0 0 16,0 0-16,0 0 0,0 0 15,0 10-15,0-3 0,0 11 16,0-2-16,0-2 0,0 0 15,2-7-15,-1 1 16,3-8-16,0 0 0,1-3 16,-2-4-16</inkml:trace>
  <inkml:trace contextRef="#ctx0" brushRef="#br0" timeOffset="76135.342">23625 15531 0,'0'0'16,"0"0"-16,0 0 0,0 0 15,0 0-15,0 0 16,0 0-16,0 0 0,0 0 16,0 0-16,0 0 0,0 0 15,0 0-15,0 0 16,0 0-16,0 0 0,0 0 16,-6-1-16,-1-4 0,-9-2 15,1-1-15,1-2 16,0 0-16,3 2 0,-4 1 15,5 1 17,-2-2-32,3 4 0,-1 1 0,0-2 0,-2 2 15,1 0-15,-1 1 0,2 2 16,1-2-16,0 4 16,0-2-16,3 0 0,1 0 15,1 2-15,-1 1 0,5 0 16,-2-1-16,4 2 0,-2 0 15,5 0-15,-1-1 16,1 3-16,1 0 0,3 2 16,0-1-16,2 2 0,-1-1 15,4 1-15,-1-1 0,1 4 16,-1-2-16,4 4 16,-2-1-16,2 4 15,-2-4-15,-1 3 0,-3-1 0,-1 5 16,0-2-1,0 0-15,-3-1 0,-1 1 16,-1-2-16,-5-16 16,0 0-16,2 17 0,-1 1 15,-1-18-15,0 0 0,-1 14 16,-4-1-16,5-13 16,0 0-16,-6 10 0,-1 0 15,-3-4-15,0 0 0,0-3 16,-1 0-16,-1-3 15,0 0-15,3-3 0,-3 1 0,12 2 16,0 0-16,-11-3 0,-1-3 16,4 1-16,1-4 0,1 2 15,0-2-15,2 2 0,0-3 16,4 0-16,0 0 0,2 1 16,0-1-16,2 0 15,0 0-15,4 0 0,-3-2 16,5 3-16,0-3 0,3 1 15,-3 2-15,3-1 16,0 0-16,3 1 0,0-1 16,0 1-16,-1 2 0,1 0 15,-1-4-15,1 4 16,-3-4-16,3 4 0,-2-2 16,0-2-16,-2-1 0,0 0 15,-2 0-15,-1 4 0,-1-3 16</inkml:trace>
  <inkml:trace contextRef="#ctx0" brushRef="#br0" timeOffset="77031.4632">24062 15443 0,'0'0'0,"0"0"0,0 0 0,0 0 31,0 0-31,0 0 0,0 0 16,0 0-16,0 0 0,0 0 16,0 0-16,0 0 15,0 0-15,0 0 0,0 0 16,-9-2-16,-1-2 15,-8-1-15,-1-2 0,3 4 16,1-3-16,1 0 0,-2-2 16,7 5-16,0-4 15,1 5-15,-2 0 0,4 2 16,-1-2-16,1 2 0,0 0 16,0 4-16,0-2 15,0 5-15,1-1 0,1 2 16,0 2-16,4 4 0,-2-2 15,2 4-15,0-3 16,4 5-16,-2-2 0,4 3 16,-1-1-1,3-1-15,0 1 0,2 0 0,-1-2 16,3 0-16,-2-1 0,3 1 16,-1 0-16,1 0 15,-1-1-15,-1 1 0,-1-3 16,0 3-16,0 0 0,-3-1 15,-1 1-15,-1 2 0,-1-1 0,-4 3 16,0-2-16,-2 0 0,-3-1 16,-1 1-16,1-2 0,-3 0 15,0-3-15,-2-1 16,-1 0-16,3-5 0,-2 0 16,10-7-16,0 0 0,-11 2 15,0 0 1,0-4-16,0-2 0,2-1 15,-4 0-15,6-5 0,-3 0 0,2-2 16,0-1-16,3-4 0,-3 2 16,6-5-16,-3-3 15,5 1-15,0-1 0,5-1 16,-3-1-16,6 1 0,-3-1 16,3 1-16,0-2 31,2 4-31,-1 1 0,4 4 15,-2-4-15,0 7 0,2-4 16,1 8-16,-2-1 0,-1 2 16,-1 0-16,0 4 15,0-1-15,-1 3 0,0-1 16,0 2-16,-1-1 0,1 3 16,0-1-16,-2-1 0,1-2 15,-1 2-15,2-2 16,-3 0-16,-1 1 0</inkml:trace>
  <inkml:trace contextRef="#ctx0" brushRef="#br0" timeOffset="77625.8716">24270 15366 0,'0'0'0,"0"0"0,0 0 15,0 0-15,0 0 0,0 0 16,0 0-16,0 0 0,0 0 16,-2 12-16,-2-2 0,-1 12 15,-1 0-15,1 1 16,0-2-16,1 3 0,0-2 16,4-1-16,0 1 0,2-3 15,-2 1-15,2-2 16,0-3-16,3-1 0,2 0 15,1 0-15,-1-3 0,6 1 16,-4-2-16,-9-10 0,0 0 16,13 6-16,1-2 0,0-2 15,0 0-15,-3-4 16,0 0-16,2-2 0,-1 0 16,0-2-16,-2-2 0,-10 8 31,0 0-31,9-10 0,1-1 15,-4-2-15,0 1 0,0-1 16,-2 2 0,-3-1-16,1-2 0,-2 0 0,0-1 15,-2 1-15,1-2 0,-3 1 16,0-2-16,0 3 16,-1-3-16,-2 1 0,-1 1 15,1-3-15,-3-2 0,0 7 16,0-3-16,0 2 0,0 1 15,-2 5-15,1-3 16,1 7-16,-2 1 0,0 1 16,1 0-16,-1 4 15,-2-2-15,5 4 0,-3 0 16,4 0-16,-2-1 0,3 2 16,-2 0-16,3-2 0,1-1 15</inkml:trace>
  <inkml:trace contextRef="#ctx0" brushRef="#br0" timeOffset="82002.1305">22602 7847 0,'0'0'0,"0"0"0,0 0 15,0 0 1,0 0-16,-2 12 16,-2 0-16,0 14 0,1-1 15,1 3-15,-3-1 0,1 2 16,0 1-16,1 1 16,-3 1-16,0 0 0,0-1 15,2 0-15,0-2 0,0 5 16,1-3-16,-1 6 15,0-3-15,4-34 0,0 0 16,-2 34-16,0-2 0,2-32 0,0 0 0,0 0 31,0 0-31,4 18 0,-2-4 16,4-20-16,-3-1 0,1-10 16,0 0-16,0-2 0,0-1 15</inkml:trace>
  <inkml:trace contextRef="#ctx0" brushRef="#br0" timeOffset="82775.5501">22639 7821 0,'0'0'0,"0"0"15,0 0-15,0 0 0,0 0 16,0 0-16,0 0 15,0 0-15,0 0 0,18 0 16,-3-2-16,19-2 0,-1-1 16,12-1-16,-2 1 0,4-4 15,1 0 1,1-1-16,0 0 0,3 1 0,0-4 16,3 4-16,0-3 0,2 4 15,1-2-15,1 2 0,-3 0 16,-1 3-16,1-3 0,-2 2 15,1-1-15,-2 3 16,-1 1-16,-2-1 0,-1 0 16,-1 2-16,1-1 0,0 3 15,-1 0-15,1 1 16,0-1-16,-1 4 0,-4 0 16,0 6-16,-2-2 15,0 2-15,-3-1 0,-5 5 16,-1-2-16,-6 6 0,0 0 15,-4 1-15,0-2 16,-7 4-16,-3-3 0,-3 0 16,-2 0-16,0 4 0,-3-2 15,-3 3-15,0 1 0,-4 1 16,0 1-16,-1-1 0,-1 0 16,0 2-16,-3-2 15,2 1-15,-1-1 0,0 0 31,-1-1-31,-2-2 0,2-1 16,-3-1-16,-3 0 0,2-3 16,-3 1-16,-2-1 15,1 1-15,-3-3 0,0-2 16,-2-1-16,-4-1 0,0-3 16,-1 0-16,-4-1 15,3-1-15,-5 1 0,-1-3 16,-4 0-16,0-1 0,-14 3 15,1-2-15,-9 2 0,-1-2 16,-1 0-16,2 0 0,-3 2 16,1-2-16,-2 0 0,3 0 15,8-3-15,-3 2 0,15-3 16,0-3-16,8 2 16,-3-1-16,1 0 0,0 0 15,-1 0-15,-1-2 0,7 2 16,1-2-16</inkml:trace>
  <inkml:trace contextRef="#ctx0" brushRef="#br0" timeOffset="87967.0216">22775 16160 0,'0'0'0,"0"0"0,0 0 0,0 0 0,0 0 31,0 0-31,0 0 0,0 0 16,0 0-16,0 0 0,0 0 15,0 0-15,0 0 0,11 0 16,-1 0-16,10 0 0,-1-3 15,-2 2-15,1-1 0,-1 0 16,2 0-16,-2 1 16,1-2-16,-2 1 0,0-2 15,0 2-15,-3 1 16,0-2-16,1 2 0,-2 2 16,-2-1-16,-10 0 0,0 0 15,10 6-15,-3 0 0,-3 2 16,0-2-16,-2 2 15,-2-2-15,0 0 0,-2 0 16,-2 1-16,0-1 0,0 2 16,-1-2-16,-1 3 15,-1-4-15,2 2 0,-3-1 16,1 0-16,-1-2 0,-1 2 16,0 0-16,1 0 15,0-2-15,2-1 16,-1 2-16,-1-4 0,1 2 0,2-1 15,-1-2-15,2 2 0,-1-2 16,3 0-16,-2 0 0,2 2 31,-3-2-31,5 0 0,-1 0 16,1 0-16,0 0 16,1 0-16,2 0 0,1 0 15,-2-2-15,4 2 16,-1 0-16,3 0 0,0 0 15,0 2-15,-1-1 0,6 1 0,-4-2 16,-9 0-16,0 0 16,13 4-16,0-2 0,0 1 15,1 2-15,-1 1 0,-1-2 16,-12-4-16,0 0 0,12 8 16,-2 0-16,-10-8 15,0 0-15,5 11 0,2 0 0,-4 2 16,-3-1-16,-3 2 15,0-2-15,-3 1 0,1-1 16,-3 1-16,0 2 0,-2-4 16,-1 1-16,-2 0 15,0 0-15,-3 1 0,1-1 16,-1 0-16,1 0 0,15-12 16,0 0-1,-13 10-15,-3-3 0,16-7 0,0 0 16,0 0-16,0 0 0,0 0 15,0 0-15,-14 6 0,0-1 16,7-5-16,-3 0 16,4-3-16,3-1 0,1 0 31,0-1-31,2 0 0,-2-1 16</inkml:trace>
  <inkml:trace contextRef="#ctx0" brushRef="#br0" timeOffset="88321.9607">23351 16534 0,'0'0'0,"0"0"0,0 0 0,0 0 15,0 0-15,0 0 16,0 0-16,0 0 0,0 0 16,-2 13-16,-2-4 0,0 11 15,1 0-15,1-4 16,-2-3-16,6-5 0,-2 0 15,6-6-15,-3 0 0,3-6 16,0-1-16,0-4 0,-2 1 16</inkml:trace>
  <inkml:trace contextRef="#ctx0" brushRef="#br0" timeOffset="89458.5723">23608 16197 0,'0'0'0,"0"0"16,0 0-16,0 0 15,0 0-15,0 0 0,0 0 16,0 0-16,0 0 0,0 0 15,0 0-15,-2 12 16,-3 1-16,2 11 0,-1 2 16,2-1-16,-2 1 0,6 0 31,-2-1-31,6-2 0,-2-1 16,4-4-16,0 0 15,-8-18-15,0 0 0,13 12 16,-1-1-16,3-5 0,1 0 15,0-6-15,-2 0 0,-3-4 16,0 0-16,0-2 16,-4-2-16,2-1 0,-1-1 15,-2-2-15,0 0 0,-2-1 16,-1-2-16,-1 2 16,0-1-16,-2-1 0,0-2 15,0 6-15,-2-3 0,-2 2 16,1-1-16,-3 3 0,-2-1 15,0 4-15,-1-1 0,0 5 16,-1-3 0,0 6-16,1 0 0,-2 3 0,2 1 15,1 2-15,-1 0 0,2 2 16,0-3-16,5 4 16,-2-3-16,4-3 0,-2 1 15,4-2-15,0-2 0,3-2 16,-1 0-16,7-2 15,-4 1-15,3-1 0,0-2 16,1 3-16,1-4 0,2 1 16,-2 0-16,2 2 15,-2 1-15,1 0 0,1 0 16,-1 0-16,2 0 16,-15 3-16,0 0 0,15-3 15,1 0-15,-16 3 0,0 0 16,0 0-16,0 0 0,0 0 15,0 0-15,15 0 0,-1-2 16,-14 2-16,0 0 16,0 0-16,0 0 0,10 0 15,-3-2-15,-7 2 0,0 0 16,6 4-16,-1-1 16,-2 7-16,-1-2 0,4 4 15,-2-1-15,1 0 0,-1 0 16,3 1-16,-2 1 15,4-2 1,-1-1-16,-8-10 0,0 0 16,12 9-16,-3 0 0,5-3 15,-2-1-15,1-3 16,1-2-16,-1-2 0,2 0 16,-4-1-16,0-3 0,2 0 15,-2-2-15,-3-1 0,0 0 16,-2-1-16,-1 0 0,-5 10 15,0 0-15,2-10 16,-2-1-16,-2 1 0,-1-1 16,3 11-16,0 0 15,-6-11-15,0-1 0,6 12 16,0 0-16,-10-7 0,0-3 16,10 10-1,0 0-15,-11-5 0,-1-2 0,2 5 16,-2 0-16,12 2 0,0 0 15,-8 2-15,-1 0 0,9-2 16,0 0-16,-2 2 0,-2 0 16,4-2-16,0 0 0,0-2 15,0-2-15</inkml:trace>
  <inkml:trace contextRef="#ctx0" brushRef="#br0" timeOffset="89942.4542">24268 16032 0,'0'0'15,"0"0"-15,0 0 0,0 0 16,0 0-16,0 0 0,0 0 16,0 0-16,0 0 15,0 11-15,-2-2 0,0 11 16,1-3-16,1 3 15,0-2-15,3-1 0,-1 1 16,2-4-16,0 0 0,6-3 31,-2-1-31,1-4 0,2-1 16,-2-2-16,1-1 0,2-2 16,-3-2-16,3 0 15,0-2-15,0-2 0,-2 0 16,2-2-16,-1-1 0,-1-3 15,0 0-15,-2-2 16,-3 0-16,1 1 0,1-1 0,-5 2 16,0-1-16,-2 0 15,-2 0-15,-5 2 0,1-1 16,-1 3-16,-3 0 0,-2 3 16,1-1-16,-3 6 15,-2-3-15,-1 7 0,0-3 16,-3 5-16,2 1 0,0 1 15,-2-1-15,3 0 0,-1-2 16,4 1-16,0-4 0</inkml:trace>
  <inkml:trace contextRef="#ctx0" brushRef="#br0" timeOffset="93635.2771">22541 17024 0,'0'0'0,"0"0"0,0 0 0,0 0 16,0 0-16,12 0 16,0 0-16,10 0 0,-3 0 15,1 0-15,-4 0 0,4 0 16,1 0-16,-4 0 0,1 0 16,-5 0-16,0-2 0,-6 0 15,1 0-15</inkml:trace>
  <inkml:trace contextRef="#ctx0" brushRef="#br0" timeOffset="94387.7246">23099 16749 0,'0'0'0,"0"0"16,0 0-16,0 0 0,0 0 0,0 0 16,0 0-16,0 0 15,0 0-15,0 0 0,0 0 31,0 0-31,0 0 0,0 0 16,0 0-16,0 0 0,0 0 16,0 0-16,0 0 15,-7-2-15,-3-2 0,-8 1 16,0-1-16,3 4 0,-1 0 16,5 9-16,-1 1 15,4 5-15,0 0 0,5 4 16,-3-1-16,4 0 0,0-1 15,2 1-15,0 0 16,4-3-16,0-1 0,1-5 16,-1 0-16,3-2 0,-2-5 15,3 3-15,-2-4 16,3-1-16,0-1 0,2-1 16,-2-2-16,4-3 0,-4 2 15,3-3-15,-2-1 16,-1-2-16,2-1 0,-1 3 15,-2-3-15,-1 2 0,2 0 16,-3 0-16,-1-1 16,1 2-16,-2 2 0,-1 1 0,1 0 15,1 2-15,-3 0 0,0 4 16,0 0-16,0 4 16,-2 0-16,1 7 0,1-4 15,0 5-15,-2-1 0,0 1 16,0-1-16,2 4 15,-2-4-15,2 1 0,-2 0 16,2 2-16,-2 0 0,0-14 16,0 0-16,2 15 0,-2-1 15,0-14-15,0 0 0,-2 14 16,-2 0-16,-2-2 31,-1-3-31,-4-3 0,2 0 0,0-2 16,-4 0-16</inkml:trace>
  <inkml:trace contextRef="#ctx0" brushRef="#br0" timeOffset="95409.3745">22071 17777 0,'0'0'0,"0"0"0,0 0 0,0 0 15,0 0-15,0 0 0,0 0 16,10-3-16,-3-1 16,13-1-16,0-1 0,-1-2 15,1 0-15,0-2 16,-1 1-16,0-2 0,-2 2 16,4-1-16,-1 1 0,3-2 31,0-1-16,3 1-15,-2-3 0,3 3 0,-2-2 16,2 2-16,1-3 0,2 1 16,-3 0-16,4 0 0,-1-1 15,8-2-15,3-1 16,2-1-16,-1 0 0,-2 1 16,-1-3-16,0 2 0,1-2 15,-1 3-15,-2-3 16,2 3-16,0-3 0,1 4 15,-1-1-15,0-1 16,-1-2-16,0 3 0,1-3 16,3 2-16,-1-3 0,0 7 15,0-4-15,0 2 16,1-1-16,-2-1 0,2 0 16,-1 1-16,-2-3 0,3 3 0,-3-3 0,2 2 15,-2-1-15,0 1 16,1 0-16,-1 2 0,-2-2 15,0 3-15,0-1 16,2 0-16,0-1 0,-1-1 16,-1-1-16,4 1 0,-1 0 15,-1 1-15,0-1 16,-2 0-16,1 1 0,-5 1 16,0-2-16,1 2 0,-1-2 15,-1 5-15,-1-3 16,-2 4-1,0-1-15,-5 3 0,-3 1 16,2 0-16,-4 0 0,2 0 16,-1 0-16,2 1 0,-1 0 15,-21 8-15,0 0 0,21-8 16,-1 0-16,-20 8 0,0 0 16,21-7-16,-1-3 15,-20 10-15,0 0 0,15-8 16,-2-2-16,-7 2 0,-2 1 15</inkml:trace>
  <inkml:trace contextRef="#ctx0" brushRef="#br0" timeOffset="99246.4539">22768 17706 0,'0'0'0,"0"0"0,0 0 0,0 0 16,0 0 0,0 0-16,0 0 0,0 0 15,0 0-15,0 0 0,0 0 16,0 0-16,0 0 0,0 0 15,0 0-15,0 0 0,0 0 16,0 0-16,0 0 0,11-2 16,-2-2-16,9-2 15,-1 0-15,-1 3 0,-1-3 16,0 1-16,-2 1 16,2 2-16,-2 0 0,-1 2 15,0-1-15,-1 1 0,1 0 16,-2 3-16,-1-1 0,-1 5 15,0-4-15,-2 3 0,-2 0 32,0 2-32,-1 0 0,1 2 0,1-2 0,-3 3 0,-2-1 15,2 4-15,-2-2 0,0 3 16,-2-1-16,0 2 16,-3-3-16,1 1 0,1 0 15,-1 0-15,-2-1 0,6-13 16,0 0-16,-7 14 31,-2-2-31,0 0 0,-1 0 16,10-12-16,0 0 0,-10 12 15,-1-1-15,11-11 0,0 0 16,-12 11-16,0 0 0,12-11 16,0 0-16,-11 7 15,-3 2-15,14-9 16,0 0-16,0 0 0,0 0 0,0 0 15,0 0-15,-11 8 0,-2-3 0,13-5 16,0 0-16,0 0 16,0 0-16,0 0 0,0 0 15,-9 6-15,0-2 0,9-4 16,0 0-16,-4 2 16,-2 0-16,6 0 0,0-2 31,2 0-31,0-2 0,4 0 15,-1-2-15,3 0 0,-1 0 16,2-1-16,0-1 16,5 0-16,-5 0 0,4 0 0,0 1 15,-2-2-15,1-1 0,-12 8 16,0 0-16,14-6 0,0 0 0,-14 6 16,0 0-16,13-6 15,0 0-15,-13 6 0,0 0 16,0 0-16,0 0 0,0 0 15,0 0-15,14-6 16,-2 1-16,-12 5 0,0 0 16,0 0-16,0 0 0,0 0 15,0 0-15,10-4 32,0 0-32,-5-2 0,-1 0 15,0 0-15,0 0 0</inkml:trace>
  <inkml:trace contextRef="#ctx0" brushRef="#br0" timeOffset="101807.2384">23486 17386 0,'0'0'0,"0"0"31,0 0-31,0 0 0,0 0 0,0 0 0,0 0 16,0 0-16,0 0 0,0 0 16,0 0-16,0 0 0,0 0 15,0 0-15,0 0 16,0 0-16,0 0 0,-8-2 15,-2-2-15,-7-4 0,-3 0 16,7 0-16,-3-2 16,5 4-16,-4 1 0,6 1 15,0-2-15,0 4 0,0-2 16,1 2-16,-2-2 16,-1 3-16,2-2 0,0 3 15,0 0-15,-1 3 0,1-3 16,0 3-16,2-1 0,1 1 15,-1 2-15,0 1 16,1-2-16,2 1 0,-1 1 16,3 2-16,0-1 0,2-2 15,-2 1-15,2 0 16,-2 0-16,4 1 0,-2-1 16,2 1-16,0-1 0,2 1 31,-1-1-31,1 2 0,0-2 15,3 1-15,-2 2 0,3 0 16,-2-1 0,1 0-16,0 0 0,2 2 0,-1-2 0,1 1 15,0 0-15,0 0 16,0 1-16,3 0 0,-3-3 16,1 5-16,0-2 15,0 2-15,-3-2 0,6 1 16,-4 2-16,1-2 0,0 1 15,-1 1-15,1-1 16,-10-12-16,0 0 0,10 14 16,-2-2-16,1 3 0,-1 0 15,-8-15-15,0 0 16,10 17-16,0 1 0,-10-18 16,0 0-16,7 20 15,1-1-15,-8-19 0,0 0 0,6 20 16,0-1-16,-6-19 15,0 0-15,4 18 0,-2 0 16,-2-18-16,0 0 0,0 17 16,0 2-16,0-19 15,0 0-15,0 0 0,0 0 16,-2 16-16,-2 2 0,4-18 16,0 0-16,0 0 15,0 0-15,-6 14 0,-2 0 16,8-14-16,0 0 0,-8 8 15,1 0-15,7-8 16,0 0-16,-8 6 0,-2-2 16,10-4-1,0 0-15,-10 2 0,1-2 0,0-2 0,0 0 16,9 2-16,0 0 16,-8-4-16,-1-3 0,9 7 15,0 0-15,0 0 0,0 0 16,-9-5-16,2-3 0,7 8 15,0 0-15,-6-10 16,1 1-16,5 9 0,0 0 16,0 0-16,0 0 0,-4-10 15,-1-2-15,5 12 0,0 0 16,0 0-16,0 0 16,-2-12-16,0 0 0,2 12 15,0 0-15,0-14 16,0 1-16,0 13 0,0 0 15,2-12-15,0-2 0,-2 14 16,0 0-16,0 0 16,0 0-16,2-14 0,1-1 15,-3 15-15,0 0 0,0 0 16,0 0-16,4-14 16,-3-2-16,1 4 0,0-2 15,2 2-15,-2 1 0,0 1 16,0-1-16,0 3 0,-2-1 15,1 4-15,1-1 16,0 0-16,-2-2 0,3 3 16,-1-1-16,0-1 0,-2 2 15,2-1 1,-2 0-16,2 2 0,-2-2 0,1 1 16,-1 0-16,2-1 15,0-1-15,0 4 0,0-2 16,0 1-16,-2 0 0,2 0 31,-2 0-31,2 0 0,-2 0 16,0 1-16,0-2 0,2 0 15,-2 2-15,0-1 16,0 0-16,1 2 0,-1-2 16,2 2-16,-2 1 0,0-1 15,0-2-15,3 2 16,-1-2-16,0 2 0,-2-1 15,2 2-15,-2-3 0,2 2 16,-2-2 0,2 2-16,-2-1 0,2 0 0,-2 1 15,0 0-15,0 0 0,0 0 16,0 0-16,0 1 0,0-3 16,1 2-16,-1-1 15,2 2-15,0-1 0,0-1 16,-2 2-16,2-1 0,-2-1 15,0 2-15,0-1 0,2-1 16,-2 2-16,2-1 16,-2-2-16,0 4 0,0-2 15,2 0-15,-2 0 0,2 0 16,-2 0-16,2 0 0,-2 1 16,2-2-1,-2 1-15,2 1 0,-2-1 0,2 0 16,-2-2-16,2 1 0,0-1 15,0 2-15,0-1 16,0 1-16,-1-2 0,1 2 16,0-2-16,0 0 0,-2 0 15,4 0-15,-2 1 16,1-1-16,-1-3 0,1 3 16,-1 1-16,0-1 15,0-2-15,0 0 0,0-2 16,0 0-16,1-2 0,-3 0 15,0-1-15,0 1 0,-3 1 16</inkml:trace>
  <inkml:trace contextRef="#ctx0" brushRef="#br0" timeOffset="107860.079">22829 17620 0,'0'0'0,"0"0"0,0 0 0,0 0 16,0 0-16,8 11 16,-2-4-16,5 11 0,2-2 15,2 4-15,2 0 0,0 5 16,-1-1-16,1 3 16,-1-1-16,-1-2 0,1 1 15,-16-25-15,0 0 0,0 0 16,0 0-16,0 0 15,0 0-15,12 17 0,0 1 16,-12-18-16,0 0 0,7 5 16,1-2-16,-4-11 0,-2 0 15,-2-3-15,0-3 0,0-4 16,-2 1-16,0-9 0,0 1 16,2 1-16,-2-1 15,2 1-15,-2 1 0,4 1 31,-2-1-31,2 8 0,0-2 0,4 5 0,-3-1 0,6 7 16,-3 1-16,3 5 16,-1 0-16,4 8 0,-1 0 15,4 6 1,-1-1-16,2 10 0,-1-4 0,1 3 16,-3-3-16,-13-19 0,0 0 15,0 0-15,0 0 0,0 0 16,0 0-16,11 16 15,2-1-15,-4-6 0,2-2 16,-6-7-16,-1 0 0,0-7 16,-2-3-16,-2-7 15,0 0-15,-2-9 0,-2 1 16,2-1-16,-2-1 0,4 1 16,-1-1-16,1 27 15,0 0-15,0 0 0,0 0 31,0-22-31,0 1 0,0 21 16,0 0 0,5-14-16,-1-2 0,7 15 0,0-2 15,2 13-15,0-3 0,5 11 16,-1 0-16,2 9 16,1-1-16,4 10 0,-4-3 15,-20-33-15,0 0 0,20 32 16,0-1-16,-20-31 0,0 0 15,0 0-15,0 0 0,15 19 16,-1-1-16,-8-15 0,0-3 16,-6-9-16,0 0 0,-2-7 15,-2 0-15,0-5 0,-2-1 16,0-9-16,-2-1 16,3 3-1,-3-3-15,3 3 0,0 0 0,5 29 0,0 0 16,-4-26-16,0 1 15,4 25-15,0 0 0,0-19 16,0 0-16,6 11 16,0-2-16,2 14 0,-2-1 15,3 8-15,1-2 0,0 7 16,0 0-16,3 6 0,-1-1 16,-12-21-16,0 0 0,12 22 15,-1-1-15,-11-21 16,0 0-16,0 0 0,0 0 31,9 16-31,1-2 0,-3-8 16,0-3-16,-3-6 15,-2-1-15,-1-4 0,1-2 16,-2-4-16,-2-1 0,2 1 16,-1-1-16,1 15 0,0 0 15,0 0-15,0 0 0,0 0 16,0 0-16,0-13 15,-2 0-15,2 13 0,0 0 16,3-4-16,-1-2 16,8 14-16,-2-2 0,4 10 15,-3-1-15,7 13 0,-3-1 16,2 1-16,-4-3 0</inkml:trace>
  <inkml:trace contextRef="#ctx0" brushRef="#br0" timeOffset="113840.1057">23649 18193 0,'0'0'0,"0"0"16,0 0-16,0 0 16,0 0-16,0 0 0,0 0 15,0 0-15,0 0 0,7-6 16,-1 0-16,6-2 15,-2-2-15,-1 2 0,0 1 16,0 1-16,-1 0 16,2 0-16,-2-2 0,2 4 31,-2-2-31,2 6 0,0-2 16,-1 2-16,0 0 0,-2 4 15,-1-2-15,-1 4 0,1 0 16,-1 2-16,-1-2 0,-2 1 15,-1-1-15,-1 2 16,0 0-16,0 0 0,-1-2 16,-1 2-16,0-2 0,2-2 15,-2-1-15,0 1 0,-3 0 16,5-2-16,-2 0 16,0-2-16,1 0 0,-1 0 15,0-2-15,0 0 0,0-2 16,0-1-16,0-1 15,2-2-15,0-2 0,2 0 16,0 0-16,4 1 0,-3-3 0,6 2 16,-1-2-16,-1 2 15,1-1-15,-8 11 0,0 0 16,10-10-16,0-1 0,-10 11 16,0 0-16,11-9 15,-1 0-15,-10 9 0,0 0 16,0 0-16,0 0 0,0 0 15,0 0-15,12-9 16,-3 1-16,-9 8 0,0 0 31,9-11-31,-4 1 16,1 0-16,-2-1 0</inkml:trace>
  <inkml:trace contextRef="#ctx0" brushRef="#br0" timeOffset="114593.1062">24152 17666 0,'0'0'0,"0"0"0,0 0 0,0 0 15,0 0-15,0 0 0,0 0 0,0 0 16,0 0-16,-8 0 16,-1 0-16,-11 0 0,1 0 15,1 0-15,-2 0 16,3 0-16,-3 0 0,5 0 16,-3 0-16,5 2 15,-3 0-15,6 0 0,-3 0 0,6 3 16,-1-4-16,2 4 15,0-2-15,4 1 0,-2-2 16,4 2-16,-2 0 16,4 2-16,0-2 0,5 2 15,-4 0-15,7 1 0,-3-1 16,4 2-16,-2 0 0,4 0 16,-1 0-16,1 2 15,-1-1-15,2 1 0,-1 0 16,5 4-16,-3-3 0,3 3 15,-2-2-15,-3 2 16,1-1-16,-14-13 0,0 0 16,12 17-16,-1-4 0,-11-13 15,0 0-15,8 15 16,-2-1-16,-6-14 0,0 0 16,0 13-16,0-2 0,0-11 15,0 0-15,-4 12 16,-2-3-16,6-9 0,0 0 15,-8 9-15,1-3 0,7-6 32,0 0-32,-11 1 0,2 1 15,1-4-15,-1 1 0,2-5 16,0-3-16,3 0 16,-2-2-16,4-1 0,1-3 15,2 0-15,-1-1 0,4 0 16,-2-1-16,4-3 0,-1-2 15,4 5-15,-3-3 16,3 5-16,-1-1 0,2 2 16,-2 0-16,-1 4 0,-1 1 15,1 0-15,-2 2 16,-1 1-16,-1 0 0</inkml:trace>
  <inkml:trace contextRef="#ctx0" brushRef="#br0" timeOffset="114828.0739">24433 17708 0,'0'0'15,"0"0"-15,0 0 0,0 0 16,0 0-16,0 0 0,0 0 16,0 0-16,0 0 15,0 0-15,0 0 0</inkml:trace>
  <inkml:trace contextRef="#ctx0" brushRef="#br0" timeOffset="115631.403">24560 17156 0,'0'0'0,"0"0"0,0 0 16,0 0-16,0 0 0,-8 0 15,-2 0-15,-8 0 0,0 0 16,0 0-16,-1 0 15,1 0-15,-2 0 0,5 0 16,-3 0-16,3 0 0,-2 0 16,5 2-16,1-1 15,2 2-15,0-2 0,3 1 16,1 1-16,3-2 0,-3 0 16,5 6-16,0-3 15,5 2-15,-1 0 0,3 0 16,1 0-16,1 0 0,0 0 15,2 0-15,-2 0 0,7 1 16,-5-1-16,3 2 16,-1-2-16,3 1 0,-2 2 15,4 3-15,-1-3 0,1 3 16,-3-2-16,1 2 16,-3-1-16,-1 1 0,0 0 15,-5-2-15,-1-2 16,1-1-16,-3 1 0,-2 1 15,0-3-15,-2 1 0,0-1 16,0-6-16,0 0 0,-4 6 16,-2 0-16,-3-3 15,0-1-15,1 0 0,-2 0 16,0-2-16,1-2 16,1 0-16,-2 0 0,2-1 15,1-1-15,1 0 0,-2-3 16,4 2-16,-2-2 0,4-2 15,-2 1-15,3-2 16,-1-1-16,2-1 0,0 0 16,3 1-16,-1-1 15,2 1 1,0-4-16,2 4 0,0-3 0,2 1 16,-3 0-16,1 3 0,0-2 15,0 3-15,-2-1 0</inkml:trace>
  <inkml:trace contextRef="#ctx0" brushRef="#br0" timeOffset="116742.0293">24801 16943 0,'0'0'0,"0"0"0,0 0 0,0 0 16,0 0-16,-8-2 0,1-2 0,-10-2 16,0 0-16,-1 3 15,0-2-15,1 0 0,0 1 16,5 2-16,-1 1 16,3 1-16,0-3 0,3 3 15,-1-1-15,3 1 0,0-3 16,5 6-1,-2-2-15,4 3 0,-2-2 0,5 4 16,2 0-16,2 2 0,-1-2 16,6 1-16,-3 1 15,5 2-15,-2-1 0,2 2 16,-1 0-16,1 0 0,-3-1 16,2 1-16,1-1 0,-2 4 31,1-2-31,-4 3 0,1-1 15,-2 1-15,-1 0 0,0 3 16,-3-3-16,-3 0 16,-1 1-16,-2-2 0,-2 0 15,-1-3-15,-1-1 0,4-10 0,0 0 16,-7 10-16,1-2 16,6-8-16,0 0 0,-9 6 15,0-1-15,9-5 0,0 0 16,-11 3-16,0-2 0,0-2 15,1-2-15,2 0 16,1-1-16,1-2 0,-2-2 16,4 0-16,0-2 0,2-1 15,-2-1-15,6 1 0,-2-1 16,4 0-16,-2-2 16,4 1-16,-3-4 0,6 4 15,-3-1-15,1 0 0,-1 0 16,2 1-16,1-1 15,-1 2-15,-1-1 0,2-1 16,-4-2-16,1 3 16,0-1-16,-1-3 0,2 2 15,-1-2-15,-1-3 0,1 2 16,0 0-16,-1 3 16,0-1-16,-1 4 0,0-1 15,-1 3-15,-1 0 0,2 2 16,-2 0-16,0 2 0,0 0 31,0 2-31,0 0 0,0 4 16,-2-1-16,2 6 0,0-1 15,2 3-15,0 2 16,1 0-16,-1 2 0,5 1 16,-4-1-16,3 2 0,-1-5 15,4 4-15,-4-2 0,3 0 16,-3-2-16,7-3 0,-5 2 15,-9-7-15,0 0 16,11 4-16,2-2 0,-2-2 16,1-2-16,-2-2 0,-1 0 15,0-4-15,-2 0 16,1-2-16,-2-1 0,-3-1 16,-1 0-16,-2-2 0,0-1 15,-2 1-15,-1-3 16,-3 2-16,0 0 0,-1-3 15,-4 1-15,2 3 0,-2-2 16,-2 6-16,2-1 0,-1 5 16,0 0-16,-1 4 0,-2-2 15,3 5-15,-2-1 16,1 8-16,-1-2 0,3 2 16,-3 0-16,4 0 0,0 0 15</inkml:trace>
  <inkml:trace contextRef="#ctx0" brushRef="#br1" timeOffset="152033.3966">15843 7526 0,'0'0'0,"0"0"0,0 0 0,13 0 16,0 0-16,16 0 0,-4 0 15,3 0-15,-3 0 0,1 0 16,-4-2-16,0-1 16,0 1-16,-22 2 0,0 0 15,21-2-15,-4 0 0,-17 2 16,0 0-16,0 0 15,0 0-15,16-7 16,-3-1-16,-7-6 0,-3 0 0,-3 4 16,0-1-16,-3 1 15,-3-2-15,-2 1 0,1 2 16,-2 0-16,2-3 0,1 2 16,-1 0-16,-3 2 15,2-1-15,3 5 0,-3-3 16,3 3-16,0 1 0,3 1 15,-2-2-15,4 4 16,-2-2-16,2 4 0,0-2 16,0 6-16,0-3 0,0 10 15,-2-4-15,2 9 16,0-3-16,0 11 0,-1 0 16,1 5-16,0-1 0,-2 2 15,0-2-15,0 0 0,0-1 31,0-5-31,0-1 0</inkml:trace>
  <inkml:trace contextRef="#ctx0" brushRef="#br1" timeOffset="152653.059">15823 8099 0,'0'0'0,"0"0"16,0 0-16,0 0 15,0 0-15,0 0 0,0 0 16,0 0-16,0 0 0,13 0 16,1 0-16,15 0 15,-2 0-15,2 2 0,-2 0 16,2-1-16,1 2 0,-3-2 16,-2 2-16,0-1 15,-1-2-15,-24 0 0,0 0 16,0 0-1,0 0-15,21 0 0,-2-2 0,-5-2 16,-2 0-16,-8-2 0,0 1 16,-4-5-16,-2 0 0,-4 1 15,0 0-15,6 9 0,0 0 16,-10-12-16,-1 1 16,-2 0-16,2-1 0,0 3 15,-2-4-15,4 4 16,-1-3-16,1 6 0,1-1 15,3 1-15,-1 0 0,2 4 16,0-3-16,0 4 0,0-4 16,2 5-16,0 0 0,0 3 31,0-1-31,2 6 16,-2-2-16,2 7 0,-1 2 0,1 4 15,-2 1-15,0 11 16,0 0-16,2 2 0,-2-1 15,2 3-15,-2-1 0</inkml:trace>
  <inkml:trace contextRef="#ctx0" brushRef="#br1" timeOffset="154393.1673">15867 8672 0,'0'0'0,"14"0"0,-5 0 15,15 0-15,-3 0 0,2 0 16,1 0-16,1 0 15,1 0-15,-4 0 0,2 0 16,1 0-16,-3 0 16,0 0-16,2 0 0,-24 0 0,0 0 15,22 0-15,-1 0 16,-21 0-16,0 0 0,0 0 16,0 0-16,15 0 15,0-1-15,-10-1 0,-1 0 16</inkml:trace>
  <inkml:trace contextRef="#ctx0" brushRef="#br1" timeOffset="154835.2218">15962 9222 0,'0'0'0,"0"0"16,0 0-16,0 0 0,0 0 0,0 0 15,0 0-15,14 0 16,-3 0-16,19 0 0,-3 0 16,4 2-16,2 0 0,0 0 15,-2 0-15,6 1 16,-1-2-16,-3 2 0,-1-3 15,-3 1-15,-1-1 0,-8 2 16,2 0-16,-22-2 16,0 0-16,20 2 0,-1 0 15</inkml:trace>
  <inkml:trace contextRef="#ctx0" brushRef="#br2" timeOffset="166066.6403">5316 7806 0,'0'0'0,"0"0"0,0 0 15,0 0-15,0 0 0,0 0 16,0 0-16,11-2 15,2-1-15,11-5 0,0-1 16,3-3-16,2 1 16,-4-1-16,1-1 0,0-1 15,1 0-15,3 1 0,-1-1 16,8 0-16,0 0 0,-2 4 16,-2 1-16,-2 3 15,-1 0-15,-10 6 0,2 0 16,-4 6-16,0-2 0,-2 3 15,-1 1-15,1 2 16,-2 0-16,0 4 0,-3-3 16,5 1-16,-3 1 0,5-2 15,-1 0-15,5-1 0,0 0 16,2-2-16,-1 0 0,3-2 31,-1-3-31,5 1 0,-3-2 0,4 1 0,0-3 16,2 0-16,-2-3 0,0 1 31,-2-2-31,3 4 0,-1-2 0,-1 2 0,-3 0 16,0 2-16,0-2 0,1 2 15,-1 0-15,-1 3 16,-3-4-16,3 4 0,-1-1 16,1 1-16,-1-1 0,3 0 31,-3 1-31,3-2 0,-1 1 15,4-3-15,-5 2 0,1-3 16,-1-3-16,-26 3 0,0 0 16,20-5-16,-1 0 0</inkml:trace>
  <inkml:trace contextRef="#ctx0" brushRef="#br2" timeOffset="166920.2043">4343 9063 0,'0'0'0,"0"0"16,0 0-16,0 0 0,0 0 15,0 0-15,0 0 0,14 0 16,-1 0-16,16 0 16,-3 0-16,2-2 0,2-2 15,5-6-15,0 1 0,5-10 16,3 0-16,3-3 16,0 1-16,0 0 0,2-1 15,-1 1-15,0-1 0,-3 4 16,0-2-16,-3 9 15,-2-3-15,0 7 16,-1-2-16,-5 9 0,-2 0 0,-1 7 16,0-4-16,-11 7 15,0-3-15,1 5 0,-1-1 16,3 0-16,-2-1 16,-1 2-16,2-2 0,0-1 15,0 1-15,5-1 0,-3-3 16,5 1-16,-3-2 15,5 0-15,-4-1 0,4-1 16,0-1-16,-1 4 0,0-3 16,-1 4-16,-1-3 15,1 2-15,-3-2 0,2 3 16,-5-4-16,0 2 16,-2 1-16,1 0 15,-1-2-15,-1 2 0,0-2 0,-19-4 16,0 0-1,0 0-15,0 0 0,11 3 16,-2 2-16</inkml:trace>
  <inkml:trace contextRef="#ctx0" brushRef="#br2" timeOffset="167530.2579">4874 9771 0,'-13'2'0,"70"-18"16,-30 3-16,7 0 0,-4-3 15,12 1-15,-2-3 0,6 3 16,-1-2-16,-4 7 16,1 1-16,-5 4 0,-2-2 15,-6 9-15,0-2 16,-7 7-16,-2-4 16,0 5-16,0-1 0,0 3 0,-2-2 15,2 4-15,-3 0 0,1 0 16,0 0-16,3 0 15,1-3-15,1-2 0,-1 2 16,2-2-16,-1-2 0,3 1 16,-2-2-16,0 1 15,2-1-15,-3 0 0,1 0 16,3 0-16,-5-2 0,-22-2 16,0 0-16,26 4 15,-1-2-15,1 0 0,-3 0 16,0-2-16,1-2 15,-6-2-15,0 0 0</inkml:trace>
  <inkml:trace contextRef="#ctx0" brushRef="#br2" timeOffset="168649.4818">6964 7424 0,'0'0'0,"0"0"0,0 0 0,0 0 16,0 0-16,0 0 15,0 0-15,0 0 0,0 0 16,0 0-16,0 0 0,0 0 16,0 0-16,0 0 15,0 0-15,0 0 0,0 0 16,13 1-16,-4 1 15,13 0-15,-1 0 0,4-1 16,-1 2-16,1 0 0,1-2 16,2 3-16,-3-2 0,6 0 15,-2 0-15,4 0 16,-1 0-16,4-2 0,0 0 16,-3 1-16,0-1 0,0 3 15,-2-2-15,-2 3 16,1-2-16,-8 1 0,-1-2 15,-1 3-15,0-2 0,-20-2 16,0 0-16,21 2 16,0 0-16,-21-2 0,0 0 15,0 0-15,0 0 0,0 0 16,0 0-16,20 4 0,-1 0 16,-19-4-16,0 0 0,0 0 15,0 0-15,12 2 0,-2 0 16,-6-2-16,-1 0 0</inkml:trace>
  <inkml:trace contextRef="#ctx0" brushRef="#br2" timeOffset="169072.5675">7264 7225 0,'0'0'0,"0"0"15,0 0-15,0 0 16,0 0-16,0 0 0,0 0 15,0 16-15,0-3 16,0 16-16,0-1 0,0 4 16,-2-1-16,0 1 0,0-3 15,1 3-15,-1-3 0,2 1 16,-2 0-16,0-5 0,-1 0 16,3-25-16,0 0 15,0 0-15,0 0 0,-2 22 16,-2-1-16,4-21 0,0 0 15,0 0-15,0 0 0,-2 14 16,1 0-16,1-9 0,-2-1 16</inkml:trace>
  <inkml:trace contextRef="#ctx0" brushRef="#br2" timeOffset="170049.1315">6127 8695 0,'0'0'0,"0"0"15,0 0 1,0 0-16,0 0 16,0 0-16,0 0 0,0 0 15,0 0-15,12 0 0,-2-1 16,14-3-16,-2 0 0,6 0 15,-1 0-15,4 1 16,0-1-16,0 0 0,0 0 16,-2 1-16,1 3 0,-30 0 15,0 0-15,25-3 16,1 0-16,-26 3 0,0 0 16,0 0-16,0 0 0,0 0 15,0 0-15,19 0 16,2-1-16,-21 1 0,0 0 15,0 0-15,0 0 0,18 0 16,-3-3 0,-2 2-16,1-1 0</inkml:trace>
  <inkml:trace contextRef="#ctx0" brushRef="#br2" timeOffset="170887.8759">7192 9347 0,'0'0'0,"0"0"16,0 0-16,0 0 15,0 0-15,10 0 0,-1-3 16,13 1-16,0 0 0,2-2 15,2-2-15,1-2 16,1 1-16,0 2 0,-2-4 16,-1 2-16,-2 1 0,-2 1 15,1 0-15,0 1 16,-3-2-16,-19 6 0,0 0 16,0 0-16,0 0 0,0 0 15,0 0-15,18-4 16,-2 0-1,-16 4-15,0 0 0,0 0 0,0 0 0,0 0 16,0 0-16,10 0 16,0-2-16,-10 2 0,0 0 15,0 0 1,0 0-16,0 0 0,0 0 16,5 0-16,-1-2 0,-4 2 15,0 0-15,4-5 0,-2 0 16</inkml:trace>
  <inkml:trace contextRef="#ctx0" brushRef="#br2" timeOffset="173372.2935">5411 5781 0,'0'0'0,"0"0"16,0 0-16,0 0 0,0 0 15,0 0-15,0 0 16,0 11-16,0 0 0,0 13 16,0-1-1,0 6-15,0-1 0,0 8 0,0-4 16,0 14-16,0-2 0,0 4 16,0-1-16,0 3 0,0-3 0,0 0 15,0-2-15,0-2 0,0 0 16,2-2-16,0 1 0,4-4 15,-2-2-15,-1-2 16,2-3-16,-1-2 0,0-1 16,1-4-16,2-3 0,-7-21 15,0 0-15,6 20 16,0-2-16,0-1 0,0-2 16,-1 0-16,1-2 15,4-3-15,-2 0 0,1-2 16,-1-2-16,4 2 0,0 0 15,4-1-15,-2 0 16,5-4-16,-2 1 0,10 0 16,2 0-16,0 2 0,0-2 31,4 0-31,0-2 0,19 0 16,-2 0-16,9-1 0,2 2 15,8-3-15,0 0 16,-1-3-16,-2 2 0,1-1 15,0 0-15,0 2 16,-2-2-16,-1 1 0,0-2 16,4 3-16,-2 0 0,5 3 15,-2-3-15,6 0 16,0 0-16,0 0 0,0-3 16,0 6-16,1-3 0,3 1 15,0 1-15,1 2 16,1-3-16,0 2 0,-3-1 15,0 1-15,1-1 0,-1-1 16,-2 2-16,1 1 16,-3-1-16,3 0 0,-1 0 15,1 1-15,-2-1 0,-2-1 16,2 0-16,0 0 16,-1 0-16,0 2 0,2-3 15,-2-1-15,-1-1 0,1 1 16,-2-2-16,-2 0 0,0-2 15,-2-1-15,-2-1 0,0 2 16,-4-2-16,-3-1 0,-3 2 16,-4 0-16,-3 0 0,-4 2 15,-3-4-15,-2 4 16,-3-4-16,-8 6 0,1-4 16,-30 5-16,0 0 0,20-4 31,-2 0-31,-18 4 0,0 0 15,15-4-15,-1-1 0,-3-1 16,1-2-16,-4 2 0,0 0 16,0-2-16,0-1 0,2-5 15,-2 0-15,1-4 16,-1-1-16,4-7 0,-1 1 16,0-3-16,-2 0 0,1 1 15,-3-2-15,4 1 0,-4 1 16,1 0-16,-3-1 15,2 0-15,-1 0 0,-1 1 16,-1-2-16,2 1 16,-2-1-16,0-1 0,-2 1 15,2 0-15,0-3 0,0 0 16,-2-2-16,-1-4 16,1-1-16,-2 1 0,-2-2 15,1 6-15,-3-4 0,0 9 16,0-3-16,0 10 15,0 1-15,0 6 0,0-3 0,-2 1 16,-1 0-16,-2 2 16,2-1-16,-3 3 0,1-2 15,-3 4-15,0-3 16,-2 2-16,1 1 16,-3 0-16,1 2 0,-3 1 0,0 0 15,-2 3-15,-2-2 0,-1-1 16,-2 3-16,-3 0 0,1 2 15,-4 3-15,-3-2 0,-7 2 16,-2 0-16,-6 2 16,0-2-16,2 3 0,0 2 15,-1-2-15,2 2 0,-1-3 16,-3 1-16,-1-3 16,1 2-16,-3 3 0,-1-4 15,-2 3-15,-1-2 0,1 0 16,-2 0-16,0 2 15,-1-3-15,0 2 16,-2-1-16,-3-1 0,-2 0 0,0 2 31,2-3-31,-1 2 0,-1-2 16,2 0-16,-2 0 0,-1 0 16,1 0-16,1 0 0,-3-2 0,2 2 15,0-3-15,-3 2 0,1 0 16,2-1-16,-4-1 0,3 2 15,-1-3-15,2 2 16,-3-2-16,2 0 0,1 0 16,0 0-16,0-1 15,4 0-15,-4-1 0,4 2 16,0 1-16,1-2 0,-2 2 16,4-4-16,1 3 15,4-1-15,-1-1 0,1 4 16,-3-2-16,1 4 15,0-2-15,3 2 0,1-2 16,0 2-16,-1 0 0,4 2 16,0 0-16,4 4 0,-3-2 15,6 6-15,-3-2 16,4 3-16,-1 1 0,6 0 16,-1-2-16,8-1 0,-2 1 15,12 0-15,-3-2 16,4 0-16,-2-2 0,1 4 31,-1-2-31,3 4 0,-3-1 16,3 1-16,-3 0 0,2 4 15,1-3-15,1 5 16,1 0-16,1 1 0,-1-1 16,6 1-16,-2 1 0,6-6 15,-3-1-15</inkml:trace>
  <inkml:trace contextRef="#ctx0" brushRef="#br2" timeOffset="191080.0844">18920 8615 0,'0'0'0,"0"0"15,0 0-15,0 0 0,0 0 16,0 0-16,0 0 0,0 0 16,0 0-16,0 0 15,0 0-15,0 0 0,0 0 16</inkml:trace>
  <inkml:trace contextRef="#ctx0" brushRef="#br2" timeOffset="192033.5814">18887 8468 0,'0'0'0,"0"0"0,0 0 0,0 0 16,0 0-16,0 0 15,0 0-15,0 0 0,0 0 16,0 0-16,0 0 0,0 0 15,0 0-15,0 11 16,-2 2-16,-2 10 0,1 1 16,-3 3-16,-2 1 0,0 5 15,-3 0-15,0 8 16,-3 1-16,1 16 0,-2-3 16,2 5-1,-1-1-15,3 11 0,-3-1 0,0 4 16,-1 0-16,-1-1 0,1 0 15,1 2-15,1-2 0,2 7 16,-1-1-16,0 10 16,-2-1-16,-1 7 0,-1-1 15,1 3-15,-1 0 0,-1 6 16,-1-2-16,7-3 16,-4-3-16,6 1 0,-1-1 15,4-8-15,0-1 0,-1-1 16,-3 1-16,-1 1 15,-1-1-15,5 3 0,-2-2 16,4 7-16,-3-3 16,4 9-16,1-4 0,-1 10 15,-3-1-15,7-7 0,-2 1 16,2-9-16,0 3 0,0-11 16,0 2-16,2-3 15,0 1-15,1-5 0,-3 1 16,4-4-16,-2-3 0,-1-2 15,1-1-15,0-10 16,-2 2-16,0-9 0,0-3 16,2-6-16,-2-3 0,2-7 15,0 1-15,-2-32 16,0 0-16,0 24 16,0-1-16,0-23 0,0 0 15,0 20-15,-2-1 0,2-19 16,0 0-16,0 0 0,0 0 15,0 0-15,0 0 16,-2 17-16,0 0 0,2-17 16,0 0-16,0 0 15,0 0-15,0 0 0,0 0 16,0 13-16,-2 1 0,2-14 16,0 0-16,0 0 15,0 0-15,0 0 0,0 0 16,0 5-16,-2 2 0,1-10 15,-3-1 1,-1-1-16,1-1 0</inkml:trace>
  <inkml:trace contextRef="#ctx0" brushRef="#br2" timeOffset="192580.9664">18218 13566 0,'0'0'0,"0"0"16,0 0-16,0 0 0,0 0 15,0 0-15,0 0 0,0 0 16,0 0-16,7 7 16,-1 2-16,8 4 0,-3 0 15,4 7-15,0 0 0,2 4 16,1-3-16,0 5 15,-1-1-15,1 0 0,-3 1 16,-1-2-16,-1-1 0,-13-23 16,0 0-16,0 0 15,0 0-15,13 22 0,-3-3 16,-10-19-16,0 0 0,0 0 16,0 0-16,0 0 15,0 0-15,9 14 0,-1 0 16,-8-14-16,0 0 0,6 4 15,0 0-15,0-5 16,-1-2-16,3-3 0,-1 0 16,-2-2-16,1-1 15,2-4-15,-3 2 0,4-1 16,-2-2-16,1 1 0,-1-1 16,2 0-16,-2-2 15,-7 16-15,0 0 0,0 0 16,0 0-16,10-16 0,-2-5 15,0 0-15,-2-2 16,-3 0-16,1-2 0,-4 0 16,-2-3-16,0 8 0,-1-2 15</inkml:trace>
  <inkml:trace contextRef="#ctx0" brushRef="#br2" timeOffset="196488.4659">16264 13769 0,'0'0'0,"0"0"16,0 0-16,0 0 15,0 0-15,0 0 0,0 0 16,0 0-16,0 0 0,0 0 15,0 0-15,0 0 16,0 0-16,1-6 0,1-6 16,0-7-16,0 0 15,1-7-15,-1 0 0,0-3 16,-2-2-16,0-4 0,0-4 16,4-9-16,-1-2 15,3-2-15,0-3 0,-2-5 16,-1 0-16,3-5 0,0 0 15,3-11-15,-1-1 16,4-5-16,-3-1 0,4 2 16,-2 1-1,0-3-15,2-1 0,0-1 0,-1-1 16,1 0-16,1-1 0,2-1 16,-3-1-16,3-2 0,0-2 15,4 1-15,-2-2 16,3-3-16,-1 1 0,1-8 15,0-3-15,1 6 0,0-4 16,3 5-16,-1 0 16,5 0-16,-1-2 0,3-3 15,-2-1-15,2-1 0,-1-4 16,6 3-16,-1 0 16,1-1-16,-1 0 0,0 6 15,0-4-15,2 7 0,0-3 16,3 7-1,-3 1-15,-2 0 0,0 1 0,3-1 16,-2-1-16,4 2 0,1-2 16,-2 6-16,-1-2 15,3 7-15,-2-3 0,1 3 16,-2-2-16,3 9 0,2 0 16,-1 0-16,1 0 15,-2 2-15,0 0 0,3 5 16,-1 0-16,0 4 15,-2-1-15,-2 6 0,1-1 16,-3 8-16,-2-2 0,1 8 16,-1 0-16,-1 8 15,1-2-15,-2 6 0,-2-1 16,-2 8-16,0 0 16,1 2-16,-1 0 0,-2 8 15,-5-1-15,-2 7 0,-2-1 16,-1 5-16,-1-3 0,-1 4 15,0-3-15,-15 12 16,0 0-16,0 0 0,0 0 16,0 0-16,0 0 0,15-10 15,1 0-15,-16 10 16,0 0-16,9-6 0,1 1 16,-8 1-16,-2 1 15,-2-3-15,0 3 0</inkml:trace>
  <inkml:trace contextRef="#ctx0" brushRef="#br2" timeOffset="196973.1913">18622 6347 0,'0'0'0,"0"0"0,0 0 16,0 0-16,0 0 0,12 2 15,1-1-15,10 2 0,0-2 16,1 2-16,-1-1 0,2-1 16,-1 2-16,1 2 15,1-1-15,0 4 0,0-2 16,-5 2-16,0 0 0,-4 0 15,1-1-15,-18-7 16,0 0-16,18 10 0,-3-2 16,-15-8-16,0 0 0,13 12 15,-2 0-15,-7 1 16,0-1-16,-6 4 0,-2-1 16,-5 8-16,-2-2 15,-6 8-15,-1 1 0,-7 11 16,0 0-16,-2 9 0,-3-3 15,2 2-15,-1 0 0,7-2 16,-2-1-16,11-12 16,-3 2-16,16-36 0,0 0 15,-12 23-15,1 2 16,6-14-16,-4-1 0</inkml:trace>
  <inkml:trace contextRef="#ctx0" brushRef="#br2" timeOffset="198890.8675">18925 7288 0,'0'0'0,"-7"3"0,0-1 0,-8 11 16,-2-4-16,6 9 0,-3 0 0,2 5 16,0-1-16,-2 9 0,-1 0 15,-3 17-15,-2-2 0,3 11 16,-1 1-16,3 5 16,-1 0-16,5-4 0,-2-3 15,6-6-15,-1-2 0,6-4 31,-1-1-31,4-2 0,-1 0 16,4-1-16,0-1 16,2 2-16,-1-2 0,6 2 15,-2 1-15,7 7 0,-3-2 16,4 1-16,-2-2 0,1 4 16,-1-3-16,3 0 15,-3 1-15,1-2 0,-3 2 16,4-5-16,-3-3 0,0-2 15,-3 0-15,0-10 16,0-1-16,-5-6 0,-1-1 16,-5-20-16,0 0 0,6 20 15,-2-3-15,-4-17 16,0 0-16,0 0 16,0 0-16,0 0 0,0 0 0,3 20 15,-1-3-15,-2 1 16,0-2-16,0-4 0,-2-1 15</inkml:trace>
  <inkml:trace contextRef="#ctx0" brushRef="#br2" timeOffset="218965.4144">6166 15304 0,'0'0'0,"0"0"0,0 0 16,0 0-16,0 0 0,0 0 0,0 0 16,0 0-16,0 0 0,0 0 15,0 0-15,0 0 16,0 0-16,0 0 0,0 0 16,0 0-16,0 0 0,12 1 15,0 2-15,8 1 16,-2-1-16,0 3 0,-2-2 15,2 4-15,0 0 0,0-2 16,-1 1-16,-1-2 0,-2-2 16,1 1-16,-1 0 0,-14-4 15,0 0-15,15 4 0,1 0 16,1 0 15,1-2-31,-18-2 0,0 0 0,24 4 0,-1-2 16,-23-2-16,0 0 15,26 2-15,0 0 0,-26-2 16,0 0-16,25 0 16,1 0-16,-26 0 0,0 0 0,27 0 15,-2-2-15,-25 2 16,0 0-16,27-4 0,-1 0 16,0 1-16,-2-1 0,-1-1 15,-2 1-15,-1 1 16,-1-3-16,1 4 0,0-1 15,-3-1-15,1 3 0,-1 2 16,0-1-16,1 4 16,-3-4-16,-15 0 15,0 0-15,18 3 0,-3-1 0,1 1 16,-1 0-16,-15-3 16,0 0-16,14 3 0,-2 1 15,-12-4-15,0 0 0,0 0 16,0 0-16,13 2 0,1 1 15,1 1-15,1-3 0,-16-1 32,0 0-32,18 2 0,-2-2 15,4-2-15,-3-2 0,-2 3 16,-2-4-16</inkml:trace>
  <inkml:trace contextRef="#ctx0" brushRef="#br0" timeOffset="223611.3456">6225 15288 0,'0'0'0,"0"0"31,0 0-31,0 0 0,0 0 16,0 0-16,0 0 0,0 0 15,0 0-15,0 0 0,0 0 16,0 0-16,0 0 0,0 0 16,0 0-16,0 0 0,0 0 15,0 0-15,0 0 16,0 0-16,0 0 0,10 4 16,-2-2-1,7 8-15,1-1 0,-1 3 0,0-3 16,0 0-16,-1-3 0,0 2 15,-2 0-15,1-1 0,0 2 16,4-2-16,-1-1 16,3 2-16,-1 0 0,0 0 15,2-3 1,0 4-16,0-4 0,0 1 0,0 0 0,-1 0 16,1-2-16,-2 0 0,0-2 15,2-1-15,-1-1 0,1 0 16,-3-1-1,4-1-15,-3 0 0,3-2 0,-2 1 16,3-4-16,-3 1 0,1-2 16,0-2-16,1 0 31,-1-1-31,4 1 0,-3-1 16,1-2-16,-1 2 0,1 1 15,-1-3-15,1 4 0,-2-1 16,0 3-16,0-1 0,3 2 15,-2-2-15,1 4 16,-3 1-16,0 3 0,1-3 16,0 6-16,-3-3 0,1 3 31,-1-1-31,1 2 0,-2 0 0,0 4 0,-1-3 16,1 3-16,-1-1 15,2 0-15,-4-1 0,1-1 16,-3 1-16,5 0 0,-2-1 15,-14-5-15,0 0 16,18 6-16,-1-2 0,6-1 16,0 1-16,-23-4 0,0 0 15,24 2-15,-2 1 16,4-3-16,-2 0 0,-1 0 0,0-3 16,2-1-16,-1 0 15,1 3-15,-5-3 0,2 0 16,0 1-16,0-2 0,-2 0 15,2 4-15,0-1 0,1-1 16,-1 2-16,2 1 16,-2 0-16,0 1 0,0 2 15,0 0-15,-1 0 0,1 4 16,-3-2-16,0 2 16,2-1-16,-1 3 0,-1-2 15,1 0-15,-2 3 0,1-3 31,-1 0-31,2-1 0,0 1 16,2-2-16,-1 1 0,2 0 0,-2 0 16,3-2-16,-1 0 0,2-1 15,-1 0-15,1-2 0,-1-1 16,1 2-16,-1-2 16,2 0-16,-1 0 0,1 0 15,-4 0-15,4 0 16,-2-2-16,1 2 0,-1 0 15,1 0-15,1-1 0,-1 1 16,-1 0-16,2 1 16,-4-1-16,6 0 0,-3 0 15,4 2 1,-4-2-16,3 0 0,-1 0 0,0 3 0,0-3 16,0 0-1,-1 0-15,2 1 0,-2-1 16,1 2-16,1-2 0,1 3 15,0-2-15,1 1 16,-3 0-16,2 0 0,1 0 16,-1 1-16,0-3 0,2 1 15,-1-1-15,1 2 0,-1 1 16,2-2-16,-1-1 0,2 0 16,-2 0-16,13 0 0,-1 0 15,4 0-15,0-1 16,-2 1-16,0-3 0,-4 1 15,-1-2-15,-3 2 0,0-2 16,-1 2-16,1 1 16,2-2-16,-2 1 0,2 1 15,-2-2-15,1 1 0,-1-2 16,0 3-16,0-3 0,1 2 16,-1 0-16,1 0 15,-3-2-15,2 2 0,-1 0 16,4 2-16,-1-1 0,-1-2 15,-1 1-15,0 2 16,0-2-16,2 2 0,0-2 16,2-1-16,-3 2 15,1-3-15,1-2 0,0 2 16,2 1-16,2-1 0,-4 0 16,5 1-16,-2-2 15,1 4-15,-1-4 0,-2 1 16,0 0-16,0 0 15,-1-1 1,1 0-16,0-1 0,0 2 16,-1-1-16,3 2 15,-4-2-15,3 3 0,0-2 16,2 2-16,3-2 0,-5 0 16,1 0-16,0 0 0,0 0 15,1 3-15,-3-1 16,0-3-16,-3 1 0,2 3 15,-3-3-15,5 0 16,-3-1-16,0 2 0,0-3 16,2 2-16,-1 1 0,1-2 15,-2 1-15,1 0 16,-2 0-16,2 2 0,-3-2 16,3 2-16,-2 0 0,1 2 15,-2-1-15,2 1 0,-4 0 0,2 0 16,-2 0-16,0 0 0,-2 0 15,1 0-15,-3 0 0,2 1 32,-2-1-32,2 0 0,-5 0 15,-1 0-15,0 0 16,-2 2-16,-1-2 0,0 2 16,-2 0-16,4 0 0,-3 0 15,1 2-15,0-2 0,-1 0 16,1 0-16,2 0 15,-3-2-15,2 2 0,-2 1 16,1-2-16,0-1 0,-1 2 16,-1-2-16,2 2 15,-2-2-15,0 2 0,0 0 16,0-1-16,-2-1 0,2 3 16,-2-1-16,3-1 15,-4-1-15,1 2 0,-3 1 16,-17-3-16,0 0 0,20 1 15,-1 2 1,-19-3-16,0 0 0,23 4 0,-1-3 16,-22-1-16,0 0 0,25 3 15,-1-2-15,-24-1 0,0 0 16,27 2-16,-5-2 0</inkml:trace>
  <inkml:trace contextRef="#ctx0" brushRef="#br0" timeOffset="241030.9553">6420 18012 0,'0'0'0,"0"0"0,0 0 15,0 0-15,0 0 0,0 0 16,0 0-16,0 0 0,0 0 16,0 0-16,0 0 0,0 0 15,0 0-15,3 8 16,-1-2-16,6 6 0,-3-2 16,3-3-16,1-1 0,-4 2 15,1-1-15,-2-2 16,-1 1-16,-3-2 0,-1-2 15,-1 0-15,0 0 0</inkml:trace>
  <inkml:trace contextRef="#ctx0" brushRef="#br0" timeOffset="242439.3243">6674 17792 0,'0'0'0,"0"0"15,0 0-15,0 0 0,0 0 0,11 4 16,0-2-16,8 8 0,0-2 16,-4 2-16,-1-3 0,-3 1 15,1 0-15,0 1 16,-3-2-16,-1-2 0,0-1 16,2 1-16,-3-1 15,1-1 1,-1-1-16,0 0 0,1-2 15,-3 2-15,2 0 0,-1-2 16,-1 0-16,-1 0 16,-2-2-16,0-2 0,0-1 15,-2-1-15,0-2 16,-2 0-16,-2-2 0,0 2 16,1 1-16,-1 1 0,-2-2 15,-1 0-15,2 0 0,-1 2 16,-1 0-16,3 2 15,-3-1-15,3 3 0,-1-2 16,3 2-16,-2-2 0,2 1 16,-2 2-16,4-1 15,0 0-15,2 4 0,0-2 16,2 3-16,0 0 0,3 1 16,-1-1-16,4 5 0,-2-2 15,1 4-15,0-2 0,2 2 16,-1-1-16,2 1 0,-3-2 15,-9-8-15,0 0 0,18 10 16,-5-2-16,-13-8 16,0 0-16,0 0 0,0 0 15,18 7 1,-3 2-16,1-6 0,-1 1 16,-15-4-16,0 0 0,9 0 15,2-2-15,-11 2 16,0 0-16,7-3 0,1-3 15,-8 6-15,0 0 0,9-6 16,-2 0-16,-7 6 0,0 0 16,0 0-16,0 0 15,10-6-15,-1-2 0,-9 8 16,0 0-16,14-6 0,-1-3 16,3 4-16,0-1 0,4 3 15,-2-3-15,1 4 16,1 0-16,-1 2 0,1 0 15,2 2 1,-3-2-16,2 4 0,-1-2 16,0 2-16,-2 0 0,-18-4 15,0 0-15,20 3 16,-3 1-16,-17-4 0,0 0 16,20 1-16,-3-1 0,-17 0 15,0 0-15,0 0 0,0 0 0,16-2 16,-3-3-1,-13 5-15,0 0 0,0 0 0,0 0 16,0 0-16,0 0 0,9-5 16,-2-3-16,-7 8 15,0 0-15,8-9 0,-1 0 16,-7 9-16,0 0 0,11-8 0,-4-1 16,-7 9-16,0 0 15,14-9-15,0 2 0,2 2 16,0 2-16,1 3 0,1 0 15,4 3-15,-2 2 16,2 1-16,0-2 0,-1 4 16,0-1-16,1 1 15,1 0-15,-2 2 0,1-2 16,-1 2 0,0-3-16,1 3 0,-2-2 0,-1 0 0,0 0 31,3-2-31,-2-1 0,0-3 15,-2 0-15,1-4 16,1 0-16,-1-7 0,-1-3 16,-2-2-16,-3-2 0</inkml:trace>
  <inkml:trace contextRef="#ctx0" brushRef="#br0" timeOffset="264893.2607">17460 16652 0,'0'0'0,"0"0"0,0 0 0,0 0 15,0 0-15,0 5 0,0-3 16,0 6-16,0-2 0,0 0 15,0-2-15,0 0 16,0-1-16,0 0 0,0-2 16,0 1-16,0-2 0,0 2 15,0-2-15,0 2 16,0-2-16,0 0 0,0 0 16,0 0-16,0 0 15,0 0-15,0 0 0,4 0 0,-2 0 16,3 0-16,0 0 15,1 2-15,-3-2 0,3 0 16,0 0-16,-1 0 0,2-2 16,-1 2-16,-1 0 15,1 0-15,0-2 0,0 2 16,0-2-16,2 0 0,-1 1 16,2 1-16,-2-3 15,4 1-15,-2 1 0,2 1 0,-2-2 16,2 0-16,0 0 15,0 0-15,1-2 0,0 2 32,-1-1-32,3 2 0,-2-1 15,2 0-15,-3-2 0,2 2 16,2-2-16,0 1 16,2 0-16,-2 1 0,1 0 15,1 0-15,-1-1 0,4 0 16,-1-1-16,1 2 15,0-2-15,-2 2 0,2 1 16,-1-1-16,2-2 0,1 1 16,-3 0-16,3-2 0,-3 2 15,2 1-15,-1-2 0,2 0 16,-1 0-16,0 2 0,2-2 16,-1 0-16,-1 0 15,0 0-15,1-1 0,1 3 16,0-2-16,1-1 0,-2 0 15,4 1-15,-3-2 16,1 2-16,-1 0 0,3 0 16,-3-2-1,2 2-15,-1-2 0,-1 2 16,2-1-16,0-1 0,0 0 16,1 2-16,-1-2 0,1 0 15,-2 0-15,2 3 0,-3-3 16,4 0-16,-2 0 15,3 0-15,-4 0 0,2 0 16,0 0-16,-1 3 0,1-4 16,0 1-16,-1 1 0,2 2 15,-1-4-15,1 1 0,-1 0 16,1 2-16,0-2 0,2 2 16,-5 1-16,2-1 15,-1-1-15,3 1 0,-3-1 16,1 1-16,-1-1 0,1 1 31,0-1-31,-1 1 0,1 1 16,-2-2-16,2 1 15,-1 0-15,1 0 0,-1 0 16,0 0-16,-2 2 0,0-2 16,1 1-16,-2-1 0,0 0 15,0-1-15,0 2 0,-1-1 16,1 0-16,-2 0 0,-1 1 15,1 0-15,0-1 16,-3 0-16,1 1 0,-1-2 16,-17 5-16,0 0 0,18-4 15,0 1-15,-18 3 16,0 0-16,19-6 0,2 0 16,-21 6-16,0 0 0,17-8 15,-1-1-15,-5 2 16,-1-2-16,-4 3 0,-2-2 15</inkml:trace>
  <inkml:trace contextRef="#ctx0" brushRef="#br0" timeOffset="265049.4763">20432 16025 0,'0'0'0</inkml:trace>
  <inkml:trace contextRef="#ctx0" brushRef="#br0" timeOffset="279042.5395">18925 17480 0,'0'0'0,"0"0"0,0 0 0,0 0 0,0 0 16</inkml:trace>
  <inkml:trace contextRef="#ctx0" brushRef="#br0" timeOffset="279485.32">18757 17541 0,'0'0'0,"0"0"16,0 0-1,0 0-15,0 0 0,0 0 16,0 0-16,0 0 0,0 0 16,0 0-16,0 0 15,0 0-15,0 0 0,0 0 16,0 0-16,0 0 0,0 0 16,0 0-16,0 0 0</inkml:trace>
  <inkml:trace contextRef="#ctx0" brushRef="#br0" timeOffset="280321.8956">18854 17150 0,'0'0'0,"0"0"0,0 0 0,0 0 16,0 0-16,0 0 16,0 0-16,0 0 0,0 0 15,0 0-15,0 0 0,0 0 16,0 0-16,4 12 0,-1-4 16,4 13-16,-1-3 15,1-3-15,1 1 0,2-4 16,-2-1-16,-1 0 15,2-4-15,-1-1 0,-3 0 16,3 0-16,-3 0 0,4 1 16,-1-2-16,-1-2 0,-1 2 15,2 1-15,-2-2 16,2-1-16,-3-1 0,1 0 31,1 0-31,-2-2 0,-1 0 0,0 0 0,-1-2 16,1 2-16,0-2 15,1 0-15,-1 1 0,-3-1 16,1 0-16,0 0 0,-2 0 16,2 2-16,0-2 15,0 0-15,-2 0 0,0 2 16,0-3-16,0 3 0,-2-1 16,2 1-16,-2 0 15,2 0-15,-2-2 0,2 2 16,-2 0-16,2 0 0,-2-2 15,2 2-15,-1 0 16,-1 0-16,0 0 0,0 0 16,-3-2-1,5 2-15,-2-1 0,0-2 0,0-1 0,1-4 16,-3 1-16,2-5 0,0 0 16,2 2-16,-2-2 0,4 6 15,-2-2-15,2 5 16,-2-4-16,4 6 0,-2-1 15,1 2-15,-1 0 0,2 0 16,-1-2-16,1-1 16,-2 0-16,1 0 0,-1 2 15</inkml:trace>
  <inkml:trace contextRef="#ctx0" brushRef="#br0" timeOffset="280968.7797">19285 17032 0,'2'-15'0,"-11"77"0,4-30 0,3 3 16,0-1-16,4-9 0,0 0 15,3-7 1,-2 0-16,-3-18 0,0 0 0,6 15 16,1-1-16,-7-14 15,0 0-15,0 0 0,0 0 16,0 0-16,0 0 0,9 13 16,1-2-16,-10-11 0,0 0 15,0 0-15,0 0 0,0 0 16,0 0-16,12 8 15,-3-2-15,-9-6 16,0 0-16,0 0 0,0 0 16,0 0-16,0 0 15,8 0-15,-2 0 16,-5-2-16,1 0 0,1 2 0,-3-2 16,2 0-16,-2 0 0,0-1 15,-2 2-15,2-1 16,0 0-16,-3 0 0,1 1 15,1 1-15,-1-3 0,0 2 16,-2-2-16,-3-5 16,-3-2-1,0-3-15,0-3 0</inkml:trace>
  <inkml:trace contextRef="#ctx0" brushRef="#br0" timeOffset="281109.312">19283 17142 0,'-10'-2'0,"44"8"0,-21-4 0,1 0 16,0 0-16,-4 0 0,-1-2 15</inkml:trace>
  <inkml:trace contextRef="#ctx0" brushRef="#br0" timeOffset="281929.152">19640 16873 0,'0'0'15,"0"0"-15,0 0 0,0 0 0,0 0 0,0 0 16,0 0-16,0 0 15,0 0-15,0 0 0,0 0 16,0 12-16,0-3 0,0 11 16,0 0-16,2-5 0,0 1 15,1-2-15,1 0 0,2-2 16,-1 0 0,2-3-16,1-1 0,-1 0 15,-1-2-15,1-2 0,-2 0 16,2-1-16,-3 0 15,1-2-15,0 1 0,1 1 16,-1-3-16,1-3 16,-2 1-16,2 1 0,0-3 15,0 2-15,-2-2 0,-1-2 16,1 0-16,0 0 16,0-2-16,1 2 0,-4-2 15,1 1-15,0-3 0,0 2 16,0-2-16,-2 2 0,0 1 15,0 0-15,-2 0 0,0 0 16,0 0-16,2 1 16,-2 0-16,1 3 0,-4-4 15,3 3-15,-2 1 16,0 0-16,1-1 0,-1 2 0,0-1 16,0 1-16,-1-1 15,2 3-15,-1-1 0,0 1 16,0 0-16,2 0 0,-1-2 15,-1 2-15,0 0 16,-1 0-16,2 0 0,1 2 16,-2-2-16,2 1 0,-3-1 15,3 0-15,0 0 0,2 3 16,-1-3-16,2 3 16,-1-1-16,2 4 0,0-2 15,3 1-15,-1-2 0,0 0 16,-1-1-16,2-1 15,-1-1-15,0 0 0,-1 0 16,3-1-16,-2-1 0</inkml:trace>
  <inkml:trace contextRef="#ctx0" brushRef="#br0" timeOffset="288033.6456">18078 18547 0,'0'0'0,"0"0"15,0 0-15,0 0 16,0 0-16,0 0 0,0 0 16,3 0-16,-1-2 0,5 1 15,-3-2-15,1 0 16,-1 1-16,0 2 0,0-2 15,-1 1-15,-1-2 0,3 2 16,-1-4-16,3 4 0,-1-1 31,0 2-31,-1-2 0,2 0 16,-1 0-16,1 0 0,-1-2 16,2 1-16,0 2 0,0 1 15,-1-1-15,3 1 0,-5-3 16,5 1-16,-3 1 15,2-2-15,-4 2 0,3 1 16,-2-3-16,1 3 16,0-3-16,2 3 0,-1 0 15,2 0-15,-2-1 0,-8 1 16,0 0-16,11-2 16,0 0-16,2 2 0,-2-2 15,3 1-15,0-2 0,-14 3 16,0 0-16,16-1 0,-3-3 15,-13 4-15,0 0 0,21-2 16,-4 0-16,-17 2 16,0 0-16,25-2 0,-1 0 15,2 0-15,-3 0 0,-2 2 16,1-2-16,-1 2 16,-2-2-16,-19 2 0,0 0 15,25-2-15,-3 1 0,1-1 16,-2-1-16,1 1 15,0 0-15,-2 0 0,0 0 16,0 0-16,-3 0 0,4 0 16,-4 1-16,1-2 0,0 2 15,1-1-15,-1-1 16,1 2-16,-1-3 0,0 2 16,-1 0-16,3 0 0,-2-2 15,1 0-15,-1 0 16,1 2-16,-1-2 15,1 3-15,1-5 0,0 3 16,-3-1-16,3 0 0,-1-1 16,2 1-16,-2 0 0,2 0 15,-1-2-15,0 0 16,-3 0-16,5 0 0,-2 0 16,-2 0-16,2-1 0,2 1 15,-2-2-15,0 2 16,0-3-16,0 2 0,0-2 15,2-2-15,-3 2 0,1-1 16,-3-2-16,5 3 16,-3-4-16,3 2 0,0-1 15,0 0-15,-2-2 0,0 1 16,2-1-16,0 0 16,-3 1-16,3-1 0,-1-1 15,1 0-15,0 2 0,0-1 16,-4-2-16,4 1 15,0-1-15,-1 2 0,1-1 16,-1 0-16,-2 0 0,4 2 16,-3-4-16,2 4 15,-2-2-15,2 3 0,-2-3 16,-1 2-16,1-1 16,-1 0-16,-1 0 0,2 3 15,-3-4-15,1 4 0,-1-2 16,1 2-1,-1-1-15,-2 3 0,1-3 16,-1 3-16,-2-2 0,-13 11 16,0 0-16,16-8 15,-1-2-15,-15 10 0,0 0 16,18-7-16,-1-4 0,-17 11 16,0 0-16,17-7 15,-1-4-15,1 6 0,-1-2 16,-16 7-16,0 0 0,17-8 15,0 0-15,-4 2 16,-1-2-16</inkml:trace>
  <inkml:trace contextRef="#ctx0" brushRef="#br0" timeOffset="294195.4489">23497 16449 0,'-5'2'0,"30"-9"0,-9 6 0,6-1 32,0-2-32,2 0 0,2-2 15,3 1-15,-1-3 0,-5 0 16,1-1-16,0 2 16,-1-1-16,5 2 0,-3 0 0,3 1 15,-1-1-15,2-1 16,-1 2-16,2-1 0,-1-1 15,3 2-15,-4-1 0,-1 0 16,1 0-16,-4 2 0,-1-1 16</inkml:trace>
  <inkml:trace contextRef="#ctx0" brushRef="#br0" timeOffset="295610.2288">23519 16804 0,'0'0'0,"0"0"0,0 0 0,0 0 15,0 0-15,0 0 16,0 0-16,0 0 0,0 0 16,0 0-16,0 0 31,0 0-31,0 0 0,0 0 0,0 0 0,0 0 0,0 0 15,-5 0-15,-4 0 0,-2 0 32,-1 0-32,6 0 0,-2 0 15,4 3-15,1 1 0,1 9 16,0-1-16,2 1 16,0 1-16,0-4 0,-2-2 0</inkml:trace>
  <inkml:trace contextRef="#ctx0" brushRef="#br0" timeOffset="297160.6977">23846 16576 0,'0'0'0,"0"0"16,0 0-16,0 0 0,0 0 0,0 0 15,0 0-15,0 0 0,0 0 16,0 0-16,0 0 0,-7 0 16,-3 0-16,-4 0 0,1 0 15,5 0-15,-2 0 16,4 0-16,1 0 0,3 0 31,-2 0-31,4 4 0,0-1 16,2 4-16,0-1 0,2 4 15,-1-3-15,3 4 0,-1-2 16,0-1-16,1 0 0,2-2 16,-3 0-16,4 0 15,-2 0-15,3 0 0,-3 0 16,4-3-16,-2-1 16,1 1-16,0-2 0,0 1 15,-1-2-15,1 0 0,0 0 16,-3-2-16,1 1 0,1-2 15,-4 0-15,2 1 16,-3-2-16,-1 0 0,-1 0 16,1 0-16,-3 0 0,-3 2 15,1-2-15,1 2 16,-3-3-16,0 5 0,-1-5 16,0 3-16,-1-2 0,1 3 15,-1-2-15,1 2 16,-1-2-16,2 3 0,-1-2 15,0 2-15,1-1 0,2 1 16,0-3 0,0 6-16,1-3 0,2 1 0,-1-1 15,4 2-15,-2-2 0,4 3 16,-1-3-16,4 0 0,-1-3 16,4 1-16,-3-2 0,4 1 15,-3-3-15,1-3 16,-1 2-16,0-1 0,0 0 15,1 0-15,0 0 0,2 0 16,-2 0-16,5-1 16,-3 1-16,7-2 0,-2 1 15,-18 9-15,0 0 0,0 0 32,0 0-32,0 0 0,0 0 15,17-9-15,-1 0 16,-16 9-16,0 0 0,13-6 15,-4-2-15,-9 8 0,0 0 16,2-4-16,1 0 0,-3 4 16,0 0-16,0-2 0,-3 0 15,3 2-15,0 0 0,-2 4 16,-2-2-16,2 4 0,-1-2 16,1 2-16,0 0 0,2-6 15,0 0-15,2 7 16,0 2-16,-2-9 0,0 0 15,7 7-15,0-1 0,2 0 16,1-2-16,2 0 16,-1-2-16,3-2 0,-2 0 15,1-2-15,1-2 0,0 0 16,0-2-16,-1-2 16,-2 0-16,2 0 0,-2-1 15,-11 9 1,0 0-16,0 0 0,0 0 0,0 0 0,0 0 31,9-8-31,2-2 0,-11 10 0,0 0 0,0 0 31,0 0-31,6-10 0,-2-1 0,-4 11 0,0 0 32,0 0-32,0 0 0,0 0 0,0 0 0,4-7 0,-2 2 15,2 5-15,0-3 0,2 6 16,-2-1-16,3 4 15,-1-2-15,3 2 0,-2-3 32,3 1-32,-1-2 0,-9-2 15,0 0-15,12 2 16,0 0-16,-12-2 0,0 0 16,14 0-16,-3-2 0,-11 2 15,0 0-15,0 0 16,0 0-16,12-2 0,-2-2 15,-10 4-15,0 0 0,4-3 16,0-2-16,-4 5 0,0 0 16,0-3-16,-2-4 0,2 7 15,0 0-15,-6-1 16,0-3-16,-2 6 0,0-2 16,8 0-16,0 0 0,-5 6 15,-3-2-15,1 4 0,0-1 16,1 3-16,1 0 0,-1 0 15,-1-2-15</inkml:trace>
  <inkml:trace contextRef="#ctx0" brushRef="#br0" timeOffset="442612.7083">8320 17588 0,'0'0'0,"0"0"16,0 0-16,0 0 0,0 0 15,0 0-15,0 0 0,0 0 16,0 0-16,-1 2 0,-3 0 15,-4 2-15,1 0 16,-2 0-16,2 0 0,1-3 16,0 2-16,2 0 15,-2-1-15,2 1 0,0 3 16,2-5-16,0 2 0,2-2 16,-1-1-16,1 2 0,0-2 15,1 3-15,1-3 0,2 0 16,-2 0-16,2 0 0,-2 0 15,2 0-15,-2 0 0,2-3 16,0 1-16,0 1 16,-1-2-16,3 2 0,-2-5 15,4 3-15,-2-2 0,2-1 16,-3 0-16,6-2 16,-2-3-16,3 2 0,-2-2 15,1-1-15,1 0 0,0 0 16,-1-2-16,5-1 15,0-1-15,1 2 0,-4-1 16,3 1-16,-3 0 0,-13 14 16,0 0-16,16-13 15,-3-4-15,3 4 0,-2-1 16,-14 14-16,0 0 0,16-12 31,-3 0-31,-13 12 0,0 0 16,16-11-16,-3-1 0,-13 12 15,0 0-15,0 0 16,0 0-16,0 0 0,0 0 16,10-10-16,0 0 0,-5 4 15,-1 0-15,-6 3 0,-3-1 16,1-1-16,-2 2 0</inkml:trace>
  <inkml:trace contextRef="#ctx0" brushRef="#br0" timeOffset="443115.2211">8470 17320 0,'-11'0'16,"55"0"-16,-22 0 0,-4 0 16,-1-1-16,1-1 0,-3 0 15,1 0-15,-3-2 0,1 0 16,-1 0-16,-2 2 15,-1 0-15,-2 2 16,-1-2-16,-1 2 0,1-2 0,-2 2 16,-1-2-16,0 2 15,-2 0-15,0 0 0,0-1 16,-2 1-16,-2-3 0,2 6 16,0-3-16,0 1 15,-2 1-15,2 4 0,-2-3 16,2 7-16,0-3 0,0 7 15,-2-3-15,0 6 16,0-3-16,0 2 0,1-2 16,-1 1-16,-3 2 0,5 1 15,0-1 1,-2 4-16,0 1 0,0-4 0,-2 0 16</inkml:trace>
  <inkml:trace contextRef="#ctx0" brushRef="#br0" timeOffset="454164.1249">8927 16734 0,'0'0'0,"0"0"0,0 0 0,0 0 15,0 0-15,-10 0 0,0 0 0,-7 2 16,-1-1-16,5 5 0,-5-2 15,9 6-15,-2 0 0,4 0 16,0 0-16,3 1 16,0 2-16,2 0 0,0 0 31,4 2-31,-2 2 0,4 2 16,0-1-16,5 7 15,0-1-15,2 0 0,-2-1 16,7 1-16,-5-2 0,3-2 15,-3-2-15,-11-18 16,0 0-16,16 13 0,-2 0 16,1-5-16,1 1 0,-1-5 15,1-2-15,-5-4 16,0-2-16,-2-5 0,1 1 16,-2-3-16,-2-3 0,-2-4 0,0 1 0,-3-5 15,1-2-15,-4 3 16,1-1-16,-3 2 0,0-1 15,-2 4-15,0-1 0,0 4 16,-2-2-16,1 6 16,-2 0-16,0 3 0,0-1 15,-2 3-15,2-1 16,-1 1-16,-2-1 0,4 2 16,-1 1-16,1 0 0,-2 1 15,2 2-15,1 0 16,-1 0-16,0 0 0,2 0 15,0 0-15,3 0 0,-4 0 16</inkml:trace>
  <inkml:trace contextRef="#ctx0" brushRef="#br0" timeOffset="454648.5256">9234 16734 0,'6'-9'0,"-25"35"0,8-16 16,8-1-16,-3 2 16,4-2-16,-2 1 0,2 2 15,0-2-15,2-1 0,-1 1 16,2 0-16,-1 0 16,4-2-16,-2 0 0,0-2 15,0-1-15,2 0 0,-1-2 16,5 2-16,-1-4 15,-2 2-15,1-3 0,2 0 16,-1 0-16,2 0 0,-2-3 16,-1 2-16,0-4 0,3 2 15,-3-3-15,1 2 16,-1-2-16,0 2 0,-2-2 16,0 0-16,-2 0 0,0-2 15,0 1-15,-2-2 16,-2 0-16,0 4 0,0-5 15</inkml:trace>
  <inkml:trace contextRef="#ctx0" brushRef="#br0" timeOffset="455134.6261">9350 16731 0,'0'0'0,"0"0"0,0 0 0,0 0 15,0 0-15,8-6 16,-1 1-16,6-5 0,-4-2 16,1 4-16,-3-1 0,2 3 15,-2-2-15,-1 4 16,0-2-16,0 1 0,-2-2 16,-2 3-16,-2 0 0,-2-2 15,0 0-15,-2-1 16,-2-2-16,0 2 0,-1-1 15,1 2-15,-1-2 0,0-2 16,-1 1 0,4 3-16,-1-2 15,3 4-15,-3-2 0,3 2 16,-2 0-16,2 2 16,1-2-16,1 3 0,-2-2 15,2 3-15,0 0 0,2 4 16,-1-2-16,3 6 0,0 0 0,5 5 15,-4-2-15,3 2 0,-1 1 16,4 1-16,-2 2 16,3 2-16,-2-1 0,-1 0 15,1-3-15,0 1 16,-2-2-16,1 2 0,1-4 0,-3 5 16,-1-3-1,-2-3-15,-2 1 0,-2-1 0,0-4 0</inkml:trace>
  <inkml:trace contextRef="#ctx0" brushRef="#br0" timeOffset="456550.1516">9696 16677 0,'0'0'0,"0"0"0,0 0 0,0 0 15,0 0-15,0 0 16,0 0-16,0 0 0,0 0 15,0 0-15,0 0 0,0 0 16,0 0-16,0 0 0,0 0 0</inkml:trace>
  <inkml:trace contextRef="#ctx0" brushRef="#br0" timeOffset="457238.9482">9610 16362 0,'0'0'0,"0"0"0,0 0 0,0 0 16,0 0 0,0 0-16,0 0 0,0 0 0,0 0 15,13 0-15,-4 0 0,8 0 16,1 0-16,0 0 15,-1 0-15,2 0 0,-2 0 16,-3 0-16,0 0 0,-2 0 16,-3 0-1,1 3-15,-3-1 0,-2 3 16,-1-1-16,-2 6 0,0-1 16,-2 2-16,0-3 0,0 0 15,-2-3-15,0 1 16,0-2-16,0 0 0,-3-2 15,3 2-15,0-2 16,1 0 0,-1-1-16,2 2 0,-2-3 0,2 0 0,0 0 15,2 0-15,-2-3 0,2 2 0,-1-1 16,3 2-16,1-2 16,1-1-16,-3 2 0,5-1 15,0-1-15,-8 3 0,0 0 16,10 0-16,-1-1 0,3 2 31,0-1-31,-2 5 0,-1-1 16,-9-4-16,0 0 0,10 9 15,-2 0-15,-1 2 16,-4 1-16,-1 2 0,1-1 16,-1 1-16,-2 0 0,-2-1 15,-3-1-15,5-12 0,0 0 16,-5 15-16,-2-4 0,0 1 15,-2 0-15,9-12 16,0 0-16,-9 12 0,-1-2 16,10-10-16,0 0 0,0 0 15,0 0-15,-12 7 16,-1-2-16,1-2 0,0-3 16,2 0-16,1-3 0</inkml:trace>
  <inkml:trace contextRef="#ctx0" brushRef="#br0" timeOffset="459946.7481">9989 16034 0,'0'0'0,"0"0"0,0 0 15,4 10-15,-2-2 0,4 9 16,-2 1-16,1 0 16,-1-3-16,5 5 15,-2-3-15,3 2 0,-3-2 16,4 3-16,-4-2 0,3 3 15,-2-1-15,2 1 0,-3 2 16,-7-23-16,0 0 0,8 21 16,0 1-16,-8-22 15,0 0-15,6 23 0,0-1 16,-6-22-16,0 0 0,0 0 16,0 0-16,4 19 0,-2 1 15,-2-20-15,0 0 16,0 0-16,0 0 0,0 0 15,0 0-15,0 13 0,-2-1 16,2-12-16,0 0 0,-6 4 16,-2 0-16,0-4 0,0 0 15</inkml:trace>
  <inkml:trace contextRef="#ctx0" brushRef="#br0" timeOffset="461607.9661">9048 17384 0,'0'0'0,"9"-3"0,3 0 16,6-3-16,0 0 0,1-4 15,1 0-15,0-1 16,-1-1-16,1 1 0,0-2 16,0 0-1,0-1-15,5-2 16,-2 0-16,0-1 0,1-1 15,1 0-15,1 0 0,1-1 16,-2-1-16,9-4 16,-3-1-16,5 0 0,-3-1 15,2-2-15,-2 1 0,0 4 16,0-1 0,-2 4-16,-2-1 0,0-1 0,1 0 15,1 1-15,-2-3 0,2 3 16,-4-4-16,2 3 15,-1-2-15,-4 3 0,2-3 16,-3 3-16,1-1 0,-6 6 16,0-2-16,-3 4 15,-1-1-15,0 1 0,-2 0 16,-1 2-16,1-1 0,-12 13 16,0 0-16,12-12 15,-1 0-15,-11 12 0,0 0 16,11-10-16,-4-2 0,1 3 15,-1-4-15,-7 13 16,0 0-16,9-9 0,-2-2 16,-7 11-16,0 0 0,6-13 15,0-2-15,-6 15 0,0 0 16,5-16-16,2 1 0,-7 15 16,0 0-16,6-21 15,-1 3-15,-5 18 0,0 0 16,2-19-16,1 2 0,-3 17 15,0 0-15,0-16 16,-3-2-16,3 18 16,0 0-16,-2-15 0,-1-1 15,-1 3-15,-3 2 0,2 1 16,-1-2-16,-4 0 0,-2 1 16,-1-4-1,0-1-15,-7-10 0,-2-1 0,-3-10 0,0-4 16,1 3-16,0-2 0,24 40 15,0 0-15,-22-29 0,1-1 16,21 30-16,0 0 16,-22-15-16,-1-2 0,3 8 15,1 0-15,1 5 16,1-2-16,-3 3 0,0 0 16,-3 5-16,-3-2 0,2 4 31,-1-3-31,-3 4 0,1-1 0,1 1 15,-4 2-15,-2 0 0,1 2 0,0 2 16,0 0-16,-9 5 16,-1 0-16,-1 6 0,-1-3 31,6 2-31,-2 0 0,2 0 16,-3 1-16,5 3 0,0-1 0,0 1 0,0 1 31,2 2-31,-4-1 0,6 0 15,-1 1-15,6 0 0,-3-3 0,1 4 0,1 1 32,1 4-32,0-4 0,4 4 0,-1 0 0,3-1 0,1-2 31,3 1-31,0-3 0,5 0 0,-2 1 0,4-4 31,2-2-31,3-1 0,-2-2 16,4 5-16,1-1 15,2 4-15,-1-5 0,4 5 16,0-1-16,2 2 16,-1 0-16,6-1 0,-4-1 15,5-1-15,0 0 0,1 1 16,-2-1-16,4-3 0,-2-2 16,3 1-16,-3-4 15,3-2-15,-3-2 0,5-1 16,-5 0-1,3-2-15,-1-1 0,-1-1 0,-1-2 16,2-2-16,-4-2 0,0 0 16,0-2-16,0-2 15,-2 0-15,4 0 0,-2-2 16,-3-2-16,0-2 0,-2 1 16,0-2-16</inkml:trace>
  <inkml:trace contextRef="#ctx0" brushRef="#br0" timeOffset="468574.0134">20564 17258 0,'0'0'0,"0"0"16,0 0-16,0 0 16,0 0-16,0 0 31,0 0-31,-8 1 0,-3 2 0,-4-2 16,-3 2-16,6-1 0,0 0 15,5 0-15,-3-2 0,6 2 16,-1-1-16,5 5 15,-3 0-15,3 0 0,-2 0 16,2-3-16,-2 0 0,2 0 16,-2-2-16,2 2 15,-2-2-15,0 1 0,0-2 16,2 2-16,-1-2 0,1 0 16,0 0-16,0 2 15,0-2-15,1 0 0,-1-2 16,2 2-16,0 0 0,0 0 15,-2 0-15,2 0 0,0-2 16,0 2-16,1-2 0,0 1 16,1-3-16,4-2 0,-3 1 15,3-2-15,-1-2 16,2 0-16,-1-1 0,2-2 16,0-2-16,-1 2 0,0-1 15,5 1-15,-5-1 16,5-4-16,0 2 0,-3 1 15,-1 0-15,0 5 0,-1-3 16,-2 4-16,-1-2 0,-1 4 16,-1 0-1,0 1-15,-2 0 0,1 3 0,0-2 16,-1 3-16,0-3 16,0 4-16,0-2 0,-2 0 31,0 0-31,2 2 0,-2-2 15,0 4-15,-2-2 0,0 0 0,-2 0 16,2 2-16,-2 0 0,0 0 16,-2 0-16</inkml:trace>
  <inkml:trace contextRef="#ctx0" brushRef="#br0" timeOffset="470804.3526">20902 16752 0,'0'0'0,"0"0"16,0 0-16,0 0 0,0 0 16,0 0-16,0 0 0,0 0 15,0 0 1,0 0-16,0 0 0,0 0 0,0 0 15,-5 3-15,-2-1 0,-2 0 16,-3 0-16,7 0 16,-2 0-16,7 0 0,-2-2 15,6 0-15,-1-2 0,2-2 16,-1 0-16,4 2 0,-3-2 16,4 0-16,-1 0 0,1-2 15,-2 0-15,6 3 16,-4-1-16,3 0 0,-2 0 15,-2 4-15,-1-3 16,-2 6-16,0-1 0,-3 2 16,-1-2-16,1 2 0,-2-1 15,0 3-15,-2-2 0,1 2 16,-4-1-16,3 4 16,-3-3-16,1 0 0,1 0 15,-1 2-15,0-2 0,0-1 16,-1 1-16,2 1 15,-1-4-15,0 3 0,0-2 16,2-3-16,1 2 0,1-1 16,-2-2-16,2 0 15,0 0-15,2 0 0,-1 0 16,1 0 0,0-2-16,2 2 0,0-3 0,1 3 15,2-1-15,-1 1 0,-1 0 16,3 0-16,0 0 0,1 0 15,-1 0-15,1 1 16,0-1-16,-2 5 0,1-4 0,-1 4 16,2-4-16,-2 3 0,-1 0 15,-2 2-15,0-2 16,-1 2-16,2 0 0,-3 0 16,0 0-16,-2 2 0,0-2 15,0 2-15,-2-3 16,-2 3-16,-1 0 0,0 1 15,-1 1-15,1 3 16,-3-2-16,-1 1 0,2-2 31,7-10-31,0 0 0,-8 12 16,1 0-16,7-12 0,0 0 16,-9 11-16,0-1 0,9-10 15,0 0-15,0 0 0,0 0 0,0 0 16,0 0-16,-8 10 0,1 0 15,-1-4-15,0-1 16,3-3-16,-1-2 0</inkml:trace>
  <inkml:trace contextRef="#ctx0" brushRef="#br0" timeOffset="471439.7052">21271 16606 0,'0'0'0,"0"0"0,0 0 0,0 0 16,0 0 0,0 0-16,0 0 0,0 0 0,0 0 15,0 0-15,0 0 16,0 0-16,0 0 0,0 12 16,0 0-16,0 13 15,0-1-15,0 1 0,0-1 16,2-1-16,0 1 0,0-1 15,0-1-15,-2-22 0,0 0 0,2 21 0,0 1 16,-2-22-16,0 0 0,1 22 31,1-2-31,-2-20 16,0 0-16,0 0 16,0 0-16,0 0 0,0 0 15,2 15-15,0-1 0,-2-14 16,0 0-16,0 0 0,0 0 0,0 0 15,0 0-15,-4 7 16,1 0-16,-1-7 0,0-1 16,2-3-16,-2 1 0</inkml:trace>
  <inkml:trace contextRef="#ctx0" brushRef="#br0" timeOffset="472451.4448">21494 17032 0,'0'0'16,"0"0"-16,0 0 0,0 0 16,0 0-16,0 0 0,0 0 0,0 0 15,0 0-15,-7 4 16,-4-2-16,-6 8 0,-1 0 15,5 1 1,-3-1-16,2 1 0,0-2 0,1-2 16,-1 2-16,2-2 0,-1 0 15,0-1-15,0-1 0,0 3 16,-3-2-16,0-1 0,-1 1 31,-3-1-31,-1 2 0,0 2 16,0-4-16,2 1 15,-3-1-15,22-5 0,0 0 16,-24 7-16,1-4 0,0 2 16,-1-3-16,24-2 15,0 0-15,-23 0 0,-2 0 16,25 0-16,0 0 0,-23-2 16,0 0-16,3-2 15,-2-2-15,5 2 16,-1-2-16,3-2 0,-1 1 0,16 7 15,0 0-15,-11-12 0,-4 0 16,6-4-16,-1 0 0,3 1 16,-3-3-16,5 0 0,-1-1 15,4-1-15,0 1 0,2-1 16,0 0-16,2 0 16,0 1-16,2 0 0,-2-4 15,3 4-15,0-4 16,4 5-16,-4-4 0,3 4 15,-1-1-15,4-1 0,-2 1 16,3 1-16,-2 0 16,3 1-16,2-1 0,0 2 15,-1-2-15,3 2 0,-1 1 0,3 1 16,-1-2-16,3 2 31,-2 1-31,2 3 0,1 0 16,1 5-16,-2-4 0,1 6 15,-1-3-15,3 4 16,-3 0-16,4 4 0,-4-2 16,2 4-16,-1-2 0,0 3 15,-3 1-15,1 2 16,-3 0-16,1 4 0,-3-1 16,1 0-16,0 0 0,-2 3 15,-2-2-15,-12-12 0,0 0 16,12 16-16,-3-1 15,-1 4-15,-1-2 0,0 1 16,-3-3-16,-2 1 0,0 0 16,-2-3-16,-2 1 0,2 0 15,-2-1-15,0 1 16,-2 1-16,-1-1 0,0 0 16,-1 2-16,0-2 0,1 2 15,-1-2-15,-2 1 16,0 1-16,0 0 0,-2-3 15,2 1-15,-2 0 16,4-2-16,-2-2 0,2 3 16,-1-1-16,-1 0 0,-2-2 15,2-3-15,1 1 0</inkml:trace>
  <inkml:trace contextRef="#ctx0" brushRef="#br0" timeOffset="475993.4696">24909 17706 0,'0'0'0,"14"-4"0,-2 0 0,12-6 15,-4-1-15,2-4 16,1 2-16,0-3 0,-2-2 16,1 3-16,-3-4 0</inkml:trace>
  <inkml:trace contextRef="#ctx0" brushRef="#br0" timeOffset="485130.918">23914 18381 0,'0'0'0,"0"0"0,0 0 16,0 0-16,0 0 0,0 0 15,0 0-15,0 0 16,0 0-16,0 0 0,0 0 16,0 0-16,0 0 0,0 0 15,0 0-15,0 0 0,0 0 16,0 0-16,0 0 0,0 0 16,0 0-16,0 0 15,0 0-15,0 0 0,0 0 16,11-1-16,-2-3 0,9-4 15,0-2-15,-2 0 16,-2 0-16,0 1 16,-3-1-16,3 2 0,-2-2 0,-1 2 15,1-2-15,2 1 16,0-2-16,3 0 0,1-3 16,1 0-16,0-2 0,1 3 31,-2-3-31,4 2 0,-2-2 15,1 3-15,-1-1 16,1 0-16,-2-1 0,3-1 0,-2 0 16,2 3-16,-2-4 0,-1 4 15,0-2-15,3-1 16,0-1-16,-1 2 0,0-3 16,3 3-16,-2-3 0,1 0 15,-1-1 1,0-1-16,-1-1 0,2-1 0,-1 1 15,2-1-15,-3-1 0,2 0 16,2 0-16,6-7 16,-2 1-16,4-2 0,1-1 15,-5 5-15,0-3 0,-2 7 16,-4-1-16,0 0 16,1 1-16,-3 3 0,0-1 15,-3 5-15,-2-2 0,-3 7 16,1-3-16,2 3 0,-3-4 15,2 2-15,-2-1 16,-13 14-16,0 0 0,15-14 16,-4-2-16,-11 16 0,0 0 15,11-16-15,0-2 16,-11 18-16,0 0 0,5-15 16,1-3-16,-6 18 0,0 0 15,0-11-15,-2-3 0</inkml:trace>
  <inkml:trace contextRef="#ctx0" brushRef="#br0" timeOffset="558168.059">13232 16341 0,'0'0'0,"0"0"0,0 0 16,0 0-16,0 0 0,0 0 31,0 0-31,0 0 0,0 0 0,0 0 15,0 0-15,3 8 0,-1-1 16,8 9-16,-2-2 16,2 1-16,-1-4 0,-1 0 15,0-1-15,-2 1 16,0 1-16,1 2 0,-1-2 16,0 6-16,1-3 0,1 7 0,-3-3 15,4 3-15,-3-2 16,1 1-16,-1 1 0,-1 2 15,2-2-15,-1 1 0,-1-2 16,3 3-16,-1-2 16,2 3-16,-3-2 0,-1 3 15,1-2-15,3 2 0,-4-3 16,1 5-16,0-3 16,-1 0-16,-1 1 0,3 0 31,-2-1-31,1 1 0,0-1 15,-1 1-15,2-2 0,-1 1 16,-3-1-16,1-3 16,0 1-16,0-1 0,0 1 15,0 0-15,1-1 0,-1 1 0,-2-3 16,1 1-16,1-1 0,0 4 16,-2-4-16,2 0 0,-1 1 15,0 2-15,-1-2 0,0 0 16,0 1-16,0 0 15,0 1-15,-2-22 0,0 0 16,2 21-16,0-1 0,1 2 16,-1 0-16,-2-22 15,0 0-15,0 0 0,0 0 32,4 19-32,-2 1 0,-2-20 0,0 0 0,5 19 31,-3 1-31,-1-1 0,-1-1 0,0-18 0,0 0 0,-1 18 15,-3-1-15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43:23.32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1491 5827 0,'0'0'0,"0"0"16,0 0-16,0 0 15,0 0-15,0 0 0,0 0 16,-14 0-16,0 0 0,-16 1 16,-1 1-16,6 4 15,-2-2-15,3 6 16,0-2-16,7 2 0,-3-3 16,20-7-16,0 0 0,-10 13 15,-5-2-15,9 3 16,0-2-16,6 1 0,0-3 0,3 2 15,0-2-15,9 2 0,-2-2 16,3 1-16,1-1 31,9 4-31,-3-2 0,2 1 16,-2 1-16,-2 0 0,0-3 16,-18-11-16,0 0 0,16 16 15,0-2-15,-8 3 16,1-2-16,-6 0 0,1 1 15,-7-1-15,2-1 0,-7 4 16,-1-3-16,-10 7 16,1-2-16,-3 0 0,-3-3 15,0 1-15,0-2 0,-2 0 16,1-3 0,1 1-16,0-2 0,24-12 0,0 0 15,0 0-15,0 0 0,-20 7 16,-3 1-16,23-8 0,0 0 15,-19 5-15,-3-4 0,1-1 16,-1 0-16,5-1 0,-1-4 16</inkml:trace>
  <inkml:trace contextRef="#ctx0" brushRef="#br0" timeOffset="625.8258">1558 6039 0,'0'0'0,"0"0"15,0 0-15,0 0 16,0 0-16,0 0 0,0 0 15,17 0-15,1 0 16,21 0-16,1-3 0,12 2 16,-1-3-16,0 2 0,-2-2 15,-8 0-15,1 0 0,-42 4 16,0 0-16,32-2 16,-2 0-16,-30 2 0,0 0 15,0 0-15,0 0 0,0 0 16,0 0-16,17-2 15,2 0-15,-19 2 0,0 0 16,0 0-16,0 0 0,2-6 16,1-2-16,-8 1 15,-1-2-15</inkml:trace>
  <inkml:trace contextRef="#ctx0" brushRef="#br0" timeOffset="1034.1533">1846 6011 0,'0'0'0,"0"0"0,0 0 15,0 10-15,0 0 0,0 9 16,0 1-16,0 6 0,0-4 15,0 8-15,0-2 16,0 6-16,0-1 0,0 8 16,0 0-16,0-1 0,0-1 15,0 0-15,0-1 16,0-1-16,0 1 0,0-6 16,0 2-16,0-4 0,0-1 15,0-6-15,0 1 16,0-24-16,0 0 0,2 24 15,-2-1-15,0-23 0,0 0 16,0 0-16,0 0 16,0 0-16,0 0 15,0 22-15,0-3 0,0-19 16,0 0-16,0 12 0,-2-1 16,0-4-16,0-2 0</inkml:trace>
  <inkml:trace contextRef="#ctx0" brushRef="#br0" timeOffset="2495.1094">3127 5984 0,'0'0'0,"0"0"0,0 0 0,0 0 16,0 0-16,0 0 15,0 0-15,0 0 0,0 0 16,0 0-16,0 0 0,-9 0 16,-1 0-16,-6 0 15,-5 0-15,1 1 0,-2 2 16,3 3-16,-1-3 15,3 9-15,-3 0 0,5 3 16,-3 1 0,5 0-16,-4 0 0,4 3 0,-3 1 15,4 4-15,0-3 0,6 3 16,-3 0-16,5 1 0,-1 0 16,8 1-16,-3-2 0,4-1 15,0 1-15,6-3 31,-3-1-31,7-1 0,-3-1 16,7-3-16,-2-3 0,-16-12 16,0 0-16,20 10 15,-2-2-15,-18-8 0,0 0 0,0 0 16,0 0-16,0 0 0,0 0 16,19 4-16,-1 0 0,-18-4 15,0 0-15,0 0 16,0 0-16,0 0 0,0 0 15,13 0-15,0-2 0,-13 2 16,0 0-16,5-6 0,1-2 16,-6 8-16,0 0 0,2-7 15,0-3-15</inkml:trace>
  <inkml:trace contextRef="#ctx0" brushRef="#br0" timeOffset="3301.3294">3266 6298 0,'0'0'0,"-7"8"16,0-1-16,-6 5 0,0-1 0,3 6 15,-2-4-15,8 3 16,-1-2-16,5 0 0,0-1 15,3-1-15,1 0 0,6 2 16,-2-3-16,5 1 16,0-2-16,6 0 0,-1-2 15,-1-5-15,1 0 0,-2-3 16,0 0-16,-7 0 0,2 0 16,-4-3-16,-1 0 0,-1-2 15,-1 0-15,-2-1 0,0-1 16,-2 1-16,0-1 15,-2 2-15,0-3 0,-2 2 32,-1-1-32,-1 4 0,-1-3 15,-2 3-15,0-4 0,1 3 16,1 0-16,2 1 0,-1-1 16,3 2-16,0-2 0</inkml:trace>
  <inkml:trace contextRef="#ctx0" brushRef="#br0" timeOffset="3818.4848">3565 6347 0,'0'0'0,"0"0"15,0 0-15,0 0 16,0 0-16,0 0 0,0 0 16,0 0-16,0 0 0,0 12 15,0-1-15,0 11 16,0 0-16,0-5 0,-2-1 16,2-2-16,-3-3 0,1-2 15,0-1-15,2-3 16,-2 0-16,2-2 0,-3-1 15,3-2-15,0 0 0,0-4 16,0-2 0,0 1-16,0-3 0,5-1 0,-3 0 15,3-1-15,1-2 16,2 2-16,-2 0 0,6 3 16,-3-3-16,7 2 15,-1-2-15,0 6 0,-2-2 16,-1 5-16,-3-2 0,1 3 15,-3-2-15,2 7 0,-1-4 16,-3 5-16,1 0 0,0 4 16,-2-1-16,0 4 15,-2-4-15,2 5 0,-1-1 16,-3-13-16,0 0 0,2 15 16,-1 0-16,-1-15 0,0 0 15,4 18-15,1-4 0,3 3 16,-3-3-16</inkml:trace>
  <inkml:trace contextRef="#ctx0" brushRef="#br0" timeOffset="4773.615">4310 6298 0,'0'0'16,"0"0"-16,0 0 15,0 0-15,0 0 0,-10 0 16,-2 0-16,-8 0 0,-3-2 16,4-1-16,-1 2 15,-1 1-15,-2 0 16,4 4-16,-3-2 0,6 2 0,-1 0 16,5 6-16,1-3 0,7 4 15,-2-2-15,8 1 0,0-3 16,2 3-16,0-2 0,5 2 15,0 0-15,2 2 16,0-2-16,3 1 0,-2-1 16,2 2-16,-3-2 0,-1-1 15,1 2-15,-5-4 16,-2-1-16,-3 2 0,-1 0 16,-3-2-16,-1 3 0,-5-4 15,1 1-15,-4 2 16,-1-4-16,-1 3 15,-1-3-15,15-4 0,0 0 16,-16 4-16,1-2 0,3-1 16,0-1-16,8-3 0,1-1 15,8-4-15,-1 1 0,9-4 16,0 0-16,2-1 16,2 0-16</inkml:trace>
  <inkml:trace contextRef="#ctx0" brushRef="#br0" timeOffset="5199.7638">4490 6376 0,'0'0'0,"0"0"15,0 0-15,0 0 0,0 0 16,0 0-16,0 0 16,-5 8-16,-4-1 0,0 6 15,-3-1-15,6 1 16,-6 1-16,7-1 0,-1-3 15,5 0-15,-2-2 0,6 0 16,-3 0-16,3-1 0,1 1 16,1-2-16,1 0 0,2-5 31,-2 1-31,4-4 0,-1 1 16,0-5-16,-1 0 0,-1-2 15,-2 1-15,2-1 16,-3-1-16,-2-2 0,0 2 15,-4-1-15,0-2 0,-2 2 16,-1 0-16,0 3 16,-1-3-16,0 4 0,-1-1 15,0 2 1,0 1-16,1 4 0,-2-2 0,6 4 0,0 0 16,4 0-16,-2-2 15,6 5-15,-2-4 0,5 1 16,0-2-16,0 0 0,1 0 15</inkml:trace>
  <inkml:trace contextRef="#ctx0" brushRef="#br0" timeOffset="5693.7908">4774 6316 0,'0'0'0,"0"0"0,0 0 16,-2 12-16,-2-4 0,-1 13 15,-1-2-15,-1 1 16,0 0-16,0-5 0,-1-1 16,3-2-16,-1-3 0,2-1 15,-1 1-15,3-6 16,0 1-16,2-2 16,-2 0-16,2-4 0,-2 0 31,4-2-31,0-1 0,2-5 15,-2 0-15,1-2 0,1-2 16,2 0-16,-1 0 0,0 3 16,-1-1-16,2 4 15,-2-2-15,4 4 0,-2-1 16,1 3-16,-1-2 0,1 4 16,0 0-16,1 4 15,-3-2-15,1 5 0,-2-2 16,2 5-16,-3-2 0,2 3 15,-4-1-15,1 4 0,-2-2 16,0 2-16,0-3 0,0 3 16,-2-2-1,2 2-15,-1-3 0,1 1 0,-3-2 16,1 0-16,0 0 0,2-1 16,0-1-16,0-1 15,0-2-15,2 0 0,0-3 16,1 0-16,-2-3 0</inkml:trace>
  <inkml:trace contextRef="#ctx0" brushRef="#br0" timeOffset="6709.8522">4326 6353 0,'0'0'0</inkml:trace>
  <inkml:trace contextRef="#ctx0" brushRef="#br0" timeOffset="7839.6052">4470 6354 0,'0'0'0,"0"0"16,0 0-16,0 0 16,0 0-16,0 0 0,0 0 15,0 0-15,0 0 0,0 0 16,0 0-16,0 0 15,0 0-15,-1 12 0,-3 0 16,0 12-16,0-3 0,2-1 16,-2 0-16,3-2 15,0 0-15,2-5 0,-1 2 0,5-4 16,1-2-16,2 0 16,-3-4-16,6-1 0,-3-2 15,1-4-15,-1 0 0,0-2 16,-3 1-16,1-3 15,-1 2-15,-2-4 0,-2 0 16,4-1-16,-3 1 0,0 1 16,-2-3-16,2 0 15,-2 0-15,2 2 0,-2-1 16,2 3-16,-2-2 16,0 4-16,0-2 0,2 5 15,-2-2-15,0 3 0,0 0 16,0 4-16,0-1 0,1 2 15,-1-1-15,2 5 16,0-2-16,0 1 0,0-1 16,0 4-16,0-1 0,1-2 15,-1 0-15,1 4 16,0-5-16,2-1 0,-1 0 16,3-3-16,3-2 0,-1-2 15,0-2-15,2-8 0,-2 3 16,1-6-16,0 3 15</inkml:trace>
  <inkml:trace contextRef="#ctx0" brushRef="#br0" timeOffset="8172.7538">4764 5946 0,'0'0'0,"0"0"0,0 0 16,0 0-16,0 0 0,0 14 16,0-3-16,0 18 15,0 0-15,0 4 0,-1 1 16,-1 11-16,-2-2 0,4 2 16,-2-2-16,2 1 15,-3-3-15,3-2 0,-2-1 16,2-6-16,0 2 0,0-34 15,0 0-15,0 30 16,0-1-16,0-29 0,0 0 31,0 0-15,0 0-16,2 18 0,-2-3 0,8-12 0,-4-1 16,6-11-16,-1 0 0,2-2 15,-4 2-15</inkml:trace>
  <inkml:trace contextRef="#ctx0" brushRef="#br0" timeOffset="8452.3962">4927 6331 0,'-9'0'0,"47"3"0,-18-2 16,1 3-16,1 0 0,3 0 0,-4-1 0,-4 0 31,1-2-31,-5 2 16,0-1-16,-3-1 0,-3-1 16,-2 0-16,1 0 0,-3 3 15,-1-3-15,-2 0 16,-2-3-16,-3-3 0,0 1 15,-1-1 1,-2-1-16</inkml:trace>
  <inkml:trace contextRef="#ctx0" brushRef="#br0" timeOffset="8902.8077">4993 6250 0,'0'0'0,"0"0"0,0 0 16,0 0-16,0 0 0,0 0 15,0 0-15,0 13 0,0-2 16,0 13-16,-2-1 0,1 5 16,-1-1-16,0 1 15,0-1-15,2 3 0,-2-2 16,2 1-16,-2-1 0,2-28 16,0 0-16,2 27 15,0-2-15,5-3 0,1-1 16,6-10-16,-2-4 15,3-7-15,-4-2 0,6-3 16,-5-3-16,4 0 0,-2-2 16,4-1-16,-1-4 0,14-12 15,0 0-15,-2 2 16,0 0-16,-29 25 0,0 0 16,23-13-16,1-4 0,-24 17 15,0 0-15,0 0 16,0 0-16,11-1 0,0-1 15,-5 4-15,-3-1 0,1 5 16,-2-2-16,0 6 16,0-2-16,-2-8 0,0 0 15,0 0-15,0 0 0,2 8 16,0-3-16</inkml:trace>
  <inkml:trace contextRef="#ctx0" brushRef="#br0" timeOffset="9090.4975">5368 6211 0,'0'0'0,"0"0"0,0 0 16,0 0-16,0 0 0,0 0 16,0 0-16,0 0 15,0 0-15,5 11 0,-3-4 16,5 9-16,-1-2 15,-1-5-15,-1 1 0</inkml:trace>
  <inkml:trace contextRef="#ctx0" brushRef="#br0" timeOffset="10342.9454">5712 6339 0,'0'-16'0,"-7"75"15,4-31-15,-1 0 0,-2-1 16,3-2-16,-3 0 0,4-5 16,-3 1-16,5-21 0,0 0 15,0 0-15,0 0 16,0 0-16,0 0 0,-2 12 15,0 3-15,2-8 16,-1 0 0,1-7-16,0 0 15,5-9-15,0 2 0,4-9 16,-1 0-16,8-3 0,-3-1 16,3 2-16,-2-2 15,2 4-15,-1-2 0,5 0 16,-1-2-16,2 4 15,1-2-15,-2 6 0,0-1 0,-4 7 16,-3 0-16,-3 8 0,0-2 16,-2 4-16,-3-3 0,1 6 15,-2-1-15,-1 5 0,2-1 16,-3 4-16,0 0 16,0 4-16,0 0 0,2 4 15,-3-2-15,1 3 0,0-4 16,2 1-16,-2-2 0,6-6 31,-2 1-31,2-6 0,-1 0 16,5-5-16,-2-2 0,3-2 15,2-1-15,-1-1 16,0-1-16,-1-3 16,-1 0-16,-12 8 0,0 0 0,14-10 15,-3-1-15,-11 11 16,0 0-16,12-14 0,-2 0 15,-7-2-15,1 0 0,-4 6 16,0-1-16,-4 2 16,1-2-16,-3 5 0,-2-2 15,-2 4-15,1 0 0,9 4 16,0 0-16,-6 2 16,-2 0-16,5 5 0,-2-2 15,7 3-15,-2-2 0,4 2 16,0-3-16,4 3 0,-1-1 15,4-2-15,-4-1 0,-7-4 16,0 0-16,12 2 16,0-2-16,-1-2 0,-1-2 15,-10 4-15,0 0 0,10-5 16,0-2-16,-10 7 16,0 0-16,7-8 0,1-1 15,-8 9-15,0 0 0,0 0 16,0 0-16,4-4 15,0-2-15,0 6 0,-2 0 16,0 6-16,0 0 0,1 6 16,-1-2-16,2 8 15,-2-2-15,2 12 0,1 0 16,-4 5-16,1-1 0,1 15 16,-3-2-16,-5 6 0,2-1 15,-6 2-15,2-2 0,-5-10 16,0-1-16,-1-9 15,-2 0-15,2-7 0,-3-1 16,3-6-16,-3-1 0,3-2 16,-2-1-16,15-12 0,0 0 15,-17 6-15,2-1 16,1-5-16,0 0 0,2-4 16,0-2-16,5-2 0,-4 0 15,6-5-15,-3-2 16,2-3-16,-2 1 0,2-6 31,1-2-31,5-2 0,0 2 16,3-1-16,1-1 0,5 3 15,-2 1-15,6 3 16,2-1-16,3 3 0,0 0 16,7 3-16,-2-1 0,6 4 15,-2-2-15,5 5 16,-1-1-16,12 2 0,-1-2 15,1 6-15,0-2 0,-10 5 16,0-1-16</inkml:trace>
  <inkml:trace contextRef="#ctx0" brushRef="#br0" timeOffset="12875.166">7167 5860 0,'0'0'0,"-2"11"0,-2-1 0,-6 14 15,1-3-15,-2 6 16,-4-2-16,2 4 0,-1-1 16,1 7-16,-3-2 0,-1 12 15,-1 1-15,1 6 0,-3 2 16,2-4-16,1 2 0,2-7 16,0 0-16,5-9 0,-2-3 15,6-6-15,-1 1 0,7-28 16,0 0-16,-2 18 0,0 0 15,2-18-15,0 0 0,4 7 32,-2-1-32,3-6 0,-1-1 15</inkml:trace>
  <inkml:trace contextRef="#ctx0" brushRef="#br0" timeOffset="13238.4961">7172 5818 0,'0'0'0,"4"9"0,-2-2 16,6 11-16,-2-2 0,6 7 15,-3 1-15,3 5 16,0-2-16,-1 7 0,-1 0 16,5 12-16,0 2 0,2 8 15,-1 1-15,-1-1 0,-1-4 16,-1 1-16,1-1 16,-3-7-16,0-2 0,-2-7 15,-2-1-15,-1-8 0,-2 1 16,0-8-16,-3-1 15,-1-19-15,0 0 0,-1 16 16,-1-1-16,-4-5 0,-1 0 16,1-5-16,-3-5 0</inkml:trace>
  <inkml:trace contextRef="#ctx0" brushRef="#br0" timeOffset="13510.3819">6844 6368 0,'0'0'0,"0"0"0,0 0 15,0 0-15,0 0 16,12 0-16,0 0 0,17 0 16,-1 0-16,13 0 15,-1 0-15,20 0 0,-2 0 16,6 0-16,-1 0 0,-3 2 15,-1 0-15,0 4 0,-3-2 16,-6 5-16,-1-2 0,-10 5 16,0-1-16,-11 3 0,-1-2 15,-12-2-15,1-1 0</inkml:trace>
  <inkml:trace contextRef="#ctx0" brushRef="#br0" timeOffset="15161.0918">1761 12480 0,'0'0'0,"0"0"15,0 0-15,0 0 0,0 0 16,0 0-16,0 0 0,0 0 15,0 0-15,0 0 0,0 0 16,0 0-16,0 0 0,-11-1 16,-1-3-16,-13-2 0,-1-1 15,1 5-15,-3-4 16,2 2-16,-2 0 0,4 4 31,-4 0-31,5 2 0,-1 0 16,3 3-16,-2 1 0,5 5 15,0-3-15,5 5 0,0-2 16,7 3-16,1-2 16,5 2-16,0-3 15,5 4-15,1-3 0,5 3 16,2-1-16,7 4 0,0-1 16,4 1-16,-2 0 0,3 0 15,-1-3-15,1 4 16,0-1-16,-2 3 15,1-1-15,-5 2 0,0-3 0,-5 5 16,0-2-16,-5 2 0,-2-3 16,-5 2-16,-2 1 15,-8 2-15,-2-3 0,-5 3 16,-4-3-16,-4 3 16,0-1-16,-14 7 0,0-3 15,-2 3-15,-5-3 0,3-4 16,-1-5-16,12-5 0,-3 0 15,33-15-15,0 0 16,-21 5-16,-3 1 0,24-6 16,0 0-16,-8-1 0,-3-4 15,13-6-15,1-3 0,7-7 16,1-3-16,2-6 0,0 1 16</inkml:trace>
  <inkml:trace contextRef="#ctx0" brushRef="#br0" timeOffset="15648.0718">1949 12616 0,'0'0'0,"0"0"0,0 0 16,0 0-16,0 0 15,11 0-15,-2 0 0,9 0 16,-3 0-16,1 2 0,-3 0 16,3 1-16,-1-1 15,2 0-15,-3 0 0,8-1 16,-4-1-16,10 2 0,-1 0 15,5 2-15,-1-2 16,7 1-16,-1-2 0,8 1 16,-3-2-16,0 2 0,-1-2 15,-41 0-15,0 0 16,0 0-16,0 0 0,0 0 16,0 0-16,30 0 0,-1 0 15,-13 2-15,-2-2 16,-13 0-16,-1 0 15,-7 0-15,-1 0 0,-4-2 16,1 0-16,-2 0 0,2-2 16,-2 2-16,-1-2 0,14 4 15,0 0-15,-15-2 0,-4 0 16</inkml:trace>
  <inkml:trace contextRef="#ctx0" brushRef="#br0" timeOffset="15966.0051">2295 12640 0,'0'0'0,"0"3"15,0-2-15,0 5 16,0 0-16,0-1 0,0 2 16,0-2-16,0 1 0,0 4 15,0-2-15,0 6 16,-2 0-16,-2 3 0,-2 1 16,0 5-16,0 1 0,-1 6 15,-1-2-15,2 3 16,-5 0-16,5 6 15,-6 0-15,3 5 0,0-1 0,-2 3 16,2-3-16,3-2 16,-2-1-16,3-7 0,-2-2 15,3-6-15,1-1 16,3-22-16,0 0 0,0 0 16,0 0-16,1 17 0,-1-3 15,6-4-15,1-1 16,2-8-16,0 1 0,0-4 15,-1 1-15</inkml:trace>
  <inkml:trace contextRef="#ctx0" brushRef="#br0" timeOffset="16910.8801">4380 12868 0,'0'0'0,"0"0"16,0 0-16,0 0 0,0 0 0,0 0 16,0 0-16,0 0 15,0 0-15,0 0 0,0 0 16,0 0-16,0 0 0,0 0 16,0 0-16,0 0 15,0 0-15,0 0 0,0 0 16,0 0-16,0 0 0,0 0 15,0 0-15,-2-6 16,-2 1-16,-7-10 0,-2 2 16,-1 3-16,-3-2 0,0 5 31,-1-4-31,2 5 16,-5 1-16,1-1 15,0 0-15,-4 2 0,-1 0 16,2 1-16,-2 0 0,1 3 0,-1 0 15,-1 3-15,1 0 0,0 3 16,0 0-16,-2 2 16,0-3-16,1 8 0,1-2 15,2 7-15,-2-3 0,1 5 16,0-2-16,4 5 16,-1 1-16,4 2 0,2-3 15,4 4-15,-1-1 0,4 0 16,2-3-16,2 2 15,2-1-15,8-1 0,-3 0 16,8 0-16,-2-1 0,12-1 16,-4-1-16,8 0 15,-1-3-15,9-1 0,-2-3 16,15 1-16,-2 0 0,12-4 16,0-2-16,-5-2 15,2-1-15,0 0 0,-6-4 16,-11 1-16,-1 0 0,-35-2 15,0 0-15,0 0 16,0 0-16,0 0 0,0 0 16,24 2-16,-3 0 0,-21-2 15,0 0-15,10 0 16,-1-2-16,-1-4 0,-2-1 16,-1-1-16,3-1 0</inkml:trace>
  <inkml:trace contextRef="#ctx0" brushRef="#br0" timeOffset="17547.771">5627 12678 0,'0'0'0,"0"0"0,0 0 31,0 0-31,0 0 0,0 0 16,0 0-16,0 0 0,0 0 15,0 0-15,0 0 0,0 0 16,0 0-16,0 0 15,0 0-15,0 0 0,0 0 16,0 0-16,0 0 0,0 0 16,0 0-16,0 0 15,0 0-15,0 13 16,-2 1-16,-1 13 0,-4 1 16,-3 5-16,-1 1 0,-1 5 15,-2 0-15,7 3 0,-4-3 16,4 2-16,-3 0 0,5-2 15,-2 1-15,3-3 0,1 1 16,1-5-16,-2 0 0,4-3 16,-2-1-16,2-29 0,0 0 15,2 21-15,-2-3 16,6-6-16,-3-2 0,3-10 16,-1 0-16,0-4 0,-3-2 31</inkml:trace>
  <inkml:trace contextRef="#ctx0" brushRef="#br0" timeOffset="18719.2939">5635 12685 0,'0'0'0,"0"0"16,0 0-16,0 0 0,0 0 16,0 0-16,0 0 0,0 0 15,0 0-15,0 0 16,0 0-16,0 0 0,0 0 16,0 0-16,0 0 0,11 0 15,1 0-15,13 0 16,-4 0-16,6 0 0,0 0 15,8 0-15,-1 0 0,11 0 16,0 0-16,-1 0 16,-3 0-16,-3 4 0,2 0 15,-4 6-15,-1-1 0,-10 8 16,0-4-16,-25-13 16,0 0-16,16 13 0,-3 2 15,-4 0-15,-2 0 16,-1 0-16,-2 0 0,-4-1 15,0-1-15,-6 0 0,1 0 16,-3 4-16,-2-5 16,-6 6-16,0 0 0,-3 0 15,-2-2-15,-3 2 16,-1-3-16,-1 0 0,-1 2 16,-1-4-16,-1-1 15,1-2-15,-1 0 0,2-2 16,-3-1-16,30-7 0,0 0 0,-28 5 15,-1 2-15,29-7 16,0 0-16,-26 4 0,0-2 16,26-2-16,0 0 0,0 0 15,0 0-15,-22 0 16,0-2-16,22 2 0,0 0 16,0 0-16,0 0 0,-11-2 15,-3-1-15,10-3 16,0 3-16,6 0 0,-2-2 15,6 4-15,1-3 0,4 0 16,-2-2-16,7 2 16,-1 0-16,3 1 15,-1-2-15,7 3 0,0-2 0,1 4 16,0-2-16,-1 2 0,0 0 16,0 2-1,-3-2-15,2 4 0,-1-2 16,1 3-16,-2-2 0,4 3 15,-3-2-15,1 4 16,-2-3-16,1 5 0,-1 0 16,-2 3-16,1-4 0,-2 2 15,-1-1-15,-3 5 0,1-4 16,-15-11-16,0 0 0,9 14 16,0 0-16,-6-2 15,-1-1-15,-2-11 0,0 0 16,-2 16-16,0-2 0,-1-1 15,-4 1-15,0 0 16,-3 0-16,-3-1 0,1 1 16,-5 2-16,-2 0 0,-1-3 15,-1 1-15,-3 1 0,1-5 16,-1 3-16,-2-2 16,-1-1-16,0-1 0,-1 0 15,-1-1-15,0-3 16,-1 0-16,1-2 0,0-1 15,-2 0-15,2 0 0,0 0 32,-1-2-32,5-2 0,-3 0 15,4 0-15,-3-2 0,27 4 16,0 0 0,-23-4-16,-3 0 0,26 4 0,0 0 0,0 0 15,0 0-15,-19-9 16,-1 1-16,9-4 0,-1-2 15,10 3-15,-2-3 0,6 4 16,-2 0-16</inkml:trace>
  <inkml:trace contextRef="#ctx0" brushRef="#br0" timeOffset="24229.9826">1149 8295 0,'0'0'0,"0"0"0,0 0 16,0 0-16,0 0 0,0 0 15,0 0-15,0 0 16,0 0-16,0 0 0,0 0 16,0 0-1,0 0-15,0 0 0,0 0 0,8 2 16,1 0-16,3 0 0,3 0 15,-5-1-15,1 2 0,-2-1 16,-1-2-16,3 0 16,-1 0-16,3 2 0,1-2 15,3 2-15,-2 0 16,4 0-16,-1 1 0,3-2 16,-2 2-16,6-3 0,-2 0 15,-3 1-15,-1-1 0,-19 0 16,0 0-16,23 0 15,-3 0-15,-20 0 0,0 0 16,0 0-16,0 0 0,22 0 31,-3 0-31,-19 0 0,0 0 0,21 0 0,1-1 16,-22 1-16,0 0 0,23-3 16,-3 2-16,0 1 0,2-3 15,0 1-15,-1 0 0,2 2 16,1-2-16,1 0 15,0 0-15,4-1 0,-4 2 16,4 1-16,1-2 0,5 0 16,-2 0-16,11 0 0,0 0 15,2 2-15,-2-1 0,3 1 16,-5 0-16,-1 1 16,-1 1-16,-3 2 0,-1-2 31,1 1-16,-1 0-15,0 1 0,-1-2 0,1 2 16,-2 0-16,1 0 0,2-1 16,-3 2-16,2-4 0,-3 4 15,1-2-15,-2 1 16,2 1-16,3-2 0,0-1 16,5 2-16,-2-2 0,2 3 15,0-4-15,7 3 0,-3-2 16,2-1-16,3 1 15,3 2-15,-2-2 0,8 0 0,-1 0 16,3 1-16,-1-1 0,4-1 16,-1-1-16,0 3 15,-5-2-15,5 1 0,-1 0 16,3 0-16,1-2 0,1 0 16,-2 0-16,5 0 0,-5 0 15,0 0-15,1 0 0,1 0 16,-2 0-16,6 0 15,-4 0-15,4 0 0,0 0 16,-2-2-16,-2 0 0,1 2 16,-3 0-16,3 0 15,-1-2-15,3 1 0,-1-3 16,3 4-16,-2-2 0,-3 2 16,1-3-16,2 3 31,-3-2-31,7 2 0,0-2 15,0 4-15,1-2 0,0 0 16,-2 0-16,5 0 16,-1-2-16,5 2 0,-3-2 15,4 4-15,1-2 0,-5 2 16,0 0-16,-3 1 16,-1-1-16,-4-1 0,2 2 15,-2 0-15,0-1 0,2 0 16,-4 1-16,1-1 15,3-2-15,-4 1 0,0-1 16,-1 2-16,-2 0 16,-4 0-16,-2 0 0,0 0 15,-4-2-15,4 2 0,-1 1 0,-4-2 16,1-1-16,1 0 0,-3 0 16,3 1-16,-2 2 15,4-1-15,-4-1 0,7 3 16,-3-4-16,9 0 0,0 0 15,-1 0-15,1 0 0,-2 0 16,-3-4-16,1 4 0,1-1 16,-4 1-16,1-2 0,-7 4 15,-1-2-15,-12 1 16,0 3-16,-11-1 0,-1 1 16,-31-4-16,0 0 0,0 0 15,0 0-15,0 0 16,0 0-16,18 2 0,-1-2 15,-17 0-15,0 0 0,8 0 16,0-2-16</inkml:trace>
  <inkml:trace contextRef="#ctx0" brushRef="#br0" timeOffset="27133.1546">968 15472 0,'0'0'0,"0"0"0,0 0 0,0 0 16,0 0-16,0 0 16,0 0-16,0 0 0,0 0 15,9 4-15,-1-2 0,10 4 16,-3-2-16,3 2 0,-1-1 15,0-2-15,-1 1 0,3 0 16,1-2-16,0-1 16,1 2-16,3-1 0,-4-2 15,7 0-15,-3 0 0,2 4 16,0-3-16,2 1 16,-1 0-16,-3 2 0,3-2 15,2 1-15,0-3 0,2 1 16,1-1-16,3 2 15,0 0-15,10 0 16,-3-2-16,8 4 0,-3-2 0,1-2 16,-1 0-16,-4-2 0,0 0 15,0 2-15,1 0 16,-2 0-16,1-2 0,1 2 16,-1-2-16,0 2 15,2-2 1,-4 2-16,3 0 0,-2 0 15,0 0-15,1 0 0,-2 0 16,2 0-16,-3 0 0,3 0 16,-2 0-16,1 0 15,-4 0-15,5 2 16,-1 0-16,4-2 0,-1 0 0,2 0 16,0 0-16,0 0 15,-3 0-15,4 2 0,-2 0 16,0 0-16,2 0 0,-1-2 15,0 0-15,1 3 0,2-2 16,-5 3-16,2-2 0,-1 0 16,2 0-16,4-1 15,-3-1-15,1 3 0,0-3 16,4 1-16,-1 1 0,4 1 16,-3-2-16,4 1 15,-4 1 1,2-1-16,-1-1 0,-1 2 0,-1-3 0,2 1 31,-1 1-31,-1 1 0,0-3 16,0 1-16,1 1 0,-2 1 15,1-2-15,2-1 0,-1 0 16,0 2-16,-1-2 16,0 2-16,1-2 0,-2 2 15,-1-2-15,4 0 0,-2 0 16,0 0-16,0-2 0,0 2 15,-2-2-15,0 2 16,-1-2-16,1 2 16,-2-1-16,-2 1 0,-1-3 15,-2 3-15,2-2 0,1 2 16,-2-1-16,2-2 0,-2 1 16,1 1-16,3-3 0,-5 4 15,1-2-15,0 2 16,0-3-16,1 1 0,-2 1 15,1 1-15,-2-3 0,3 1 16,-1-2-16,0 3 0,-2-3 16,0 0-16,-1-2 0,2 2 15,2 0-15,-2 0 16,2 1-16,-3 0 0,1 0 16,0-2-16,-1-1 15,0 3-15,-1-3 0,-2 2 16,0 0-16,-1 1 0,-2-2 15,1 4-15,-1-4 16,2 3-16,-2-2 0,2 0 16,-1 1-16,1-2 0,-2 1 15,0 3-15,1-1 0,-1 0 16,-2 0-16,1 0 16,-1-1-16,0-2 0,-2 2 15,0 0-15,-2 1 0,4 0 16,-4 0-16,1-1 0,-1 1 15,-7-1-15,2 1 32,-1 2-32,0-2 0,1 2 15,-4-2-15,4 1 0,-1-3 16,3 2-16,-3-1 0,3 2 16,-1-1-16,2 0 15,-3 0-15,1 1 0,1-2 16,1 3-16,-1-2 0,-1 1 15,0-3-15,0 3 16,-2-1-16,4 0 0,-2-2 16,3 2-16,-3 0 0,2 1 15,0-2-15,-2 2 16,-1-4-16,-1 3 0,-2 0 16,1-1-16,-1-1 0,-23 4 15,0 0 1,24-2-16,-3 0 0,-21 2 0,0 0 15,22-2-15,0 1 0,-22 1 16,0 0-16,0 0 16,0 0-16,0 0 0,0 0 15,17 0-15,-1-4 0,-16 4 16,0 0-16,0 0 0,0 0 16,15-1-16,1-1 0,-16 2 15,0 0-15,17-3 0,0 2 16,-17 1-16,0 0 15,19 0-15,0-2 0,-19 2 16,0 0-16,0 0 0,0 0 16,0 0-16,0 0 15,16 0-15,-1-3 0,-6 3 16,0 0-16</inkml:trace>
  <inkml:trace contextRef="#ctx0" brushRef="#br0" timeOffset="45075.5046">13923 10690 0,'0'0'0,"0"0"0,0 0 15,0 0-15,0 0 0,0 0 16,0 0-16,2 15 16,0 0-16,0 14 0,-1 0 15,6 4-15,-3 2 0,5 9 16,-1-1-16,1 0 15,-1-1-15,-2 0 0,-1-1 16,-1-5-16,-2 2 16,1-5-16,-1-2 0,-2-1 15,0-1-15,0-4 0,-2-5 16,2-2-16,0 0 0,0-18 16,0 0-16,0 0 0,0 0 15,0 10-15,-3-2 0,1-8 16,-2-1-16</inkml:trace>
  <inkml:trace contextRef="#ctx0" brushRef="#br0" timeOffset="45791.8386">13948 10776 0,'-9'0'0,"49"-3"0,-20 0 0,4 0 16,2-3-16,5-1 0,-2 2 16,6 3-16,2-2 15,9 2-15,0-2 0,0 2 16,0 0-16,1 2 0,0 0 15,-1 0-15,0-2 16,-2 2-16,0 0 0,-1 2 31,0-2-31,-1 6 0,-4-2 16,2 0-16,-1-1 0,-1 1 16,-2 0-16,-1 3 15,1-2-15,-4 5 0,-1-2 16,-4 0-16,-1 0 0,-6-2 15,-1-2-15,-1 1 0,-1 1 16,-1 0-16,-2 0 0,0 0 16,-3 1-16,-1-2 0,0 1 15,0 1-15,-1-1 0,-9-6 16,0 0-16,11 10 16,-2 0-16,-9-10 0,0 0 15,9 16-15,2-3 0,-2 10 16,1-4-16,0 1 15,-2-1-15,-3 1 0,1 0 16,2-2-16,-2 3 0,-6-21 16,0 0-16,6 21 15,-2 1-15,-4-22 0,0 0 16,3 23-16,1-1 16,-4-22-16,0 0 0,4 23 15,-2-1-15,-4-2 0,0-1 16,-4-1-16,-1-2 0,-5 2 15,0-2-15,-5 1 16,-3 1-16,-5-1 0,-1 1 16,-3 0-16,0-3 0,-19 5 15,1-2-15,-10-1 16,2-1-16,4-6 0,0-3 16</inkml:trace>
  <inkml:trace contextRef="#ctx0" brushRef="#br0" timeOffset="46170.2153">14090 11501 0,'-18'0'0,"83"-4"0,-36 1 16,7 3 0,-3-2-16,14-1 0,-2-1 0,4 2 15,1-2-15,0 1 0,-1 3 16,1-3-16,3-1 0,-1 1 15,0-3-15,5 1 16,-1 0-16,1 3 0,-2 0 31,-5-2-31,0 0 0,-8 1 16,2-2-16,-5 5 0,-1-2 16,-38 2-16,0 0 15,33-2-15,-2 0 0</inkml:trace>
  <inkml:trace contextRef="#ctx0" brushRef="#br0" timeOffset="47824.1195">7672 11216 0,'0'0'0,"0"0"0,0 0 15,0 0-15,0 0 0,7 4 16,2-2-16,8 9 16,-1-1-16,1 4 0,-1-2 15,1 2-15,1-1 0,3 5 16,-2-2-16,2 8 16,1-3-16,1 5 0,0-3 15,5 11-15,-1-3 0,3 4 16,0 1-16,-6-3 15,-2-1-15,0-5 0,-2 1 16,-1-3-16,1 0 0,-4-5 16,-1-2-16,-4-2 0,1-1 15,3 0-15,-3-1 0,-12-14 16,0 0-16,13 11 16,1-2-16,-14-9 0,0 0 31,0 0-31,0 0 0,14 6 15,-3 0-15,-11-6 16,0 0-16,9-3 0,-4-1 16,-1-8-16,-2 0 0,0-7 15,-2-2-15,0-9 0,0-3 16,-2-4-16,0-2 16,0-14-16,0-2 0,0-16 15,0 1 1,2-5-16,0-2 0,2 11 0,-2-2 15,4 14-15,-2-3 0,2 15 16,-2-1-16,1 14 16,-1-3-16,0 13 0,-2-1 15,0 20-15,0 0 0,0 0 16,0 0-16,0 0 0,0 0 16,2-13-16,1-2 0,-3 15 15,0 0-15,0 0 0,0 0 16,0-10-16,0 4 0</inkml:trace>
  <inkml:trace contextRef="#ctx0" brushRef="#br0" timeOffset="48732.1045">8783 11476 0,'0'0'0,"4"-3"0,-4 3 16,3-2-16,-2-2 31,1-2-31,-2 5 0,0-4 0,-2 2 0,-2-1 0,-2-2 0,-2-1 32,-3-2-32,-1 1 0,-1 2 15,-2 1-15,2 3 0,13 2 0,-16-4 0,5 6 0,-1 0 16,0 2-16,-1-2 0,1 1 31,1 0-31,2 2 16,-2-1-16,4 6 0,-1-2 15,4 3-15,-1 0 0,3 2 16,0 2-16,4 2 16,0 0-16,3 4 0,-1 1 15,4 0-15,-3-3 16,4 1-16,-2-5 0,3-4 15,0 1-15,-1-4 0,-2 0 16,1-2-16,1-4 0,-2 1 16,1-3-16,-1-3 15,2 1-15,-4-4 0,1-2 16,0 0-16,-3-2 0,1 0 16,1 1-16,-3 0 15,0-4-15,0 1 0,0-1 16,-1 5-16,1-5 0,0 4 0,-2-1 15,0 2-15,0 0 0,0 3 16,0-4-16,2 3 0,-2 0 16,0 3-16,0-1 0,2 2 15,0 0-15,2 4 16,-2-2-16,4 4 0,-2-2 16,4 6-16,-3-1 0,3 5 31,0-2-31,2 2 0,-1-1 15,4-1-15,-4 1 16,2-2-16,1-1 0,-1-3 16,0 0-16,2-3 0,-4 0 15,1-6-15,-2-2 16,0-6-16,-1-1 0,-1-9 16,1 0-16,-4-13 0,-1-1 0,-2-13 15,0 0-15,-5-7 0,-2-4 16,-1 9-16,-1 0 15,1 10-15,-2 0 0,2 4 16,-1-1-16</inkml:trace>
  <inkml:trace contextRef="#ctx0" brushRef="#br0" timeOffset="48906.4012">10034 10929 0,'0'0'0,"0"0"15,0 0-15,0 0 0,0 0 16,0 0-16,0 2 0,0 0 0,0 2 31,0 0-31,11 6 16,2 0-16,2 0 0,-1-1 15,-3 3-15,1-1 0,4 2 16,-2 1-16,4 2 16,0-2-16</inkml:trace>
  <inkml:trace contextRef="#ctx0" brushRef="#br0" timeOffset="49473.7111">10518 11503 0,'0'-4'0,"-2"16"0,-2-9 15,4 5-15,-2-2 0,0 4 0,0 0 16,4-3-16,-2 0 0,4-2 16,0-1-16,4 1 15,-2-2 1,1 0-16,2-2 0,-4-1 16,2 0-16,-3 0 15,-2 0-15,1 0 0,-1-1 16,5-5-16,-3-1 0,1-2 15,-1-3 1,0 2-16,-2-2 0,0 3 0,-2-1 16,2-3-16,-2 2 0,2 1 15,-1 1-15,4 3 16,-1-2-16,-4-22 0,0-1 16,-4-16-16,-1-2 0,0 2 15,-1-2-15,2 7 16,1-1-16,1 29 0,0-1 15,0 36-15,-3 1 0,3 3 16,0 0-16</inkml:trace>
  <inkml:trace contextRef="#ctx0" brushRef="#br0" timeOffset="51378.6838">8810 10628 0,'0'0'0,"0"0"15,0 0-15,2 9 16,0 0-16,2 13 0,1 0 0,2 5 16,1 0-16,1 4 15,1-3-15,-1 2 0,-1 1 16,4 3-16,-1 1 0,5 12 15,-2-1-15,4 11 0,-1-4 16,1-3-16,-1 2 16,1-5-16,-3-2 0,-1-10 31,-3 1-31,3-9 0,-3 0 16,-11-27-16,0 0 0,9 21 15,0-3-15,-9-18 16,0 0-16,0 0 0,0 0 15,0 0-15,0 0 0,6 17 16,-3 0-16,-3-17 0,0 0 16,0 0-16,0 0 0,4 13 15,-2-2-15</inkml:trace>
  <inkml:trace contextRef="#ctx0" brushRef="#br0" timeOffset="52402.4368">9269 11181 0,'0'0'0,"0"0"0,0 0 16,4 10-1,-2-3-15,9 9 16,-3 0-16,1-3 0,-1 1 16,0-4-16,0-2 0,-1 0 15,1-2-15,0 1 16,0-3-16,1 3 0,0-3 15,-2-3 1,1 1-16,0-2 0,-3-2 0,2 1 16,-1-1-16,-3-2 0,1-3 15,0 2-15,-2-1 16,2 0-16,-2 0 0,0-2 16,-2 1-16,0-4 15,-2 1-15,0-4 0,-2-3 0,0-6 16,-2-1-16,3-7 15,-3-3-15,2-5 0,-3 0 16,6 3-16,-1 1 0,2 35 16,0 0-16,2-29 0,-2-2 15,0 31 1,0 0-16,0 0 0,0 0 0,3-13 16,2 0-16,-5 13 0,0 0 15,4-3-15,-2 0 16,2 6-16,-1 3 0,3 0 15,0 2-15,0 6 0,0-2 16,2 2-16,-3-1 0,3 5 16,-2-2-16,4 6 15,-1-3-15,5 1 0,-3 3 16,-2-1-16,2-2 0,-2-1 16,-1 1-16,2-3 15,-2-2-15,-8-15 0,0 0 16,7 17-16,1-4 0,-8-13 15,0 0-15,0 0 16,0 0-16,0 0 0,0 0 16,8 12-16,0 0 0,-2-6 15,-1 0-15,-3-8 0,0 1 16,0-4-16,1-1 0</inkml:trace>
  <inkml:trace contextRef="#ctx0" brushRef="#br0" timeOffset="53019.6876">9673 11068 0,'0'0'0,"0"0"16,0 0-16,0 0 0,0 0 16,0 0-16,0 0 0,0 0 15,0 0-15,10 0 16,0 0-16,11 0 0,-4-1 15,1-4-15,-1 3 0,-1-7 16,-1 2-16,-1-6 16,-3 1-16,1 3 0,-2-3 15,-2 5-15,-3-4 0,-1 4 16,0-1-16,1 0 16,-4 0-16,1 2 0,-2-2 31,-2-2-31,-1 0 0,-4-3 0,1-2 0,6 15 31,0 0-31,-7-13 0,-1 0 0,-2 3 0,0-2 0,1 6 31,-3-1-31,2 6 0,-1-1 16,2 4-16,0-1 16,1 6-16,-2-3 0,4 5 15,-1 2-15,3 2 0,-2-2 16,4 8-16,-1-4 0,3 5 15,0 0-15,3 0 16,1-3-16,2 1 0,-1-3 16,5 2-16,0-2 0,2-1 15,0 0-15,1-3 16,-2 1-16,6-2 0,-4 0 16,3-5-16,-1 2 0,3-4 15,-3 0-15,1-3 16,0 0-16,-2 0 0,0-3 15,0 0-15,-3-1 0,2-2 16,-2 0-16,2-3 16,-1 0-16,-12 9 0,0 0 0,10-10 15,-1 0-15</inkml:trace>
  <inkml:trace contextRef="#ctx0" brushRef="#br0" timeOffset="53672.4644">10636 10623 0,'8'-5'0,"-43"24"15,17-10-15,5 7 0,-1-2 16,5 6-16,0-1 16,2 9-16,1-3 0,5 4 15,-1 0-15,5 2 0,-1-4 16,4-1-16,1-3 16,3-3-16,-1 0 0,4-4 31,-2-2-31,5-7 15,-3 1-15,3-7 0,-2 1 16,-3-4-16,1-1 0,-2-3 16,-3-1-16,4-2 0,-4 0 15,1-5-15,-2 0 0,-1-4 16,0 0-16,-3-11 16,-2-2-16,-2-5 0,0-1 15,-5-2-15,2-2 0,-3 7 16,1 1-16,-6 14 15,2-4-15,4 18 0,-4-3 16,5 8-16,-1 0 0,1 1 16,0-1-16,2 5 15,-2-3-15,2 3 0,1 1 16,3 1-16,0 3 0,3-4 16,1-1-16,4-3 15,-2 0-15,4-2 0,-1 0 16</inkml:trace>
  <inkml:trace contextRef="#ctx0" brushRef="#br0" timeOffset="54157.7933">11105 10249 0,'0'0'0,"0"0"0,0 0 15,-11-7-15,0-3 0,-5-9 0,1-1 16,-3-4-16,1-1 0,-3 4 16,0-3-16,0 4 0,0-1 15,20 21-15,0 0 16,-19-10-16,-1-2 0,2 8 16,2-3-16,16 7 15,0 0-15,-17-1 0,2 0 16,3 6-16,1-1 0,5 4 15,0 0-15,3 5 16,-4 2-16,5 3 0,0 0 16,2 12-16,0-3 0,4 6 15,1-1-15,4 17 16,1-2-16,4 8 0,-3 0 16,4 3-16,1-3 0,-1-5 15,1 1-15,-2-9 16,-2-1-16,-1-5 0,2-3 0,-2-2 31,-2-1-31,0-10 0,-2 1 16,-2-3-16,-1 2 0,-2-4 15,0 2-15,-2-18 16,0 0-16,-6 14 0,1-2 16,-7-6-16,3-2 0</inkml:trace>
  <inkml:trace contextRef="#ctx0" brushRef="#br0" timeOffset="54380.8989">10838 10724 0,'0'0'0,"0"0"16,0 0-16,0 0 0,0 0 15,13-7-15,0-2 16,8-2-16,-2-2 0,5 2 15,-1-2-15,0 2 0,0-1 16,-1 3-16,-1-4 0,-2 8 16,-1-4-16,-6 9 0,0 0 15,-6 2-15,-3 0 0</inkml:trace>
  <inkml:trace contextRef="#ctx0" brushRef="#br0" timeOffset="56206.2083">10818 11200 0,'0'0'0,"0"0"15,0 0 1,-13 0-16,0-2 0,-18 1 0,2-2 0,-2 6 31,-2-3-31,-3 7 0,-1 1 16,6 8-1,-3-1-15,6 8 0,1-2 0,3 6 16,0-1-16,4 3 0,0 1 16,5 2-16,-1 3 0,8 0 15,0 0-15,4-2 16,0 1-16,8-4 0,-2-3 16,6-7-16,-2-1 0,4-2 15,0-4-15,7-1 16,-1-3-16,6 0 0,-2-2 15,6-5-15,-2 1 0,5-3 16,0-3-16,3 1 16,0-2-16,-3 1 15,0-2-15,1 1 0,-3 0 0,-27 4 16,0 0-16,24 0 0,1-2 16,-25 2-16,0 0 0,16 4 15,-1 0-15,-9 8 16,1-2-16,-9 8 0,0-3 0,-9 13 15,2-1-15,-7 5 16,-1 0-16,-12 10 0,2 0 16,-6 9-16,0-2 0,-2 3 15,-2 0-15,7-13 0,0-1 16,12-19 0,-1-1-16,7-16 0,-1 0 0,4-10 15,0-2-15,3 3 0,-1-4 16</inkml:trace>
  <inkml:trace contextRef="#ctx0" brushRef="#br0" timeOffset="56552.078">10758 11454 0,'0'0'15,"0"0"-15,0 0 0,0 0 16,0 0-16,12-2 0,-3-2 16,15-6-16,-2 0 15,2-4-15,0 1 0,0-3 16,-1-1-16,3-2 15,-2 0-15,1 1 0,-3 2 16,-1-1-16,-2-1 16,-19 18-16,0 0 0,0 0 15,0 0-15,0 0 0,0 0 16,16-14-16,-2 0 0,-7 6 16,0-3-16,-10 9 0,-1 0 15,-1 2-15,-1 0 0</inkml:trace>
  <inkml:trace contextRef="#ctx0" brushRef="#br0" timeOffset="56836.1389">11015 11343 0,'0'0'0,"0"0"0,0 0 16,0 0-16,0 0 16,0 0-16,0 0 0,4 11 15,-2-4-15,7 17 0,-1-2 16,4 6-16,-3-3 15,4 7-15,-4-3 0,2 5 16,2 3 0,2 7-16,-1 0 0,-1-1 0,1 0 15,-2-10-15,-3 1 0,-1-8 16,1-3-16,-9-23 16,0 0-16,8 18 0,-3-3 0,-5-15 15,0 0-15,0 0 16,0 0-16,8 6 0,-1-1 15,-4-5-15,1-3 0</inkml:trace>
  <inkml:trace contextRef="#ctx0" brushRef="#br0" timeOffset="57197.9034">11297 11060 0,'0'0'0,"0"0"15,0 0-15,2 11 0,-1-2 16,3 21-16,0-3 16,5 17-16,-4 0 0,7 16 15,0-2-15,1 13 0,0 0 16,1-2-16,-2-2 0,-1-16 15,-3 0-15,-1-12 16,1 0-16,0-10 0,0 1 16,-2-10-16,-3 0 0,-3-20 15,0 0-15,6 15 16,1 2-16,-7-17 0,0 0 16,4 7-16,-3 1 0,-2-14 15,-1 0-15,-3-3 16,-1-2-16</inkml:trace>
  <inkml:trace contextRef="#ctx0" brushRef="#br0" timeOffset="57532.6537">11299 11137 0,'0'0'16,"0"0"-16,0 0 0,0 0 15,0 0-15,13 5 0,-1-4 16,15 9-16,1-2 0,4 6 16,-3 0-16,6 7 31,-2-1-31,4 7 0,-2-1 16,-2 3-16,0-1 0,-6-3 15,-1-1-15,-5-2 16,-2-2-16,-5-1 0,0-3 15,-2-1-15,-3-2 0,-1 4 16,0-2-16,-2 1 0,-2 0 16,-4-3-16,0 2 0,-4-7 15,-1 1-15,-4-3 16,-2-3-16,-2 2 16,2-1-16</inkml:trace>
  <inkml:trace contextRef="#ctx0" brushRef="#br0" timeOffset="57741.1266">11467 11507 0,'0'0'0,"0"0"0,0 0 0,10-2 16,-2-2-16,10-8 16,-3-1-16,7-2 0,-1-2 15,2-1-15,-1 1 0,3 1 16,-5-2-16,2 7 15,-2-4-15,-1 6 0,1-3 16,-20 12-16,0 0 0,14-5 16,-1-4-16</inkml:trace>
  <inkml:trace contextRef="#ctx0" brushRef="#br0" timeOffset="59621.4239">8176 17478 0,'0'0'0,"0"0"0,0 0 0,0 0 0,0 0 16,0 0-16,0 0 0,0 0 15,0 0-15,0 0 16,0 0-16,0 0 0,0 0 15,11 8-15,-1-1 0,7 5 16,0 0-16,2 2 16,1 0-16,-1 2 0,1-2 15,2 5-15,-1-1 0,2 1 16,-1 1-16,2 1 16,-1-1-16,1 1 0,-2 2 15,1 0-15,0-2 0,4 5 16,1-1-16,-3-1 15,2 0-15,-3-3 0,-4-1 16,-2-4-16,-3-3 0,-15-13 16,0 0-16,15 12 15,-4 0-15,-11-12 0,0 0 0,0 0 16,0 0-16,0 0 0,0 0 16,14 10-16,-2-3 15,-12-7-15,0 0 0,0 0 16,0 0-16,9 5 0,0-3 15,-9-2-15,0 0 16,5-2-16,-1-3 0,-2 0 16,0-3-16,-2-4 0,0 1 15,0-6-15,-2 2 0,0-4 16,-2-1-16,-1-8 16,-2 0-16,3-3 0,-2-3 15,1-8-15,-3-1 0,0-3 16,-2 1-16,3 6 15,-2-3-15,3 12 0,1-1 16,3 7-16,-2 1 0,4 23 16,0 0-16,-2-19 15,-2-1-15,4 20 0,0 0 16,0 0-16,0 0 0,-1-18 16,-3-2-16,4 20 15,0 0-15,0 0 0,0 0 16,0 0-16,0 0 0,0-15 15,-3 0-15,3 15 16,0 0-16,0 0 0,0 0 16,0-9-16,0 0 0,0 7 15,-2-2-15</inkml:trace>
  <inkml:trace contextRef="#ctx0" brushRef="#br0" timeOffset="59938.1267">9154 17809 0,'0'0'0,"0"0"15,0 0-15,0 0 0,0 0 16,0 0-16,0 0 0,0 0 16,0 0-16,0 0 15,0 0-15,0 0 0,0 0 16,0 0-16,0 0 0</inkml:trace>
  <inkml:trace contextRef="#ctx0" brushRef="#br0" timeOffset="60824.6425">9850 17399 0,'0'0'0,"0"0"0,0 0 16,0 0-16,0 0 0,0 0 15,0 0-15,0 0 0,0 0 16,-10 0-16,0 0 16,-9 0-16,-1 0 0,5 0 15,-1 0-15,1 0 0,-1 0 16,2 0-16,-3 0 0,4 0 15,-3 0-15,5 3 16,-4-1-16,4 2 0,-3-1 0,3 6 16,-1 0-16,7 2 15,-4 0 1,3 2-16,1-2 0,3 1 16,0 0-16,2 4 15,-2-2-15,4 4 0,0-3 16,4 3-16,-3 0 0,5-3 15,-1 2-15,2-2 0,-1-1 16,4-3-16,-1 2 16,0-6-16,0 1 0,2 0 15,0-2-15,5 0 0,1 0 16,2-3-16,-1 1 0,4-2 16,-4 1-1,4-2-15,0 0 0,-3 2 0,0-1 0,-21-2 16,0 0-16,22 4 15,1-2-15,-23-2 0,0 0 16,19 6-16,0-2 16,-19-4-16,0 0 0,17 8 15,-4-1-15,-6 5 0,1 0 16,-8 2-16,0-2 16,-4 2-16,-2 1 0,-1 1 15,-3 0-15,-2 2 0,-1-3 16,-1 1-16,0-2 0,0-3 15,-2 0-15,16-11 16,0 0-16,-14 13 0,1-1 16,13-12-16,0 0 15,0 0-15,0 0 0,-12 8 0,0-3 16,12-5-16,0 0 0,-7 0 16,-1 0-16,2-5 15,0-3-15,4 1 0,-2 0 0</inkml:trace>
  <inkml:trace contextRef="#ctx0" brushRef="#br0" timeOffset="61121.9559">10341 17824 0,'0'0'0,"0"0"0,0 0 0,0 0 16,0 0-16,0 0 15,0 0-15,0 0 0,0 0 16,0 0-16,0 0 0,0 0 16,0 0-16,0 0 0,0 0 15</inkml:trace>
  <inkml:trace contextRef="#ctx0" brushRef="#br0" timeOffset="62262.2669">10166 17331 0,'0'0'0,"0"0"0,0 0 16,0 0-16,0 0 0,0 0 0,0 0 16,12 0-16,-1-2 0,13-2 15,-3-1-15,2 2 16,1-2-16,-2-5 0,-2 3 15,-2 2-15,1-4 0,-3 3 32,-3-1-32,-13 7 0,0 0 15,12-6-15,-1-2 0,-11 8 16,0 0-16,0 0 0,0 0 16,6-6-16,1 0 15,-7 2-15,0-1 0,-5 1 16,1-1-16,-2 4 0,1-3 15,-1 4-15,1 0 0,0 1 16,-1-1-16,2 4 16,1-1-16,-1-1 0,0-1 15,2 4-15,0-4 16,0 3-16,-2-2 0,2 0 16,0 0-16,2 2 15,-2 0-15,4 4 0,-2 0 0,2 3 16,0-1-16,2 7 15,0-5-15,0 8 0,0-2 16,1 14-16,1-3 0,3 7 16,-4-4-16,3 14 15,-1-1-15,2 7 0,-2-2 16,3-3-16,-3 0 0,0-12 16,-1 1-16,-6-36 0,0 0 15,0 0-15,0 0 0,0 0 16,0 0-16,3 24 15,1-1-15,0-11 0,0-1 16,-4-14-16,0 1 16,-2-5-16,0-4 0,0-1 15,-2-1-15</inkml:trace>
  <inkml:trace contextRef="#ctx0" brushRef="#br0" timeOffset="63440.2712">10661 17242 0,'0'0'0,"0"0"15,0 0-15,0 0 16,0 0-16,0 0 0,0 0 0,4 16 15,-1-2-15,6 16 32,1 1-32,2 0 0,-1-2 15,2 9-15,2-1 0,0 4 16,2 1-16,-2-1 0,1-2 16,-3-2-16,0 1 15,-2-8-15,-2-1 0,2-6 16,-2-2-16,-1 0 0,-3-2 15,4-1-15,-3 0 0,-6-18 16,0 0-16,0 0 16,0 0-1,3 11-15,-1-1 0,-4-12 0,-1 1 0,-3-8 16,-3 1-16,0-5 16,0-2-16,-6-7 0,2-2 15,-1-2-15,1 1 0,0 0 16,-2-3-16,3 3 0,0-2 15,2 4-15,1-2 0,3 3 16,-2-2-16,4 5 16,0-2-16,2 4 0,0-1 15,2 5-15,-2-3 0,2 7 16,-1-2-16,1 2 0,0-1 16,3 1-16,-1-2 15,4 2-15,-2-3 31,4 0-31,-2 0 0,3 0 0,1 1 0,5 0 0,-4 0 0,9-1 16,-3-1-16,1 3 16,0-1-16,1 4 0,-1-1 15,-1 4-15,1 0 0,-3 4 16,1-2-16,-5 6 16,2-2-16,-3 4 0,-2 0 15,-3 6-15,2-2 0,-5 5 16,0 0-16,-4 0 15,0 0-15,-2 3 0,-2-2 16,-2 5-16,-1-1 0,-3 0 31,1 0-31,11-20 0,0 0 0,0 0 0,0 0 16,0 0-16,0 0 0,-10 17 16,-2-1-16,12-16 15,0 0-15,0 0 0,0 0 16,0 0-16,0 0 0,-9 12 15,-1-2-15,10-10 16,0 0-16,-4 5 0,0-1 16,7-2-16,-3-2 15,7-2-15,-1 0 0,3-2 32,2 1-32,2-1 0,0-1 15,4 2-15,-1-1 0,1 2 16,1-1-16,3 2 15,1-1-15,-2 2 0,-1 0 16,-1 2-16,-1-1 0,-17-1 16,0 0-16,18 6 15,-2 0-15,-4 6 0,-1-1 16,-4-2-16,-1 1 0,-5 0 16,1 0-16,-4 3 15,1 1-15,-8 2 0,1 0 16,-3 2-16,-4 3 0,0-1 15,-3-3-15,1 2 16,-1-1-16,1 0 0,-1 0 16,2-2-16,-1-3 0,-1 1 15,1 0 1,1-2-16,-2 1 0,18-13 0,0 0 16,-18 10-16,1-1 0,-1-2 15,0-1-15,5-6 0,-4-3 16,8 0-16,0-1 0</inkml:trace>
  <inkml:trace contextRef="#ctx0" brushRef="#br0" timeOffset="69711.6981">14469 10846 0,'0'0'0,"0"0"0,0 0 16,0 0-16,0 0 16,0 0-16,0 0 0,2 12 15,-1 0-15,1 14 0,0-1 16,0 7-16,0-3 16,0 7-16,-2-1 15,2 8-15,1 1 0,0-3 16,-1-2-16,0 1 0,0-2 15,0 0-15,-2-1 0,2-1 16,0-1-16,1-3 0,-1-1 16,0-5-16,0-1 0,-2-25 15,0 0-15,0 0 0,0 0 16,2 21-16,0 1 16,-2-22-16,0 0 0,0 0 15,0 0-15,7 14 0,-4 0 16,-1-14-16,-2-3 15,-2-2-15,0-1 0</inkml:trace>
  <inkml:trace contextRef="#ctx0" brushRef="#br0" timeOffset="70268.3215">14474 10951 0,'0'0'0,"0"0"0,0 0 15,0 0-15,0 0 0,0 0 16,0 0-16,8-2 0,0-1 16,9-6-16,-1-2 0,3 0 15,1-2-15,0 3 16,0-2-16,2 2 0,-1 1 15,4 1-15,-1 1 0,1 0 16,-1-1-16,0 3 16,-4 2-16,2 1 15,1 0-15,-2 2 0,-2 0 0,1 4 16,-3-1-16,-1 6 16,0-3-16,-4 4 0,-1-3 15,-5 5-15,-1-2 0,-3 2 16,1 0-16,-6 3 15,0-1-15,-5 4 0,0-2 16,-6 6-16,1-3 0,-5-1 16,1 3-16,-1-3 15,-1-3-15,1 1 0,-2-2 16,-1-2-16,-1-1 16,2-1-16,-1-2 0,1-1 15,0 0-15,3-1 0,-2-2 31,2 0-31,-1 0 0,0-1 16,0 0-16,3-1 16,0-1-16,6-1 0,-3 0 15,6-1-15,-2-1 0,5-1 0,-1 0 16</inkml:trace>
  <inkml:trace contextRef="#ctx0" brushRef="#br0" timeOffset="70393.4041">14754 11176 0,'0'0'0,"0"0"16,0 0-16,0 0 0,0 0 16</inkml:trace>
  <inkml:trace contextRef="#ctx0" brushRef="#br0" timeOffset="71622.1779">13818 17093 0,'0'0'0,"0"0"0,0 0 0,-2 16 16,-2-3-1,-2 21-15,0 0 0,0 16 0,1 0 16,1 4-16,0 1 0,2 4 15,-1-2-15,3 0 16,-2-2-16,2-5 0,-1-3 16,1-6-16,0-2 0,0-39 15,0 0-15,0 33 16,0 0-16,0-33 0,0 0 16,0 34-16,0-1 0,0-33 15,0 0-15,1 30 16,1-2-16,-2-28 0,0 0 15,-2 11-15,1-1 0,-3-8 16,0 0-16</inkml:trace>
  <inkml:trace contextRef="#ctx0" brushRef="#br0" timeOffset="72576.1089">13837 17056 0,'0'0'0,"0"0"0,0 0 0,0 0 0,0 0 15,0 0 1,0 0-16,0 0 16,0 0-16,0 0 0,0 0 15,12 3-15,-1 0 0,11 3 16,-2-4-16,1 3 16,-1-3-16,4 0 0,-3 0 15,5 0-15,-3 1 0,5-3 16,-3 0-16,5 1 15,-1-1-15,5 0 0,-3 0 16,10 0-16,-2 0 16,2 0-16,0 0 0,4 0 15,-1 0-15,0 0 16,0-1-16,3-2 0,0-1 0,2 2 16,-2-2-16,1 0 0,0 0 15,2 2-15,-2-2 0,-1 3 16,-2-3-16,1 2 15,-2-2-15,2 4 0,-2-2 16,-2 1-16,-1-4 0,-6 3 16,0-2-16,0 4 15,-2-2-15,0 2 0,-4 0 16,-29 0-16,0 0 0,24 0 16,-1 0-16,-23 0 15,0 0-15,0 0 0,0 0 16,0 0-16,0 0 0,21 0 15,1 0-15,-22 0 0,0 0 16,0 0-16,0 0 16,0 0-16,0 0 0,18 0 15,-3 0-15,-15 0 16,0 0-16,0 0 0,0 0 0,0 0 16,0 0-16,9 2 15,2 0-15,-11-2 0,0 0 16,0 0-16,0 0 0,5 4 15,-1 1-15,0 0 16,-2 1-16,-2-6 0,0 0 0,4 12 16,-3-3-16,2 9 15,-3-2-15,2 9 0,-2-2 16,0 8-16,0-2 0,0 4 16,0-1-16,-2 13 15,-1-2-15,3 8 0,-1 0 16,1 0-16,-2-1 15,2-2-15,0-3 0,-2-9 16,0-2-16,2-34 0,0 0 16,-2 29-16,-2-4 31,4-25-31,0 0 0,-2 17 0,0 0 0,2-17 16,0 0-16,-3 12 0,-3 1 15,-3-3-15,2-2 0,-4-4 16,-2-3-16,2 2 0,0-3 15</inkml:trace>
  <inkml:trace contextRef="#ctx0" brushRef="#br0" timeOffset="73350.2403">13822 18046 0,'0'0'0,"0"0"0,0 0 16,0 0-16,0 0 0,9 0 0,2 0 0,9 0 31,0 0-31,4 0 0,-1 0 16,0 0-16,2 0 15,4 0-15,-1-3 0,1 2 16,0 0-16,2-2 15,1 0-15,2 2 0,-3-2 16,10-2-16,-3-1 0,6 2 16,-4 0-16,5 0 0,-2-1 15,-1 1-15,2-2 0,3 1 16,-2 0-16,3 1 16,0 1-16,-2-3 0,2 3 15,2-1-15,-4-1 0,3 2 16,-2 0-16,1 0 15,-2 2-15,-1 1 0,0 0 16,1 0-16,-3-3 16,-3 3-16,2 0 0,-7 3 15,-1-3-15,-3-3 0,-1 1 16,-30 2 0,0 0-16,23 0 0,-2 0 0,-21 0 15,0 0-15,0 0 0,0 0 16,0 0-16,0 0 15,16 2-15,-3-2 0,-13 0 0,0 0 16,4 0-16,-1 0 0,-8-2 16,1 0-16</inkml:trace>
  <inkml:trace contextRef="#ctx0" brushRef="#br0" timeOffset="74848.2363">14390 17274 0,'0'0'0,"0"0"16,0 0 0,0 0-16,0 0 0,0 0 15,0 0-15,0 0 0,0 0 16,0 0-16,0 0 0,0 0 16,0 0-16,-2 10 0,-3-3 15,0 14-15,-1-2 16,2 2-16,-2-1 0,2 1 15,0-1-15,4 2 0,0-1 16,4 3-16,0 0 0,4-1 16,0 1-16,4-1 0,0-1 15,2-3-15,-2 2 0,1-4 16,-1-2-16,4 3 16,-3-2-16,5-3 0,-3 2 15,3-4-15,0-1 0,1 1 16,-1 0-16,2-4 15,-2 1-15,1-2 0,0-2 16,1-2-16,-3-2 0,1 0 16,-2 0-1,1-4-15,-1 0 0,0-3 0,-2-4 16,0 2-16,-3-3 0,2-3 16,-4 3-16,0-5 15,0 2-15,-3-2 0,-1-1 16,-1-3-16,-2 0 0,0 0 15,-2-1-15,-2 1 16,0-1-16,-2 0 0,1-1 16,-3 3-16,0-2 0,-2 3 15,-2-2-15,1 3 16,-2 0-16,-1 2 0,1 1 31,-7-2-31,0 2 0,-3 0 16,-1-1-16,0-2 0,0-2 15,2 3-15,-2-1 0,3 3 16,-2-2-16,0 4 0,0-3 16,1 2-16,-2 0 15,5 7-15,-1-3 0,3 6 16,-3-1-16,5 5 16,-3-3-16,5 7 0,-4-1 15,7 2-15,-2-1 0,4 3 16,-2-1-16,4 2 0,1-2 15,1-2-15,-2 1 16,2-4-16,0 1 0</inkml:trace>
  <inkml:trace contextRef="#ctx0" brushRef="#br0" timeOffset="75368.3548">14653 17487 0,'0'0'0,"11"3"0,0-1 15,13-1-15,0 2 0,7 0 16,-1 0-16,4 0 0,-3 1 16,9-2-16,-2 0 0,-5 0 15,0 0-15,-2 0 0,-2 1 16,-7 0-16,-1-1 0,-2 4 16,1-2-16,-20-4 15,0 0-15,19 6 0,-1 0 16,-1 0-16,-1-3 0,-16-3 15,0 0-15,14 3 0,0-2 16,-4-1-16,-2-1 0</inkml:trace>
  <inkml:trace contextRef="#ctx0" brushRef="#br0" timeOffset="76501.0392">18750 10563 0,'0'0'0,"0"0"0,0 0 16,0 0-16,0 0 15,0 11-15,-2-2 0,0 13 16,0-2-16,0 9 0,0-2 15,2 12-15,-1-5 0,1 20 16,-2-1-16,-1 4 16,-1 0-16,-2 4 0,1-3 15,3-3-15,-2-2 0,2-4 16,0 0-16,2-3 0,-2-3 16,2-6-16,-1-2 0,2-4 15,1-2-15,-2-29 0,0 0 16,4 21-16,0 1 0,1-8 15,1-2-15,-2-12 16,-2-3-16,1-8 0,-1-1 31,-1 0-31,1 1 0</inkml:trace>
  <inkml:trace contextRef="#ctx0" brushRef="#br0" timeOffset="77324.6845">18858 10558 0,'0'0'0,"0"0"0,0 0 15,0 0-15,0 0 0,0 0 16,0 0-16,0 0 0,0 0 15,0 0-15,0 0 16,16 0-16,-3-2 0,18 0 16,0 1-16,7-2 15,-1-1-15,10 0 0,1 1 16,1-1-16,-1-1 0,3 3 16,-2-3-16,1 0 0,-1 2 15,1-1-15,0-2 0,2 2 16,-1 1-16,2 1 0,1-2 15,0 1-15,1 0 16,-2 3-16,-1-3 0,2 6 16,0-3-16,1 1 0,-1-1 15,-2 0 1,1-1-16,-4 2 0,-1-1 0,-5 2 16,-2 1-16,-1-2 0,2-1 31,-6 3-31,-3-1 0,-4-1 15,-1 1-15,-28-2 0,0 0 0,23 4 16,-2-2-16,-21-2 16,0 0-16,18 4 0,-1 0 15,-17-4-15,0 0 0,0 0 16,0 0-16,16 8 16,-2-1-16,-14-7 0,0 0 15,13 12-15,-2-1 0,-1-1 16,-2 3-16,-2-2 15,0 1-15,-3 4 16,1-1-16,0 6 0,0-4 0,0 11 16,-2 0-16,0 0 15,0 1-15,0 6 0,-2-1 16,2 12-16,0-1 0,0 10 16,0-2-16,-1 2 0,1-1 15,4-2-15,-1-1 0,-1-5 16,-3-1-16,1-8 15,0 0-15,0-5 0,0-3 16,-2-9-16,0-1 0,0-1 16,0-2-16,0-16 15,0 0-15,-2 19 0,0-1 16,-2 0-16,1 0 0,-8-3 16,2-1-1,-7-1-15,-1-5 0,-3-3 0,1-1 16,0-4-16,-1 0 0</inkml:trace>
  <inkml:trace contextRef="#ctx0" brushRef="#br0" timeOffset="77951.0145">18653 11656 0,'0'0'0,"0"0"0,0 0 32,0 0-32,0 0 0,11 0 15,-2 0-15,13 0 0,0 0 16,7 0-16,-1-2 0,8-2 15,1 1-15,15-3 16,-2 0-16,5 3 0,-2-4 16,7 1-16,-3-2 0,9 2 15,1-2-15,7 4 16,0-2-16,3 6 0,-2-1 0,2 2 16,1 2-16,-3 0 15,0 1-15,0 2 0,0-2 16,-3 6-16,-2-2 0,-5 0 15,-1 0-15,-4-1 0,-4 1 16,-5 1-16,-2 2 0,-7-4 31,-1 2-31,-6-2 0,0 1 0,-6 1 0,-1-2 0,-28-7 16,0 0-16,0 0 16,0 0-16,0 0 15,0 0-15,15 6 0,-2 0 0,-13-2 16,0 0-16,-2-3 15,-2-1-15</inkml:trace>
  <inkml:trace contextRef="#ctx0" brushRef="#br0" timeOffset="78657.5686">19552 10721 0,'0'0'0,"0"0"16,0 0-16,0 0 0,0 0 15,2 12-15,0-1 0,1 15 16,1 0-16,0 7 16,1-1-16,-1 12 0,-3 2 15,1 3-15,-2 0 16,2-2-16,-2 0 0,4-1 16,-2-4-16,4-4 0,-3 0 15,4-9-15,-1-1 16,-1-9-16,-1-1 15,-4-18-15,0 0 0,0 0 0,0 0 16,0 0-16,0 0 0,4 6 16,0-1-16,-2-14 15,0-1-15,-2-8 0,-2-2 32,2-4-32,-2 0 0</inkml:trace>
  <inkml:trace contextRef="#ctx0" brushRef="#br0" timeOffset="79320.5525">19521 10792 0,'0'0'0,"0"0"16,0 0-16,0 0 16,0 0-16,9-6 0,0 0 15,6-4-15,1-2 0,5 3 16,-1-3-16,5 1 15,1 2-15,0 0 0,1 2 16,0 5 0,0 0-16,-27 2 0,0 0 0,28 4 15,-3 0-15,-1 8 0,-1-3 16,-5 6-16,-3-4 0,-3 5 16,-1-3-16,-8 5 0,1 0 15,-6 2-15,-2-2 16,-3 1-16,-2 1 0,-3 0 15,1-3-15,1-1 0,-2-1 16,12-15-16,0 0 0,-13 14 16,-2-1-16,15-13 15,0 0-15,0 0 0,0 0 16,0 0-16,0 0 16,-13 7-16,-3 1 0,5-4 15,-2 0-15,4 0 0,0-2 16,9-2-16,0 0 0,0 0 15,0 0-15,-2 1 16,-2 1-16,6 1 0,-2-2 16,6 4-16,-3-2 0,7 6 15,0-4-15,3 5 16,2-2-16,2 3 0,1-1 16,7 8-16,-2-2 0,5 4 15,0-3-15,7 9 16,0-3-16,4 7 0,-2 0 15,-1 0-15,-1-2 0,-6 0 16,-1-2 0,-6-5-16,-2 0 0,-4 0 0,-2-4 15,-2-2-15,-1 1 0,2 0 16,-1 0-16,-3-1 16,2-2-16,-11-13 0,0 0 15,6 13-15,-1-2 0,-5-5 16,0 1-16</inkml:trace>
  <inkml:trace contextRef="#ctx0" brushRef="#br0" timeOffset="80340.34">18642 17165 0,'0'0'0,"0"0"0,0 0 0,0 0 16,0 0-16,0 0 16,0 0-16,0 0 0,0 0 15,0 10-15,-2 1 0,-1 12 16,1 1-16,1 9 16,-1-2-16,2 20 0,-2-2 15,2 12-15,-2-2 0,2 9 16,0-4-16,4 18 15,-1-1-15,4-3 0,0 1 16,-3-18-16,-3-3 0,3-20 16,-2-3-16,4-5 0,-2-3 15,-4-27-15,0 0 0,8 18 16,-2 0-16,-1-16 16,-1 0-16,-2-12 0,-2 0 15,-2-5-15,0-3 0,-1-11 16,-1-4-16,0 2 15,0 0-15</inkml:trace>
  <inkml:trace contextRef="#ctx0" brushRef="#br0" timeOffset="81153.3064">18615 17111 0,'0'0'0,"0"0"0,0 0 16,0 0-16,0 0 0,0 0 15,0 0-15,0 0 0,0 0 16,0 0-16,0 0 16,0 0-16,0 0 0,11 1 15,0 2-15,14-1 16,-3-1-16,3 1 0,0 0 15,2 0-15,1-2 0,3 0 16,-2-2-16,3 0 16,0 0-16,1 1 0,0-4 15,10 2-15,-2-4 0,5 2 32,-3-2-32,6-2 0,-3 1 15,6 0-15,-3-1 16,2 1-16,0 0 0,6 0 15,-3 0-15,3 2 0,0-1 16,1-2-16,-4 2 0,-2 3 16,1-2-16,-2 4 0,-5-2 15,-3 2-15,-2 0 0,-2 2 16,0-2-16,-3 2 16,-2-3-16,-5 6 0,0-3 15,-6 2-15,-1 0 0,-2 0 16,-3 0-16,-17-2 15,0 0-15,18 4 16,-1-2-16,-17-2 0,0 0 0,0 0 16,0 0-16,0 0 0,0 0 15,15 4-15,-2-2 0,-13-2 16,0 0-16,0 0 16,0 0-16,0 0 0,0 0 15,8 6-15,-2 0 0,-2 4 16,-2-1-16,-2 5 15,0 0-15,0 4 0,-2 3 16,0 8-16,-2-1 0,2 10 16,-1-4-16,-2 18 0,-1-1 15,2 12 1,-1-2-16,3 1 0,-2-1 0,2-5 16,-3-3-16,5-14 0,-2-1 15,2-8-15,0-2 16,0-9-16,0 1 0,0-20 15,0 0-15,0 0 0,0 0 16,0 17-16,-1 1 16,-3-3-16,0-3 0,-4-5 15,1-1-15,-4-4 0,0-1 16,-2-1-16,0-1 0</inkml:trace>
  <inkml:trace contextRef="#ctx0" brushRef="#br0" timeOffset="81802.601">18856 18177 0,'0'0'0,"12"0"0,-1 0 0,15 0 15,0 0-15,1 0 16,0 0-16,3 0 0,-2 0 31,7 0-31,-2 0 0,8 0 16,-1 0-16,4 0 15,-2-1-15,3-4 0,-1-1 16,6 2-16,-4 1 0,8 0 16,-4 2-16,5-1 15,-2-1-15,5 2 0,-4-1 16,0-1-16,1 0 0,1 1 16,-3 0-16,-5-2 15,1 0-15,-5 0 0,-3 0 16,-6 2-16,-1 0 0,-9 2 15,-2 0-15,-23 0 0,0 0 16,18 2-16,0 0 0,-18-2 16,0 0-16,0 0 15,0 0-15,10 2 0,0 0 16,-10 0-16,0-2 0,-6-2 16,-2-2-16,-5-6 0,2 1 15,-3-1-15,0-2 0</inkml:trace>
  <inkml:trace contextRef="#ctx0" brushRef="#br0" timeOffset="82861.1559">19764 17323 0,'7'0'0,"-42"0"0,15 0 0,4 0 15,-2-3-15,5 2 16,-3-1-16,3 0 0,-3 0 16,1 4-16,-1-2 0,0 4 15,-2 0-15,1 4 16,-1-2-16,3 5 0,-1-1 16,2 2-16,0-1 0,3 5 15,-4 0-15,6 2 16,-1 0-16,2 1 0,-2-1 15,5 0-15,-1 0 0,4-2 16,-2 1-16,6-2 0,-2 1 16,4-4-1,-2-2-15,-2-10 16,0 0-16,6 9 0,-1 0 16,6 1-16,-2-3 15,3 1-15,0-3 0,3 1 16,-1 0-16,4-2 0,-2 1 15,5-2-15,-1 2 0,2-4 16,-2 1-16,2 0 0,0 0 16,2 2-16,-2-2 15,3 0-15,-3-2 0,1 2 16,-2 0-16,-1 0 0,0 0 16,-1 2-1,1-1-15,-20-3 0,0 0 0,17 7 16,1-3-16,-18-4 0,0 0 15,0 0-15,0 0 16,13 10-16,2-3 0,-15-7 16,0 0-16,6 10 0,-1-2 15,-5-8-15,0 0 16,2 8-16,-2 0 0,-4 0 16,-1-1-16,-6 1 0,1 0 15,-3 2-15,-2-2 16,-2 2-16,-1-1 0,-2 5 15,-4-3-15,0 5 0,1-2 16,2 1-16,-2-2 0,23-13 31,0 0-31,-20 13 0,0 0 0,20-13 16,0 0-16,-20 11 16,-2 0-16,22-11 0,0 0 15,-22 9-15,1-1 0,0-2 16,-3 0-16,3-3 0,-1-1 15,4-4-15,-1 0 16,1-5-16,1-2 0,2 0 16,2-2-16</inkml:trace>
  <inkml:trace contextRef="#ctx0" brushRef="#br0" timeOffset="88111.1274">13606 12536 0,'0'0'0,"0"0"0,0 0 0,4 10 16,-2-2-16,7 11 15,0 1-15,0 3 0,1-1 16,2 4-1,-3-1-15,5 9 0,-2-3 0,5 16 16,1-2-16,5 14 0,-3-2 16,2 6-16,0 0 15,0-3-15,-3 1 0,0-5 16,-2-3-16,0-10 0,-2 0 16,-1-7-16,-3-3 15,3-4-15,-5-1 0,-1-8 16,-1-2-16,-7-18 15,0 0-15,0 0 0,0 0 16,0 0-16,0 0 0,5 5 16,-3-1-16,-2-8 0,-2 0 15</inkml:trace>
  <inkml:trace contextRef="#ctx0" brushRef="#br0" timeOffset="88631.2995">13735 12507 0,'-12'0'0,"56"-9"0,-24 4 16,3-1-16,0-1 16,4 4-16,-1-1 0,3 3 15,-1-2-15,2 1 0,-1 0 16,3 4-16,-3-2 16,0 5-16,1-2 0,-6 7 15,3-2-15,-8 8 16,-1-3-16,-6 7 0,-3-2 15,-5 4-15,0-1 0,-4 6 16,-2-1 0,-4 5-16,-1-1 0,-7 5 0,-2-2 15,-5 12-15,-3-1 0,-5 4 16,-3-4-16,1-5 16,0 1-16,2-9 0,-2-1 15,4-7-15,0-1 0,7-4 16,-1-1-16,21-17 15,0 0-15,-12 10 0,-2-1 16,14-9-16,0 0 0,-8 3 16,-2-2-16,7-5 0,-1-1 15,0-3-15,0-2 0</inkml:trace>
  <inkml:trace contextRef="#ctx0" brushRef="#br0" timeOffset="88991.9535">14577 12609 0,'0'0'0,"13"-2"16,-1-2 0,14-6-16,-3 0 0,1-6 0,-2 1 15,4-1-15,-2-2 0,1 3 16,-1-1-16,3 1 15,-1-3-15,-26 18 0,0 0 16,27-17-16,-1 2 0,-26 15 16,0 0-16,22-12 0,-4 0 15</inkml:trace>
  <inkml:trace contextRef="#ctx0" brushRef="#br0" timeOffset="89227.0447">14839 12762 0,'-11'2'0,"52"-16"0,-21 5 16,2-3-16,0 0 0,2 0 15,-1-2-15,2 2 16,-1 1-16,4 1 0,-3 0 15,5 0-15,-3 1 0,-1-2 16,-4 2-16,-2 1 0,-3 0 16</inkml:trace>
  <inkml:trace contextRef="#ctx0" brushRef="#br0" timeOffset="89888.8358">15527 12057 0,'0'0'0,"0"0"15,0 0-15,-2 13 16,-2 2-16,-1 10 0,-1-2 16,0 11-16,0-3 0,6 12 15,0 1-15,8 3 16,-2-2-16,11 0 0,-1 0 15,9-2-15,-2 1 0,6-7 16,-1 1-16,4-8 16,-3 2-16,2-11 0,-1 1 15,-1-8-15,0-2 0,-3-8 32,-1-2-32,0-6 0,-2-3 0,2-6 0,1 0 31,-2-9-31,-4-1 0,0-7 15,0 1-15,-7-17 0,2 2 16,-7-12-16,-2 1 16,-8 0-16,-2-2 0,-7-4 15,-5 0-15,-5 3 0,0-4 16,-5 15-16,-1-2 0,0 12 16,-3 0-16,1 7 15,-3 1-15,-1 7 0,0 0 16,1 9-16,1 0 0,4 8 15,-1 0-15,6 5 0,-1 0 16,3 5-16,0 1 0,5 6 0,-3-3 16,9 3-16,-3-2 0,6-2 31,-2-1-31</inkml:trace>
  <inkml:trace contextRef="#ctx0" brushRef="#br0" timeOffset="90206.4533">15760 12348 0,'0'0'0,"12"0"15,-2 0-15,11 2 0,1-1 16,9 3-16,1 1 0,5 0 16,-2-1-16,9 2 15,-4-1-15,-1 0 0,0-4 16,-4 5-16,0 0 16,-6 3-16,-2-4 0,-4 1 15,-1-2-15,1 2 0,-3-1 16,-5 1-16,1 1 0</inkml:trace>
  <inkml:trace contextRef="#ctx0" brushRef="#br0" timeOffset="96143.0066">19671 11012 0,'0'0'0,"0"0"0,0 0 16,0 0-16,0 0 0,0 0 15,0 0-15,0 0 0,0 0 16,0 0-16,0 0 16,0 0-16,0 0 0,0 0 15,0 0-15,0 0 0,0 0 16,0 0-16,0 0 0,0 0 15,0 0-15,0 0 16,0 0-16,9 2 0,1 0 16,11 0-16,-3-1 0,-1 4 15,-1-4-15,1 4 0,1-2 16,0 0-16,-3-2 16,-2 1-16,-1 1 0,-2-1 15,-3-2-15,2 0 0,-1 0 16,-3 2-16,-1-2 0,2 1 31,-2 1-31,2 2 0,1-2 16,-2 3-16,-1-4 15,-2 3-15,0-1 0,-2 2 16,0-2-16</inkml:trace>
  <inkml:trace contextRef="#ctx0" brushRef="#br0" timeOffset="105679.8594">20416 8238 0,'0'0'0,"0"0"0,0 0 0,0 0 16,0 0-16,0 0 0,0 0 16,0 0-16,0 0 0,-11 0 15,-1 0-15,-9 0 0,-1 0 16,3 0-16,2 0 15,1 0-15,-1 0 0,3 0 16,1 0-16,-2 0 16,0 0-16,1 0 0,1 0 0,-3 0 15,1 0-15,15 0 0,0 0 16,-16 0-16,-1 0 0,-4 0 16,-1 0-16,-9 0 15,-2-2-15,-8 4 0,0-2 16,11 4-16,-1 0 0,9 0 31,0-3-31,22-1 0,0 0 16,-19 0-16,0 0 0,-7 0 15,-1-1-15,-5 2 0,0 2 16,-1 1-16,0 0 16,33-4-16,0 0 0,-35 2 15,-2 0-15,0-2 16,-3 0-16,-1 3 0,-2-3 15,4 3-15,-2-1 0,11-1 16,0-1-16,30 0 0,0 0 16,-25-1-16,-1-1 0,0 0 15,-1-2-15,-3 2 0,1-2 16,2 0-16,0-1 16,5 2-16,0-3 0,0 2 15,0-2-15,2 1 16,1-3-1,-1 0-15,2 0 0,-1 1 0,-1-3 16,5 4-16,-3-2 0,2-2 16,-2-2-16,3-2 15,-1 2-15,5-4 0,-3 1 16,4-3-16,-1 0 0,2 1 16,0-3-16,1 1 0,1-1 15,2 0-15,-2 1 0,7-1 16,-1-1-16,2 1 0,-1 1 15,7-4-15,-2 3 16,2-5-16,1 2 0,3-1 16,0 1-16,2-1 0,-1-1 15,5 1-15,-1-2 0,1 3 16,1-2-16,1 1 16,1 0-16,0 3 0,0-1 15,2 3-15,-3-1 0,2 2 16,-1 1-16,2 1 0,-3-1 15,4 4-15,-1 0 16,4 0-16,-3 0 0,5 1 31,-3-1-31,5 0 0,-3 0 16,4-1-16,-1 0 0,9 1 16,1-4-16,1 6 15,-1-3-15,4 3 0,-3-3 16,0 2-1,1-1-15,-2 3 0,1-2 0,3 1 16,-1 3-16,1-1 0,-4 2 16,1-1-16,-2 0 0,1 3 15,-3 1-15,2 3 0,-2-3 16,1 4-16,-2-2 0,1 4 16,-1 0-16,1 4 0,-1-3 15,1 6-15,-1-1 0,-1 1 16,-2 1-16,0 4 15,-2-3-15,1 5 0,-3-1 16,1 4-16,-2-2 0,-1 6 16,-1-2-16,-3 4 0,0 0 15,-1 4 1,-2 0-16,-2 2 0,3 0 0,-6 3 31,2-1-31,-8 4 0,1-1 16,-6 5-16,0-2 0,-4 4 15,-2-1-15,-2 3 16,-2-1-16,-8 0 0,1 2 16,-5-1-16,-1-2 0,-1 0 15,-4-2-15,-4 2 0,1-1 16,0 1-16,-3-2 0,5-1 16,0-1-16,2-7 0,2-2 15,7-9-15,-2-4 0</inkml:trace>
  <inkml:trace contextRef="#ctx0" brushRef="#br0" timeOffset="108515.2706">19998 15578 0,'0'0'0,"0"0"0,0 0 0,0 0 15,0 0-15,0 0 0,0 0 16,0 0-16,0 0 0,-9 3 16,-1-1-16,-9-1 15,0 2-15,3 0 0,-1 0 16,3 0-16,-1 1 0,1-2 16,1 0-16,-2 0 15,0-2-15,1 1 0,-1-1 31,1 3-31,-1-3 0,-1 0 16,1 0-16,-3 0 0,0 0 16,0 0-1,-2 0-15,3-3 0,-3 2 0,1-3 16,-1-2-16,0 3 0,1-3 16,-1 2-16,1-1 15,-5-1-15,0 0 0,-1 1 16,-1-2-16,1-2 0,0 1 15,0 2-15,-3-2 0,3 1 16,-2-2-16,2 2 0,-2 0 16,2-2-16,-1 0 15,1 0-15,-3 2 0,1-1 16,-2-2-16,5 1 0,-4-4 16,1 4-16,-1-1 0,3-4 15,-3 0-15,3 1 0,-2-3 16,5 2-16,-4-2 15,3 3-15,-1-3 0,3 0 16,-2 0-16,3 0 0,1-5 16,-2 3-16,1 2 0,3-3 15,-1 1-15,5-1 16,-3-1-16,4-1 0,0-1 16,3-2-16,-1 1 0,5-3 15,-4-1-15,5-1 16,0-1-16,3 1 0,-1-1 15,2 1-15,0-1 16,3 2-16,-1-1 0,6 0 16,-1-1-16,2 1 15,0-2-15,6 6 0,-2-3 16,3 4-16,-1-3 0,5 3 16,-3 0-16,5-1 0,-1 0 15,2 3-15,-2-3 0,4 3 16,1 0-16,7-3 15,0-2-15,4 4 0,-1-5 16,4 7-16,-1-1 0,-1 3 16,1-1-16,2 3 15,-4-1-15,0 6 0,-3-3 32,6 5-32,-3-3 0,1 1 15,-1 0-15,4 5 0,-2-2 16,2 3-16,-1-1 0,3 1 15,-2 2 1,2 0-16,-2 0 0,2 1 0,-1 0 16,-1 2-16,-3 0 0,-1 4 15,1-2-15,-2 3 0,-1 1 16,0-1-16,-2-1 0,2 3 16,0-1-16,0 7 15,-2-4-15,-1 2 0,-1-1 16,-2 0-16,0 0 0,-4-1 15,0 0-15,-2 0 16,-1 1-16,1 3 0,-2-2 16,3 1-16,-2-1 0,-1 3 15,0 0-15,2 0 0,-4-3 16,1 6-16,0-4 16,-3 2-16,1 0 0,-1 0 15,-1-1-15,-1 4 0,1-1 16,-16-17-16,0 0 0,15 20 15,-1-3-15,-1 3 16,1 0-16,-3 0 0,-1-1 16,-10-19-16,0 0 0,8 22 15,-2-2-15,-6-20 16,0 0-16,4 25 0,-3-1 16,1 1-16,0 1 0,0-1 15,-2-1-15,0-1 16,-2-1-16,0 1 0,0-1 15,-1 1-15,-1 0 0,-2-3 16,0 3 0,0-2-16,0-1 0,-1 2 0,-2-1 15,1 0-15,0-1 0,1 0 16,-4-1-16,4 3 16,-3 0-16,0-1 0,0 1 15,-1 0-15,-1-3 0,2 3 16,-1-3-16,0 3 15,0-1-15,0 0 0,-4-2 16,4 1-16,-3-1 0,1 1 31,-4-2-31,0-1 0,-1 0 16,1 1-16,-1-2 0,-2 2 16,1-2-16,-3-1 15,-1 1-15,2-3 0,-3 2 16,1-1-16,0-3 0,4 1 15,-3-2-15,2-1 16,1 1-16,1-2 0,1 0 16,-1 0-16,1-2 0,-1-1 15,-1 2-15,4-1 16,-3-3-16,5 2 0,-1-4 16</inkml:trace>
  <inkml:trace contextRef="#ctx0" brushRef="#br0" timeOffset="111287.3841">19804 12316 0,'0'0'0,"0"0"0,0 0 15,0 0-15,0 0 0,0 0 16,0 0-16,0 0 0,0 0 15,0 0-15,0 0 0,0 0 16,0 0-16,8 14 16,0-1-16,4 9 0,-3-1 0,5 5 15,-2-2-15,2 1 16,-1 1-16,1 3 0,1-1 16,-2 1-16,1 1 0,-1 3 15,1 2-15,0-3 16,-2-1-16,-1-3 0,1-1 15,-12-27-15,0 0 0,8 22 16,0-3-16,-8-19 16,0 0-16,0 0 0,0 0 15,0 0-15,0 0 0,0 12 16,-2-1-16,-2-10 16,0 2-16</inkml:trace>
  <inkml:trace contextRef="#ctx0" brushRef="#br0" timeOffset="112002.0574">19830 12405 0,'0'0'0,"7"-11"15,2 0-15,4-7 16,0-1-16,5-1 0,-2 1 16,8-3-16,-2-1 0,2 4 15,-2 0-15,4 4 0,-3-4 16,3 6-16,-2-2 16,-4 6-16,3-3 0,-1 9 15,-1-3-15,-3 6 0,0 0 16,-5 6-16,1-1 15,-4 5-15,-3-1 16,-3 6-16,0-2 0,-2 7 0,-1-2 31,-1 5-31,-1 1 0,-1-3 16,-2-1-16,0 0 16,0-2-16,1-1 0,-3-2 15,6-15-15,0 0 0,0 0 16,0 0-16,0 0 15,0 0-15,-7 15 0,0-2 16,7-13-16,0 0 0,0 0 16,0 0-16,0 0 0,0 0 15,-4 8-15,-2 0 0,6-8 16,0 0-16,0 7 16,-2 0-16,6-1 0,-2-2 15,7 2-15,0-4 0,2 3 16,1 0-16,6 0 15,-1-2-15,8 7 0,0-6 16,2 3-16,1-1 0,-1-1 16,0 1-16,1 0 15,-2 0-15,2 0 0,-2 0 16,0 0-16,-1-2 0,-4 2 16,1 0-16,-22-6 15,0 0-15,22 6 0,-1-1 16,-21-5-16,0 0 0,0 0 15,0 0-15,0 0 16,0 0-16,16 7 0,-2-4 16,-10-1-16,-1 0 0,-3-2 15,-2-2-15</inkml:trace>
  <inkml:trace contextRef="#ctx0" brushRef="#br0" timeOffset="112956.927">19367 12444 0,'0'0'0,"0"0"16,0 0-16,0 0 31,0 0-31,0 0 0,0 0 16,-1 10-16,-3-3 15,-4 15-15,0-1 0,-2 3 0,-1-2 16,2 1-16,0 1 16,1 2-16,-2-3 0,2 3 15,0-1-15,0-1 0,0-3 16,0 1-16,-1-1 0,9-21 15,0 0-15,-4 20 0,-2-2 16,6-18 0,0 0-16,0 0 0,0 0 0,0 0 0,0 0 15,-4 17-15,-2 1 0,6-18 16,0 0-16,0 0 16,0 0-16,0 0 0,0 0 15,-4 14 1,0-3-16,4-11 0,0 0 0,0 0 15,0 0-15,2 11 0,0-4 32,6-1-32,0-2 0,4 0 15,-3 0-15,7 0 16,-2 0-16,6-2 0,-3-1 16,11 4-16,-1-4 0,2 4 15,1-3-15,3 2 16,-1 0-16,10 2 0,-2-1 15,1 3-15,-1-1 0,-4 2 16,2 0-16,-38-9 16,0 0-16,33 6 0,1 2 15,-34-8-15,0 0 0,27 8 16,0 0 0,-27-8-16,0 0 0,0 0 0,0 0 15,0 0-15,0 0 0,17 5 16,-1 0-16,-8-3 0,-2 0 15,-2-2-15,-2 0 0</inkml:trace>
  <inkml:trace contextRef="#ctx0" brushRef="#br0" timeOffset="114691.3794">18822 12630 0,'0'0'0,"0"0"16,0 0-16,-10 0 15,-1-1-15,-11-1 0,0 0 16,5 0-16,-2-1 0,1 1 15,-1 0-15,1 1 16,-1-3-16,0 2 0,-1 0 16,3 4-16,-3-2 0,3 7 15,-1 2 1,2 4-16,1-1 0,4 6 0,-2-1 16,6 3-16,-1-2 0,3 1 15,-4 1-15,5 0 0,0-1 16,3 3-16,-1-3 0,2-19 15,0 0-15,3 20 16,1 0-16,6-1 0,0-1 16,1-2-16,-1 0 0,4-3 15,-1 0-15,5-4 0,0 0 16,1-3-16,1 1 31,1-3-31,1 3 0,4-3 16,-2-2-16,1 2 0,0 0 15,0 2-15,-1-2 16,0 4-16,-1-1 0,-2 3 16,2-2-16,-3 6 0,-3-3 15,-1 6-15,-1-3 0,-1 2 16,-3 0-16,-3 4 16,-2-2-16,-3 3 0,-2-1 15,-5 2-15,0-3 0,-4 3 16,1-2-16,-6-1 0,2 1 15,-4-3-15,-1 2 16,-2-2-16,-1-2 0,-2 2 16,-1-5-16,2 1 0,-2-1 15,0-2-15,1 0 16,-2-3-16,-1 1 0,24-8 16,0 0-1,-24 4-15,0 0 0,1-7 0,1 1 0,7-5 16,-3 1-16</inkml:trace>
  <inkml:trace contextRef="#ctx0" brushRef="#br0" timeOffset="116369.4422">18761 12049 0,'0'0'0,"0"0"0,0 0 0,0 0 16,0 0-16,0 0 0,0 0 15,-9 0-15,-1 0 16,-10 4-16,-1-2 0,-2 4 16,-1-3-16,-6 7 15,1-2-15,3 4 0,-1-1 16,1-1-16,-1-2 0,2 5 15,-2-5-15,0 5 16,0-1-16,1 1 0,-1-1 16,4 3-16,0-3 0,-1 1 15,0-3-15,4 8 0,-3-2 16,3 0-16,-1 2 16,3 2-16,-2-2 0,5 5 15,-3-2-15,7 5 0,-3 0 16,4 3-16,-1-1 15,2 4-15,2-2 0,1 8 16,1-3-16,1 12 0,-1-2 16,2 8-16,1-2 0,10 0 15,-4-1-15,5-2 16,-1 2-16,4-1 0,-1-2 16,5 1-16,-2-3 0,4 1 31,-3-2-31,3 0 0,-1-3 15,3-3-15,-1 0 0,0 1 16,2-1-16,-2-3 16,1-2-16,2-3 0,-3-1 15,0-4-15,1 1 0,-1-8 16,1 0-16,0-3 16,-1 1-16,4-2 0,-2-2 15,4 0-15,-1-3 0,3-1 16,0-2-16,3 0 15,-1-2-15,5 0 0,-3-2 16,12-1-16,-2-1 0,8-1 16,1-3-16,-4 0 0,0 1 15,0-6-15,-1-1 0,3 1 16,-3-3-16,4 0 16,-3 0-16,5 0 0,-5-1 15,3-2-15,-3 0 0,2-1 16,-1-1-16,4-1 0,-2 0 0,3 0 15,2 2-15,1-5 16,0 0-16,-3 1 0,2-2 16,-3 3-16,-3-3 0,1-1 15,0 0-15,-1-1 16,-1-2-16,-1 2 0,2-1 16,-3 1-16,-2 1 15,-2-1-15,0 1 0,-2-1 16,0-1-16,-3-1 0,-1 1 15,-2 1-15,1-2 0,-5 2 16,1 1-16,-4 2 16,-1-3-16,-4 0 0,1-2 15,-4 1-15,-1 0 0,-3 4 16,-1 3-16,-3-2 16,0 0-16,-1-2 0,-1 1 15,2-3-15,-5 1 0,1 0 31,0-1-15,-3 1-16,1 1 0,-2 0 0,-2-1 16,-2 1-16,0-1 0,0 1 15,-1 0-15,-1 0 16,0 0-16,0 3 0,-1-1 16,-5 2-16,2-1 0,-1 2 15,-3-1-15,0-1 16,-1-2-16,-1 4 0,1-2 0,-1 1 15,-2-2-15,0 0 0,1 1 16,-3-1-16,1 0 16,-3 1-16,-2-1 0,3 2 15,-3 0-15,-2 2 0,1 2 16,0-1-16,-3 2 16,1 0-16,-1 2 0,-2 1 15,1-1-15,-1 3 0,-1-2 16,1 4-16,-5-2 15,2 2-15,-1 0 0,1 2 16,-2 1-16,-6-3 0,0 0 16,2 1-16,-3 0 0,3 3 15,0-2-15,0 3 16,-1-2-16,3 0 0,-3 0 16,3 1-16,-2-2 0,2 2 15,-1 1-15,3-2 16,-3 2-16,1-4 0,0 2 15,2 1-15,-2 0 0,0 0 16,-3-3 0,3 5-16,-2 0 0,0 5 0,0-3 15,-1 2-15,0-1 0,3 6 16,0-4-16,0 2 0,0 2 16,-1 3-16,-2 0 15,2 3-15,-1-1 0,2 2 16,0-1-16,1 3 0,-2-2 15,3 1-15,-2 1 16,3 2-16,-1 0 0,0-1 16,-1 1-16,9-5 0,-3 1 15</inkml:trace>
  <inkml:trace contextRef="#ctx0" brushRef="#br0" timeOffset="118159.8719">20090 12522 0,'0'0'0,"0"0"0,0 0 15,0 0-15,0 0 16,0 0-16,0 0 0,0 0 16,0 0-16,0 0 0,0 0 15,-6 0-15,-1 0 16,-5 0-16,0 0 0,6 0 15,-1 0-15,3 0 0,0 0 16,1 0-16,2 0 16,-1 0-16,0 0 0,2 0 15,-2 0-15,4 0 0,-2 0 16,4 2-16,0 0 0,4 0 16,-1 0-16,5 3 0,0-4 15,1 3-15,0-2 16,0 2-16,-2-2 0,4 0 15,-1 0-15,-2 1 16,-3 0-16,6 0 0,-4 0 16,2 0-16,-1 0 0,2 0 31,0-1-31,-1 5 0,-2-4 16,0 1-16,-2-2 0</inkml:trace>
  <inkml:trace contextRef="#ctx0" brushRef="#br0" timeOffset="120515.608">21369 12128 0,'0'0'0,"-12"0"15,0 0-15,-14 4 0,2-3 16,-2 10-16,1 2 0,-1 5 16,-2-3-16,6-1 0,-1 0 31</inkml:trace>
  <inkml:trace contextRef="#ctx0" brushRef="#br0" timeOffset="130237.2418">19078 7793 0,'0'0'0,"-12"-3"0,-2-1 0,-10 0 16,-2 0-16,3 3 15,0-4-15,1 4 0,-1-1 16,1 0-16,1 0 0,-3 2 16,0 0-16,-4 2 0,-1-2 31,3 2-31,-2 0 0,3 2 16,-3-2-1,4 2-15,0-3 0,3 3 0,-2 0 16,3 2-16,1 1 0,3 2 15,1 1-15,2 2 0,0-2 16,3 2-16,-2-1 0,5 3 16,-1 0-16,2 1 0,1-1 15,1 4-15,-2-1 16,1 10-16,-1-3 0,1 6 16,2-3-16,1 3 0,-2-1 15,4-1-15,-2-1 16,2 0-16,0-3 0,4 0 15,-2-2-15,1-3 0,1-1 16,5-2 0,-2-1-16,3-1 0,1-2 0,0-3 15,-1 2-15,6-4 0,-3 0 16,7-2-16,0 1 16,5 1-16,0-5 0,4 3 15,1 0-15,4-4 0,-1-1 16,14-1-16,-1-4 15,13-1-15,-1 0 0,4-2 16,1-2-16,2 1 0,-3-3 16,-3 2-16,1 0 15,-6 1-15,1-2 0,2 2 16,0-1-16,-1 2 0,-1-2 16,4 6-16,-1-2 15,-2 5 1,0-4-16,1 3 0,-1 1 0,-1 1 0,-2 0 15,-1 1-15,0-1 16,-1 2-16,-3-2 0,1 2 16,-2-2-16,4 4 0,-1-2 15,-2 2-15,2-2 16,-6 1-16,2 0 0,-4 1 16,-1 0-16,0 2 0,-4-2 15,-6-3-15,0 1 16,-31-2-16,0 0 0,26 3 15,-3-3-15,-23 0 0,0 0 16,23 2-16,0-2 0,-23 0 16,0 0-16,21-2 15,-2-1-15,-19 3 16,0 0-16,14-7 0,-2-3 0,-7-2 16,2-2-16,-3 1 0,-2-1 15,0-2-15,0-1 0,-1-7 16,-1 0-16,0 1 15,0-2-15,0 0 0,-1 0 16,-1 2-16,0-2 0,-2 2 16,-1 1-16,0-1 15,-1 2-15,-2 3 0,1-2 16,-4 2-16,2 1 0,9 17 16,0 0-16,-11-16 15,-5-2-15,1 5 16,-1-3-16,-1 4 0,-3 0 0,0 2 15,2 2-15,-4-2 32,0 3-32,-4 3 0,2-3 15,-6 4-15,-2 0 0,1 1 16,0-2-16,-5 4 16,1-2-16,-14 2 0,-2 0 15,-6 0-15,-2 0 0,-2 0 16,-1 0-16,1 0 15,-2 0-15,8 0 0,-1 0 16,5 0-16,-3 0 0,-1 2 16,-1-1-16,2 4 15,-2-4-15,1 1 0,0 1 16,1-3-16,-4 3 0,5 0 16,0-3-16,5 1 0,-2 2 15,6 0-15,-4 1 16,4 4-16,-3-2 0,1 4 15,1-3-15,2 8 0,1-2 16,-1 1-16,1-2 16,10-3-16,1 0 0</inkml:trace>
  <inkml:trace contextRef="#ctx0" brushRef="#br0" timeOffset="134314.6083">18844 8450 0,'12'0'16,"-58"-3"-16,23-1 0,1 4 16,1-1-16,-1 1 0,1-3 15,0 3-15,-3-2 0,2 2 16,0 0-16,3 0 0,-3 0 16,3-1-16,-2-3 15,3 1-15,-1-1 0,1-2 16,0-2-16,3 0 0,-3 1 15,5 1-15,0-3 0,3 2 16,0 0-16,3-2 16,-4 0-16,11 9 0,0 0 0,-7-10 15,-3-3-15,10 13 16,0 0-16,-4-13 0,-2-1 16,4-1-16,-2-3 15,4-2-15,0 1 0,6 0 16,0-3-16,4 4 0,-1-4 15,6 1-15,-2-1 16,5 1-16,-3-4 0,6 6 16,-1-1-16,0 3 15,2-1-15,0 2 0,-1 1 16,2 3-16,-1-1 0,2 3 16,-2-3-16,5 6 0,-3-1 15,1 4-15,-1-2 0,2 2 31,0-2-31,1 2 0,1 1 16,4 0-16,-1 0 0,4 0 16,-2 0-16,16-3 15,-2 0-15,10 0 0,0 0 16,2 2-16,0 1 0,0-1 16,-1-1-16,-4 1 0,2 1 15,-1 1-15,-2-3 0,-1 3 16,2-2-16,-1 4 15,0-2-15,1 2 0,2 0 16,-2 2-16,-1 1 0,4 0 16,-2 2-1,2 0-15,-1 1 0,2 3 0,-1-4 16,-2 4-16,-1 0 0,0 4 16,-2-1-16,-5 4 15,-2-2-15,-15-3 0,0-1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46:10.59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22046 9840 0,'0'0'0,"0"0"0,0 0 16,0 0-16,0 0 0,0 0 15,0 0-15,0 0 0,0 0 16,0 0-16,0 0 15,11-4-15,1-3 0,5-2 16,1-3-16,4 4 16,-3 0-16,3 0 0,-2 0 15,-1 5-15,-1-1 0,-1 4 32,0-2-32,-17 2 0,0 0 15,15 2-15,-1 0 16,-5 3-16,1-1 0,-3 2 15,-4 0-15,-1 2 16,0 0-16,-4 2 0,0-2 16,-3 3-16,-2 0 0,-1 1 15,1-4-15,-3 5 0,-2-4 16,3 1-16,-5 0 16,5-2-16,-2-1 0,0 1 15,0-2-15,3 0 0,1-1 16,0-2-16,1 1 0,3-3 15,-3-1-15,4 0 16,-2 0-16,4 0 0,0 0 16,2 0-16,0 0 0,2 0 15,-2-1-15,1-1 16,1 0-16,2 0 0,1 1 16,-2-2-16,1 1 15,1 2-15,1-2 0,1 4 16,-2-2-16,3 2 0,-2-2 15,-8 0-15,0 0 16,11 6-16,-2-2 0,1 4 16,0 0-16,-10-8 0,0 0 15,9 12-15,-1-3 16,0 5-16,0 1 0,-2-1 16,-1 0-16,-1 2 0,1-2 15,-3 1-15,0-1 16,-2 0-16,-2-1 0,-2 1 15,-3 0-15,2 0 0,-3-3 16,1 4-16,-4-1 16,2-3-16,-3-1 0,12-10 0,0 0 15,-12 9-15,-1 2 0,13-11 16,0 0-16,-15 7 16,-1 0-16,16-7 0,0 0 15,0 0-15,0 0 0,-14 4 16,-1-1-16,1-1 15,-1 0-15,15-2 0,0 0 16,-11-2-16,-2 0 16,6-4-16,-3 1 0,4-2 15,0 0-15</inkml:trace>
  <inkml:trace contextRef="#ctx0" brushRef="#br0" timeOffset="1211.0992">22689 9812 0,'0'0'0,"-6"9"15,-3-1-15,-1 6 0,-1 0 16,-1 2-16,0-3 0,1 3 15,-1 0-15,2-1 16,1-1-16,0 2 0,2-3 16,1 0-16,-2-2 0,7-1 15,-4-2-15,5-1 16,-2 3-16,4-3 0,-2-1 16,2-1-16,-2 0 0,4 2 15,0-3-15,2 3 0,0-4 16,3 1-16,1 0 0,2-1 15,-1 0-15,3-3 0,-2 0 16,4 0-16,-3 0 16,4 0-16,-2-3 0,-1 2 15,0-1-15,0 0 0,-3 0 16,0 0-16,0 0 0,-2 1 16,-1-1-16,0 2 15,0-3-15,-2 1 0,-1 0 16,1 2-16,-2-2 0,2 0 15,-2-2-15,0 1 0,0 0 16,1-1-16,-1 1 16,5-3-1,-2 0-15,1-2 0,-3 0 16,5-2-16,-2 0 0,-3 0 16,1 0-16,0-2 0,-2-1 15,2 1-15,0-2 16,-3 0-16,1-1 0,0 1 15,-2-1-15,0 1 0,-2-3 16,-2 6-16,0 0 0,0 1 16,0-3-16,0 6 0,-1-2 15,1 3 1,0-2-16,0 3 0,0-2 0,0 3 16,0-2-16,2 3 0,-2 0 15,2 1-15,-3 0 0,3 0 16,-1 0-16,-1 4 15,0-2-15,-2 6 0,0-3 16,0 6-16,-1-1 0,-1 4 16,-2-2-16,1 5 15,-1 1 1,-2 7-16,-1-1 0,-1 4 0,0-1 0,2 2 16,1 1-16,-1 1 0,0-1 31,1 2-31,-2-2 0,11-28 15,0 0-15,-7 29 16,-3 0-16,3 0 0,-4-2 0,11-27 16,0 0-16,-5 29 15,-3-5-15,8-24 0,0 0 16,0 0-16,0 0 0,0 0 16,0 0-16,-4 24 15,1-2-15,3-22 0,0 0 16,0 0-16,0 0 0,-2 16 15,-3 0-15,3-9 0,0-3 16,0-2-16,0 0 0</inkml:trace>
  <inkml:trace contextRef="#ctx0" brushRef="#br0" timeOffset="2688.1431">23004 10312 0,'0'0'0,"0"0"0,0 0 0,0 0 15,0 0 1,0 0-16,0 0 0,0 0 0,0 0 0,0 0 15,0 0-15,0 0 0,0 0 16</inkml:trace>
  <inkml:trace contextRef="#ctx0" brushRef="#br0" timeOffset="3455.7191">23517 9983 0,'0'0'0,"0"0"16,0 0-16,0 0 0,0 0 15,0 0-15,0 0 0,0-9 16,0 0-16,0-9 0,-2 0 15,-1 1-15,-2-2 0,1 0 16,-2 2-16,3 0 16,-3 3-16,2 1 0,-2 2 15,0 1 1,0 0-16,2 4 0,-1 1 0,1 1 16,0-1-16,1 4 0,0 0 15,1 1-15,0 0 0,0 2 16,-2 1-16,4 5 0,-2-2 15,0 5-15,0-1 16,2 5-16,0-1 0,2 6 16,-2-2-16,4 5 15,0 0-15,0 1 0,-1 0 16,2 0-16,-3-2 0,2 1 16,0-2-16,-1 1 15,-1-2-15,-4-1 0,1 0 16,-1-4-16,-2 0 15,0-3-15,-1 0 0,0-1 16,-3-1-16,8-10 0,0 0 16,-7 8-16,-4-2 0,11-6 15,0 0-15,-9 4 0,-3-2 16,4-2-16,-2-2 0,5 1 16,-3-2-16,4 0 15,0-3-15,4 0 0,0 0 16,3 0-16,-3-2 0,1 1 31,1-4-31,2 1 0,0 0 16,5 0-16,-1-1 0,4 1 15,0-1-15,2-1 16,-1 0-16,9 0 0,-3-2 16,4 5-16,-1-2 0,3 1 15,-3 2-15,4 1 0,-3-1 16,1 4-16,0-2 15,-3 3-15,-2-1 0,3 4 16,-2-2-16,-2 2 0,-1 0 16</inkml:trace>
  <inkml:trace contextRef="#ctx0" brushRef="#br0" timeOffset="4350.5378">24020 9873 0,'0'0'0,"0"0"0,0 0 16,0 0-16,0 0 0,0 0 16,0 0-16,0 0 15,0 0-15,0-8 0,0-2 16,0-9-16,0-2 16,-2 1-16,-2 1 0,-2 3 15,0-4-15,0 8 0,-2-4 16,1 5-16,-1 2 15,2 1-15,-2 0 0,3 4 16,0-1-16,1 0 0,-3 1 16,3 2-16,1-1 0,1 3 15,-2 0-15,2 3 16,-2-1-16,2 7 0,-1-4 16,-2 7-16,1-2 0,2 6 15,0-2-15,2 1 16,0 2-16,2 1 0,-2 0 15,2 8-15,0-4 0,5 5 16,-2-4-16,3 2 0,-3 2 31,3-4-31,-1 1 0,-2 0 16,2 0-16,-5 2 0,0 0 16,-4-2-16,-3 3 15,1-2-15,-1-1 0,-2 0 16,-1-1-16,-1-1 0,-2-1 15,11-21-15,0 0 16,-13 17-16,2-1 0,11-16 16,0 0-16,0 0 0,0 0 15,-12 12-15,-1-2 0,3-6 16,-2-2-16,12-2 16,0 0-16,-6-2 0,0-2 15,3-2-15,-1-4 0,4 0 16,-2-2-16,4 1 15,0 0-15,3-3 0,-1-3 16,6 0-16,-2-1 0,7-1 16,0-3-16,3 2 15,0 1-15,5-1 0,0 1 16,0 1-16,-1-2 0,1 5 16,0-3-16,3 5 15,-2-2-15,-5 5 0,0-2 16,-1 2-16,0-1 0,-1 1 0,-2 1 15,-1-1-15,-3 0 16,0 4-16,0-1 0,-2 2 16,-1-1-16</inkml:trace>
  <inkml:trace contextRef="#ctx0" brushRef="#br0" timeOffset="4829.3261">24343 9779 0,'0'0'0,"0"0"15,0 0-15,0 0 0,0 0 16,0 0-16,0 0 0,0 0 16,0 0-16,-3 9 0,-1 1 15,-3 12-15,-3-3 16,0 7-16,0-3 0,5 2 16,-3 1-16,3 2 15,-2-1-15,5 2 0,-2-3 16,2 3-16,0-2 0,6-1 31,-2-4-31,6 0 0,-2-1 16,8-3-16,-3-2 0,7-4 15,0-1-15,1-4 16,0-2-16,0-5 0,-1 0 16,0-4-16,-1-1 0,1-4 15,-3-1-15,1-1 16,-1-2-16,-3-6 0,-1 3 15,-3-7-15,-2 2 0,-3-3 16,-2 1-16,-2-1 0,-2-2 16,-1 2-16,-2 0 15,-1 0-15,-3-2 0,-2 5 16,1-1-16,-4 4 16,0-3-16,-1 4 0,1 3 15,-1 1-15,-1 2 0,-1 3 16,0 0-16,0 2 0,0 0 15,3 5-15,-3-1 16,5 2-16,0-2 0</inkml:trace>
  <inkml:trace contextRef="#ctx0" brushRef="#br0" timeOffset="6281.8756">21388 10918 0,'0'0'16,"0"0"-16,0 0 15,12 0-15,0 0 0,8 0 16,-2 0-16,-1 0 0,1 0 16,-1 0-16,-1 0 15,-1 0-15,-1 0 0,-2 0 16,-3-3-16,-4-1 0,-1-2 16,-6-3-16,0-3 15,0 4-15,-3-1 0</inkml:trace>
  <inkml:trace contextRef="#ctx0" brushRef="#br0" timeOffset="6523.2284">21454 10725 0,'0'0'0,"0"0"0,0 0 15,0 0-15,0 0 0,0 0 16,0 0-16,0 12 15,0 0-15,2 14 0,0-2 16,-1 8-16,1-2 0,0 3 16,0-1-16,0 7 15,-2-4-15,2-2 0,-2 1 16,2-7-16,0-1 0,0-10 16,-1-1-16</inkml:trace>
  <inkml:trace contextRef="#ctx0" brushRef="#br0" timeOffset="7466.4068">22481 10548 0,'0'0'0,"0"0"0,0 0 0,0 0 16,0 0-16,0 0 0,0 0 15,11 0-15,1-2 0,10 0 16,-3 0-16,-1 1 16,-1-1-16,1 2 0,-1-2 15,1 4-15,0-2 0,1 2 31,0-1-31,0 3 0,1-2 16,0 4-16,-3 0 0,1 5 16,-2-1-16,-16-10 0,0 0 15,13 15-15,-4-1 16,-9-14-16,0 0 0,2 15 16,0-1-16,-6-1 0,-1-1 15,-3 0-15,-1-2 16,-2 0-16,0-1 0,-3-1 15,-1 0-15,-3 2 0,1-2 16,0-3-16,-2 1 0,6-2 16,-2 0-16,5-1 0,0-2 15,3-1-15,-2 0 16,5 0-16,1-1 0,3 1 16,0-3-16,3 2 15,1-4-15,7 3 0,-4-1 0,6-1 16,0-2-16,2 2 0,2 0 15,2 0-15,-1 0 0,5 3 16,1-2-16,-3 6 16,1-2-16,-22-1 0,0 0 15,21 5-15,-2 2 0,-1 3 16,-3-1-16,-3 4 16,-3-2-16,-5 4 0,-2-3 15,-4 1-15,-2 0 0,-3 4 16,-5-2-16,-1 4 15,-3 1-15,-3-1 0,-3-1 16,0 0-16,0 0 16,-2-4-16,1-1 0,-1-1 31,1 0-31,23-12 0,0 0 16,-23 7-16,2 1 0,21-8 15,0 0-15,0 0 16,0 0-16,-15 3 0,-3-3 15,8-6-15,1 0 0,6-3 16,1 2-16,4-1 0,-2 0 16</inkml:trace>
  <inkml:trace contextRef="#ctx0" brushRef="#br0" timeOffset="7655.6949">22991 11114 0,'0'0'0,"0"0"15,0 0-15,0 0 0,0 0 16,0 0-16,0 0 0,0 0 16,0 0-16,9-8 15,-1 0-15,4-1 16,-1-4-16</inkml:trace>
  <inkml:trace contextRef="#ctx0" brushRef="#br0" timeOffset="8214.3297">23402 10618 0,'0'0'0,"0"0"0,0 0 15,0 0-15,0 0 0,0 0 0,0 0 16,-2 12-16,-2-1 0,-1 10 16,-2 1-16,-1 2 15,1 1-15,1 0 0,-2-2 16,4 0-16,0-4 0,4 1 15,0-2-15,4-1 16,0-1-16,4-2 0,0-1 16,1-3-16,2 0 0,0-5 15,0-2-15,-11-3 16,0 0 0,16 0-16,-2 0 0,0-3 0,-3-4 0,1-1 15,0-2-15,-5 0 16,1-1-16,-1-2 0,-4 0 15,-1 0-15,0-2 0,-4 0 16,0 0-16,0 2 16,-1-2-16,-2 3 0,-1-2 15,1 4-15,-3-1 0,2 3 16,0-1-16,0 2 0,-2 1 16,3 3-16,-3-2 0,3 3 15,0 0-15,3 4 16,0-2-16,4 4 0,-2-1 15,6 0-15,0 1 16,4 1-16,-3-4 0</inkml:trace>
  <inkml:trace contextRef="#ctx0" brushRef="#br0" timeOffset="8731.2112">23905 10667 0,'0'0'0,"0"0"16,0 0-16,0 0 31,0 0-31,0 0 0,0 0 16,0 0-16,0 0 0,-8 3 15,-1 0-15,-7 10 16,-1-2-16,3 9 0,-1-2 15,2 1-15,2 2 0,3 0 16,-2 0-16,4 1 0,1-3 16,3 1-16,0 0 0,6-3 15,-2-1-15,7-1 0,0-4 16,2-3-16,0-2 16,3-2-16,-2-3 15,2-1-15,-3 0 0,1-3 0,0-2 16,-1-2-16,0-1 0,-2-2 15,-1 0-15,-3-2 16,-1-1-16,-2-1 0,-2 0 16,-2 1-16,-2-1 0,-1 0 15,-1 0-15,-2 0 16,0 0-16,0 3 0,-1 0 16,1 1-16,0-3 0,-2 5 31,1 1-31,0 1 0,2-1 15,1 4-15,-1-1 0,5 2 16,0 0-16,4 2 16,0 0-16,5 2 15,1 0-15,2 1 0,0-3 0</inkml:trace>
  <inkml:trace contextRef="#ctx0" brushRef="#br0" timeOffset="9226.4011">24317 10660 0,'0'0'0,"0"0"15,0 0-15,0 0 0,0 0 16,0 0-16,0 0 0,0 0 16,0 0-16,0 0 15,0 0-15,-8 0 0,-2 0 16,-5 4-16,-3-1 0,3 6 15,-1 1-15,3 3 16,-1 1-16,4 4 0,-2 0 16,4 1-16,-2 1 0,6 0 15,-1-2-15,5 2 0,0 1 16,5-4-16,-1 1 0,6-5 16,1 1-16,4-2 0,1-2 15,1-3-15,1 0 16,-1-5-16,-1-2 0,1-2 15,1-1-15,-3-4 0,-1-1 16,-2-4-16,0 0 0,-3 0 16,-2-1-16,-3 1 0,-2-1 15,-2-2-15,0 3 16,-4-3-16,0 0 0,0-2 16,-2 2-16,0 1 0,-1-2 15,0 5-15,-1-3 16,-1 5-16,-1-3 0,0 3 15,1 0-15,-2 3 16,0-2-16,3 5 0,0-3 0</inkml:trace>
  <inkml:trace contextRef="#ctx0" brushRef="#br0" timeOffset="10935.7314">21284 11761 0,'0'0'0,"0"0"0,0 0 16,0 0-16,0 0 15,0 0-15,0 0 0,13 0 16,-2 0-16,15 0 0,-1-2 16,3-3-16,-3 1 0,1 0 15,-3 1-15,1-1 16,0 0-16,-24 4 16,0 0-16,19-5 0,-2 0 15,-17 5-15,0 0 0,14-8 16,0 0-1,-7 3-15,1-2 0</inkml:trace>
  <inkml:trace contextRef="#ctx0" brushRef="#br0" timeOffset="11887.3187">22730 11420 0,'0'0'0,"0"0"15,0 0-15,0 0 16,0 0-16,0 0 0,0 0 16,0 0-16,0 0 15,0 0-15,0 0 0,0 0 16,0 0-16,0 0 0,0 0 15,-2-9-15,-2-1 16,-4-8-16,0 0 0,-2 7 16,-1-3-16,-2 4 0,1 0 15,3 4-15,-3-1 0,2 3 16,1-3-16,-4 7 16,2-5-16,-3 5 0,-1 0 15,2 5-15,-4-3 16,4 7-16,-3-4 0,3 6 15,-3-3-15,2 9 0,-1-4 16,15-13-16,0 0 0,-7 17 16,-1-2-16,6 3 0,1-3 15,6 0-15,-1-2 0,5-6 16,1 1-16,5-1 0,-2 0 16,5-5-16,0 0 15,5-2-15,1-2 0,-1-2 16,1-1-16,-2-2 0,2-1 15,-1-1-15,-1-1 0,-5-1 16,1 0-16,-5 2 0,1-1 16,-4 2-16,-1-2 15,-3 5-15,-2-2 0,0 4 16,0-4-16,-4 6 0,0-4 16,0 5-16,0-1 15,-2 2-15,0-1 0,0 6 16,-3-2-16,2 6 0,-1-2 15,0 6-15,-1 0 32,1 3-32,-2-1 15,-2 9-15,0 0 0,0 2 0,1 0 16,-2 3-16,0-1 16,1 3-16,0-3 0,0 0 15,-1 0-15,3-1 16,-2 0-16,8-28 0,0 0 15,-3 25-15,-3 1 0,6-26 16,0 0-16,0 0 0,0 0 16,0 0-16,0 0 15,-2 24-15,0-3 0,4-8 16,-2 1-16,4-9 0,-2-1 16,2-4-16,0 0 0</inkml:trace>
  <inkml:trace contextRef="#ctx0" brushRef="#br0" timeOffset="12106.5018">22987 11923 0,'0'0'0,"0"0"0,0 0 0,0 0 15,0 0-15,0 0 16,0 0-16,0 0 0,0 0 16,0 0-16,0 0 0,0 0 15,0 0-15</inkml:trace>
  <inkml:trace contextRef="#ctx0" brushRef="#br0" timeOffset="12656.1727">23431 11436 0,'0'0'0,"0"0"15,0 0-15,0 0 0,0 0 16,0 0-16,0 0 0,-2 10 16,-1-2-16,-3 11 15,-1 0-15,4 0 0,-3-2 16,2 3-16,0-3 0,4 1 16,0-2-16,4-3 15,0 1-15,7-1 0,1-2 16,5-5-16,1-2 0,4-4 15,-3-2-15,5-2 16,0-2-16,0-1 0,-1-2 16,-2-4-16,-1-1 0,-3-1 15,-1-2-15,-4 2 16,-3-1-16,-2 2 0,-3-2 16,-4 5-16,-2-1 0,-2 2 15,-1 0-15,-2 2 16,-1 1-16,-1-1 0,-4 0 15,2 1-15,0 0 0,-2 3 16,0-2-16,-1 4 16,1-1-16,0 3 0,0-2 15,2 4-15,-4-2 0,5 2 16,0-1-16,4 4 16,0-2-16,5 1 0,-1-2 15</inkml:trace>
  <inkml:trace contextRef="#ctx0" brushRef="#br0" timeOffset="13176.4704">23965 11412 0,'0'0'0,"0"0"16,0 0-16,0 0 0,0 0 16,0 0-16,0 0 15,0 0-15,0 0 0,-2 8 16,-2 0-16,-5 10 0,-1 0 16,1 1-16,-3-1 15,7 2-15,-4-3 0,5 3 16,0-2-16,4-1 0,0 1 15,4-3-15,-2 1 0,7-4 16,-4-1-16,7-1 16,-3-5-16,3 1 0,1-3 15,1 0-15,-1-3 0,1-3 16,-2 2-16,-1-5 16,0 0-16,-4 0 0,1-2 15,-3-2-15,-1 0 16,1 1-16,-3-1 0,-2-1 0,0 0 15,-4 2-15,-1-4 16,-1 3-16,1-1 0,-3 1 16,1-2-16,-2 2 0,0-2 15,1 5-15,-2-3 16,2 2-16,1 0 0,3 0 16,-2 1-16,6 1 0,0 0 15,2 2-15,-2 0 0</inkml:trace>
  <inkml:trace contextRef="#ctx0" brushRef="#br0" timeOffset="13605.4673">24288 11467 0,'0'0'0,"0"0"0,0 0 16,0 0-16,0 0 15,0 0-15,0 0 0,0 0 16,0 0-16,-2 9 0,-2 0 16,0 9-16,0-3 15,2 3-15,-2 0 0,4 1 16,-2 0-16,6-4 16,-2 1-16,4 0 0,0-3 15,9-3-15,2 0 0,1-4 16,2-2-16,0-4 15,0 0-15,0-2 0,-1-2 16,1-4-16,0-2 0,-5-1 16,-1-3-16,-5 0 15,1-2-15,-7 0 0,2-2 0,-3 4 32,-2 0-32,-2 3 0,-3-1 0,0 3 0,-3-1 15,-1 0-15,-3 0 0,0 2 16,-2-2-16,1 4 0,-2-1 15,-1 1-15,0 0 16,-3 1-16,-2 0 0,6 1 16,-3 0-16</inkml:trace>
  <inkml:trace contextRef="#ctx0" brushRef="#br0" timeOffset="14567.3934">20895 12222 0,'0'0'0,"0"0"15,0 0-15,0 0 16,0 0-16,0 0 0,0 0 16,0 0-16,0 0 0,0 0 31,0 0-15,0 0-16,0 0 0,9 0 0,-1 0 15,12 0-15,-1 0 0,4 2 0,2 0 0,4 0 31,1 0-31,6-2 0,1 0 16,14 0-16,-1-2 0,4 2 16,1-2-16,6 2 15,-2-2-15,6 0 0,-3 1 16,18-2-16,-3-1 0,3 1 16,1 2-16,-5-3 15,1 0-15,-2-2 0,-3-2 16,1 5-16,-1-3 0,8 0 15,-1-2-15,7 2 0,-2-2 16,2 1-16,-1 1 0,4-3 16,-2-1-16,6 2 15,-1-1-15,0 1 0,-2-1 16,0-2-16,-1 1 0,0 3 16,0-3-16,-3 4 15,-2 0-15,-7 3 0,-1-4 16,-6 5-16,1 0 0,-4 2 15,-2-2-15,-10 2 16,-1 0-16,-12 0 16,-1 0-16,-10 2 0,-1-2 15,-8 2-15,-3 0 0,-19-2 16,0 0-16,0 0 0,0 0 16,0 0-16,0 0 0,14 1 15,-1-1-15,-13 0 0,0 0 16,6 0-16,-2-1 0,-4-1 15,-2-2-15,0 0 16,0 1-16</inkml:trace>
  <inkml:trace contextRef="#ctx0" brushRef="#br0" timeOffset="42823.067">20636 10855 0,'0'0'0,"0"0"0,0 0 16,0 0-16,0 0 0,0 0 0,0 0 0,0 0 15,0 0 1,0 0-16,0 0 0,3 12 0,-1-3 16,7 9-16,-3-2 0,-1-1 15,-1 1-15,2 0 16,0 0-16,2-2 0,-2-1 15,-3-1-15,1 0 0,0-3 32,-2 2-32,3 0 0,-4-1 15,-1-10-15,0 0 0,0 0 16,0 0-16,4 11 16,0 2-16,-4-13 0,0 0 15,0 0-15,0 0 16,0 0-16,0 0 0,4 9 0,0 1 15,-4-10-15,0 0 16,0 0-16,0 0 0,0 0 16,0 0-16,3 7 0,-1 0 15,2-5-15,-2 0 16,3-2-16,-2 0 0,1-4 16,0 0-16,2-2 0,-3-2 15,5 0-15,-2 1 16,-1-3-16,1-2 0,2 0 15,0 1-15,0-3 0,-1 0 0,1 1 16,0-3-16,0 0 0,-1-2 16,1 4-16,1-2 0,0 3 15,-1-3-15,2 3 16,-2 0-16,-8 13 0,0 0 16,7-11-16,-1-3 0,-6 14 15,0 0-15,0 0 16,0 0-16,0 0 0,0 0 15,5-12-15,2-2 16,-7 14-16,0 0 0,0 0 16,0 0-16,0 0 0,0 0 15,6-9-15,-3-3 16,-3 12-16,0 0 16,0 0-16,0 0 0,0 0 15,0 0-15,4-5 0,0-5 16,-4 10-16,0 0 0,0 0 15,0 0-15,6-5 0,-3-1 16</inkml:trace>
  <inkml:trace contextRef="#ctx0" brushRef="#br0" timeOffset="45826.6994">21083 10407 0,'0'0'0,"0"0"15,0 0 1,0 0-16,0 0 16,0 0-16,0 0 0,-9 0 15,0-2-15,-11 0 0,1 0 16,1 1-16,-1-2 16,0 3-16,1-1 0,1 1 15,-1-3-15,3 3 0,-1 0 16,1 0-16,-3 0 0,18 0 15,0 0-15,-17 0 0,-3 0 16,20 0-16,0 0 0,-23-3 16,0 2-16,-2-1 0,2 0 15,23 2-15,0 0 0,-22-2 16,-1 0-16,0 4 16,-3-2-16,2 6 0,-1-2 15,6 4-15,-4 1 16,5 2-16,1 0 0,-1 5 15,1-2-15,-1 2 0,0-1 16,1 3-16,-1-1 0,7-3 16,-2 2-16,2 2 0,0-2 15,11-16-15,0 0 16,-7 18-16,-3 0 0,2 0 16,1 3-16,1-1 0,-2 1 31,4 0-31,-2 0 0,2 2 15,-1-4-15,1 5 0,0-3 16,1 3-16,2-4 16,1 3-16,-2-4 0,2 4 15,0-2-15,2 1 0,-2-1 16,1 0-16,-1-1 16,5 2-16,-3-3 0,2 1 15,0-2-15,1-1 0,1 1 16,0 0-16,-2-3 15,-4-15-15,0 0 0,8 20 16,-1-2-16,5 0 16,-1-3-16,1 1 0,-2-3 15,-10-13-15,0 0 0,13 13 16,0-1-16,5-1 0,-1-2 16,-17-9-16,0 0 15,18 9-15,2-1 0,1 0 16,1-3-16,0 1 0,0 0 15,-22-6-15,0 0 16,27 4-16,-2-2 0,5 3 16,-3-4-16,0 1 15,1 0-15,-1-2 0,0 0 16,0 0-16,-2 0 0,2 0 16,-1 0-16,1 0 15,1 0-15,-1 2 0,1-2 16,0-2-16,-4 0 0,4 0 15,-1 1-15,3 1 16,-3-3-16,2 1 0,0-2 16,0 2-16,0-2 0,3 2 15,-3-2-15,2 0 0,-2-2 16,4 1-16,-4-1 16,2 1-16,0-1 0,0 0 15,-1 0-15,3 3 16,-1-2-16,7-4 0,-2 2 15,4-2-15,0 2 0,-1-1 16,-2-2-16,0 4 16,-1 0-16,-2 2 15,0-2-15,1 2 0,-1 0 0,1 0 16,-3 1-16,0 0 0,0 0 16,1-1-16,0 0 0,-1 2 15,0-2-15,0 2 0,-2-2 31,2 2-31,1 0 0,2 0 16,-3 0-16,2 2 0,-2-2 16,0 2-16,1 0 0,1 0 15,-1-2-15,-1 2 16,0 0-16,-2 0 0,2 0 16,-6 0-16,-2 0 0,1 0 15,-1-1 1,3 1-16,-1 0 0,2 0 0,0-3 15,2 3-15,-3 0 0,2 0 16,-1-2-16,0 1 0,0-1 16,4 2-16,-2-3 15,2 3-15,-2 0 0,7 0 16,-3 0-16,2 0 0,1 0 16,-3 0-16,-2 0 15,1 3-15,-1-3 0,-2 0 16,1 0-16,-7 2 15,-1-2-15,1 0 0,1 0 0,-1 0 16,1 0-16,-2 1 0,3-1 16,0 2-16,1 1 15,-1-2-15,0 1 0,-1 0 16,-1-2-16,2 2 16,0 0-16,0 0 0,-2-2 15,3 2-15,-3-2 0,2 0 16,0 0-16,1 0 0,-2 0 15,2 0-15,-3 0 16,3 0-16,-1 0 0,-1 0 16,2-2-16,-3 0 0,2 0 15,-1 0-15,-1 0 16,1 0-16,-2 1 0,2-2 16,-3 0-16,1 1 0,-1-1 15,-1 0-15,-2-1 0,4 0 16,-3-2-16,0-1 15,1 2-15,-3-1 0,1-2 16,2 1-16,-3-3 0,0-2 16,-2 0-16,-1-1 15,-3-1-15,-13 14 0,0 0 16,10-15-16,0-1 0,-5-2 16,1 2-16,-1 0 15,-3 0 1,0 3-16,-2-3 0,-2 4 15,0 0-15,-1-2 0,1-1 16,-2 0-16,1 1 0,-1-2 16,-2 0-16,6 16 15,0 0-15,-6-19 0,0-4 16,-4 0-16,1-3 16,-2 3-16,2-1 0,0 6 15,-5-3-15,5 4 0,-3-2 16,2 2-16,-1-1 15,3 5-15,-2-3 0,10 16 16,0 0-16,-10-16 0,1 2 16,9 14-1,0 0-15,-12-13 0,-2-1 0,14 14 16,0 0-16,0 0 0,0 0 16,-13-9-16,-3-3 15,16 12-15,0 0 0,-15-9 16,-3 0-16,0 5 0,-1-2 15,19 6-15,0 0 16,-21-2-16,-1 0 0,2 2 16,-2 0-16,0 2 0,1-2 15,2 2-15,-3-2 16,3 2-16,-1 1 0,-3-2 16,2 1-16,2 0 0,-3-2 15,-1 1-15,0 1 16,-1 3-16,0-4 0,1 3 15,-1-1-15,0 0 0,1-1 16,-5 1-16,1-3 0,-1 1 16,2 1-16,-1-2 0,-4 0 15,4 0-15,-3 0 16,1 0-16,0-2 0,-2 1 16,-1-2-16,0 1 0,1 1 15,2-1-15,-2-1 16,-1 2-16,-1-3 0,-7 2 15,-3-3-15,0 4 16,0-3-16,-3 3 0,-2-4 16,7 5-16,0-2 0,1 2 15,0-2-15,1 0 0,-4 0 16,5 0-16,-3 0 16,-3 2-16,2 0 0,-4 2 15,1 0-15,2-2 0,0 0 16,2 2-16,0-2 15,3 2-15,-1-2 0,0 0 16,1 0-16,-3 0 0,0 0 16,2 0-16,-2 0 15,2 0-15,-2-2 0,1 2 16,-1-2-16,0 2 16,-2-2-16,0 2 0,0-2 15,1 2-15,2 0 0,3 0 16,-3-1-16,2-2 15,1 1-15,0 2 0,-1 0 16,0 0-16,1-2 0,-1 2 16,1 0-16,-1-2 15,1-2-15,2 2 0,-2 1 16,2-1-16,0-1 0,0 2 16,-1-1-16,4 0 0,-1-1 15,1 3-15,1-3 0,5 1 16,2 0-16,-2 2 15,1-2-15,1 2 0,-1-1 16,1-2-16,0 2 0,1-2 16,-1 0-1,3 2-15,-2-1 0,3 0 0,1 0 16,-1 0-16,-1-1 0,4 0 16,-1 0-16,3 0 15,-1 2-15,5-2 0,-4 1 16,4 2-16,0-1 0,2 1 15,0 0-15,9 0 16,0 0-16,-10 0 0,-2 0 16,12 0-16,0 0 0,0 0 15,0 0-15,-9 1 16,-3-1-16,12 0 0,0 0 16,-12 5-16,1-1 0,3 5 15,-3-1-15,5 3 16,-2-1-1,5 1-15,-4-2 0,5 1 0,0 0 0</inkml:trace>
  <inkml:trace contextRef="#ctx0" brushRef="#br0" timeOffset="49881.23">22649 8254 0,'0'0'0,"0"0"0,0 0 16,0 0-16,0 0 0,0 0 16,0 0-16,0 0 0,0 0 31,0 0-31,0 0 0,0 0 16,0 0-16,0 0 0,0 0 15,0 0-15,0 0 16,11 0-16,-1 0 0,13 0 15,-3 0 1,-2 0-16,0 0 0,1 0 0,1-3 16,0 2-16,-1-1 0,1 0 15,-2 0-15,3 2 0,-1-2 16,2 2-16,-1-2 0,3 4 16,-3 0-16,3 0 0,-1-2 15,-2 2-15,1-2 0,-1 0 16,2 0-16,0 0 15,1 0-15,-1 0 0,0-2 16,3 2-16,-3 0 0,3 0 16,-2-2-16,1 4 0,1-2 15,1 0-15,-1 0 0,1 0 32,0-2-32,0 2 15,0 0-15,0-2 0,-2 0 16,1 2-16,0-2 0,0 2 15,0-2-15,-1 2 0,1-2 16,2 2-16,-2 0 0,-2 0 16,2-2-16,-1 2 15,1-1-15,-1 1 0,1-3 16,-1 3-16,1 0 0,-1-1 16,1-1-16,-1-1 15,1 2-15,-1-1 0,0 0 16,4 2-16,-4-2 0,1 2 15,-1-1-15,0 1 16,0-3-16,-1 3 0,0 0 16,-1 0-1,-1 0-15,0 0 0,-2-2 0,-20 2 16,0 0-16,20 0 0,0 0 16,-20 0-16,0 0 0,0 0 15,0 0-15,0 0 0,0 0 16,20 2-16,-1-2 15,-19 0-15,0 0 0,0 0 16,0 0-16,0 0 0,0 0 16,16 0-16,-3 0 0,-13 0 15,0 0-15,8 4 0,0 0 16,-2-1-16,0 2 0</inkml:trace>
  <inkml:trace contextRef="#ctx0" brushRef="#br0" timeOffset="355276.1178">24436 13715 0,'0'0'0,"0"0"16,0 0-16,0 0 16,0 0-16,0 0 0,0 0 15,0 0-15,0 0 0,0 0 16,0 0-16,2 10 0,-1-1 16,3 10-16,0 0 0,0-2 15,0 1-15,-1 0 16,1-1-16,1 2 0,-1-4 15,-1 2-15,1-1 16,2 0-16,-2-3 0,-4-13 16,0 0-16,3 12 0,2 0 15,-5-12-15,0 0 0,0 0 16,0 0-16,0 0 0,0 0 16,4 10-16,0-3 15,-4-7-15,0 0 0,0 0 16,0 0-16,5 7 15,1-2-15,2-2 0,-2-3 16,0 0-16,-2-3 0,1 0 16,1-2-16,0-1 15,0 1-15,0-1 16,0-1-16,1 0 0,-1 0 0,1 0 16,-1-1-16,0 3 0,-2-2 15,1 0-15,2 1 16,-1 1-16,-1-4 0,1 4 15,0-2-15,0 4 0,0-1 16,0 0-16,-1 0 16,1 2-16,-2-2 0,2 2 15,-2-2-15,0 4 0,-2-2 16,0 2-16,0 0 16,-2 2-16,0 0 0,0 0 15,-2 0-15</inkml:trace>
  <inkml:trace contextRef="#ctx0" brushRef="#br0" timeOffset="356019.7449">24486 14476 0,'0'0'0,"0"0"0,0 0 0,0 0 15,0 0-15,0 0 16,0 0-16,0 0 0,0 0 16,0 0-16,0 0 0,0 0 15,0 0-15,0 0 16,0 0-16,0 0 0,0 0 15,7 8-15,2 1 16,2 0-16,-1 1 0,-2-2 16,0-1-16,-1 0 0,-1-1 15,1-1-15,-2 1 16,1 0-16,0 0 0,-1 0 16,1 0-16,1 0 0,-1-1 15,-2-2-15,0 1 0,0 0 16,-1-3-16,4 1 15,-3-2-15,1 0 0,-1 0 16,2-2-16,0 1 0,0-5 16,0 1-16,0-5 15,-1 0-15,3-1 0,-2 0 16,2-4-16,-2 2 0,1-1 16,2-2-16,0 0 15,-1-1-15,-8 17 0,0 0 16,9-15-16,0-4 0,-9 19 15,0 0-15,11-13 16,-2-3-16,-9 16 0,0 0 16,13-14-16,-4 1 0,-9 13 15,0 0-15,0 0 0,0 0 16,13-11-16,-1-4 0</inkml:trace>
  <inkml:trace contextRef="#ctx0" brushRef="#br0" timeOffset="366062.1782">4755 10417 0,'0'0'0,"0"0"0,0 0 31,0 0-31,0 0 0,0 0 16,0 0-16,8 12 0,-1-2 15,4 8-15,2-1 0,-2 5 16,2-3-16,1 5 16,-3-3-16,1 5 0,0-2 15,0 1-15,-1-2 0,-1 0 16,0 1-16,0-3 0,-1 2 15,-9-23-15,0 0 16,8 24-16,0-4 0,-8-20 16,0 0-16,10 24 0,-3-2 15,-7-22-15,0 0 0,0 0 16,0 0-16,11 16 16,-4-1-16,-7-15 0,0 0 15,10 8-15,-3 0 0,-7-8 16,0 0-16,9 0 15,-4-2-15,-5 2 0,0 0 16,4-8-16,0 0 0,0-3 16,0 0-16,1-2 0,-1-1 15,0 1-15,-2-2 0,1-1 16,1-2-16,0-4 16,0-2-16,0-1 15,0-3-15,2-1 0,0-1 0,1-1 16,1 0-16,0 1 15,0-2-15,-1 3 0,-1 0 16,-6 29-16,0 0 0,9-27 16,-2 2-16,-7 25 15,0 0-15,0 0 0,0 0 16,0 0-16,0 0 0,6-19 31,-2 1-31,-4 18 0,0 0 16,0 0-16,0 0 0,1-11 15,1-1-15</inkml:trace>
  <inkml:trace contextRef="#ctx0" brushRef="#br0" timeOffset="367267.2665">5386 10643 0,'0'0'15,"0"0"-15,0 0 0,0 0 16,0 0-16,0 0 16,0 0-16,0 0 0,0 0 15,-2 8-15,-2-3 0,-1 12 16,-2-4-16,3 2 0,-2-1 16,3 0-16,-1-2 15,2-1-15,0 2 0,2-3 16,0-4-16,4 4 0,-2-5 15,2-2-15,-1 2 0,3-3 16,-1 0-16,3 0 16,-1-2-16,0 0 0,-1-2 15,1-2-15,-4-3 0,1 2 16,0-1-16,-2 0 16,0-1-16,2-1 15,-3 0-15,1 0 0,-2-2 0,2 2 16,-2 1-16,3 0 15,-3-2-15,0 6 0,0-3 16,0 3-16,0-3 0,-3 2 16,1-1-16,2 4 15,-2 0-15,2-2 0,-1 1 16,-1 1-16,0-2 0,2 1 16,-2-2-16,4 2 15,-2 0-15,2 0 0,-2 0 16,2 0-16,-2 0 0,1 1 15,-1-1-15,2 2 16,-2 0-16,0 0 0,0-3 16,0 3-16,0 0 0,2 0 15,-2-2-15,0 2 0,0 0 16,0 0-16,0 0 16,0 0-16,0 0 0,0 0 15,0 0-15,0 0 16,0 0-16,0 0 0,0 0 15,0 0-15,0 0 0,0 0 16,0 0-16,3 0 16,-3 0-16,0 2 0,0-2 15,2 0-15,-2 0 0,0 3 16,0-3-16,2 2 16,-2-2-16,0 1 15,0 1-15,2 0 0,-2 0 0,2 2 16,-2-2-16,3 2 0,-3 1 15,6 1-15,-1-4 0,1 4 16,1 0-16,-2 2 16,1-1-16,-1 0 0,1 2 15,2-2-15,-2-1 0,2 1 16,-3-1-16,4 2 16,-2-1-1,-1-2-15,0 0 0,1-2 16,0 0-16,0 2 0,-1 0 15,2-4-15,-3 0 0,4 2 16,-2-3-16,1-3 0,-2 1 16,1-5-16,-4-1 15,-1 0-15,-2-2 0,2 2 16,-2-1-16</inkml:trace>
  <inkml:trace contextRef="#ctx0" brushRef="#br0" timeOffset="367655.0346">5638 10258 0,'0'0'0,"0"0"31,0 0-31,0 0 0,0 0 16,0 0-16,0 0 0,2 12 16,0-3-16,2 13 15,1 0-15,0 7 0,-1-2 16,5 5-16,-2-3 0,2 1 15,-4-2-15,-1-1 16,0 1-16,2-1 0,-3-2 16,4 0-16,-3 1 0,1-2 15,1-1-15,-6-23 16,0 0-16,6 22 16,-2 0-16,-4-22 0,0 0 0,6 14 15,0 0-15,-2-8 0,-1 1 16</inkml:trace>
  <inkml:trace contextRef="#ctx0" brushRef="#br0" timeOffset="368528.3525">5845 10581 0,'-4'-10'0,"17"49"0,-7-21 16,2-2-16,0 0 0,2-2 16,-1-2-16,-2-2 15,-1-3-15,0-2 0,-1 0 16,2-1-16,-3 0 0,1 0 15,-1-3-15,2-1 16,-2 0-16,1-1 0,2 0 16,-1-3-16,-3-3 0,1 2 31,-2-4-15,0 0-16,0-1 0,0 0 0,-2 0 0,0-1 15,-2-1-15,2 0 16,0-1-16,0 2 0,0-1 15,0 1-15,0-1 0,0 4 16,0-2-16,0 4 16,0-1-16,0 2 0,0 3 15,0 2-15,0-3 16,2 6-16,-2-3 0,2 2 16,-2 1-16,1 5 0,2-3 15,-1 3-15,0 0 0,2 4 16,-2-3-16,2 4 0,-3-4 15,3 3-15,0 0 32,0 0-32,0-2 0,2-1 0,-2-1 0,2 0 15,-1-3-15,1 1 16,1-1-16,-2-4 0,1 2 16,0-6-16,-1 0 0,2-1 15,-3-2-15</inkml:trace>
  <inkml:trace contextRef="#ctx0" brushRef="#br0" timeOffset="369084.5992">6168 10535 0,'0'0'0,"0"0"0,0 0 15,0 0-15,0 0 0,0 0 16,0 0-16,0 0 15,0 0-15,10 4 0,0-2 16,10 3-16,-3-1 16,1-1-16,-1-2 0,-1-2 15,-3-2-15,-1-1 16,-1 0-16,-2-1 0,0-2 0,-2 2 16,-1-3-16,-2-1 15,-2 2-15,-4-1 0,0 1 16,-2 2-16,0-1 0,0 2 15,1-2-15,-1 3 16,-1-1-16,0 3 0,-3-2 16,1 3-16,-1 0 0,2 0 15,-1 0-15,1 3 0,0-3 16,2 1-16,0 1 0,2 1 16,-2 2-16,4 2 15,0-1-15,0 5 0,0-4 16,2 5-16,-2-2 0,2 4 15,0-3-15,0 5 16,0-2-16,2-1 0,0-1 16,2 2-16,-3-1 0,3-2 15,0-1-15,2-3 16,1 1-16,0-2 0,0 0 16,2-2-16,-1 0 0,2-2 15,-1-2-15,2-2 16,0-2-16,-2-2 0,0 0 15,0-2-15,-2 0 0,2 0 16,-4 1-16</inkml:trace>
  <inkml:trace contextRef="#ctx0" brushRef="#br0" timeOffset="369598.5097">6752 10415 0,'0'0'0,"0"0"0,0 0 15,0 0 1,0 0-16,0 0 16,0 0-16,0 0 0,0 0 15,0 0-15,0 0 0,0 11 16,-1-1-16,-1 11 15,0-3-15,4-1 0,-2-4 16,8-1-16,-2-1 16,5-4-16,-1-1 0,2-5 15,-1 1-15,2 0 0,-4-2 16,0-2-16,-1 0 16,1 1-16,-2-3 0,1 0 15,-3-1 1,0-2-16,-1 1 0,-2-2 0,-2 0 15,-2 1-15,0-4 0,0 4 16,-3-4-16,2 5 0,-3-5 16,0 4-16,1-2 0,-4 5 15,1-1-15,1 1 16,-1 0-16,2 2 0,0-2 16,2 2-16,0 0 0,3 2 15,-3 0-15,6 0 16,0 0-16,1-2 0,1 1 15,4-2-15,-2 2 0,6-2 16,-1-1-16,1 0 0,0 0 16</inkml:trace>
  <inkml:trace contextRef="#ctx0" brushRef="#br0" timeOffset="370349.6342">7242 10136 0,'-2'1'0,"4"-10"16,-2 5-16,-3-4 0,-1 0 16,0-1-16,-2-3 0,3-2 15,-4-2-15,3 1 16,0-3-16,-3 1 0,-1-1 16,-2 2-16,0-2 15,3 2-15,-4-1 0,-1 1 16,-1-2-16,13 18 0,0 0 15,0 0-15,0 0 0,-16-10 32,1-6-32,15 16 0,0 0 15,-18-2-15,-2-4 0,20 6 16,0 0-16,-15 6 16,-3-4-16,18-2 0,0 0 15,-10 16-15,-1-4 0,4 8 16,2-2-16,3 4 15,0-4-15,4 4 0,-2 0 16,3 1-16,1-3 0,5 6 16,-4-2-16,5 2 15,-1-4-15,2 4 0,-2-3 16,1 1-16,-2-1 0,0 2 16,-1-3-16,-1 3 15,1-2-15,-2 1 0,1-2 16,-6-22-16,0 0 0,4 25 15,-2-4-15,-2 3 0,-2-3 16,0-1-16,-2 0 0,4-20 16,0 0-16,-6 16 15,1 0-15,-4-7 0,0 0 16,1-6-16,-2-1 0,2-7 16,1 2-16,-1-5 15,0-2-15,8 10 0,0 0 16,-8-11-16,0-3 0,3 0 15,-4-1-15,2 0 16,-1 2-16,2 2 0,1-4 16,5 15-16,0 0 0,0 0 15,0 0-15,0-10 16,-3-1-16,6 1 0,-1-1 16,3 0-16,-1 1 0,6 3 15,0-2-15,3 2 16,-1-3-16,6 2 0,-3-2 15,6 0-15,1 0 0,-3 1 16,-1-1-16,-1 2 0,-2-2 16</inkml:trace>
  <inkml:trace contextRef="#ctx0" brushRef="#br0" timeOffset="372705.169">6820 10833 0,'0'0'0,"0"0"15,0 0-15,0 0 0,0 0 16,-11 0-16,2 0 15,-11 0-15,-1 0 0,3 0 16,-1 0-16,4 2 16,-1 0-16,1 4 0,-1-3 15,2 9-15,0-2 0,5 2 16,-1-2-16,5 0 16,-4 0-16,5-1 0,1-2 15,3-7-15,0 0 0,-2 13 16,0-3-16,4 2 15,0-2-15,3 1 0,-1-1 16,5 1-16,-2-4 0,3 1 16,0-2-16,1 0 15,1 0-15,0 0 0,-1-2 16,4-1-16,-2 1 0,0 3 16,2-2-16,-2 1 15,2-2-15,-2 1 0,-1 1 16,-1 0-16,1 0 0,-2 4 15,-2 0-15,-3 2 16,-1-2-16,0 1 0,-2 0 16,1 3-16,-3 1 0,-5-2 31,1-1-31,0 2 0,-1-2 16,-1 1-16,-1-1 0,7-12 15,0 0-15,-11 12 16,2 0-16,9-12 0,0 0 15,-14 9-15,-2 2 0,16-11 16,0 0-16,-18 9 16,1-1-16,17-8 0,0 0 15,-19 8-15,2-2 0,17-6 16,0 0-16,0 0 16,0 0-16,-16 4 0,-1-2 15,7-4-15,-1-2 0,7-2 16,-2 0-1,6-1-15,-3-4 0,6 4 0,-3-2 0</inkml:trace>
  <inkml:trace contextRef="#ctx0" brushRef="#br0" timeOffset="373143.0238">6919 10918 0,'-12'0'0,"62"-7"16,-27 1-16,1-1 0,-3-4 16,-3 4-16,-1-3 0,-1 4 15,-1-1-15,1 3 16,-3-3-16,-2 4 0,-4-1 15,-1 2-15,0-2 0,1 2 16,-1 0-16,-2 2 16,-2-3-16,-1 2 0,-1-1 15,-1 2-15,-1-2 0,-2 0 16,-2 0-16,-1 1 16,-1-4-1,0 4-15,1-1 0</inkml:trace>
  <inkml:trace contextRef="#ctx0" brushRef="#br0" timeOffset="373476.8733">7037 10825 0,'0'-2'0,"0"10"0,0-6 16,2 4-16,0-2 16,2 6-16,-1-2 0,3 7 15,-2-1-15,4 4 0,0-1 16,0 5-16,-3-2 15,1 4-15,1-3 0,-2 3 16,1 0-16,-1-1 16,1 0-16,3 1 0,-4-1 15,1 0-15,0-1 0,-6-22 16,0 0-16,9 22 0,-3 0 16,-6-22-16,0 0 0,0 0 15,0 0 1,0 0-16,0 0 0,6 19 0,-3 1 15,3-8-15,-2 0 0,2-10 16,-2 0-16,0-6 0,0-1 16,0 1-16,-1 1 0</inkml:trace>
  <inkml:trace contextRef="#ctx0" brushRef="#br0" timeOffset="374215.1315">7942 10658 0,'0'0'16,"0"0"-16,0 0 0,0 0 15,0 0-15,-9-2 0,-4-2 16,-6-4-16,-2 1 0,3 0 16,1 0-16,-1 6 15,-1-3-15,0 9 0,-1 0 16,1 2-16,-1 1 0,0 3 16,2 2-1,0 4-15,-1-2 0,3 10 0,0-5 16,4 9-16,1-5 0,5 5 15,-1 0-15,6 0 16,-1-2-16,4 1 0,-1-2 16,6-2-16,-1-1 0,1-4 15,1-1-15,-8-18 16,0 0-16,14 16 0,-3-1 16,6-3-16,-2-2 0,3-4 15,-1-2-15,1-4 16,-3 0-16,3-6 0,-2-2 15,-3-5-15,1-1 0,-3 3 16,-2-3-16</inkml:trace>
  <inkml:trace contextRef="#ctx0" brushRef="#br0" timeOffset="375901.3842">7815 10919 0,'0'0'0,"0"0"15,0 0-15,0 0 16,0 0-16,0 10 0,0-2 16,4 10-16,-2-2 0,8-2 15,0-3-15,1-3 16,-1-2-16,2-2 0,-2-2 16,-1-2-16,1 0 15,2-2-15,0 0 0,-1-2 16,-1-1-16,0-2 0,-2 2 15,-3-1-15,1-3 16,-2 1-16,-2-2 0,-2 3 16,0-3-16,-6 4 15,0-3-15,-1 6 0,-2-1 16,0 4-16,-1-1 0,1 2 16,-3 1-16,2 2 0,0 0 15,2 2-15,-1 0 16,3 0-16,1 0 0,2-2 15,1-3-15,4-1 0,1 0 16,0-1-16,1-3 16,4 0-16,-1-2 0,7 2 15,-2-2-15,2 2 16,-1-2-16,3 2 0,-3-1 16,1 2-16,0 0 0,-2 3 15,1-3-15,-4 3 16,0-1-16,0 2 0,-2-1 15,-1 6-15,0-2 0,-2 4 16,-1 0-16,2 2 0,-3 0 16,0 1-16,0 0 15,-2-11-15,0 0 0,0 0 16,0 0-16,0 0 0,0 0 16,2 9-16,0 1 15,-1-4-15,-1 0 0,2-6 16,0 0-16,2-4 0,-2-2 15,4-3-15,-2-1 16,2-3-16,0 2 0,1-1 16,1-1-16,2 2 0,-2 0 15,-8 11-15,0 0 16,0 0-16,0 0 0,9-8 31,2-2-31,-11 10 0,0 0 16,9 0-16,1 0 0,-2 6 15,-2 0-15,-3 4 16,2-3-16,-1 4 0,-2 0 16,-2-11-16,0 0 0,0 0 15,0 0-15,4 10 16,-1 0-16,4-5 0,-1 1 16,1-3-16,-1-3 0,3-4 15,-2-1-15,3-2 16,-3-2-16,4-4 0,-2-1 0,2 3 15,0-3-15,-11 14 16,0 0-16,0 0 0,0 0 16,0 0-16,0 0 0,9-14 15,1-2-15,-5 7 16,0 0-16,-5 4 0,-2 1 16,-3 4-16,2 0 0,3 0 15,0 0-15,-4 4 16,-2 1-16,6-5 0,0 0 15,-2 7-15,-1-2 0,3 4 16,0-3-16,5-1 16,-1 1-16,-4-6 15,0 0-15,8 2 0,0-1 16,3 2-16,-1-1 0,-10-2 16,0 0-16,0 0 0,0 0 15,10 2-15,-2 0 0,-3 4 16,-1 0-16,-4 1 15,0 1-15,-4 2 0,1 0 16,-3 2-16,-2-2 0,0 1 16,0 0-16,8-11 15,0 0-15,0 0 0,0 0 16,0 0-16,0 0 0,-3 5 16,-1-1-16,4-6 15,0-1-15,4-6 0,-1 2 16,5-6-1,-2 2-15,4-3 0,-2 0 0,1 1 16,0-3-16,3 0 0,-1 2 16,-11 14-16,0 0 0,0 0 15,0 0-15,13-11 16,-4 1-16,-9 10 0,0 0 16,8 0-16,-2-2 0,0 7 15,0 2-15,-1 4 0,-1-5 16,2 4-16,-2-3 0,-4-7 31,0 0-31,0 0 0,0 0 16,8 11-16,-2-1 0,3-3 15,0-1-15,0-4 16,-1 0-16,1-4 16,0 0-16,-2-1 0,1-4 15,-1-2-15,2-1 0,-4-1 16,1 3-16,-6 8 0,0 0 15,0 0-15,0 0 16,0 0-16,0 0 0,6-9 16,-2 2-16,0 5 0,-2 0 15,3 6-15,-3 0 0,2 2 16,-2 0-16,1 2 0,1 1 16,2 1-16,-1 0 0,-5-10 15,0 0-15,7 9 0,-1-2 16,3 0-16,2-3 0,-2-4 15,-1 0-15,4-8 0,-3 0 16,1-8-16,0 1 0,0-11 16,-3-1-16,-1-4 15,1-2-15,-2-14 0,-1 2 16,0-7-16,-2-1 0,1 10 16,-1-3-16</inkml:trace>
  <inkml:trace contextRef="#ctx0" brushRef="#br0" timeOffset="376203.0476">8791 10190 0,'0'-3'0,"0"18"0,0-6 0,0 6 32,0 1-32,4 7 0,-2 1 15,4 8-15,-2-3 0,1 8 16,-1 0-16,3 13 15,-4-3-15,3 1 0,-2 0 16,3-1-16,-1-3 0,2 0 16,-5 0-16,1-7 15,0-2-15,2-3 0,-3-1 16,4-7-16,-3-3 0,-4-21 16,0 0-16,0 0 15,0 0-15,0 0 0,0 0 16,6 15-16,-1-3 0,1-12 15,0 0-15,0-9 0,-2 2 16,4-2-16,-3-1 0</inkml:trace>
  <inkml:trace contextRef="#ctx0" brushRef="#br0" timeOffset="376520.835">9002 10717 0,'0'0'0,"0"0"0,0 0 0,0 0 16,0 0-16,0 0 0,0 0 15,13-2-15,-4-2 0,13 1 16,-3-2-16,2 1 15,-2-2-15,-2 0 0,0-1 0,-6 1 16,-1-1-16,-2 0 16,-3 1-16,-1 1 0,0-1 15,0 0-15,-2-1 0,-2 2 16,-2-3-16,0 2 0,0-2 16</inkml:trace>
  <inkml:trace contextRef="#ctx0" brushRef="#br0" timeOffset="376935.0444">9063 10518 0,'0'0'0,"0"0"16,0 0-16,0 0 0,0 0 0,2 15 16,2-2-16,-1 15 15,1-3-15,2 5 0,-2-3 16,3 3-16,0-1 15,0-1-15,-1-3 0,2-1 16,-3 0-16,6-3 0,-4 0 16,-7-21-16,0 0 0,11 16 15,0 0-15,0-6 16,-1-2-16,-2-8 0,0 0 16,-1-4-16,-1-2 0,3-5 15,-4 0-15,3-1 16,-3-6-16,4 5 0,-3-3 15,-1 5-15,1-3 16,0 3-16,-3 3 0,-3 8 16,0 0-16,0 0 0,0 0 15,6-6-15,-2 0 0,0 6 16,0 0-16,1 4 0,-1-1 31,-4-3-31,0 0 0,0 0 16,0 0-16,0 0 0,0 0 15,4 5-15,0-3 0</inkml:trace>
  <inkml:trace contextRef="#ctx0" brushRef="#br0" timeOffset="377154.3356">9301 10503 0,'0'0'0,"0"0"0,0 0 16,0 0-16,0 0 16,0 0-16,0 0 0,0 0 15,0 0-15,0 0 16,0 0-16,0 0 0,0 0 16,10-2-16,0-1 0,5-2 15,-1 1-15</inkml:trace>
  <inkml:trace contextRef="#ctx0" brushRef="#br0" timeOffset="378219.7741">9481 10589 0,'0'0'0,"0"0"0,0 0 0,0 14 16,-2-2-16,0 12 16,-2-3-16,4 0 0,-2 1 15,2-1-15,-2-4 0,4-1 16,-2 0-16,2-8 15,0 3-15,2-6 0,0 2 16,3-5-16,3-2 0,-3-2 16,-1 1-16,2-5 0,0 1 15,2-3-15,-3 0 16,3-1-16,-2-4 0,2 2 16,-1-3-16,1 0 15,-2 0-15,0 0 0,-3 1 16,2 1-16,-2-1 0,1 1 15,-2 0-15,-2 2 16,0 0-16,-2 2 0,0 0 16,0 5-16,-2-2 0,-2 4 15,0-1-15,0 5 16,1-1-16,1 7 0,-3-4 16,5 5-16,-2-2 0,6 2 15,-1-2-15,1-2 16,-1-1-16,5 0 0,-2-2 15,1-1-15,2 0 0,-2-2 16,-1-2-16,1 0 16,2 1-16,-3-4 0,-1 2 15,-1-3-15,1-1 0,-3 0 16,0-1-16,1 0 16,-3-2-16,0 2 0,0 0 0,0 3 15,0-3-15,0 3 16,0 2-16,0 1 15,0-2-15,1 4 0,-1-1 16,4 4-16,-2-1 0,4 6 16,-2 0-16,3 4 0,0-1 15,2 7-15,-1-3 16,3 9-16,-1 1 0,2 1 16,0 0-16,-1 4 0,-1-3 15,0 4-15,0 1 16,-3 9-16,1 0 15,-3 2-15,-2 0 0,-3 3 16,0-3-16,0-8 16,0 1-16,-1-7 0,-1 1 15,-3-7-15,1-1 0,-3-5 16,-1 1-16,8-18 16,0 0-16,-10 16 0,-2-1 15,-3 0-15,-1-4 0,16-11 16,0 0-16,-18 8 15,1 0-15,-1-6 0,-1 1 16,19-3-16,0 0 0,-21-5 16,1 1-16,3-4 15,-2-2-15,19 10 0,0 0 16,-14-14-16,0-1 16,7-2-16,-3-3 0,6-2 15,1 1-15,5-3 0,-2 0 16,5 1-16,-1-4 0,7 2 15,0-2-15,4 0 16,1-3-16,7-5 0,0-1 16,9-3-16,0 0 0,-3 5 15,0 1-15,1 4 16,-1-1-16,0 4 0,0 0 16,-2 5-16,-1-3 0,-4 5 15,2-2-15,-24 21 16,0 0-16,18-16 15,-1 1-15,-17 15 0,0 0 0,16-16 16,-3-2-16,-13 18 0,0 0 16,8-14-16,0-2 0</inkml:trace>
  <inkml:trace contextRef="#ctx0" brushRef="#br0" timeOffset="385731.6118">12459 10518 0,'0'0'0,"0"0"0,0 0 0,0 0 16,0 0-16,0 0 0,0 0 0,0 0 15,0 0-15,0 0 16,0 0-16,0 15 16,0-2-16,0 15 0,0-3 0,0 4 15,0-3-15,0 0 16,0-1-16,0-1 0,0-1 15,2 1-15,0-3 0,-2-21 16,0 0-16,2 24 0,-1 1 16,-1-25-16,0 0 31,4 22-31,-1 0 0,-3-22 16,0 0-16,6 21 0,-2 1 0,-4-22 0,0 0 31,0 0-31,0 0 0,0 0 15,0 0-15,4 16 0,0 0 16,-2-8-16,-2-1 16,2-5-16,-2-2 0,2 0 15,-2-2-15</inkml:trace>
  <inkml:trace contextRef="#ctx0" brushRef="#br0" timeOffset="386679.4332">12936 10646 0,'0'0'0,"0"0"16,0 0-16,0 0 0,0 0 15,0 0-15,0 0 0,0 0 16,0 0-16,0 0 16,0 0-16,0 0 0,0 0 15,-6-7-15,0-2 0,-4-4 16,-1-1-16,0 3 15,1-1-15,2 1 0,-1 2 16,3 2 0,-3-2-16,4 4 0,-3-1 0,3 1 0,-1-5 15,-1 4-15,2 1 0,1 1 16,0 0-16,2 3 16,-2-4-16,1 4 0,-1-4 15,-1 5-15,1-1 0,0 2 16,1 1-16,1 2 15,-2-1-15,2 0 0,-2 1 16,4 4-16,-2-2 0,2 5 16,-2-2-16,2 0 0,0 1 15,2 2-15,0 0 0,2 2 16,-2-1-16,4 2 16,-3-2-16,3 1 0,-2-1 15,4 1-15,0 0 31,0 4-31,-1-2 0,5 3 0,-2 0 16,-1 0-16,0 3 0,-3-2 16,-3 0-16,1 1 15,-2-1-15,-2 1 0,-2-1 16,0 1-16,0-2 16,-1 1-16,-3-1 0,0-2 15,0-1-15,-2-2 0,-1 0 16,9-14-16,0 0 15,-8 10-15,-1-2 0,9-8 16,0 0-16,-9 3 0,0 2 16,9-5-16,0 0 0,-11 0 15,2-2 1,1-7-16,0 0 0,4-5 0,0-1 16,4-3-16,0-2 0,6-4 15,-2 1-15,4-3 16,0 0-16,6 1 0,-3 0 15,4-1-15,1 1 0,1 1 16,-1-2-16,0 5 16,1-4-16,-1 9 0,-3-3 15,2 4-15,-1 1 0,-1 3 16,0 0-16,-2 1 16,0 1-16,0 3 0,-4 1 15,1 0-15,-1-1 0,-2 3 16,1-1-16</inkml:trace>
  <inkml:trace contextRef="#ctx0" brushRef="#br0" timeOffset="386991.9804">13199 11162 0,'0'0'0,"0"0"16,0 0-16,0 0 0,0 0 16,0 14-16,-2 1 0,0 6 15,-1 0-15</inkml:trace>
  <inkml:trace contextRef="#ctx0" brushRef="#br0" timeOffset="389338.3266">13606 10611 0,'0'0'0,"0"0"0,0 0 0,0 0 16,0 0-16,0 0 16,0 0-16,0 0 0,0 0 15,0 0-15,0 0 16,0 0-16,0 0 0,0 0 15,0 0-15,0 0 0,0 0 16,0 0-16,0 0 16,0 0-16,0 0 0,0 0 15,0 0-15,-2-8 0,-2 1 16,-4-9-16,-2-1 0,-1 7 16,-1-2-16,4 6 15,-1-1-15,0 2 0,1-1 16,0 1-16,1 1 0,-1 3 15,0-3-15,2 4 16,-2-2-16,1 4 0,-2 0 16,0 4-16,-1-2 15,0 4-15,0-1 0,3 7 16,-4-2-16,6 3 0,-1 0 16,2 0-16,1 1 0,3 2 15,-2-2-15,4 1 16,-2-1-16,1-3 0,1-2 15,4-2-15,0-1 0,2-2 32,0-2-32,1 0 0,2-2 15,-2-2-15,1-2 0,-1 0 16,0-2-16,0-3 0,-1 2 16,0-3-16,0 0 0,-1 0 15,1-2-15,-3-1 16,3-1-16,0 0 0,-3 1 15,1-1-15,1-2 16,-2 2-16,1-2 0,0 5 16,-1-2-16,1 4 0,-1-1 15,-2 4-15,1-2 0,0 4 16,-2-1-16,0 5 0,-2-1 16,0 7-16,0-2 15,-2 7-15,0 1 0,0 6 16,-2 0-16,1 9 0,-4-1 15,3 5-15,-2-2 0,-1 16 16,-1-3-16,0 7 16,0 0-16,3 1 0,-3-2 15,3-4-15,-1-3 16,4-10-16,0-2 0,2-7 16,0-2-16,0-22 0,0 0 15,0 0-15,0 0 0,4 11 16,-1 1-16,5-9 15,-2-3-15,1-10 0,-1-1 16,1-1-16,-4-1 0</inkml:trace>
  <inkml:trace contextRef="#ctx0" brushRef="#br0" timeOffset="389950.9238">13979 10189 0,'0'0'0,"0"0"31,0 0-31,-2 13 0,-2-1 15,-3 14-15,-3-1 16,1 4-16,-3 0 0,2 4 16,-2 0-16,1 14 0,-1-2 15,2 11-15,-2-1 0,4 2 16,-1-1-16,2 0 0,-2-3 16,7-6-16,0-3 15,4-3-15,0-5 0,5-6 16,-4 0-16,3-11 0,0-1 15,1-3-15,2-1 0,-9-14 16,0 0-16,11 10 16,0-2-16,2-4 0,-2-3 15,0-2-15,2-3 0,-2-2 16,2-2-16,-3-3 0,-1-1 16,2-4-16,-2-2 0,1-4 15,-3-1-15,0 2 0,-3-3 16,-3 5-16,-1-4 15,-1 4-15,-1-1 0,-2 4 16,-3-1-16,-2 3 0,-1 0 16,-2 2-16,-1-2 15,0 8-15,-3-5 0,3 7 16,-1-2-16,1 4 0,-1-1 31,14 3-31,0 0 0,-14 2 16,0-2-16,14 0 15,0 0-15,-7 3 0,-3 2 16,6-4-16,-1 1 0</inkml:trace>
  <inkml:trace contextRef="#ctx0" brushRef="#br0" timeOffset="390472.799">14382 10596 0,'0'0'16,"0"0"-16,0 0 0,0 0 15,0 0-15,0 0 0,0 0 16,0 0-16,0 0 16,-6 14-16,-2-1 0,-2 10 15,0-1-15,5 3 0,-1 2 16,4-3-16,-3 2 15,5 1-15,0-1 0,3 1 16,-1-4-16,4-2 16,-2-1-16,7-3 0,-1 1 15,4-5-15,-2 0 0,4-6 16,-1 0-16,3-5 0,-2-1 16,5-4-16,-1-4 0,2-2 15,-3-2-15,0-4 16,0-1-16,-1-4 0,1 1 15,-4 0-15,0-3 0,-6 0 16,-1 1-16,-3 1 16,2 0-16,-5 2 0,-2-1 15,-2 3-15,-1 0 0,-3 4 16,1 1-16,-3 3 16,1-2-16,-4 3 0,0-1 15,-3 0 1,-1 1-16,-1 1 0,-1-4 0,-3 5 15,2-3-15,0 3 0,1-2 16,1 3-16,-1-1 0,8 3 16,0 0-16</inkml:trace>
  <inkml:trace contextRef="#ctx0" brushRef="#br0" timeOffset="393373.0167">16201 10841 0,'0'0'0,"0"0"0,0 0 0,0 0 16,0 0-16,0 0 0,0 0 15,12-2-15,-2-2 16,12 0-16,-3-1 0,-3 4 15,-1-1-15,0 5 16,-4 2-16,-3 3 0,0-1 16,-4 11-1,-2-4-15,-4 8 0,0-1 0,-1 4 0,-4-3 16,1 4-16,-1-2 16,-1 2-16,0-3 0,8-23 15,0 0-15,0 0 0,0 0 16,-5 22-16,1-1 0,4-21 15,0 0-15,2 18 16,0-3-16,7-5 0,-1-2 16,3-7-16,2 2 0,2-6 15,-2 2-15,7-3 16,-2-2-16,2-2 0,2-2 16,0 3-16,-3-4 15,-19 11-15,0 0 0,20-7 16,1 0-16,-21 7 0,0 0 15,0 0-15,0 0 0,0 0 32,0 0-32,15-7 0,-1-1 15,-8 2-15,-1-1 0,-1-1 16,-2 0-16</inkml:trace>
  <inkml:trace contextRef="#ctx0" brushRef="#br0" timeOffset="393856.0498">16578 10713 0,'0'0'0,"0"0"15,0 0-15,12 0 0,-3-2 0,11-1 0,-1 3 16,3-3-16,0 1 15,-2 2-15,2-2 0,-3 2 0,-2-2 16,-1 6-16,-3-2 16,0 10-16,-4 0 0,-7 3 15,0 2-15,-4 2 16,0-2-16,-2 5 0,1 0 16,-3 1-16,-1-1 0,7-22 31,0 0-31,-3 22 0,-1-1 15,4-21-15,0 0 0,-2 20 16,0-2-16,2-18 16,0 0-16,6 11 0,-1 2 15,6-8-15,-2-1 16,3-1-16,0-3 0,1 0 0,1-3 16,1-1-16,0 0 0,-15 4 15,0 0-15,13-3 0,0-4 16,-13 7-16,0 0 15,0 0-15,0 0 0,0 0 16,0 0-16,12-4 0,1-1 16,-5 0-16,0-1 0</inkml:trace>
  <inkml:trace contextRef="#ctx0" brushRef="#br0" timeOffset="394081.3099">17178 11000 0,'0'0'0,"0"0"0,0 0 15,0 0-15,0 0 0,0 12 0,0-3 16,0 14-16,0-2 15,0-3-15,0-3 0,0-5 16,0 0-16</inkml:trace>
  <inkml:trace contextRef="#ctx0" brushRef="#br0" timeOffset="396404.5447">17572 10652 0,'0'0'0,"0"0"0,0 0 16,0 0-16,0 0 0,0 0 15,0 0-15,0 0 16,0 0-16,0 0 0,0 0 15,0 0-15,0 0 0,0 0 16,0 0-16,-2-8 16,-3 1-16,-3-7 0,1-2 15,-1 6-15,-2 0 0,4 6 16,0-1-16,3 3 16,-3-3-16,0 3 15,0 1-15,0 2 0,0-1 0,1 5 16,-1-3-16,1 3 0,0 0 15,1 5-15,-2-3 0,4 2 16,-1 2-16,1 1 16,0-1-16,2 1 0,-2-2 15,4 2-15,-2-2 0,2-1 16,0 0-16,1-2 0,-1-1 16,2-1-16,0 0 15,1-3-15,-1 0 0,5 0 16,-4-2-16,3-2 15,-2 0-15,2 0 0,-2-3 16,-1 3 0,1-2-16,0-3 0,-1 2 0,0-2 0,-1 2 15,0-1-15,0-3 16,1 2-16,-1 0 0,3 0 16,-2-1-16,2 5 0,-3-3 15,3 2-15,0 0 16,-1 2-16,-1-1 0,1 6 15,-2-3-15,1 4 16,0 0-16,-1 4 0,-2-1 16,0 7-16,-2-3 0,0 7 15,-2 0-15,2 9 0,0-1 16,0 3-16,-2 1 0,2-1 16,0 0-16,0 2 15,0-2-15,0-1 0,0 0 31,2-6-31,0 2 0,-2-24 0,0 0 16,3 24-16,-1-3 16,-2-21-16,0 0 0,6 21 15,-2 0-15,-4-21 16,0 0-16,0 0 0,0 0 16,6 15-16,-2 2 0,-2-14 15,0 1-15,-2-4 0,0 0 16</inkml:trace>
  <inkml:trace contextRef="#ctx0" brushRef="#br0" timeOffset="397019.502">17814 10658 0,'0'0'16,"0"0"-16,0 0 0,0 0 15,0 0-15,0 0 0,0 0 16,9 0-16,-1-2 16,10-2-16,-1 1 0,3-2 15,-3 2-15,1 1 16,-1 0-16,-3 0 0,-1 0 15,-1 4-15,-2 0 0,-5 5 16,-1 0-16,-4 10 16,0-1-16,-6 5 0,1 0 15,-3 2-15,1-4 0,-4 5 32,0-2-32,0-1 0,-2-1 15,13-20-15,0 0 0,0 0 16,0 0-16,0 0 15,0 0-15,-7 18 0,-1-4 16,3-1-16,0-2 0,3-4 16,0-4-16,4-1 15,-2 0-15,4-1 0,-2-1 16,4 0-16,0-1 0,3-3 16,-1 1-16,4-1 15,-2-2-15,4 2 0,-3-2 16,4 0-16,0 0 0,-15 6 15,0 0-15,16-6 16,-2 0-16,-14 6 0,0 0 0,0 0 16,0 0-16,15-4 15,1-2-15,-16 6 0,0 0 16,13-7-16,1 0 16,-2-4-16,-3-2 0,2 4 0,-2-2 15</inkml:trace>
  <inkml:trace contextRef="#ctx0" brushRef="#br0" timeOffset="397506.2724">18254 10574 0,'0'0'0,"0"0"0,0 0 16,0 0-16,0 0 16,0 0-16,0 0 0,0 0 15,0 0-15,0 12 0,0-1 16,0 14-16,0-4 0,2 3 15,0-4-15,4 1 16,-2 2-16,6-5 0,-2 0 16,3-5-16,-1 0 15,2 0-15,-3-3 0,3-3 16,-2-1-16,1-2 0,0 0 16,0-4-16,0 0 15,3-2-15,-2 0 0,1-5 16,-2 2-16,1-2 15,0-3-15,-1-2 0,-1 0 16,-2-1-16,0-2 0,-2 2 16,-1-2-16,-1-1 0,-1 0 15,-3 3-15,0-4 16,-5 4-16,1-3 0,1 5 16,-3-4-16,0 5 0,-1-1 15,-6 3-15,2-2 16,-1 4-16,-1-2 0,1 4 15,-1-2-15,2 4 0,-2 1 16,2 2-16,0-1 16,-2 4-16,2 0 0,2 4 15,-2-3-15,4 8 0,-3-3 16,3-2-16,2-1 0</inkml:trace>
  <inkml:trace contextRef="#ctx0" brushRef="#br0" timeOffset="399008.1147">15362 9543 0,'0'0'0,"0"0"0,0 0 16,-7 3-16,-2 0 0,-6 8 15,-3-1-15,3 5 0,-3-2 16,1 2-16,-1 1 0,-3 5 16,2 0-16,-4 4 0,-1 1 15,-7 9-15,0 0 16,-4 6-16,-2 0 0,5 0 16,-2 1-16,7-3 0,0 0 15,5-9-15,1-1 16,21-29-16,0 0 0,-14 22 15,-1-1-15,15-21 0,0 0 16,0 0-16,0 0 0,0 0 16,0 0-16,-6 10 15,-2-2-15,6-12 0,-2 0 16,4-1-16,-3-1 16</inkml:trace>
  <inkml:trace contextRef="#ctx0" brushRef="#br0" timeOffset="399373.8241">14789 9945 0,'0'0'16,"0"0"-16,0 0 0,0 0 16,0 0-16,0 0 0,0 0 0,0 13 15,-2 2-15,-1 10 16,-1 1-16,0-1 0,0 2 15,2-3-15,0 2 0,2-3 16,0 0-16,4-5 0,-2 3 16,-2-21-16,0 0 0,6 18 15,-1-1-15,-5-17 32,0 0-32,15 12 0,-3 0 15,-12-12-15,0 0 0,20 5 16,-3-1-1,1-2-15,-3-2 0,5-2 0,-2 1 16,1-3-16,0 0 0,3 1 16,-1-1-16,4 2 0,-4-1 15,-21 3-15,0 0 0,19-5 16,-1-1-16</inkml:trace>
  <inkml:trace contextRef="#ctx0" brushRef="#br0" timeOffset="400403.7512">19434 9535 0,'0'0'0,"0"0"0,0 0 0,0 0 15,0 0-15,0 0 16,0 0-16,0 0 0,0 0 16,0 0-16,0 0 0,-6 4 15,-2-3-15,-10 11 16,1-1-16,-1 11 0,-1-4 15,0 7-15,-1-4 16,0 8-16,-2-1 0,-5 10 16,-3 0-16,-3 8 0,0-1 15,4 0-15,-2 0 16,2-1-16,0-2 0,5-4 16,-1-1-16,6-6 0,-3 1 15,9-5-15,-3-1 16,8-8-16,-2-1 0,10-17 15,0 0-15,-6 15 0,1 2 16,5-17-16,0 0 16,0 0-16,0 0 0,0 0 15,0 0-15,-4 14 0,-2-3 16,6-5-16,-2 0 16,2-4-16,0-2 0,0-4 15,-2-2-15,1 0 0,-1-1 16</inkml:trace>
  <inkml:trace contextRef="#ctx0" brushRef="#br0" timeOffset="400867.5559">18822 10094 0,'0'0'0,"0"0"0,0 0 15,0 0-15,0 0 0,0 0 16,0 0-16,0 12 0,0 0 16,0 14-16,0-3 0,0 0 15,0 1-15,0-1 16,0 0-16,0-2 0,0-1 16,0-3-16,0 1 0,0-18 15,0 0-15,2 16 16,0 0-16,-2-16 0,0 0 15,6 11-15,-2 0 0,7-4 16,3-1-16,1-6 0,-2-2 16,3 1-16,-1-3 15,1-2-15,-1 1 0,1-1 16,1-1-16,-17 7 16,0 0-16,18-9 0,0 0 15,-1 1-15,1 0 0,-18 8 31,0 0-31,18-8 0,0 1 0,-18 7 0,0 0 16,20-8-16,-3-2 0,1-1 16,-3 0-16,-2 2 0,-2-4 15</inkml:trace>
  <inkml:trace contextRef="#ctx0" brushRef="#br0" timeOffset="404626.3868">6283 16670 0,'2'-9'0,"-13"46"0,5-17 0,-2 3 16,0 1 0,2 1-16,1-1 0,1-1 15,-3 1-15,4 0 0,-1-1 16,4-23-16,0 0 15,0 17 1,-2 1-16,4-9 0,-2-3 0,2-10 16,0-1-16,1-7 0,-1-1 0,5-6 15,-1-1-15,5-8 16,-1-1-16,4 1 0,-1 1 16,2 6-16,-4 3 15,0 4-15,-4 0 0,-1 6 16,0 0-16,-5 6 15,1 1-15,0 8 0,1-1 16,-3 10-16,-3-1 0,3 6 16,-2 2-16,2 8 0,-2 0 15,2-31-15,0 0 0,-1 33 16,-1-1-16</inkml:trace>
  <inkml:trace contextRef="#ctx0" brushRef="#br0" timeOffset="406200.3175">10340 9849 0,'0'0'0,"0"11"15,-2-4-15,-2 19 0,-3-1 0,0 14 16,-3 0-16,1 18 0,-2 0 15,0 16-15,-3-3 0,2 15 16,-1-2-16,5-5 16,-2-1-16,7-10 0,-3-2 15,2-12-15,-3 0 0,7-14 16,-1-2-16,1-9 16,0-3-16,0-25 0,0 0 31,0 14-31,0-3 0,-2-12 15,0-1-15,0-6 0,-2 0 16</inkml:trace>
  <inkml:trace contextRef="#ctx0" brushRef="#br0" timeOffset="406544.3471">10270 9985 0,'0'0'0,"11"9"0,-2-1 15,11 14-15,0-3 0,4 14 16,-1-4-16,9 19 16,-1 0-16,4 18 0,0-1 15,-2 8-15,0-3 0,-8-6 16,-2-2-16,-5-9 15,-1-2-15,-1-12 0,-2-2 16,-2-8-16,-3-4 0,-3-7 16,0-3-16,-6-15 15,0 0-15,0 0 0,0 0 16,-2 12-16,0 0 0,-8-12 16,1 0-16,-5-8 15,-1 0-15,-9-4 16,-2-6-16,3 5 0,-3-3 0</inkml:trace>
  <inkml:trace contextRef="#ctx0" brushRef="#br0" timeOffset="406720.3984">10259 10618 0,'0'0'0,"0"0"0,0 0 16,0 0-16,0 0 0,14-6 15,0 1-15,11-6 16,1-2-16,8 1 0,-1-1 0,13-4 15,1-3-15,1 0 16,-1 0-16,-47 20 0,0 0 16,31-18-16,-1-1 0</inkml:trace>
  <inkml:trace contextRef="#ctx0" brushRef="#br0" timeOffset="407991.3824">767 6471 0,'0'0'0,"0"0"0,0 0 0,0 0 15,0 0 1,0 0-16,0 0 0,0 18 15,-1-3-15,-2 21 0,1-1 16,-2 16-16,2 0 16,-4 6-16,2 0 0,2 4 15,-2 0-15,-1 1 0,-1-1 16,0 5-16,-4-2 0,6-5 16,0-1-16,4-14 0,-5 1 15,4-5-15,-2-3 16,6-8-16,-3 1 0,1-10 15,-1-1-15,2-1 0,1 0 16,-3-18-16,0 0 16,0 0-16,0 0 0,0 19 15,0-1-15</inkml:trace>
  <inkml:trace contextRef="#ctx0" brushRef="#br0" timeOffset="408393.2898">914 6518 0,'0'0'0,"0"0"0,0 0 15,12 10-15,0 0 0,5 8 32,2-3-32,2 6 0,2 2 15,-1 6-15,2-2 0,10 14 16,-1-1-16,5 12 0,3 0 16,-5 2-16,0-1 0,-5-3 15,0-3 1,-7-8-16,-4 0 0,-2-9 0,0-1 15,-2-5-15,-2-3 0,-2-3 16,-3-2-16,1-3 16,0 0-16,-10-13 0,0 0 15,0 0-15,0 0 0,4 9 16,-2-2-16,-5-4 16,-4-3-16,-1-3 0,0 0 0</inkml:trace>
  <inkml:trace contextRef="#ctx0" brushRef="#br0" timeOffset="408726.2456">775 7193 0,'0'0'0,"0"0"15,0 0-15,13-2 0,0-1 16,14-7-16,-3 0 0,3-4 16,1 0-16,3 1 15,0-1-15,12-4 0,-2-1 16,1-3-16,2 1 0,-10 2 16,0 0-16,-9 5 15,-1 0-15,-7 7 0,-1-3 16,-16 10-16,0 0 0,0 0 15,0 0-15,0 0 16,0 0-16,17-4 0,-3 0 16</inkml:trace>
  <inkml:trace contextRef="#ctx0" brushRef="#br0" timeOffset="409570.121">1036 12198 0,'0'0'0,"0"0"0,0 0 15,0 0-15,0 0 0,6 8 16,0 0-16,6 8 0,-2-3 16,1 13-16,1-1 15,2 11 1,1-2-16,2 18 0,-2-1 0,4 20 0,1-2 15,2 6-15,0-3 16,-4-9-16,-4 0 0,2-10 16,-2 0-16,-2-9 15,-3 1-15,1-9 0,-2 0 0,1-6 16,-3-3-16,-6-27 16,0 0-16,0 0 0,0 0 15,0 0-15,0 0 0,2 7 16,-2 0-16,-2-9 15,-1-3-15</inkml:trace>
  <inkml:trace contextRef="#ctx0" brushRef="#br0" timeOffset="410396.298">1161 12180 0,'-12'13'0,"56"-65"16,-23 26-16,2-1 16,1-2-16,6-7 0,2 1 15,6-4-15,0 0 0,2 7 16,-4 0-16,-1 11 0,0-3 15,-5 12-15,-1-1 0,-5 9 16,-2 0-16,-5 8 16,1 0-16,-3 6 0,0-3 31,-6 10-31,0-2 0,-4 11 16,-1-1-16,-5 9 0,-2-3 15,-6 18-15,-3-2 0,-8 13 16,-1-2-16,-7 8 0,0-2 15,-2 2-15,-4 1 0,3-12 32,-1-2-32,7-9 0,-3-3 0,8-9 0,1-3 15,4-10-15,0 1 0,15-20 16,0 0-16,0 0 0,0 0 16,-10 8-16,0 0 15,9-6-15,-2-2 0,4-2 16,-1-2-16,7-4 0,-1-2 15,4-4-15,0-1 16,7-7-16,-2-2 0,8 1 16,-5-1-16,8 1 0,-1-2 31,12-3-31,-3-2 0,10 3 16,-1-1-16,3 7 0,-4-1 15,-5 8 1,1 0-16,-8 11 0,-1-2 0,-6 8 15,-1-3-15,-3 5 0,1 1 16,-2 4-16,-3 0 0,0 5 16,-3 0-16,-2 6 15,-2 1-15,-3 5 0,-2-1 16,-6 7-16,1 1 0,-7 11 16,-1-2-16,-7 11 15,-3 0-15,-5 1 0,-1 0 16,-2 2-16,-4 0 0,-1-4 15,-2-2-15,-3-2 0,-1-2 16,0-5-16,1-1 0,-1-6 16,2 1-16,0-7 15,-3-1-15,7-7 0,0 1 16,4-5-16,-1-2 0,6-4 16,-2-1-16,11-6 0,-1-1 15</inkml:trace>
  <inkml:trace contextRef="#ctx0" brushRef="#br0" timeOffset="413773.4947">5161 17284 0,'0'0'0,"0"0"0,0 0 16,4 7-16,-3 1 0,13 8 0,-2 0 16,5-1-1,1 1-15,0 2 0,0-1 0,4 5 16,-2-1 0,4 7-16,0-3 0,9 13 15,-2-3-15,5 8 0,-3-1 16,0-1-16,0 0 0,-3-1 15,-1-1-15,-5-10 0,-3 0 16,-3-5-16,0-2 16,-18-22-16,0 0 0,0 0 15,0 0-15,12 14 0,0-3 16,-12-11-16,0 0 16,0 0-16,0 0 0,9 7 15,1-3-15,-10-4 0,0 0 16,8-4-1,-2-3-15,-4-3 0,0-1 0,-2-5 0,0-2 16,-2-7-16,-2-3 0,0-1 31,-2-2-31,0-4 0,0 1 16,-1-14-16,-4 0 0,2-7 16,-2 0-16,0 1 15,2 1-15,0 8 0,2-2 16,2 14-16,1 0 0,4 33 15,0 0-15,-2-28 0,-2 0 16,4 28-16,0 0 0,0 0 16,0 0-16,2-19 15,0-1-15,-2 20 0,0 0 16,6-14 0,-1-1-16,0 7 0,-1 0 0,2 6 0,-3 1 15</inkml:trace>
  <inkml:trace contextRef="#ctx0" brushRef="#br0" timeOffset="414039.8863">6225 17769 0,'0'0'15,"0"0"-15,0 0 0,0 0 16,0 0-16,0 0 0,0 0 16,0 0-16,0 0 0,0 0 15,0 0-15</inkml:trace>
  <inkml:trace contextRef="#ctx0" brushRef="#br0" timeOffset="414839.371">6782 17069 0,'12'0'0,"-59"-4"0,20 2 0,5 1 15,-4-2-15,0 6 16,1-3-16,1 3 0,2 1 16,-2 8-16,0-2 15,5 5 1,0-1-16,3 2 0,1 0 0,3 2 0,1 3 15,3 0-15,-1 2 16,4 1-16,1 1 0,6-1 16,-2-1-16,7 0 15,-4-2-15,7-1 0,-1-2 16,6-2-16,-4-1 0,7-3 16,-1 0-16,6-2 15,-4-2-15,4-1 0,1-1 16,3 0-16,-1 0 0,1-2 15,1-2-15,1 0 16,-2 1-16,1-2 0,-1-1 16,1 0-16,-3 0 0,-25 0 15,0 0-15,26 2 16,-1-2-16,-25 0 0,0 0 16,19 4-16,2 0 0,-10 6 15,2 0-15,-10 1 16,-1 0-16,-4 2 0,0-1 15,-3 1-15,-4 1 0,0 2 16,-1-3-16,-5 5 0,0-2 16,-1 0-16,1-2 15,15-14-15,0 0 0,-16 13 16,1-1-16,15-12 0,0 0 16,0 0-16,0 0 15,-16 10-15,-1-3 0,4-2 16,0-3-16,7-4 0,-2-3 15,4-2-15,-2-1 16,3-1-16,-1 2 0</inkml:trace>
  <inkml:trace contextRef="#ctx0" brushRef="#br0" timeOffset="415125.7431">7279 17478 0,'0'0'0,"0"0"0,0 0 16,0 0-16,0 0 0,0 0 15,0 0-15,0 0 16,0 0-16,0 0 0,0 0 16,0 0-16,0 0 15,0 0-15,0 0 0,0 0 16,0 0-16</inkml:trace>
  <inkml:trace contextRef="#ctx0" brushRef="#br0" timeOffset="416147.183">7615 16740 0,'0'0'0,"0"0"0,0 0 0,0 0 15,0 0-15,0 0 16,0 0-16,-10-3 0,1 0 16,-12-1-16,1-1 0,1 2 15,0-3-15,2 0 16,-3-2-16,5 2 0,-3-2 16,3 5-16,0-3 15,2 4-15,-1-2 0,3 4 16,-5 0-16,3 2 0,-1 0 15,1 6-15,-2-3 16,4 7-16,-2-1 0,1 12 16,0-4-16,5 7 0,-2-3 15,7 7-15,-1-3 0,4 5 16,-1-3-16,6 1 16,1-1-16,2-1 0,1-1 15,4-1-15,-1-2 0,5-4 16,-3 3-16,5-6 15,-2 0-15,4 0 0,0-2 16,1-4-16,-2 0 0,3-4 16,-3 2-16,3-6 15,-3 1-15,2-4 0,0 0 16,-2-2 0,1-1-16,-1-3 0,-2-3 0,3 0 15,-2-3-15,-3 0 0,-1-1 16,-3 1-16,1-2 0,-14 14 15,0 0-15,0 0 16,0 0-16,0 0 0,0 0 16,13-12-16,-4 0 0,-2 6 15,-3 0-15,-4 6 16,0 0-16,2-1 0,-2-1 16,0 2-16,-2-3 0</inkml:trace>
  <inkml:trace contextRef="#ctx0" brushRef="#br0" timeOffset="416716.4982">8039 16506 0,'-4'-16'0,"22"80"0,-9-32 15,6 12-15,1-1 0,0 8 16,0-2-16,2 2 15,-1-2-15,-1-2 0,-1 1 0,-4-7 32,1 0-32,1-4 0,-3-2 15,-2-5-15,-1-2 0,-1-9 16,-2-1-16,-4-18 16,0 0-16,0 0 0,0 0 15,2 13-15,-2-1 0,-4-12 16,0 0-16,-3-9 15,-1-1-15,-4-8 0,-1-1 16,-1-5-16,1 0 0</inkml:trace>
  <inkml:trace contextRef="#ctx0" brushRef="#br0" timeOffset="417374.221">8058 16645 0,'0'0'0,"0"0"0,0 0 0,0 0 15,0 0 1,0 0-16,0 0 0,10-2 0,-3-1 16,13-6-16,0 0 0,-3-1 15,1-2-15,1 2 0,-1 0 16,4 0-16,-2-1 0,-20 11 16,0 0-16,23-8 15,-1-2-15,-22 10 0,0 0 16,21-1-16,1-2 0,-6 9 15,-1-2-15,-9 5 16,0 2-16,-4 0 0,-2 1 16,-2 4-16,-3 0 0,2-1 15,-1 0-15,-2 2 16,1-3-16,-3-1 0,-1-2 16,4 0-16,-3-4 0,3 2 0,-4-2 31,5-1-31,-1-1 0,1 0 15,-2-1-15,4-2 16,0 0-16,2 0 0,0-2 16,2 0-16,0 0 0,4-2 15,-1 0-15,3 0 16,1-2-16,4 2 0,-2-2 16,5 0-16,-3-2 0,7 5 15,-2-3-15,5 4 0,0-2 16,0 5-1,-1 1-15,1 2 0,-2-1 0,-1 6 16,-1-1-16,-1 5 16,-3-1-16,-2 4 0,-2-2 15,-3 3-15,-2-1 0,-4 3 16,1 2-16,-8-3 16,0 2-16,-2 0 0,-1-1 15,-1 1-15,-3-1 0,-2-4 16,0 0-16,1-1 15,0-2-15,-3-1 0,0 1 16,0-2-16,-2-2 0,1 0 16,-1-3-16,0-2 15,-1-2-15,1-5 0,1 1 16,2-4-16,0 0 0</inkml:trace>
  <inkml:trace contextRef="#ctx0" brushRef="#br0" timeOffset="418527.4894">8198 16237 0,'0'0'0,"0"0"16,0 0-16,0 0 16,0 0-16,-9 0 0,0 0 15,-13 1-15,0 1 0,3 4 16,-1-2-16,0 6 15,0 0-15,4 1 0,-1-1 16,4 0-16,-1 0 0,4 1 16,0-4-16,10-7 15,0 0-15,-7 8 16,-1-1-16,8-7 0,0 0 16,-7 11-16,2-1 0,3 3 15,-2-1-15,6 2 0,-2 0 16,6 2-16,-3 1 15,8 4-15,-2 1 0,5 6 16,-2-1-16,4 7 0,0-2 16,6 18-16,-3-3 15,6 18-15,1-1 0,-1 6 16,-1-2-16,-3-2 0,0-2 16,-5-14-16,-1 2 15,-4-13-15,1 1 0,-2-13 0,-1 0 16,0-9-16,-4-2 15,-5-16-15,0 0 0,8 13 0,-2 0 16,-6-13-16,0 0 0,9 9 16,0-2-16,0 0 15,-1-3-15,4-2 0,-1 0 16,1-2-16,0 0 0,1-2 16,1 0-16,2-2 15,1-3-15,0 0 0,1-2 16,5-4-16,0 0 0,0-1 31,-1 0-31,2 1 0,-3-4 16,1 5-1,0-5-15,-3 4 0,1-3 0,-2 2 16,-1 1-16,-1-2 16,-1 1-16,-3 3 0,0-3 15,-1 1-15,0-1 0,-4 0 16,-1-2-16,-3 4 0,1-1 15,-4 0-15,0-3 0,-2 2 16,-1-4-16,-1-3 16,-2-3-16,-1 0 0,-2-2 0,0 0 15,-1-3-15,-2-2 16,-1-2-16,-5-12 0,-1-3 16,-1-6-16,-2-4 15,1-2-15,0-1 16,2 0-16,0 0 0,3 12 0,1-3 15,2 15-15,0-2 0,4 14 16,-2 0-16,4 10 16,-1 0-16,-2 5 0,-2-2 15,3 6-15,-2-1 0,2 2 16,0-1-16,-4 5 0,0-3 16,-2 4-16,0 0 15,-3 4-15,1-1 0,-7 6 16,0-2-16,2 4 0,-2 2 15,2 5-15,-1-2 16,1-2-16,0 3 0,2-2 16,0-1-16,2 2 0,0-1 15,2-1-15,-2-1 16,5-5-16,-3-2 0,5-1 0,-2-1 16</inkml:trace>
  <inkml:trace contextRef="#ctx0" brushRef="#br0" timeOffset="425220.7676">12386 16449 0,'0'0'0,"0"0"0,0 0 0,0 0 16,0 0-16,4 13 16,-1 1-16,8 16 0,-1-3 31,4 2-31,-3-1 0,0 0 15,2-1-15,1 5 0,0-3 16,1 8-16,-1-1 0,0-1 16,0 0-1,-3-5-15,1-3 0,-4-5 0,0-2 16,-8-20-16,0 0 0,7 17 16,1-1-16,-8-16 15,0 0-15,8 18 0,0-2 16,-8-16-16,0 0 0,7 11 15,-1 1-15,0-8 0,-2-1 16,-2-8-16,0-1 0,-2-2 16,0 0-16</inkml:trace>
  <inkml:trace contextRef="#ctx0" brushRef="#br0" timeOffset="426107.3194">13124 16592 0,'0'0'0,"0"0"0,0 0 31,0 0-31,0 0 0,0 0 0,0 0 0,0 0 0,0 0 16,0 0-16,0 0 0,-10-2 31,0-2-31,-10-4 0,0 0 16,3-1-16,-1-1 0,3 2 15,-3-2-15,3 0 16,-3-1-16,0 3 0,1-2 15,-3 2-15,0-2 0,0 4 16,1-2-16,0 5 16,-1-4-16,3 6 0,-3-3 15,20 4-15,0 0 0,-16 2 16,1-2-16,15 0 0,0 0 16,-10 6-16,-2 0 15,12-6-15,0 0 0,-4 9 16,0-1-16,6 6 15,0-2-15,6 2 0,-3-1 16,8 3-16,-2-1 0,7 6 16,-1-4-16,3 2 0,0 2 15,2-2-15,0 1 16,3 1-16,-3-1 0,0 1 0,0 1 16,0 0-16,-3-3 0,1 2 15,-2 1-15,-3 0 16,1 0-16,-16-22 0,0 0 15,11 21-15,0 1 0,-11-22 16,0 0-16,9 21 0,-2 1 16,-7-4-16,0-1 15,0-17-15,0 0 0,-5 16 32,-2-2-32,0-6 0,-3-2 15,3-3-15,-4 0 0,2-3 16,-1-3-16,0-4 0,-1 0 15,3-6-15,-2 1 0,2-3 16,0-3-16,5-4 0,-3-2 16,4 2-16,-3-3 0,5 0 15,0-1-15,5 3 0,-1-3 16,3 5-16,-1-1 16,4 2-16,-2-1 0,3 5 15,-1-1-15,2 3 0,0-2 16,2 6-16,-1-2 15,0 6 1,2-1-16,-3 2 0,-2 0 16,0 3-16,-3-2 0,1 2 15,-2-2-15</inkml:trace>
  <inkml:trace contextRef="#ctx0" brushRef="#br0" timeOffset="426341.8873">13512 16962 0,'0'0'16,"0"0"-16,0 0 0,0 0 15,0 0-15,0 0 0,0 0 16,0 0-16,0 0 0,0 0 16,0 0-16</inkml:trace>
  <inkml:trace contextRef="#ctx0" brushRef="#br0" timeOffset="427327.3361">14002 16370 0,'0'0'0,"0"0"15,0 0-15,0 0 0,0 0 0,-10-2 16,1-1-16,-10-3 16,-4-1-16,3 2 0,1-4 15,3 4-15,-2-3 16,5 5-16,-2-3 0,2 1 16,0 1-16,3 2 0,0-1 15,-1 6-15,-1-3 16,2 4-16,-1 0 0,1 5 15,1-4-15,3 6 0,-1 0 16,2 2-16,-1-1 0,4 2 16,0-1-16,4-2 0,-2 0 15,6-1-15,-2 0 16,2-1-16,0 0 0,2-2 16,-3-1-16,7 0 0,-5-2 15,3-2-15,0 0 16,2-2-16,-1-2 0,1 0 15,-2 0-15,3-2 0,-1-2 16,-1 1-16,2-1 16,-2-3-16,-1 1 0,2 1 15,-3-3 1,1 2-16,0 1 0,0 1 0,-3-3 16,2 6-16,-3-3 0,2 4 15,-2-2-15,-1 2 16,1 0-16,1 2 0,-4-2 15,3 4-15,-2 0 0,1 2 16,1 0-16,1 2 16,-3 1-16,-1-1 0,1 2 15,0 4-15,-2-1 0,2 6 16,-3-2-16,1 7 16,1-2-16,-1 8 0,0-1 15,-2 0-15,0-2 0,2 3 16,-2-2-16,0-1 0,0 1 15,2-1-15,0-1 16,0-1-16,-2-1 0,0-22 16,0 0-16,1 22 0,-1-1 15,2 1-15,-2 0 16,0-22-16,0 0 0,2 19 16,0 0-16,-2-19 0,0 0 15,2 12-15,0 1 0,0-12 16,0-1-16,1-1 15,-3-2-15</inkml:trace>
  <inkml:trace contextRef="#ctx0" brushRef="#br0" timeOffset="427993.7452">14360 16143 0,'0'0'0,"0"0"0,0 0 15,0 0-15,0 0 0,-2 7 0,-2 0 16,-2 14-16,-1-4 0,-1 7 15,0-3-15,4 6 16,-2-3-16,5 7 0,-1-3 16,5 8-16,-1-3 0,4 10 31,-2 1-31,4 1 0,0-2 16,1-6-16,1 1 0,0-7 15,0-1-15,0-8 16,0 1-16,2-4 0,-3-1 15,4 0-15,-4-1 0,5-1 16,-1-2-16,2 0 16,-2-3-16,-13-11 0,0 0 15,13 9-15,1-1 0,-2-7 16,0-1-16,-3-1 0,-1-4 16,-1-1-16,2 0 0,-1-2 15,-3-1-15,0-3 0,-1 0 16,-4 12-16,0 0 0,2-12 15,-2-1-15,0 13 16,0 0-16,-2-14 0,-2-1 16,-5 2-16,2 0 0,-4 2 15,2 0-15,-2 3 0,-4-2 16,4 5-16,-3-3 0,14 8 16,0 0-16,-13-4 15,-2-2-15,15 6 0,0 0 16,0 0-16,0 0 0,-15-2 15,2-1-15,13 3 16,0 0-16,0 0 0,0 0 16,-10 0-16,-2-1 0,7 1 15,-1-2-15</inkml:trace>
  <inkml:trace contextRef="#ctx0" brushRef="#br0" timeOffset="428565.1894">14789 16488 0,'0'0'0,"0"0"0,0 0 15,0 0-15,0 0 0,0 0 16,0 0-16,0 0 15,0 0-15,0 0 16,0 0-16,0 12 0,0-3 16,0 13-16,0-2 0,4 3 15,-1 1-15,4 2 0,-1-3 16,4 0-16,1 1 0,0-5 16,1-1-16,2-2 15,-3-2-15,3 0 0,0-2 16,2-3-16,-3-1 0,3-5 15,-3 2-15,0-3 16,2-2-16,-4-2 0,1 1 16,1-4-16,-2-1 0,1-4 31,-2 1-31,2-5 16,-3-1-16,1-3 0,-1-4 15,-2-2-15,-1-1 0,-3 2 16,-1-4-16,0 6 0,-2-3 15,0 5-15,-2-1 16,-3 4-16,-1 1 0,-4 3 16,0-2-16,1 7 0,-2-2 15,-2 4-15,0-2 0,-3 6 16,-3-4-16,0 5 16,-3-1-16,2 2 0,-1 2 15,2 0-15,-1 0 0,3-1 16,-1 0-16,3-1 15,-2-1-15,5 0 0,1 0 0</inkml:trace>
  <inkml:trace contextRef="#ctx0" brushRef="#br0" timeOffset="431421.8698">17758 16693 0,'0'0'0,"0"0"0,0 0 0,0 0 16,0 0-16,0 0 16,0 0-16,0 0 0,0 0 15,0 0-15,0 0 0,0 0 16,0 0-16,0 0 0,0 0 15,0 0-15,0 0 16,9-3-16,1 0 0,11-7 16,-2 0-16,0-2 15,-1 0-15,1 5 16,-1-4-16,2 5 0,-3-1 0,3 2 16,0 2-16,-1 3 15,0-2-15,-4 4 0,1 0 16,-3 4-16,1-3 0,-4 6 15,-1-3-15,0 4 16,-2-1-16,1 3 0,-3 0 16,-1 3-16,-2 1 0,-2 2 15,0-3-15,-2 5 0,0 0 16,-3-1-16,-1 2 0,-2-2 16,0-3-16,0 2 15,1 0-15,-3-1 0,-2-2 16,3-1-16,-3-1 0,2-2 15,-1 0 1,-1-1-16,1-2 0,11-8 0,0 0 31,-12 10-31,0-2 0,12-8 16,0 0-16,0 0 16,0 0-16,0 0 0,0 0 15,-9 7-15,-3-1 0,12-6 16,0 0-16,0 0 15,0 0-15,-6 4 0,-2 0 16,8-4-16,0 0 0,-2 2 16,-1 0-16,6-2 15,-1-2-15,4 2 0,0-2 16,4 0-16,-1-2 0,4 2 16,-2-1-16,4-1 15,0-1-15,3 4 16,-3-3-16,5 0 0,-3-2 0,-17 6 15,0 0-15,22-1 16,0-4-16,-22 5 0,0 0 16,22 0-16,0-2 0,-22 2 15,0 0-15,22 0 0,-3 0 16,-19 0-16,0 0 0,0 0 16,0 0-16,0 0 15,0 0-15,17-2 0,-2-2 16,-5 2-16,-2-3 0</inkml:trace>
  <inkml:trace contextRef="#ctx0" brushRef="#br0" timeOffset="432192.2707">18286 16598 0,'0'0'0,"9"-2"0,0-2 0,11-2 0,0 0 16,-1-2-16,1 1 0,-2 1 15,-3-2-15,2 6 16,-4-2-16,2 4 0,-4-2 16,0 4-16,0-2 0,-2 2 15,1-2-15,0 7 16,-2-5-16,-1 7 0,-1-2 16,-2 5-16,0 0 0,-2 1 15,0 0-15,-2 2 16,0 0-16,-2-2 0,-3-1 15,2 1-15,-3-1 0,2-1 16,-1 0-16,-1-1 16,-3-1-16,2 0 0,-3 2 15,3-4-15,-2 2 0,2-3 16,-1-1-16,1-1 16,-2 0-16,3 0 0,1 0 15,1-3-15,0 3 0,0-3 16,-1 1-16,3 1 15,0-3-15,2 0 0,0 0 16,2 0-16,-2-3 0,3 3 31,1-2-31,2 2 16,0-1-16,3-3 0,-1 3 16,4-1-16,-1-2 0,5 2 15,-2 0 1,4 2-16,-3-2 0,6 2 0,-1 0 15,-20 0-15,0 0 0,23 2 16,-1-2-16,1 2 0,-3 0 16,-20-2-16,0 0 0,22 4 15,-2-2-15,-20-2 16,0 0-16,0 0 0,0 0 16,15 6-16,1 0 0,-16-6 15,0 0-15,11 6 16,0-2-16,-7-4 0,-1-3 15,-1 2-15,-2-3 0</inkml:trace>
  <inkml:trace contextRef="#ctx0" brushRef="#br0" timeOffset="432476.4973">19048 16747 0,'0'0'0,"0"0"16,0 0-1,0 0-15,0 0 0,0 0 0,0 0 0,0 0 16,0 0-16,2 14 16,0-2-16,1 11 0,1 1 15,0-4-15,1-3 0,-2-7 16,2 0-16,1-10 15,0 0-15,1-7 0,1 0 16,-2-4-16,-2 0 0,-2 4 16,0-3-16</inkml:trace>
  <inkml:trace contextRef="#ctx0" brushRef="#br0" timeOffset="433428.2331">19349 16456 0,'0'0'0,"0"0"0,0 0 15,-5-5-15,-3-2 0,-3 0 16,-1-3-16,2 6 15,1-1-15,-2 2 0,-1 0 0,3 3 16,-4-3-16,4 6 16,-4-1-16,6 2 0,-3 0 15,5 1-15,-4 1 16,4 2-16,-1-2 0,4 3 16,-2 0-16,4 0 0,-2 1 31,4 2-31,-2-2 0,4-1 0,-2-1 0,2 0 15,-1 1-15,4-4 16,-3 1-16,3-1 0,-1 1 16,2 0-16,0-2 31,2 0-31,-1-2 0,2 0 0,-2-2 0,3 0 0,-1-2 16,0-2-16,-1 0 0,0-1 31,-1-4-31,1 2 0,0-1 0,0-2 0,-3 1 31,1-1-31,0 0 0,0 2 0,-2-2 0,-1 2 31,-1 0-31,3 2 0,-4 0 16,1 2-16,0-1 0,-2 2 16,0 0-16,0 0 15,0-1-15,-1 4 16,1 0-16,0 3 0,0-2 0,1 5 15,-1-1-15,2 5 16,-2-1-16,1 5 0,-1 0 16,2 5-16,0 0 0,0 8 15,-1-2-15,4 2 16,-3 1-16,2 1 0,-2 1 16,0 0-16,0-3 0,0 3 15,0-3-15,0 2 0,0 1 16,0-5-16,-1 1 15,-1-2-15,0-2 0,-2-22 16,0 0-16,4 23 0,-2-1 16,-2-22-16,0 0 0,0 0 15,0 0-15,3 17 0,-1 1 16,-2-18-16,0 0 0,0 6 16,-2 0-16,2-10 15,-3 0-15,1-8 0,-2 0 16,2 0-16,-2-1 0</inkml:trace>
  <inkml:trace contextRef="#ctx0" brushRef="#br0" timeOffset="434234.3209">19622 16480 0,'0'0'0,"0"0"16,0 0-16,0 0 16,0 0-16,0 0 0,0 0 15,0 0-15,0 0 0,0 0 16,0 0-16,12-2 15,-2-2-15,9 0 0,-2 1 16,1 1-16,-1-2 0,-1 2 16,-3-1-16,1 2 15,-1-2-15,0 6 0,-2-3 16,-3 4-16,-1-1 0,0 3 16,-2 0-16,-1 8 0,-2 0 31,-2 2-31,0-1 0,-2 1 15,-2-3-15,1 1 0,-1 0 16,-3 2-16,0-3 16,1 1-16,-2 0 0,0 0 15,0-2-15,1 0 16,-3-3-16,2 1 0,0-2 16,1 0-16,-1-3 0,1 1 15,0 0-15,0-2 16,2 0-16,-2 0 0,1-1 15,2 0-15,-1-1 0,1 0 16,0-2-16,2 0 16,-1 0-16,3 2 0,-3-2 15,6 0-15,-3 0 0,1 0 16,-1-2-16,4 2 0,-2-2 16,4 2-16,-2-2 15,3-1-15,2 2 0,1-1 16,0 0-16,2 2 15,-1-2-15,2 0 0,2-1 16,-15 3-16,0 0 0,15-3 16,1 0-16,-16 3 15,0 0-15,20 0 0,-3-3 16,-17 3-16,0 0 0,0 0 16,0 0-16,0 0 0,0 0 15,20-1-15,-2-1 16,-18 2-16,0 0 0,15-3 15,-2 2-15,-13 1 16,0 0-16,8-8 0,-2-1 16,-1-2-16,-1 0 15,-2-1-15,-1 0 0</inkml:trace>
  <inkml:trace contextRef="#ctx0" brushRef="#br0" timeOffset="434898.1407">20044 16380 0,'0'0'0,"0"0"0,0 0 15,0 0-15,0 0 0,0 0 16,0 0-16,0 0 16,0 0-16,0 0 0,0 0 15,0 14-15,0-1 0,0 13 16,0 0-16,2-1 15,-1-2-15,3 3 0,0-3 16,3-1-16,-4 0 0,5-4 16,0 0-16,1-5 15,1-1-15,0-3 0,-3 0 16,-7-9-16,0 0 0,12 8 16,-5-2-16,-7-6 0,0 0 15,14 7-15,-2-1 16,1-2-16,1-2 0,-2-1 15,-1-1-15,1-1 0,0-1 16,0-2-16,-3-2 16,1 0-16,0-1 0,-2-3 15,-1 0-15,-1-2 0,-2-2 16,0 3-16,-2-4 16,0 2-16,0-1 0,0 2 15,-2-2-15,0 3 0,0 0 16,-2-2-16,0 1 15,-2 3-15,0-1 0,0 2 16,-2-2-16,1 2 16,-3-1-16,0 0 0,-2 0 15,1 3-15,-4-2 0,2 1 16,-3-1-16,3 1 0,-3 1 16,2-1-16,1 1 0,-1 0 15,-2 0-15,3 2 16,-2 0-16,1 3 15,1-1-15,-1 2 0,0-3 0,2 6 16,-2-3-16,3 3 0,-3-1 16,2 2-16,1 0 15,0 0-15,0-2 0,-1 0 16,1 0-16,0 0 0,0-2 16</inkml:trace>
  <inkml:trace contextRef="#ctx0" brushRef="#br0" timeOffset="435429.7568">19105 16749 0,'0'0'0,"0"0"15,0 0-15,0 0 0,0 0 16,0 0-16,0 0 0,0 0 16,0 0-16,0 12 15,0 0-15,0 11 0,0-1 16,0-3-16,0 1 0</inkml:trace>
  <inkml:trace contextRef="#ctx0" brushRef="#br1" timeOffset="451489.0093">17305 17384 0,'-2'0'0,"8"0"0,-5 0 0,1 2 16,0-1-16,0 2 0,-2-2 15,0 1-15,0-2 0,-2 2 16,-2 0-16,1-2 0,-3 0 16,0 0-16,-4 2 0,1-2 0,-1 3 15,-2-1-15,0-1 16,1 2-16,-1 2 0,-1 1 15,2 2-15,0-2 0,1 1 16,0 2-16,2 0 16,-2 1-16,1 3 0,-2-1 15,4 4-15,-3 0 0,2 8 16,-2-3-16,3 5 16,-1-2-16,3 5 0,0-4 0,3 3 31,0 0-31,2-2 0,0 1 0,4-2 0,-3 0 15,6 1-15,-3-2 0,3-1 16,-1 1-16,4-2 0,0-4 31,1 0-31,1-1 0,0-2 0,0-1 0,-12-14 32,0 0-32,14 14 0,0-1 15,2 2-15,-1-4 0,-15-11 16,0 0-16,0 0 0,0 0 15,0 0-15,0 0 0,14 12 16,-1-3-16,-13-9 0,0 0 16,12 6-16,-2-2 15,-4-4-15,-2-2 0,-1 0 16,-1-2-16</inkml:trace>
  <inkml:trace contextRef="#ctx0" brushRef="#br1" timeOffset="452465.1843">17926 17588 0,'0'0'0,"0"4"0,0-2 15,0 0-15,0-2 0,0 2 16,0 0-16,0-2 0,0 0 15,0 0-15,0-2 0,-2 0 16,-1 2-16,-1-2 16,-2 2-16,-2-2 0,0 0 15,-1 0-15,-1 0 0,0-3 16,0 4-16,-1-4 0,0 2 16,0-3-16,2 2 0,-4-2 15,4 5 1,-4-3-16,1 4 0,1-2 0,-1 0 15,-2 0-15,0 6 0,1-2 16,0 5-16,-3-1 16,2 10-16,-2-2 0,3 9 15,-1 1-15,5 0 16,-1-1-16,3 2 0,0-1 16,3 4-16,-1-1 0,5 3 15,-2-1-15,7 0 16,-3-1-1,4 0-15,-2-1 0,4-3 16,0-3-16,1-1 0,-1 0 16,4-3-16,-3-1 15,3-4-15,0 0 0,-12-12 16,0 0-16,13 7 0,0-1 16,-13-6-16,0 0 0,13 4 15,-2-2-15,3 0 16,-2-2-16,0-2 0,-1-2 15,-1 0-15,0-2 0,-10 6 16,0 0-16,11-9 0,-4-1 16,2-4-16,-4 0 0,1 0 15,0 0-15,-6 14 0,0 0 16,0 0-16,0 0 16,3-13-16,1-3 0,-4 16 15,0 0-15,0 0 0,0 0 0,0 0 16,0 0-16,0-13 15,0-1-15,0 14 0,0 0 16,-4-10-16,1 0 0</inkml:trace>
  <inkml:trace contextRef="#ctx0" brushRef="#br1" timeOffset="453234.4051">18015 17824 0,'0'0'0,"0"0"16,0 0-16,0 0 0,0 0 0,0 0 15,0 0-15,0-2 16,0 0-16,-2 0 0,-2 0 16,-1 0-16,-5 4 0,1-2 15,-1 4-15,-2-2 16,4 6-16,-1-2 0,3 5 15,0 1-15,4 2 16,0-1-16,2 1 0,-2 1 16,6-4-16,-2 0 0,2 4 15,0-4-15,2 2 0,-2-4 0,3 1 16,-1 0-16,2-3 16,0-1-16,0-2 0,-1 0 15,3-2-15,-3-2 0,1-2 16,0 0-16,0-4 15,-2-2-15,-1-1 0,1-4 16,1 1-16,-4-5 0,1 1 16,-2-1-16,2-3 0,-2 0 15,0 4-15,-1-1 16,1 2-16,-2 3 0,0 2 16,0 0-16,0 4 0,-2-2 15,2 6-15,-1-2 0,1 4 31,-2-1-31,4 4 0,-2-1 16,3 4-16,-1 0 16,2 4-16,1 0 0,0 1 15,-1-1-15,4 2 16,-1-2-16,2 2 0,-4-1 16,3 1-16,0-2 0,0 2 15,0-3 1,-1 1-16,-7-10 0,8 11 0,0-2 0,-2-1 15,0 0-15,-1-2 0,1-1 16,-2 0-16,2-3 0,-3 0 16,-1-4-16,0 0 15,0-4-15,-2 0 0,2 1 16,-2-2-16</inkml:trace>
  <inkml:trace contextRef="#ctx0" brushRef="#br1" timeOffset="453864.8535">18392 17674 0,'9'0'0,"-42"3"0,15-1 0,5 2 15,-3-1-15,4 5 0,0 0 16,4 2-16,1-2 16,3-1-16,-1 2 0,3-2 15,0 1 1,2 2-16,-1-2 0,2 0 0,1-2 15,3 1-15,-1-1 0,2 2 16,-1-3-16,5 2 16,-2-1-16,2-1 0,-1-1 15,3 1-15,-2-3 0,1 3 16,2-3-16,-2 0 0,0 0 16,1 2-16,-2-2 15,1 1-15,-1-2 0,-1 3 16,-1 0-16,-2-1 15,0 1-15,-2 5 0,-2-4 16,0 5-16,-2-2 16,-2 2-16,0-2 0,-2 4 15,0-3-15,-2 4 0,-2-4 16,8-9-16,0 0 0,-7 12 16,-3-3-16,10-9 15,0 0-15,0 0 0,0 0 16,-13 11-16,1-4 0,12-7 15,0 0-15,-12 6 16,1 0-16,3-6 0,-1 0 16,2-2-16,0-2 0,1 0 15,0-1-15</inkml:trace>
  <inkml:trace contextRef="#ctx0" brushRef="#br1" timeOffset="454664.6075">18439 17323 0,'0'0'0,"0"0"0,0 0 15,0 0-15,0 0 0,0 0 16,0 0-16,0 0 16,0 0-16,0 0 0,0 0 15,7 14-15,1-3 0,6 13 16,-3-3-16,4 5 16,-2-1-16,0 5 0,1-2 15,0 3 1,0 0-16,1 9 0,-1-3 15,1 2-15,-1 1 16,0-4-16,-1 0 0,-2-2 16,-1-2-16,0-4 0,-2 2 15,-8-30 1,0 0-16,0 0 0,0 0 0,0 0 16,0 0-16,5 21 0,-1 1 15,-4-22-15,0 0 0,2 14 16,0-2-16,-2-12 15,0 0-15,-2 3 0,0-1 16,-2-4-16,1 1 0,-1-3 16,0-2-16,4 6 15,0 0-15,-4-12 0,-1 1 16,4-3-16,-3-2 0,2 0 16,0-2-16,2-3 0,0-1 15,0 22-15,0 0 16,2-21-16,0-3 0,3 2 15,0 1-15,-5 21 0,0 0 16,8-18-16,-1-1 0,-7 19 16,0 0-16,12-13 15,-2 0-15,3 7 0,0-1 16,-2 7-16,-2 0 0,4 3 16,-4 1-16,2 4 0,2-2 15,-4 5-15,1 0 16,0 1-16,0 1 0,0 3 15,-1-3-15,-9-13 16,0 0-16,9 18 0,0 0 16,-9-18-16,0 0 0,0 0 15,0 0-15,0 0 0,0 0 16,8 15-16,-1 1 16,-4-5-16,-1-4 0,0-2 15,-2-1-15</inkml:trace>
  <inkml:trace contextRef="#ctx0" brushRef="#br1" timeOffset="458340.7221">19066 17384 0,'0'0'0,"0"0"0,0 0 32,2 0-32,0 0 0,1 0 15,2 0-15,1 0 16,-2 0-16,3 0 0,-7 0 0,6-3 16,4 0-16,-2-1 0,1 0 15,2-2-15,0 3 16,-2-4-16,6 1 0,-4 0 15,-2 2-15,2 1 0,-2 1 16,-1-2-16,-3 6 0,2-2 16,-1 4-16,-2-2 0,-3 3 15,1-1-15,-2 4 16,0 0-16,-2 2 0,1-1 16,-1 3-16,-2 0 0,0 2 15,-3-2 1,2-1-16,-1 2 0,0-2 0,-1-2 15,0 2-15,0-1 0,1-2 16,0-3-16,3 1 16,-1 1-16,2-4 0,-3-1 15,5 0-15,0-2 0,0 0 0,0 2 16,0-2-16,5-2 16,-1 0-16,1 0 0,1 0 15,2-2-15,0 0 0,2 0 16,-1-2-16,5 5 15,-2-4-15,1 4 0,-1-4 16,-12 5-16,0 0 0,14 0 16,-1-1-16,0 5 15,-2-2-15,0 5 16,-2 1-16,-1 4 0,0-2 0,-4 4 16,0-1-16,-2 3 0,-2 0 15,-2-1-15,0 2 0,-2 0 16,4-17-16,-7 18 0,0 1 15,-1-1-15,1-1 0,-2-1 16,9-16-16,0 0 0,-9 16 16,-1-2-16,10-14 15,0 0-15,-9 12 0,-3 0 16,12-12-16,0 0 0,0 0 16,0 0-16,-9 1 15,1 1-15,4-4 0,-2-1 16,4-6-1,0 2-15,4-4 0,-2 0 0,2 2 0,0-3 32</inkml:trace>
  <inkml:trace contextRef="#ctx0" brushRef="#br1" timeOffset="458887.1112">19511 17346 0,'0'0'0,"0"4"16,0-4-16,0 2 0,0 0 16,0 0-16,0 3 0,0-4 15,0 7-15,0-3 0,0 7 16,0-2-16,0 6 16,0 0-16,2 4 0,0-1 15,2 3-15,0-1 0,3 3 16,2-3-16,0-2 0,1 2 15,2-5-15,-1-2 16,2-3-16,2 1 16,-15-12-16,0 0 0,17 7 0,-1-1 15,4-3-15,-3-2 0,1-1 16,-2 0-16,-2-5 16,-1-1-16,-3-2 0,0-2 15,-2 0-15,-3 0 0,-1-1 16,0-1-16,-1-1 15,-3 0-15,0 0 0,-3-4 16,-1 2-16,-2 0 0,1-1 16,-3-1-16,-2 3 15,-2-5-15,1 6 0,-1-1 16,-1 4-16,-1-2 16,3 6-16,-1-1 0,2 2 15,-1 0-15,1 1 0,0 0 16,2 3-16,-1-2 0,0 6 15,0-3-15,3 1 16,-1 1-16,3 2 0,-1-2 16,5 2-16,-2 0 0,6-1 15,-1 0-15,3-1 16,-3-1-16,3 2 0,-2-3 0</inkml:trace>
  <inkml:trace contextRef="#ctx0" brushRef="#br1" timeOffset="459106.3728">20009 17685 0,'0'0'0,"0"0"15,0 0-15,0 0 0,2 1 0,-1 1 16,3 2-16,-2 0 0,0 2 16,-2-2-16,2 2 0,-2-3 15,2 2-15,-2-3 0</inkml:trace>
  <inkml:trace contextRef="#ctx0" brushRef="#br1" timeOffset="459931.826">20181 17187 0,'0'0'0,"0"0"16,0 0-16,0-1 16,-2-4-16,-2 1 0,4 4 0,-4-7 15,1 2-15,-3-2 0,-5-1 16,2-2-16,0 5 0,-5-4 16,5 5-16,-2 0 15,0 3-15,2-4 16,-1 4-16,0-1 0,0 2 0,-1-3 15,1 6-15,0-1 0,1 4 16,-2-3-16,4 7 0,-1 0 16,2 4-16,1-3 0,0 5 15,1 0-15,4 2 16,0-3-16,4 5 0,-1-2 16,4-2-16,-7-16 0,6 15 0,2-2 15,-1-5-15,2-1 16,-2-1-16,3-2 0,0-3 15,2-1-15,-3 0 16,1-1-16,0-1 0,-1-2 16,0-2-16,-2 0 0,1-1 15,0-3-15,-3 1 0,3 0 16,-3-1-16,-1 2 16,0-2-16,0 2 0,0 0 15,0 3-15,-2-1 0,0 1 16,0 0-16,0 1 15,-2 0-15,2 4 0,0-2 16,1 4-16,1-1 0,0 6 16,0-2-16,4 6 15,-2-2-15,2 5 0,-1 0 16,4 7-16,-4-1 16,4 9-16,0 1 0,0 3 15,1-1-15,4 12 0,-3 0 16,3 6-16,-3 2 15,2-2-15,-3-1 0,-3-8 16,2-2-16,-2-9 16,0-1-16,-9-29 0,0 0 15,0 0-15,0 0 0,0 0 16,0 0-16,5 9 0,-3 0 16,-2-15-16,0-1 0,0-4 15,-2-3-15,-1-4 16,1 0-16,1-3 0,-1-2 0</inkml:trace>
  <inkml:trace contextRef="#ctx0" brushRef="#br1" timeOffset="460554.5538">20310 17220 0,'0'0'0,"0"0"0,0 0 0,8-5 16,-1-1-16,5-4 16,1-2-16,-2 5 0,2-3 15,-4 5-15,1-2 0,2 3 16,-3 0-16,3 2 15,-2 0-15,0 4 0,-1 0 16,1 6-16,-2-3 0,-2 7 16,-1 0-16,-3 3 15,0 2-15,-2 2 0,0 1 16,-2 3-16,0 1 0,-1 0 16,-3-3-16,0 1 15,1-3-15,-2-2 0,1-2 16,1-1-16,-1 0 0,2-7 15,-1 1-15,0-2 16,1-3-16,2 0 0,-2-1 16,2-1-16,-1 2 0,3-3 15,-2 0-15,4 0 16,-2-3-16,2 2 0,-1-4 16,3 4-16,-2-3 0,6 0 15,-2 0-15,4-2 16,-3 1-16,6 1 0,-4-3 15,4 4-15,0-3 0,-13 6 16,0 0-16,13-4 0,-1 0 16,-12 4-16,0 0 0,0 0 15,0 0-15,0 0 16,0 0-16,13-3 0,1 0 16,-3-1-16,-2-1 0,-3-1 15,-2-3-15,-2 2 0,1-4 16</inkml:trace>
  <inkml:trace contextRef="#ctx0" brushRef="#br1" timeOffset="460999.1101">20579 17030 0,'0'0'0,"0"0"15,0 0 1,0 15-16,0-2 0,2 12 0,0 1 0,3 0 16,-2-2-16,5-2 15,-1-1-15,4-4 0,-2-1 16,1-5-16,-1 1 0,0-4 16,-2 0-16,1-4 15,0-1-15,-8-3 0,0 0 16,8 3-16,-1-3 0,3-3 15,-2 2-15,-2-4 16,-2 2-16,0-3 0,-2-1 16,-2 0-16,0-3 0,-4-2 15,0 1-15,0-2 0,-1 0 16,-4 0-16,1-2 16,1 4-16,-4-3 0,2 3 31,0-1-31,-2 1 0,0 0 15,1 3-15,-2 0 0,1 2 16,-1 1-16,2 0 16,-1 1-16,1 3 0,-1-1 15,3 0-15,1 0 0,1-2 16,-1-2-16,4 2 16,-1 0-16</inkml:trace>
  <inkml:trace contextRef="#ctx0" brushRef="#br1" timeOffset="461552.1528">20597 16787 0,'0'0'0,"0"0"15,0 0-15,0 0 16,0 0-16,0 0 16,0 0-16,0 0 0,0 0 15,11 1-15,2 1 0,9 2 16,0 0-16,0 2 0,0-3 16,0 7-16,0-3 0,-1 3 15,-2-3-15,1 3 0,-1 0 16,2 2-16,-1 0 0,2 4 15,-3-3-15,1 3 16,-2 1-16,2 1 0,-1 0 16,-4 5-16,0-1 0,-4 6 15,0-3-15,0 6 0,-2-1 16,-1 2-16,-3-1 0,0 2 16,-3 1-16,0 7 0,-2 0 31,0-2-31,-2 1 0,-2-5 15,-1-1-15,0-3 0,-1-2 16,1-6-16,-1-2 16,-1-4-16,2-2 0,-1 3 15,0-2-15,-1-2 16,-2 0-16,2-1 0,-1 0 16,0-2-16,0 1 0,-1 1 15,0-1-15,-2 0 16,0-2-16,2 0 0,-2 0 0</inkml:trace>
  <inkml:trace contextRef="#ctx0" brushRef="#br1" timeOffset="467267.2901">19196 18012 0,'0'0'0,"0"0"16,0 0-16,0 0 0,0 0 15,0 0-15,0 0 16,0 0-16,0 0 0,0 0 15,0 0-15,0 0 16,0 0-16,0 0 0,0 0 16,0 0-16,0 0 0,0 0 15,0 0-15,11 0 16,-4 0-16,6 0 0,2 0 16,-4 0-16,1 0 0,1 0 15,-2 0-15,1 0 16,-2 0-16,2 0 0,-1 0 15,3 0-15,-2-2 0,1-2 16,1-1-16,0 3 0,-3 0 16,1 0-16,-2-3 15,2 3 1,-1-1-16,3 1 0,-2-2 16,2 2-16,0 1 0,1-5 15,1 3-15,0-1 0,0 0 16,1 3-16,-1-3 0,5-1 15,-2 1-15,1 2 16,-1-1-16,4 0 0,-3 0 16,1 0-16,0 2 0,1-1 15,-3 0-15,3 0 16,-1 0-16,1 0 0,-3 0 16,4-1-16,-3-2 0,1 3 15,0-2-15,1 0 16,-1 0-16,1 2 0,-1-2 15,0 2-15,1-1 0,2-2 16,-2 2-16,1-1 0,-1 0 16,-1 2-16,0-2 0,1 2 15,0-1-15,1-2 16,-2 1 0,2 0-16,-1 0 0,-2 0 0,2 0 15,0 1-15,0-1 16,-2 0-16,0 0 0,2 0 15,-3-2-15,4 2 16,-3 0-16,-2 2 0,0-2 16,1 0-16,-1 0 0,2 1 15,-3-1-15,1-1 0,-1 0 16,-17 5-16,0 0 16,18-4-16,0 0 0,0-1 15,0 0-15,-18 5 16,0 0-16,0 0 0,0 0 15,15-6-15,1-1 0,-16 7 16,0 0 0,0 0-16,0 0 0,0 0 0,0 0 15,14-5-15,-3-1 0,-11 6 16,0 0-16,7-5 16,-4-2-16,-1 1 0,-2 1 0</inkml:trace>
  <inkml:trace contextRef="#ctx0" brushRef="#br1" timeOffset="477344.0161">23693 16299 0,'0'0'0,"0"0"16,0 0-16,0 0 15,0 0-15,0 0 0,0 0 16,0 0 0,0 0-16,0 0 0,0 0 0,0 0 0,0 0 15,0 0-15,0 0 0,0 0 16,0 0-16,-7-2 16,-1-2-16,-5-1 0,-1-2 15,2 4-15,-2-3 0,3 1 16,-2-2-16,6 3 15,-3 0-15,5 2 0,-4-2 16,4 2-16,-3 1 16,2 1-16,-1 0 0,-2 0 15,1 0-15,2 1 0,0 1 16,0 2-16,0 0 0,0-1 16,1 2-16,1 0 0,0-2 15,2 5-15,-2-2 0,4 1 16,0-1-16,0 2 0,0 0 15,2 1-15,0-2 16,4 1-16,-2-1 0,3 4 31,-1-4-31,4 3 0,0 0 16,0-1-16,1 2 0,-2 1 16,1-3-16,2 2 15,-1-1-15,1 2 0,0 0 16,-1 0-16,0 0 0,-2 2 15,1-2-15,-10-12 16,0 0-16,7 13 0,0-1 16,-7-12-16,0 0 0,5 12 15,-1 0-15,-4-12 0,0 0 16,0 11-16,0 1 0,0-12 16,0 0-16,-5 10 15,-1-1-15,6-9 0,0 0 16,-11 6-16,0 1 0,11-7 15,0 0-15,-14 3 16,1 2-16,13-5 0,0 0 16,-15 1-16,2 1 0,13-2 15,0 0-15,-11-2 16,-1 1-16,12 1 0,0 0 16,-8-5-16,1-1 0,3-1 15,-3-3-15,7 0 0,-2-2 16,7 0-16,-3 0 15,4 1-15,-1-3 0,5 2 16,-2-1-16,3 1 0,-1-2 16,6 1-16,-1-3 0,1 3 15,-1 2-15,1 2 16,0-3-16,-2 3 0,-1 0 16,-1 5-16,-2-2 0,0 2 15,1 0-15,-2 2 16,-1-1-16,-3 0 0,1 0 15,1-1-15,-2-1 0,1 4 16,-2-4-16</inkml:trace>
  <inkml:trace contextRef="#ctx0" brushRef="#br1" timeOffset="478252.3017">24119 16275 0,'5'0'0,"-31"-13"16,12 3-16,2 2 15,0-2-15,1 5 0,0-1 16,0 2-16,2-2 0,-1 2 15,-2 0-15,1 0 16,-1 0-16,2 2 0,-1-2 31,2 4-31,-2-1 0,4 1 16,-3 0-16,2 1 16,0-1-1,3 0-15,-1 0 0,2 2 0,1 0 16,3 2-16,-3-2 0,3 2 15,0 0-15,4 2 0,0 1 16,2 0-16,-1 1 16,3 1-16,-1-1 0,2 5 15,-1-5-15,1 7 0,0-3 16,-2 5-16,0-3 16,0 3-16,2 0 0,-3 2 15,-1 1-15,-1 1 0,0-1 16,-2 0-16,0-1 15,-2 1-15,0-3 0,0-17 16,0 0-16,-4 18 0,0 0 16,4-18-16,0 0 15,-7 15-15,-3-1 0,10-14 16,0 0-16,-14 12 0,0 0 16,14-12-16,0 0 0,-15 6 15,2 0-15,13-6 16,0 0-16,-12 0 0,1-2 15,3-2-15,-2-1 0,4-1 16,-2-1-16,7-1 16,-1-1-16,4-4 0,-2 2 15,3-1-15,-1-1 0,6 2 16,-2-3-16,4 3 16,-3-3-16,6 2 0,-4 1 15,2-1-15,2 0 0,1 0 16,-3 1-16,7 1 15,-2-3-15,0 6 0,0-1 16,-3 2-16,0 1 0,-3 1 16,0-1-16,-1 1 0,0 1 15,-2-2-15,1-1 16,-2 2-16,0 1 0</inkml:trace>
  <inkml:trace contextRef="#ctx0" brushRef="#br1" timeOffset="478835.2493">24243 16174 0,'0'0'0,"0"0"0,0 0 0,0 0 15,0 0-15,0 0 0,0 0 16,0 12-16,0-1 15,0 14-15,0-4 0,2 3 16,-1-3-16,4 2 0,-1 0 16,2 2-16,-3-2 15,5-1-15,1-1 0,0-3 16,0-2-16,1-3 0,-2-1 16,-8-12-16,0 0 15,12 10-15,-3-2 0,-9-8 16,0 0-16,13 5 0,-2 0 15,1-4-15,0-1 16,0-1-16,0-4 0,-1 2 16,-1-3-1,0-2-15,-2 0 16,-1 0-16,-1-1 0,-1-1 0,-1-2 16,-1-2-16,-1 0 15,0 1-15,-2-3 0,-2 0 16,0-2-16,-1-1 15,-4-3-15,1 2 0,1 1 16,-1 1-16,-2 1 0,-2 2 16,1-2-16,-3 3 0,0 1 15,-1 3-15,-4-1 0,2 6 16,-2-1-16,2 4 0,-3 1 16,3 1-16,-1 0 15,3 1-15,-1-1 0,0 5 16,0-4-16,3 3 0,-2-1 15,0 2-15,1-1 0,2-2 16,-2-1-16,3 2 0,-2-3 16</inkml:trace>
  <inkml:trace contextRef="#ctx0" brushRef="#br1" timeOffset="483224.3468">22451 16488 0,'0'0'0,"0"0"15,0 0 1,0 0-16,0 0 0,0 0 15,0 0-15,0 0 16,0 0-16,0 0 16,0 0-16,0 0 0,0 0 0,0 0 15,0 0-15,0 0 16,0 0-16,0 0 0,0 0 16,9 0-16,2-2 0,6-2 15,1 0-15,-1 0 16,1 0-16,0 2 0,-1 1 15,-1-1-15,0-1 0,0 6 16,-3-3-16,1 5 16,-1-1-16,-1 6 0,1-2 15,-6 2-15,-1-3 0,0 3 16,0-2-16,-2 2 16,-2 0-16,0 2 0,0-3 15,-2 3 1,-2-2-16,0 2 0,-2-2 0,-1 3 15,-4-1-15,3 3 0,-1-4 16,-2 3-16,-1-1 0,0 1 16,1 0-16,-5-1 15,1 1-15,13-14 0,0 0 16,-15 12-16,2 0 0,13-12 16,0 0-16,0 0 0,0 0 15,-16 10-15,1-2 0,15-8 16,0 0-16,0 0 15,0 0-15,0 0 0,0 0 16,-12 6-16,-2-3 0,14-3 16,0 0-16,-3 2 15,-3-2-15,6 0 0,0-2 16,6 0-16,-3-2 0,5 2 16,1-1-16,2 1 15,-2 0-15,4 0 0,-2-2 16,2 2-16,1-1 0,0 2 15,0-3-15,-14 4 16,0 0-16,15-2 0,0 0 16,-15 2-16,0 0 0,15 0 15,1-2-15,-16 2 16,0 0-16,0 0 0,0 0 16,0 0-16,0 0 0,14 0 15,0-2-15,-14 2 16,0 0-16,11-2 15,0-2-15,-2-2 0,-3-2 16,-3 1-16,1-1 0,0-1 0,-2 2 16</inkml:trace>
  <inkml:trace contextRef="#ctx0" brushRef="#br1" timeOffset="484148.205">23090 16388 0,'0'0'0,"0"0"15,0 0-15,0 0 16,0 0-16,0 0 0,0 0 16,0 0-16,0 0 15,0 0-15,0 0 0,0 0 16,0 0-16,0 0 0,0 0 16,0 0-16,0 0 0,0 0 15,0 0-15,-8-2 16,0-2-16,-7-4 0,-1-1 15,4-1 1,-1-1-16,3 8 0,0-4 0,3 4 16,-4-1-16,2 2 0,-1 0 15,0 2-15,-1-1 16,1 2-16,0 1 0,2 2 16,1 0-16,1 1 0,-4 0 15,5 2-15,-1-1 16,4 0-16,-2 0 0,4 2 15,0 0-15,2-1 0,0 3 16,2-2-16,0 1 16,3 0-16,1-2 0,1 6 15,1-1-15,2-1 0,-2-1 16,1 2-16,1 0 16,-1-1-1,2 1-15,-2 2 0,-1 0 0,4 1 16,-3 1-16,-1 2 0,-2-3 15,-2 3-15,-1 0 0,-1 0 16,-2-1-16,-2-17 0,0 0 16,-2 17-16,0 1 15,2-18-15,0 0 0,-5 16 16,-1 0-16,6-16 0,0 0 16,-10 12-16,0-2 15,1-4-15,-2-3 0,4-1 16,-3-2-16,10 0 0,0 0 15,-7-3-15,-4-1 16,6-4-16,-3 0 16,4-2-16,-1-2 0,2 1 15,1-3-15,2 0 0,-2 1 16,4-3-16,0 0 0,4 0 16,-2-2-16,6-2 0,-3-1 15,5 2-15,-2-3 16,1 4-16,2-2 0,0 3 15,1-1-15,-1 5 16,1-3-16,0 4 0,0 0 16,-2 5-16,-1-3 0,-3 5 15,1-1-15,-4 5 16,1-1-16,-2 2 16,-1-2-16,-1 2 0,0 0 0</inkml:trace>
  <inkml:trace contextRef="#ctx0" brushRef="#br1" timeOffset="484480.8303">23365 16622 0,'0'0'0,"-2"14"16,-2-3-16,-4 15 0,-2-1 16,1-1-16,-1-1 0</inkml:trace>
  <inkml:trace contextRef="#ctx0" brushRef="#br0" timeOffset="507092.6595">17565 16378 0,'0'0'0,"0"0"0,0 0 16,0 0-16,0 0 0,0 0 0,0 0 15,0 0-15,0 0 0,0 0 16,0 0-16,0 0 16,0 0-16,0 0 0,0 0 15,0 12-15,0 0 0,0 11 32,0-1-32,0-1 0,0 1 0,0 1 0,0 1 15,0 4-15,0-1 16,0 5-16,0-4 0,0 5 15,0-2-15,0-2 0,0-1 16,0-3-16,-2-1 16,2-24-16,0 0 0,0 23 15,-2-1-15,2-22 0,0 0 16,0 0-16,0 0 0,0 0 16,0 0-16,0 20 15,0-2-15,0-18 0,0 0 16,0 20-16,-2 2 0,0 6 31,-1-1-31,1 9 0,-2-1 16,4 9-16,0-3 0,2 0 15,0 0-15,0-6 16,-1-1-16,3-5 0,0 1 16,-4-30-16,0 0 0,0 0 15,0 0-15,0 0 16,0 0-16,5 18 0,-1 0 15,-4-18-15,0 0 0,0 0 16,0 0-16,0 0 16,0 0-16,6 9 0,-2 1 15,-4-10-15,0 0 0,8 4 16,-3 0-16,-5-4 16,0 0-16,13 2 15,-4 0-15,5 0 0,-3-1 0,3-1 16,0 0-16,1-1 15,1-1-15,1 0 0,-1 0 16,6-2-16,-3 0 0,4 0 16,-2-2-16,0 1 15,1-1-15,2-1 0,-3-1 16,2 2-16,1 0 0,1-1 16,0 0-16,0 0 15,0-1-15,2 0 0,-1-1 16,3 0-16,-1 2 0,1-4 0,-1 2 15,2 2-15,-1-4 16,2 2-16,0-1 0,8-2 16,-2-2-1,6 3-15,-3-3 0,5 2 0,0-1 16,-4 1-16,-2-2 0,1 0 16,-3 0-16,-2 5 15,0-3-15,1 2 0,-1-2 16,3 2-16,-3 0 0,2 1 15,-2-3-15,1 2 0,-3 0 16,5 0-16,-3 0 16,1 1-16,-1-1 0,3 2 15,-3-2-15,1 3 0,-1-3 16,0 3-16,0 0 16,3 1-16,-3-2 0,1 2 15,-1-2-15,0 3 0,0-2 16,1 4-1,-3-1-15,0 2 0,0-2 0,3 0 16,-3 0-16,0 1 0,1 2 16,-3-1-16,-1-2 15,-5 2-15,-2 0 0,1 2 16,-3-2-16,3 2 0,0-2 16,1 2-16,-1 0 15,0-3-15,-2 2 0,2 1 31,-2-2-31,1 2 0,-2-2 16,2 2-16,-3 0 0,0 0 16,0-2-16,-20 2 15,0 0-15,22-2 0,-1 0 16,-21 2-16,0 0 16,23-1-16,-1-2 0,0 2 15,-1-4-15,-21 5 0,0 0 16,21-3-16,-1-3 0,-20 6 15,0 0-15,16-8 0,2-2 0,-18 10 16,0 0-16,17-11 16,0-3-16,-17 14 0,0 0 15,15-16-15,1 0 0,-16 16 16,0 0-16,13-16 16,1-2-16,-14 18 0,0 0 15,13-17-15,2-2 0,-4-1 16,-2 0-16,-9 20 15,0 0-15,12-19 0,-3-1 16,-9 20-16,0 0 16,10-20-16,-2-2 0,-2 0 15,0 1-15,-6 21 0,0 0 16,5-19-16,-1-3 0,-4 22 16,0 0-16,6-21 15,-2-1-15,-4 22 0,0 0 16,4-20-16,-2-1 0,-2 21 15,0 0-15,0 0 16,0 0-16,0 0 0,0 0 16,4-20-16,-2 1 0,-2 19 15,0 0-15,0 0 16,0 0-16,0 0 0,0 0 16,2-16-16,-2 0 15,0 16-15,0 0 0,0 0 16,0 0-16,0 0 0,0 0 15,-2-10-15,-2 0 0,4 10 16,0 0-16,-4-6 16,-1 1-16,5 5 0,0 0 15,-9-5-15,0 2 0,9 3 16,0 0-16,-10-3 16,-2-2-16,-1 3 0,-3-2 15,-2 0-15,-4-2 0,-6-4 16,1 0-16,27 10 15,0 0-15,0 0 0,0 0 16,-24-7-16,0-3 16,24 10-16,0 0 0,-24-6 15,0-3-15,24 9 0,0 0 16,0 0-16,0 0 0,-22-3 16,-1-1-16,-1 2 0,1 0 15,23 2-15,0 0 0,-22 0 16,-1 0-16,23 0 15,0 0-15,-21 2 0,-3-2 16,24 0-16,0 0 0,-19 2 16,-3-2-16,3 2 15,0 0-15,19-2 0,0 0 16,-18 3-16,-1 0 0,0 1 16,-3-2-1,2 2-15,1-2 0,-1 3 0,-2-4 16,4 3-16,-5-2 15,3 0-15,-1 0 0,1 2 32,-1-3-32,0 1 0,-3 1 0,1-2 0,-3 1 31,0 1-31,1-2 0,-3 3 16,1-2-16,-2-1 0,-1 2 15,1-1-15,-2 0 16,1 2-16,0-2 0,1 0 15,-2-2-15,0 3 0,-1-3 16,1 0-16,-3 0 16,-7 0-16,0 0 15,0 0-15,-1 0 0,-5 0 0,1 0 16,4 0-16,0 0 16,5 3-16,-4-3 0,6 2 15,-2-1-15,-1 2 0,-1-3 16,-2 0-16,2 0 15,2 2-15,-1-2 0,0 2 16,1-2-16,-1 0 0,1 0 16,-1 0-16,0 0 15,-1 0-15,0-2 0,-2 2 16,3 0-16,-1 0 0,0 0 16,1 0-16,-1 0 15,0 0-15,-3 0 0,3-2 16,1-1-16,-1 2 0,-4-1 15,3-1-15,-1 0 0,-1-1 16,2 0-16,0 2 16,0-3-16,3 2 0,0-2 15,3 0-15,-4-1 16,5 1-16,-3-1 0,1 2 16,0-2-16,2 0 0,-3 0 15,6 0-15,-1-2 16,31 8-16,0 0 0,-20-4 15,1-2-15,19 6 16,0 0-16,0 0 0,0 0 16,-16 0-16,-1-1 0</inkml:trace>
  <inkml:trace contextRef="#ctx0" brushRef="#br0" timeOffset="524313.9485">20687 16418 0,'0'0'0,"0"0"0,0 0 0,0 0 16,0 0 0,0 0-16,0 0 15,0 0-15,0 0 0,0 0 16,0 0-16,0 0 16,0 0-16,0 0 0,0 0 15,0 0-15,0 0 0,0 0 16,0 0-16,0 0 15,0 0-15,0 0 0,0 0 16,0 0-16,0 0 0,4 4 16,-3-3-16,9 9 15,-2-2-15,0 2 0,0 0 16,-3-3-16,1 1 0,1 0 16,-4 0-16,3 2 15,-2-3-15,-1 3 0,1-2 16,2 2-16,-2 0 0,1-1 15,-1 0-15,0 0 0,0 1 16,1 2-16,0-2 16,-5-10-16,0 0 0,6 12 15,-2 0-15,1 1 0,-1 1 16,2 2-16,-1-2 0,-2 1 16,1-1-16,2 1 15,-2-1-15,-1 2 0,1 0 16,3 0-16,-3-2 0,1 3 15,-1-4-15,-4-13 16,0 0-16,6 15 16,-1 2-16,2 2 0,-1-1 15,1 0-15,-1-2 0,-6-16 16,0 0-16,7 18 0,0-1 16,-7-17-16,0 0 0,9 20 15,-1 0-15,-8-20 16,0 0-16,9 21 0,2-1 15,-2-1-15,0 1 0,1-3 16,-2 1-16,-1 0 16,1-3-16,2 3 0,-2-2 15,0 2-15,0-3 0,2 1 16,-3 0-16,1 0 0,-2-1 16,4 1-16,-3 0 15,1-1 1,0 1-16,2 0 0,-3-2 0,4-1 0,-4 1 15,1 0-15,-2-3 16,1 4-16,0-2 0,-7-13 16,0 0-16,9 15 0,0 0 15,3 4-15,-1 1 16,-1-2-16,0-1 0,0 1 16,-1-2-16,-9-16 0,0 0 15,12 16-15,-2 2 16,1 0-16,0-2 0,-2 0 15,1 0-15,0 0 0,-2 0 16,-8-16-16,0 0 0,11 17 16,-1-1-16,2 0 15,-3-1-15,1 1 0,0-1 32,-10-15-32,0 0 0,12 16 15,1 0-15,-13-16 0,0 0 16,13 16-16,-1-1 0,-1 3 15,1-2-15,0-3 16,-1 1-16,1 0 0,-2 0 16,-10-14-16,0 0 0,10 14 15,-1-3-15,-9-11 16,0 0-16,10 14 0,0-2 16,-10-12-16,0 0 0,9 14 15,2-1-15,-11-13 16,0 0-16,13 16 0,-2-2 15,-11-14-15,0 0 16,15 14-16,-3-1 0,-12-13 16,0 0-16,0 0 0,0 0 15,12 14-15,0 0 0,-12-14 16,0 0-16,11 12 16,1-1-16,-12-11 0,0 0 15,0 0-15,0 0 0,0 0 16,0 0-16,10 10 15,-3-1-15,-7-9 0,0 0 16,0 0-16,0 0 0,0 0 16,0 0-16,11 9 15,-4-1-15,-7-8 0,0 0 16,0 0-16,0 0 0,0 0 16,0 0-16,6 7 15,-1-1-15,-5-6 0,0 0 16,0 0-16,0 0 0,0 0 15,0 0-15,7 6 16,-3-1-16,-4-5 0,0 0 16,0 0-16,0 0 0,0 0 15,0 0-15,4 4 16,-2-3-16,-2-1 0,0 0 16,0 0-16,0 0 0,0 0 15,0 0-15,0 0 16,-2 0-16,0-4 15,-2 1-15,-1-1 0,1-1 0</inkml:trace>
  <inkml:trace contextRef="#ctx0" brushRef="#br0" timeOffset="525375.4167">21716 17952 0,'0'0'0,"0"0"0,0 0 0,0 0 16,0 0-1,0 0-15,0 0 0,0 0 16,0 0-16,0 0 16,0 0-16,0 0 0,0 0 15,3 2-15,-1-1 0,7 2 16,-3-2-16,1 3 15,1-2-15,0 2 0,0 0 16,-1 0-16,1-2 0,2 4 16,-2-1-16,-1 2 0,1-1 15,-1-1-15,-2 1 16,2-2-16,-3 0 0,1 2 16,2-3-16,-1 4 0,-3-3 15,3 2-15,0 0 0,-1-1 16,2-1-16,-1 2 0,-2-2 15,3 2-15,-1 0 16,0 0-16,0 0 0,-2-2 16,0 0-16,-1-1 0,1-1 15,-2 0-15,0 0 16,1 2-16,-1-2 0,0 0 16,-2-2-16,2 2 0,-2 0 15,0 2-15,-2-2 16,0 0-16,-3 0 15,1 2-15,0-2 0,1 4 16,-3-2-16,0-1 0,-2 1 16,0 2-16,-1 0 0,1 0 15,-2 0-15,0 2 16,1 0-16,-1-1 0,0 1 0,10-8 16,0 0-16,-12 9 15,-1-2-15,13-7 0,0 0 16,-13 8-16,-1 0 0,14-8 15,0 0-15,-15 8 16,-1-1-16,16-7 0,0 0 16,-17 11-16,-1-2 0,18-9 15,0 0-15,-17 7 16,-1 2-16,18-9 0,0 0 16,-15 8-16,-3-2 0,18-6 15,0 0-15,-16 8 16,-2-3-16,18-5 0,0 0 15,-18 9-15,1-4 0,17-5 16,0 0-16,-16 8 16,-1 0-16,17-8 0,0 0 15,0 0-15,0 0 0,0 0 16,0 0-16,-15 8 16,0-2-16,15-6 0,0 0 15,0 0-15,0 0 0,0 0 16,0 0-16,-10 6 15,0 0-15,10-6 0,0 0 16,0 0-16,0 0 0,0 0 31,0 0-31,-5 1 0,-3 1 16,3 0-16,2-2 0</inkml:trace>
  <inkml:trace contextRef="#ctx0" brushRef="#br0" timeOffset="532492.0308">22574 17869 0,'0'0'0,"0"0"0,0 0 0,0 0 16,0 0-16,0 0 0,0 0 15,0 0-15,0 0 16,0 0-16,0 0 0,0 0 0,0 0 31,0 0-31,0 0 0,0 0 0,0 0 0,0 0 16,0 0-16,0 0 0,0 0 15,0 0-15,0 0 0,0 0 32,0 0-32,0 0 0,0 0 15,0 0-15,0 0 0,0 0 16,0 0-16,0 0 0,0 0 15,0 0-15,0 0 0,0 0 16,0 0-16,6 1 16,1-1-16,0 3 0,1-2 15,-1-1-15,2 0 0,-1 3 16,-3-3-16,1 0 0,-1 0 16,2 0-16,-1 0 0,-1 2 31,1-2-31,0 0 0,-1 0 0,1 1 0,-2-1 15,2 0-15,-3 0 0,3 3 16,-2-3-16,3 2 0,-4-2 31,1 1-31,0 1 0,0 0 0,-2-2 0,1 2 32,-1-2-32,0 2 0,0 0 15,1 0 1,-1 0-16,0 1 0,-2-3 0,2 1 15,-1 1-15,1 0 0,-2 0 16,0 3-16,0-4 0,2 3 16,-2-2-16,0 2 15,0 0-15,0 0 0,0-1 16,0 3-16,0-1 16,0 1-16,-2-2 0,2-1 15,0 1-15,0 0 0,-2 0 16,2 0-16,-1 0 15,1 0-15,-2-1 0,2 2 16,-2-1-16,2 0 0,-2 0 16,-1 1-16,1-1 0,0 0 31,0 0-31,0 0 0,1 0 0,-1 0 0,-2 0 16,2 1-16,0 0 0,0-1 15,-2-1-15,3 1 0,-4 0 16,1 2-16,0-2 15,0 2-15,1-2 0,-1 1 0,0 0 16,-1 1-16,-1 0 0,2-1 16,-2-1-16,1 2 15,-1-2-15,2 2 0,-1-2 16,0 2-16,-1-3 0,2 2 16,-1-1-16,1-2 15,-1-1-15,1 2 0,-1-2 16,1 1-16,0 0 0,0 0 15,1-2-15,1 2 0,-3 0 16,3 0-16,0-2 16,0 2-16,0-2 0,2 0 31,-2 0-31,2 0 0,-1 0 16,1 0-16,-2 0 0,2 0 15,-2 0-15,2 3 16,0-3-16,0 0 0,-2-3 0,2 3 15,0 0-15,0 0 16,0 0-16,0 0 0,0 0 16,0 0-16,0 0 0,0 0 15,0 0-15,0 0 16,0 0-16,2 0 0,-2 0 0,2 0 16,-2 0-16,0 0 0,0 0 15,2 0-15,-2 0 0,1 0 31,-1-2-31,2 2 0,-2-2 16,2 2-16,-2-2 0,4 2 16,-2 0-16,3-2 15,-3 0-15,1 2 0,-1-2 16,2 0-16,-2 1 16,2 1-16,-1-3 0,1 3 15,1-1-15,1-1 0,-3-1 16,3 2-16,-2-1 0,0-1 0,-1 0 0,4 1 15,-3 0-15,1 0 16,-1-2-16,2 2 0,0 0 16,1 2-16,-1-2 0,0 2 15,-3-2-15,5 2 16,-1-2-16,-2 2 0,1-2 16,-6 2-16,0 0 0,7 0 15,1-2-15,-8 2 16,0 0-16,10 0 0,-2 0 15,-8 0-15,0 0 16,0 0-16,0 0 0,11-2 16,0 0-16,-11 2 0,0 0 15,11 0-15,1-2 0,-12 2 16,0 0-16,0 0 16,0 0-16,14 0 0,-1-2 15,-13 2-15,0 0 0,0 0 16,0 0-16,16 0 15,-3-2-15,-13 2 0,0 0 16,16 0-16,-3-1 0,-13 1 16,0 0-16,0 0 31,0 0-31,0 0 0,0 0 16,18-2-16,-5 0 0,-13 2 15,0 0-15,0 0 16,0 0-16,0 0 0,0 0 15,16-2-15,-3 0 0,-13 2 16,0 0-16,0 0 0,0 0 16,0 0-16,0 0 15,14-2-15,-2 0 0,-12 2 16,0 0-16,0 0 0,0 0 16,0 0-16,0 0 15,11 0-15,-1-2 0,-10 2 16,0 0-16,0 0 0,0 0 15,0 0-15,0 0 0,8 0 16,-2-3-16,-6 3 0,0 0 16,1-1-16,1-1 0,-2-2 15,0 0-15</inkml:trace>
  <inkml:trace contextRef="#ctx0" brushRef="#br0" timeOffset="534358.5485">23165 17627 0,'0'0'0,"0"0"0,0 0 0,0 0 16,0 0-16,0 0 15,0 0-15,0 0 0,0 0 16,0 0-16,0 0 0,0 0 16,0 0-16,0 0 15,0 0-15,0 0 0,0 0 16,0 0-1,0 0-15,0 0 0,0 0 0,0 0 16,0 0-16,0 0 0,0 0 31,0 0-31,0 0 0,0 0 16,0 0-16,0 0 0,0 0 16,0 0-16,0 0 15,0 9-15,-2-2 0,-2 6 16,0 1-16,0-4 15,1 0-15,1-4 0,0 0 16,0 0-16,-1-2 0,3-1 16,-2 2-16,0-1 15,0-2-15,2-1 0,-2 2 16,2 0-16,-1 0 16,1-2-16,-2 0 0,2 2 0,0-1 15,0 0-15,-2 0 16,2 0-16,0 0 0,0 0 15,0 0-15,0 2 0,0-1 16,0 2-16,0-2 16,2 4-16,-2-1 0,2-1 15,-1 1-15,3 2 0,-2-1 16,3 2-16,-1-1 0,1 2 16,-1-1-16,2 1 0,-1-2 15,2-1-15,-1 2 0,-6-9 16,0 0-16,7 7 15,1 1-15,-8-8 16,0 0-16,12 6 0,0 0 16,-12-6-16,0 0 0,13 4 15,1 1-15,-1-5 0,1 0 16,0 0-16,0-3 0,-3 1 16,1-2-16,1-2 0,-2 0 15,1 0-15,-2-2 0,-1-2 16,2 1-16,-4-3 15,-1-1-15,0 1 0,-1-3 32,2 4-32,-3-2 0,-1 1 15,-1 0-15,0 2 0,0-3 16,-2 5-16,-2-2 16,0 2-1,0 0-15,-1 0 0,-1 0 0,-3 0 0,0 0 16,1 2-16,0-1 15,-2 3-15,0-2 0,3 2 16,-3-3-16,1 5 16,-2-4-16,1 2 0,-1-2 15,0 1-15,1 2 0,0 0 16,-1 0-16,0 3 16,2-2-16,1 2 0,-1-2 15,0 2-15,-1 0 0,5 0 16,-3 0-16,0 0 15,1 0-15,0 2 0,1 0 16,2 1-16,0 0 0,2 0 16,-2 2-1,2-5-15,0 0 0,0 0 0,0 0 0</inkml:trace>
  <inkml:trace contextRef="#ctx0" brushRef="#br0" timeOffset="534721.5716">23739 17910 0,'0'0'0,"0"0"16,0 0-16,0 0 0,0 0 16,1 12-16,1 0 15,1 13-15,-1-1 0,0-1 16,0-1-16,0-2 0,0-1 15,2-5-15,-2 0 0,2-8 16,0-2-16,0-6 16,-2-2-16,1-2 0,-1 0 15</inkml:trace>
  <inkml:trace contextRef="#ctx0" brushRef="#br0" timeOffset="535749.852">24117 17659 0,'0'0'0,"0"0"31,0 0-31,0 0 0,0 0 0,0 0 0,0 0 16,0 0-16,0 0 0,0 0 16,0 0-16,0 0 0,0 0 15,0 0-15,0 0 0,0 0 16,0 0-16,0 0 15,0 0-15,-6-3 0,-1 0 16,-8-3-16,2 0 0,4-2 16,-4 1-16,4 1 15,-2-2-15,0 4 0,2 0 16,1 2-16,0-2 0,0 2 16,-1 0-16,1 0 15,0 0-15,-1 2 16,2-2-16,1 2 0,-3-2 0,4 2 15,-3 0-15,4 2 16,-1-2-16,2 2 0,-1-2 16,4 2-16,-2 0 0,2 2 15,0 0-15,2 0 16,0-1-16,3 3 0,-3-1 16,5 5-16,-1-4 0,3 3 15,0 1-15,2 1 16,0 2-16,1 0 0,-1-1 15,5 6-15,-2-3 0,2 3 16,-3 0 0,3-1-16,-1-1 0,-2 4 0,1-3 15,0 3-15,0 0 0,-1 1 16,1-1-16,-1 1 16,-4-1-16,2 2 0,-2-3 15,-2 3-15,2-2 0,-9-20 16,0 0-16,0 0 0,0 0 15,4 19-15,0-1 0,-4-18 16,0 0-16,0 0 16,0 0-16,0 16 0,0-3 15,0-13-15,0 0 0,-4 8 32,0-2-32,-3-2 0,0-2 15,1-2-15,1-2 16,-1-2-16,-3 0 0,4-2 15,-2-2-15,1-3 0,0-1 16,2-2-16,0-1 0,0-1 16,1 0-16,1-2 15,0 0-15,2-5 0,0-1 16,2 3-16,-2-3 0,3 3 16,-1-1-16,4 3 0,-2-3 15,4 2-15,-2 0 16,3 1-16,-2 0 0,4 3 15,-4-2-15,2 4 16,0-2-16,0 3 0,1-1 16,-1 5-16,0-4 15,-3 5-15,-3 1 0,3 1 0,-2-2 16</inkml:trace>
  <inkml:trace contextRef="#ctx0" brushRef="#br0" timeOffset="536680.3304">24643 17612 0,'0'0'0,"0"0"15,0 0-15,0 0 0,0 0 0,0 0 16,0 0-16,-8-3 15,1 0-15,-9-5 0,-2-2 16,5 0-16,0-2 0,1 4 16,0 1-16,3 1 15,-3-1-15,2 4 0,1-1 16,-2 2-16,2-2 0,-1 2 16,0-2-16,1 4 15,-1-2-15,1 2 0,-2 0 16,4 2-16,-1 1 15,2 0-15,-2-1 0,2 2 16,1-2-16,3 2 0,-1 0 16,3 2-16,-2-2 0,4 3 15,-2 1-15,5 1 16,-2 2-16,5 3 0,0-2 16,2 2-16,-3-2 0,5 6 15,0-2-15,3 6 0,-1-3 16,2 1-16,-2 0 0,-1 1 31,1-1-31,-3 2 0,1-2 16,-12-20-16,0 0 0,12 22 15,-2-1-15,-10-21 16,0 0-16,5 21 16,1-1-16,-6-20 0,0 0 15,0 17-15,0 1 0,0-18 16,0 0-16,-4 14 0,-2 0 15,6-14-15,0 0 0,-7 7 16,-3 0-16,2-5 16,-2-2-16,3-2 0,-4-2 15,11 4-15,0 0 0,-7-8 16,-1 0-16,5-2 0,-3-2 16,2-2-16,-1 1 0,4 0 15,-3-4-15,6-1 16,-2 1-16,3-5 0,-1 1 15,7 1-15,-3 0 0,3 2 16,-2-1-16,4 3 0,-2-2 16,3 5-16,0 0 0,-1 0 15,2-1-15,1 5 16,-3-2-16,2 2 0,-2 2 16,-1-1-16,-2 0 0,-1 0 15,-1 0-15,0 0 0,0 0 16</inkml:trace>
  <inkml:trace contextRef="#ctx0" brushRef="#br0" timeOffset="537241.3074">24768 17438 0,'0'0'0,"0"0"16,0 0-16,0 0 15,0 0-15,0 0 0,0 0 16,1 13-16,1-3 0,3 10 16,-1 1-16,3-1 15,-1-1-15,5 1 0,-3-1 16,2-1-16,-1-3 16,3 3-16,-2 0 0,1-2 0,1-1 15,0-1-15,0-2 16,1 0-16,-1-3 0,-12-9 31,0 0-31,14 10 0,-1-2 0,-1-2 0,0-2 31,-1-3-31,-1-1 0,0-1 16,-1-1-16,1-4 16,-3 0-16,1-5 15,-2-1-15,0-4 0,-2 0 0,-2-4 16,0 1-16,0-8 0,-2 1 15,0-2-15,-2 0 16,-2 3-16,0-1 0,-2 5 16,0-3-16,-2 5 0,1 0 15,-5 2-15,1 0 0,0 3 16,-3 0-16,-2 7 16,0-3-16,-1 5 0,-1 0 15,0 3-15,1-2 0,-1 4 16,-1 0-16,2 3 0,-1-2 15,0 5-15,0-2 0,4 6 16,-2-3 0,3 5-16,0 0 0,4 2 0,0-2 15,3-5-15,0 1 0,2 0 16,-2-2-16</inkml:trace>
  <inkml:trace contextRef="#ctx0" brushRef="#br0" timeOffset="546340.1674">22406 17668 0,'0'0'0,"0"0"16,0 0-16,0 0 0,0 0 16,0 0-16,0 0 0,0 0 15,0 0-15,0 0 0,0 0 16,0 0-16,0 0 0,0 0 16,0 0-16,0 12 0,-2-2 15,0 9 1,-1-1-16,2 0 0,-1-1 0,0 0 15,0-2-15,0-1 0,-2 0 16,2-3-16,0 1 0,1 1 16,-1-2-16,2 0 0,0-1 15,0 3-15,-2-4 16,2 3-16,-2-2 0,2-10 16,0 0-16,0 14 0,0-3 15,0 6-15,0-5 0,2 5 31,-2-2-31,2 3 0,0-1 16,-1 5-16,-1 0 0,2-3 16,0 1-16,-2-20 0,0 0 15,0 0 1,0 0-16,4 20 0,-2-2 0,-2-18 16,0 0-16,0 0 0,0 0 15,0 0-15,0 0 0,4 17 0,-2-2 16,-2-15-16,0 0 15,4 19-15,0-4 0,2 2 32,-2 0-32,-4-17 0,0 0 15,5 17-15,-1 1 0,-4-18 16,0 0-16,6 18 0,-2-3 16,-4-15-16,0 0 0,0 0 15,0 0-15,0 0 16,0 0-16,6 14 15,-2 0-15,-4-14 16,0 0-16,0 0 0,0 0 0,0 0 16,0 0-16,6 9 0,-1-2 15,-5-7-15,0 0 0,11 7 16,-3-1-16,-8-6 0,0 0 16,11 5-16,2 0 15,-13-5-15,0 0 0,13 2 16,1 0-16,3 0 0,-1 0 15,3 0-15,-1-2 0,1 0 16,-1 0-16,2 0 16,-3-2-16,2 0 0,-2 0 15,1 0-15,0-2 0,-18 4 32,0 0-32,21-4 15,-1 0-15,-20 4 0,0 0 0,25-4 16,-2-2-16,4 2 15,1 0-15,-2 1 0,0-3 16,-1 4-16,-1-2 0,-2 2 16,2-2-16,0 2 0,-3-2 15,2 2-15,2-2 0,-2 2 16,1 0-16,-1 0 16,0-2-16,3 2 0,-2 0 15,-2 0-15,2 1 0,2-2 16,-2 2-16,2 1 0,-2-2 15,2 2-15,-1-3 16,1 2-16,-1-1 0,2 0 16,-4 0-16,2 0 0,1 0 15,-1 2-15,1-2 0,-2 0 16,2-2-16,2 2 16,-2-2-16,-1 2 0,1-2 15,-2 2-15,2-1 0,1 2 16,-1-3-16,1 2 15,2 1-15,-2-2 0,1 0 16,-1 1-16,-1 0 0,4 0 16,-3-3-16,2 3 0,-2-1 15,2 1-15,-1 0 16,1 0-16,-2-2 0,1 2 16,-2-2-16,3 2 0,-2-2 15,1 1-15,-3-1 0,1 2 16,-1-2-16,0 2 15,-2-3-15,2 3 0,-1-2 16,-1 0-16,-2 1 0,1-1 16,0 0-16,-2 2 0,0-3 31,0 2-31,-3-1 0,2 2 0,-2-1 0,-17 3 31,0 0-31,18-5 0,-1 1 16,-17 4-16,0 0 15,20-4-15,-2 0 0,-18 4 16,0 0-16,19-4 16,-1 1-16,-18 3 0,0 0 0,17-6 15,1 0-15,-18 6 0,0 0 16,18-6-16,-1-2 16,0 0-16,-2 0 0,-15 8 0,0 0 15,14-7-15,-1-3 0,-13 10 16,0 0-16,13-10 15,-2 0-15,-11 10 0,0 0 16,11-10-16,0-1 0,-11 11 31,0 0-31,11-14 0,-1 0 16,-10 14-16,0 0 0,12-16 16,-1-2-16,0 1 15,0-1-15,-2 3 0,-1-3 16,-8 18-16,0 0 0,8-18 15,0 0-15,-8 18 0,0 0 16,8-19-16,-3-1 16,5 0-16,-5 1 0,1 1 15,0 1-15,-1-1 0,1-1 16,-1 1-16,-1-2 16,-1 1-16,-1-4 0,2 3 15,-2-3-15,0 2 16,0-3-16,2 3 0,-3-1 15,4 2-15,-3-1 0,-2 21 16,0 0-16,2-20 0,-2-2 16,0 22-16,0 0 15,2-22-15,-2-1 0,0 23 16,0 0-16,2-22 0,-2 1 16,0 21-16,0 0 15,0 0-15,0 0 0,0-19 16,-2-3-16,2 22 15,0 0-15,0 0 0,0 0 16,0 0-16,0 0 0,-2-18 16,0 1-16,2 17 0,0 0 15,0 0-15,0 0 16,-7-19-16,2 0 0,5 19 16,0 0-16,0 0 0,0 0 15,0 0-15,0 0 0,-8-17 16,-1-4-16,9 21 15,0 0-15,-11-15 0,0-2 16,11 17-16,0 0 0,0 0 16,0 0-16,-9-11 0,-5-2 15,14 13-15,0 0 16,-13-8-16,-1-1 0,14 9 16,0 0-16,-12-7 15,-1 2-15,13 5 0,0 0 16,-14-5-16,-1 2 0,15 3 15,0 0-15,-18-4 16,0 0-16,18 4 0,0 0 16,-21-2-16,-2 0 0,-1 2 15,-1-2-15,4 2 16,0 0-16,1 0 0,-1 0 16,1 2-16,-2-2 0,5 2 0,-2-2 31,2 3-31,-3 0 0,3-2 15,0 2-15,-1 0 0,1 0 16,17-3-16,0 0 0,-20 2 16,0-2-16,-1 3 15,-2-1-15,-1 2 0,-2 0 16,3 2-16,-3 0 0,4-2 16,-1 0-16,4 0 0,-3 0 15,22-4-15,0 0 0,-22 4 16,2-1-16,-4 1 15,0 1-15,-2 1 0,0-3 16,26-3-16,0 0 0,-22 7 16,-4-4-16,4 1 15,-1 0-15,4-3 0,-3 2 16,-2 1-16,0-2 0,1 2 16,-1 0-16,24-4 15,0 0-15,-23 5 0,-1 0 16,3-1-16,-2-2 0,1 1 15,-1-1-15,0 2 16,0-2-16,23-2 0,0 0 16,-22 6-16,-1 0 0,2-2 15,-3-3-15,2 4 16,1-3-16,2 2 0,-3-3 16,2 4-16,-2-4 0,0 4 15,2-1-15,-4 1 16,0 1-16,24-6 0,0 0 15,-21 8-15,-2 0 0,-1-2 16,-2 0-16,4 0 16,1-1-16,-1 1 0,1-2 15,2 0-15,-3 0 0,0 0 16,2 0-16,-2 2 0,-1 0 16,3 2-16,1-3 0,-1-1 15,2 0-15,0 1 16,-2-1-16,3-1 0,-1 1 31,1 0-31,-1 0 0,3 0 16,-4 0-16,19-4 0,0 0 15,-18 4-15,1-2 16,17-2-16,0 0 0,-20 3 16,-1 1-16,21-4 0,0 0 15,-20 5-15,-2-1 16,22-4-16,0 0 0,-20 5 15,-2-1-15,2 0 0,1 0 16,19-4-16,0 0 16,-21 4-16,1 0 0,1-1 15,0 2-15,2 1 0,1-2 16,-1-1-16,2 2 0,3-1 16,-1-3-16,3 3 15,-2-2-15,3 2 0,-3-1 16,1 0-16,-1 1 0,3-2 15,-1 0-15,2 2 0,1-3 16,-1 4-16,-1-3 16,2 0-16,-1 0 0,1 0 0,-2 0 15,4 1-15,-3-1 16,2 2-16,-2-2 0,2 0 16,0 0-16,1 0 15,-1 0-15,1 0 0,0-2 16,1 1-16,-2-1 0,2 3 15,-1-3-15,3 0 0,-3 0 16,1 2-16,1-2 16,1 0-16,0 0 0,0 1 15,-2-1-15,2 4 0,-1-4 16,-2 3-16,0-1 0,3 2 16,-2-2-16,1 2 0,-1-2 15,2 2-15,-2-2 16,2 3-16,-2-1 0,3 2 31,-2-2-31,1 0 0,0-2 0,0-2 0,0 0 0</inkml:trace>
  <inkml:trace contextRef="#ctx0" brushRef="#br2" timeOffset="557459.9393">22984 17268 0,'0'0'0,"0"0"0,0 0 0,0 0 15,0 0-15,0 0 16,0 0-16,0 0 15,0 0-15,0 0 16,0 0-16,0 0 0,0 0 0,0 0 16,0 0-16,0 0 15,0 0-15,0 0 0,0 0 16,0 0-16,0 0 0,0 0 16,0 0-16,0 0 15,0 0-15,0 0 0,0 0 16,0 0-16,0 0 0,0 0 15,0 0-15,0 0 0,0 0 16,0 0-16,0 0 0,0 0 16,0 0-16,8 0 15,-2 0-15,5 0 0,2-2 16,0-1-16,-2 2 0,4-2 16,-4 2-16,3-1 15,-3-2-15,3 2 0,-3-2 16,0 2-16,2-2 0,-4 2 15,-1-1-15,-1 1 16,2-2-16,-2 4 0,-1-2 16,-2 2-16,0-3 0,0 3 15,0 0-15,0 0 16,-2-1-16,0 1 0,-2 0 16,2 0-16,-1-3 0,1 2 15,-2-1-15,2-3 16,-2 2-16,2-4 0,-2 0 15,2-2-15,-2-2 0,2 1 16,-2 1-16</inkml:trace>
  <inkml:trace contextRef="#ctx0" brushRef="#br2" timeOffset="557975.562">23709 16975 0,'0'0'0</inkml:trace>
  <inkml:trace contextRef="#ctx0" brushRef="#br2" timeOffset="559187.4928">23514 16983 0,'0'0'0,"0"0"16,0 0-16,0 0 16,0 0-16,0 0 0,0 0 15,0 0-15,0 0 0,0 0 16,0 0-16,0 0 15,0 0-15,0 0 0,0 0 16,-11 0-16,2 0 16,-9 0-16,1 0 0,2 0 15,0 0-15,4 0 0,-1 0 16,2 4-16,-2-1 16,4 4-16,1-2 0,1 4 15,-2-2-15,4 3 0,-2 0 16,4 0-16,-1-2 15,3-1-15,0-1 0,0 2 16,0-2-16,1 1 16,-1-4-16,2 1 0,-2 0 15,2 0-15,0-3 0,2 2 16,-2-1-16,3-1 0,-2-1 16,3 0-16,0 0 15,1-1-15,-1-4 16,2 1-16,0-1 0,0-1 15,0 1-15,0-4 0,-3 1 16,3 1-16,-1-1 0,2-1 16,-3-2-16,-1 3 0,-1 0 15,2 2-15,-2 0 16,0 2-16,-2 1 0,0-1 16,0 0-16,0 3 15,0-4-15,0 5 0,-1-2 16,1 2-16,-2-2 0,2 4 15,-2-2-15,2 4 0,0-1 16,0 2-16,0-1 0,1 3 16,-1 2-16,-1 2 15,1-1 1,0 4-16,0-2 0,0 3 0,0 1 16,0 2-16,-2-3 0,2 5 15,1-3-15,-3-17 0,0 0 16,1 20-16,1-2 0,-2-18 31,0 0-31,0 0 16,0 0-16,0 0 0,0 0 15,2 18-15,-2-2 0,0-16 16,0 0-16,0 0 0,0 0 16,0 0-16,0 0 0,5 11 15,-3 1-15,0-8 16,0 0-16,-2-7 15,0 2-15,0-3 0,-2 0 16</inkml:trace>
  <inkml:trace contextRef="#ctx0" brushRef="#br2" timeOffset="559554.7479">23776 17111 0,'0'0'0,"0"0"0,0 0 15,0 0-15,0 0 0,0 9 0,0 0 16,0 6-16,0 0 0,2-5 16,0-2-16,2-4 15,1 1-15,-1-5 0,-1-3 16,-1 1-16,0-2 0</inkml:trace>
  <inkml:trace contextRef="#ctx0" brushRef="#br2" timeOffset="560247.8244">23985 16906 0,'0'0'0,"0"0"16,0 0-16,0 0 0,0 0 15,0 0 1,0 0-16,0 0 0,0 0 0,0 0 15,0 0-15,0 0 0,0 0 16,-6 8-16,0-2 0,-2 5 16,-3-1-16,6 3 15,-1-4-15,3 1 0,1-2 16,2 2-16,0-2 0,2 2 16,1-2-16,1-1 15,-2-1-15,3 2 0,0-1 0,3-2 16,-2 1-16,4-3 15,-3 1-15,3-2 0,-2 1 16,2-3-16,-3 0 0,2-3 16,-2 1-16,3-2 15,-3 1-15,2-1 0,-4-2 16,1 0-16,-2-2 0,0 2 16,-1-2-16,1 2 0,-1-1 0,-3 1 15,0 0-15,0 3 16,-3-4-16,1 3 0,-1-2 15,-1 2-15,0-2 0,0 5 16,-1-3-16,-1 1 16,-1 2-16,2 1 0,-1-2 15,0 2-15,1 0 0,-2 2 16,1-1-16,3 3 16,-3-1-16,4 0 0,-2 1 31,4 0-31,0-2 0,2 2 15,0-2-15,2-2 0,0-2 0,1 0 0,1-2 32,2 0-32,-2-2 0,3 1 15,2-4-15,-2 1 0,-1 1 16,1 1-16,0-2 0</inkml:trace>
  <inkml:trace contextRef="#ctx0" brushRef="#br2" timeOffset="560815.6286">24345 16825 0,'0'0'0,"0"0"0,0 0 16,0 0-16,0 0 0,0 0 15,0 0-15,0 0 16,0 0-16,0 0 15,0 0-15,-7 5 0,2-4 16,-7 9-16,-2 0 0,8 2 16,-1 0-16,3-2 0,0-2 15,2 1-15,-1 0 16,3-1-16,-3-2 0,3 3 16,0-2-16,4 1 0,-2 1 15,2-2-15,0 1 0,2-2 16,-1 0-16,4 0 0,-2-2 15,1-2-15,-1 0 16,4-2-16,-4-2 0,3 0 16,-3 0-16,2-1 15,-2-4-15,-2 1 0,1-1 16,-2 2-16,0-1 0,-2 1 16,0-2-16,0 0 15,-2-2-15,0 3 0,-2 0 16,0-1-16,-2 0 0,0 3 15,0-3-15,-2 4 16,1-3-16,-2 4 0,-2 0 16,4 2-16,-3-2 0,3 6 15,-4-2-15,3 4 16,-1-3-16,1 4 0,1-2 16,1 1-16,-3 1 15,5-2-15,0-1 0,2-2 16,-2-2-16,4 0 0,-2-2 15,2-1-15,-2 2 0</inkml:trace>
  <inkml:trace contextRef="#ctx0" brushRef="#br2" timeOffset="561322.3499">24604 16796 0,'0'0'0,"0"0"15,0 0-15,0 0 0,0 0 0,0 0 16,0 0-16,0 0 0,0 0 16,0 10-16,0-2 15,0 9-15,0 1 0,2 0 16,0-2-16,2-1 15,-1-1-15,6-1 16,-2-1-16,3-1 0,-3-1 0,4-5 16,-4 1-16,3-2 15,-2-2-15,2 0 0,-3 0 16,4-4-16,-2 0 0,1-3 16,-1 3-16,0-4 15,-2-2-15,1 1 0,-1-4 16,0 0-16,-1 0 0,-3-1 15,1 1-15,-2-1 16,-2-2-16,-2 0 0,0 0 16,-1 2-16,-1-1 0,-2 3 15,-1 1-15,0 1 16,-3-2-16,1 4 0,-1-2 16,-2 4-16,0-1 15,-1 5-15,-1-1 0,2 5 16,-1 0-16,1 2 0,0-2 15,3 0-15,-2 0 0</inkml:trace>
  <inkml:trace contextRef="#ctx0" brushRef="#br2" timeOffset="568679.4278">22753 17086 0,'0'0'0,"0"0"16,0 0-16,0 0 0,0 0 0,0 0 31,0 0-31,0 0 0,0 0 15,0 0-15,0 0 16,0 0-16,0 0 0,0 0 0,0 0 16,0 0-16,0 0 15,0 0-15,0 0 0,0 0 16,0 0-16,0 0 0,0 0 16,0 0-16,0 0 0,0 0 15,0 0-15,12 0 0,-2 0 16,9 0-16,-1 0 0,-3 0 15,-1-3-15,-1 1 16,2-2-16,-6 2 0,-1 0 16,1-1-16,-1 2 0,-3 1 15,1-1-15,0 1 16,-3-3-16,2 1 0,-3 1 16,0-3-16,-2 0 15,-2-2-15,-2 0 0,1 2 16,0-2-16</inkml:trace>
  <inkml:trace contextRef="#ctx0" brushRef="#br2" timeOffset="568934.2255">22858 16968 0,'0'0'0,"0"0"0,0 0 16,0 0-16,0 0 0,4 9 16,-1-1-16,4 12 15,-1-1-15,2 2 0,1-3 16,-1 2-16,-1-2 16,-1-2-16,0 0 0,0-3 15,-2-1-15,-2-5 0,-2 2 16,0-6-16,0 0 0,0-3 31,-2 0-31</inkml:trace>
  <inkml:trace contextRef="#ctx0" brushRef="#br2" timeOffset="569528.3132">23103 16896 0,'0'0'0,"0"0"0,0 0 0,0 0 0,0 0 15,0 0-15,0 0 0,0 0 16,0 0-16,0 0 0,0 0 16,0 0-16,0 0 15,0 0-15,0 0 0,2 10 16,1 1-16,2 8 15,-2-1-15,1-3 0,0 1 16,0-2-16,-1-1 0,3-1 16,1-2-16,0 1 15,-1-4-15,0-1 16,-3-2-16,4-1 0,-3 1 0,-2-4 16,0 0-16,0-1 15,-2-4-15,1 1 0,-1 1 16</inkml:trace>
  <inkml:trace contextRef="#ctx0" brushRef="#br2" timeOffset="570082.9485">23474 16896 0,'0'0'0,"0"0"0,0 0 15,0 0-15,0 0 0,0 0 0,0 0 16,0 0-16,0 0 0,0 0 15,0 0-15,0 0 0,0 0 16,0 0-16,0 0 0</inkml:trace>
  <inkml:trace contextRef="#ctx0" brushRef="#br2" timeOffset="570507.4405">23977 16765 0,'8'0'0,"-43"-4"0,19 2 16,5 0-1,-3 0-15,2 2 0,1-3 0,-3 3 16,1-1-16,2 1 0,2 0 16</inkml:trace>
  <inkml:trace contextRef="#ctx0" brushRef="#br2" timeOffset="572021.1479">23731 16755 0,'0'0'0,"0"0"0,0 0 16,0 0-16,0 0 15,0 0-15,0 0 0,0 0 16,0 0-16,0 0 0,0 0 16,0 0-16,0 0 15,0 0-15,0 0 0,0 0 16,0 0-16,0 0 0,0 0 15,0 0 1,0 0-16,0 0 0,0 0 0,4 10 16,-2-2-16,6 6 15,-2-1 1,2-6-16,0 3 0,0-5 16,-1-2-16,0 0 0,-2-3 15,1 0-15,-2-3 16,2 2-16,-1-1 0,4-2 15,-4-2-15,1 0 0,-2 0 16,0-1-16,-1-1 16,2 0-16,-3-2 0,0 2 15,-2-2-15,2 1 0,-2-1 16,0 2-16,-2-1 16,0 3-16,0-1 0,-1 1 15,1 0-15,-1 3 16,-1-1-16,-2 2 0,1-2 0,1 2 15,-3-1-15,3 2 16,-1-1-16,1 2 0,0-2 16,0 2-16,1-2 0,1 2 15,0 0-15,-1 0 16,1 0-16,2 0 0,0-2 16,0 4-16,0-2 0,5 2 15,-3-2-15,3 2 0,-1-2 16,2 2-16,-1-2 0,4 1 15,-1 2-15,1-1 16,0-2-16,4 4 0,-4-2 16,4 2-1,-4-2-15,2-1 0,2 1 0,-2 1 0,0-3 16,-11 0-16,0 0 16,14 1-16,-1-1 0,-13 0 15,0 0-15,14 0 0,-3 0 16,-11 0-16,0 0 15,0 0 1,0 0-16,0 0 0,0 0 16,12-1-16,0-4 0,-12 5 15,0 0-15,0 0 16,0 0-16,0 0 0,0 0 16,8-3-16,-3-1 0,-5 4 15,0 0-15,0 0 16,0 0-16,0 0 0,0 0 15,4-4-15,-2 0 16,-2 4-16,0 0 0,0 0 16,0 0-16,5-3 0,-2 0 15,3 3-15,-2 0 16,-4 0-16,0 0 0,9 2 16,0-2-16,2 4 0,0-2 15,4 2-15,-4-2 16,-11-2-16,0 0 0,16 4 15,-3-2-15,-13-2 0,0 0 16,18 1 0,0-1-16,-18 0 0,0 0 0,22 0 15,0-1-15,-22 1 0,0 0 16,19-4-16,1-2 16,-20 6-16,0 0 0,15-7 15,-1 0-15,-14 7 0,0 0 16,0 0-16,0 0 0,0 0 15,0 0-15,9-6 16,-1-2-16,-8 8 0,0 0 16,0 0-1,0 0-15,0 0 0,0 0 0,7-4 16,-4-1-16,-3 5 16,0 0-16,0 0 0,0 0 15,0 0-15,0 0 0,4-4 16,0-1-16,-4 5 0,0 0 15,7 0-15,-1-1 16,5 2-16,-2-1 0,2 2 16,3 1-16,-1 1 0,-1-3 15,1 3-15,2-2 0,0 3 16,1-5-16,-1 0 16,1 0-16,1 0 0,-1 0 15,3 0-15,-1 0 0,2-3 16,-2-1-16,2-1 15,-3-2-15,1 1 0,-3-2 16,1-2 0,-3 1-16,-1-3 0,0 0 0,-5 1 15,2 0-15,-9 11 0,0 0 16,5-14-16,1-3 16,-6 17-16,0 0 0,2-14 15,0-1-15,-2 15 0,0 0 16,-2-12-16,0-2 0,2 14 15,0 0-15,-6-9 16,1-1-16,5 10 0,0 0 16,-11-6-16,2-3 0,-2 6 15,-2-1-15,13 4 16,0 0-16,-11-2 0,-3-1 16</inkml:trace>
  <inkml:trace contextRef="#ctx0" brushRef="#br2" timeOffset="578431.4737">18709 14376 0,'0'0'0,"0"0"0,0 0 0,0 0 16,0 0-1,0 0-15,0 0 0,0 0 16,0 0-16,0 12 0,0-2 16,0 11-16,0 1 15,2 1-15,0-5 0,0 6 16,0-3-16,0 5 15,0 0-15,-1 5 0,-1-1 0,0 3 16,0 0-16,2 5 0,-2-1 16,0-3-16,0-1 15,0-4-15,0 1 0,0-30 16,0 0-16,0 21 0,0 1 0,0-22 16,0 0-16,0 0 15,0 0-15,0 0 0,0 0 16,0 18-16,-2 0 0,2-18 15,0 0-15,0 3 16,-1-1-16,-1-12 0,0 0 16,0-3-16,0-1 0,2-2 15,-2-1-15,2-7 16,0 1-16,2-2 0,-2 1 16,0-4-16,0 0 0,2 1 15,-2-3-15,0 7 16,0-2-1</inkml:trace>
  <inkml:trace contextRef="#ctx0" brushRef="#br2" timeOffset="580229.3377">18781 14372 0,'-2'0'0,"10"0"16,-6 0-16,1 0 0,-1 0 15,3 0-15,-3 0 0,2 0 16,0 0-16,1 0 15,1 0-15,1 0 0,2 0 16,-1 0-16,-1 0 0,5 0 16,-3-2-16,2 1 15,2-2-15,-2 2 0,0-1 16,3 2-16,0-2 0,2 2 16,-3-2-16,5 2 15,-3 0-15,3 0 0,-1 0 16,1 0-16,1 0 15,0 0 1,1 0 0,2 0-16,-2 0 0,2 2 0,0-2 15,-1 0-15,0 0 16,1 0-16,1 0 0,0 0 16,-2 0-16,5-2 0,-1 0 15,3 0-15,-4 0 0,4 1 16,0-3-16,1 3 15,-1-1-15,3 0 0,-2 0 16,1 1-16,-1-2 0,2 3 16,0-1-16,0 1 15,-2-3-15,0 3 0,1 0 16,-1 0-16,0-2 0,2 0 16,-2 0-16,2 2 15,-3-2-15,5 2 0,-5-1 16,1-2-16,2 1 0,-2 2 15,0 0-15,-1 0 0,-1-1 16,0 1-16,1-2 16,0 2-16,-2 0 0,0 0 15,2-2-15,-3 2 0,-1 0 16,1 0-16,-1 0 0,-1 0 16,1 0-16,0 0 0,-2 0 15,-22 0-15,0 0 0,22 2 16,2 0-16,-24-2 15,0 0-15,24 1 0,-2 1 16,-22-2-16,0 0 0,0 0 16,0 0-1,20 4-15,0-2 0,-20-2 0,0 0 16,0 0-16,0 0 0,0 0 16,0 0-16,18 4 15,0 1-15,-18-5 0,0 0 16,0 0-16,0 0 0,11 4 31,0-1-31,-11-3 0,0 0 16,4 9-16,-1-4 0,-1 3 15,0-1-15,-2-7 0,0 0 16,0 10-16,0 0 0,0 4 16,-2-2-16,0 2 15,-1-1-15,1 1 0,-2 0 0,0 2 16,-1-3-16,2 3 15,-1 0-15,0 1 0,-2-2 16,1 6-16,-2-4 0,0 2 16,0-1-16,1-2 15,-1 0-15,7-16 0,0 0 16,-11 18-16,2-3 0,-1 1 16,-2 0-16,12-16 15,0 0-15,-11 13 0,-2 2 16,0-4-16,0 1 0,13-12 15,0 0-15,-16 9 16,1 0-16,15-9 0,0 0 16,-18 8-16,0-1 0,-1-3 15,-2 1-15,4-2 0,-1-1 16,0-2-16,1 0 0,17 0 16,0 0-16,-20 0 15,0-2-15,-2 0 0,-2-1 16,2-1-16,2-1 0,-1 1 15,-1-1-15,3 1 16,-1-2-16,-2 0 0,2 0 16,-2 0-16,0 0 0,3 3 15,-3-3-15,2 2 16,-1-3-16,1 4 0,-2-3 16,3 2-16,-2-2 0,-1 2 15,0 1-15,3-2 31,-3-1-31,2 2 0,1 0 16,1 0-16,-1 0 0,19 4 16,0 0-16,-22-2 15,0-2-15,2 0 0,-2 1 16,2-1-16,-1 0 0,-2 2 16,0 0-16,-5 6 15,1 0-15,-2 13 0,-1 1 16,30-18-16,0 0 0,-33 24 15,-2-1-15,35-23 0,0 0 16,-34 17-16,-1-2 0,4-5 16,0-1-16,0 2 15,-1-3-15,0 15 0,-1-4 16,33-19-16,0 0 0,-27 24 16,-3-1-16,30-23 0,0 0 15,-25 15-15,-3-3 16,28-12-16,0 0 0,-19 7 15,-2-1-15,21-6 0,0 0 16,-18 1-16,0 1 16,18-2-16,0 0 0,0 0 15,0 0-15,-20 0 0,0 0 16,20 0-16,0 0 0,-19 0 16,-1 0-16,20 0 0,0 0 15,-17 0-15,-1-2 0,18 2 16,0 0-16,0 0 0,0 0 15,-18-1-15,-1-1 32,19 2-32,0 0 0,-18-3 15,0 2-15,18 1 0,0 0 16,0 0-16,0 0 0,-19-2 16,1 0-16,18 2 15,0 0-15,0 0 0,0 0 16,0 0-16,0 0 0,-17 0 15,-1-2-15,4 4 0,-2-2 16,16 0-16,0 0 0,-7 2 16,-1-2-16</inkml:trace>
  <inkml:trace contextRef="#ctx0" brushRef="#br2" timeOffset="584250.9568">24000 14775 0,'0'0'0,"0"0"15,0 0-15,0 0 16,0 0-16,0 0 16,0 0-16,-2 2 0,-2 0 0,-4 0 15,-1 0-15,-3 1 16,-1-2-16,4 1 0,-2-2 15,4 0-15,-1 0 0,0 2 16,-2-2-16,3 0 16,-3 0-16,0 0 0,-1 0 15,-2 0-15,2 0 0,0 0 16,-2 0-16,0 0 0,-1 0 16,1 0-16,-1-2 15,-3 0-15,2-2 0,-8 4 16,-3 0-16,-3 8 0,-1-2 15,30-6-15,0 0 0,-25 10 16,-2-1-16,4-5 16,-4 1-16,4-4 0,-1-1 15,3-1-15,-1-2 16,3 0-16,-3-1 0,5 0 16,-3 0-16,3-1 0,-4 0 15,6 1-15,-1-2 16,3 0-16,-3 0 0,16 6 15,0 0-15,-14-6 0,0 1 16,3-4-16,-3 0 0,4-3 31,-1 0-15,0-4-16,2 1 0,9 15 0,0 0 0,-8-20 16,-2-1-16,4 1 0,1-2 15,1 3-15,0-1 16,4 1-16,-2-2 0,4 2 15,0 0-15,2-2 16,0 2-16,3 0 0,0-1 16,2 0-16,-1 0 0,4 3 15,-1-2-15,3 1 16,-2-2-16,1 5 0,1 0 16,2-1-16,-2 3 0,3 1 15,-1-1-15,1 2 16,2 0-16,-2 1 0,1 0 15,2 2-15,-1-2 0,0 3 16,1-1-16,1 2 0,-1-2 16,2 2-16,-1 0 0,1 4 15,0-2-15,-1 4 16,-1-2-16,1 2 0,0 0 16,1 4-16,-2-2 0,1 2 15,1-1-15,0 0 16,0 1-16,-1 1 0,0 2 15,1-1-15,-3-2 0,1 3 16,0-1-16,-1 5 16,0-4-16,1 3 0,0-3 15,0 5-15,-3-1 0,1 0 16,-1 1-16,-1-1 16,-1 0-16,1 1 0,-1-1 0,2 1 15,-4-2-15,1 1 0,-2 1 16,3 0-16,-4 0 15,0-1-15,1 1 0,-2 0 16,-3-2-16,4 2 0,-4-2 16,1 4-16,1 0 15,-4 1-15,1-1 0,0 4 16,-3-3-16,1 5 0,-2-1 16,3 0-16,-3 2 15,-2-2-15,0 1 0,-2 0 16,-1-1-16,1-1 15,0-1-15,-2 1 0,1-1 0,-3 1 16,0 0-16,1-2 31,-4 0-31,1-1 0,-1-1 16,-1 0-16,0-2 0,3-2 16,-4-1-16,2 1 15,-1-3-15,1 2 0,-2-3 16,4 0-16,-4-3 0,3 2 15,-2-1-15,3-1 0,-1-1 16,2 1-16,0 1 16,4-3-16,-2-1 0,1-5 15,-1 2-15,0-2 16,-1-1-16</inkml:trace>
  <inkml:trace contextRef="#ctx0" brushRef="#br2" timeOffset="624864.4457">15517 3713 0,'0'0'0,"0"0"0,0 0 0,10-2 15,0-2 1,11-8-16,-1 1 0,2-6 16,-2-1-16,4 1 0,1 1 15,2-5-15,1 1 0,7-3 16,-2-1-16,0 1 0,-2 0 15,-3 2-15,-2 1 16,-26 20-16,0 0 0,0 0 16,0 0-1,13-17-15,1 1 0,-10 7 0,0-1 0</inkml:trace>
  <inkml:trace contextRef="#ctx0" brushRef="#br2" timeOffset="625388.8223">17327 2576 0,'0'0'0,"0"0"0,0 0 15,0 0 1,0 0-16,0 0 0,0 0 15,0 0-15,0 0 0,0 0 16,0 0-16,0 0 16,0 0-16,0 0 0,0 0 15,0 0-15,0 0 0,0 0 16,0 0-16,0 0 16,0 0-16,0 0 0,0 0 15,-2 0-15,-2-1 0,-3-2 16,2 1-1,1 1-15,-2-2 0,2 3 0,1-2 16,1 2-16,-1-2 0,3 2 16,-2 0-16,2 0 15,-2-2-15,2-1 0,-2 2 16,2 1-16,0-2 0,-2-1 16,-1 2-16,1-1 0,-2-2 15</inkml:trace>
  <inkml:trace contextRef="#ctx0" brushRef="#br2" timeOffset="625991.7848">16168 2921 0,'0'0'0,"0"0"0,0 0 0,0 0 16,0 0-16,11 2 0,0 0 16,8 4-16,1-2 15,3 6-15,1 0 0,0 1 16,-3-1-16,1 2 0,-3-2 15,3 2-15,-2 0 0,-2-1 16,0-1-16,-4-4 0,0 0 16,-5-5-16,-1-1 0</inkml:trace>
  <inkml:trace contextRef="#ctx0" brushRef="#br2" timeOffset="626403.0465">16722 2645 0,'0'0'0,"0"0"0,0 0 15,0 0-15,0 0 0,0 0 16,0 0-16,0 0 0,0 0 16,0 0-16,0 0 15,0 0-15,0 0 0,-2 13 16,-1-1-16,-5 16 15,-2-3-15,0 2 0,-1-2 16,-1 3-16,0 0 0,1 3 16,-3 0-16,-1 9 0,-3-1 15,-4 9-15,1-1 16,-3 4-16,-2 0 0,-2 4 16,-1-1-16,-2 4 0,0-3 15,0 0-15,-1-2 16,2 0-16,-1 0 0,3-3 31,1 0-31,6-9 0,-2 1 16,5-9-16,-1 0 0,6-5 15,0 0-15,13-28 0,0 0 16,-4 17 0,1-1-16,4-13 0,1 0 0,2-7 15,-2 0-15</inkml:trace>
  <inkml:trace contextRef="#ctx0" brushRef="#br2" timeOffset="626904.0062">16897 2851 0,'0'0'0,"0"0"0,0 0 0,0 0 16,0 0-16,0 0 15,0 0-15,-2 13 0,-1-2 16,-2 15-16,1-2 0,4-1 16,0-5-16,7 0 15,-2-1-15,7-1 0,-1-1 16,5-6-16,-2-1 0,2-2 15,-2 0-15,0-5 16,-3-1-16,1-1 0,-2-4 16,1 0-16,0-1 0,-2-4 15,-1 0-15,-3-4 16,2 1-16,-3-4 0,-2-3 16,-4-4-16,0 1 0,-7 2 15,2-2-15,-5 5 16,0 0-16,-1 5 0,-1-1 15,2 5-15,1-1 0,3 4 16,-2-1-16,6 2 16,-1 1-16,3 4 0,0-2 15,6 0-15,-2 0 16,5 1-16,1-2 0,6 0 16,-3-4-16,3 4 0,0-2 15</inkml:trace>
  <inkml:trace contextRef="#ctx0" brushRef="#br2" timeOffset="627417.038">17419 2575 0,'0'0'0,"0"0"15,0 0-15,0 0 0,0 0 0,0 0 0,0 0 16,0 0-16,0 0 16,0 0-16,0 0 0,0 13 15,0-2-15,0 15 0,-2-3 16,1 3-16,-1-1 15,-1 3-15,1-2 0,2-4 32,-2 1-32,4-4 0,0 2 15,4-4-15,0-2 16,4 0-16,-3-4 0,-7-11 16,0 0-16,14 5 0,-2 2 15,2-6-15,-3 2 0,3-7 16,-2-1-16,1-4 0,1 0 15,3-12-15,2 1 0,-4-5 16,1 2-16,-3 2 16,0 1-16,-4 2 0,-1 0 15,0 6-15,-2-1 0,0 5 16,-3-1-16,1 3 0,-2 1 16,0 3-16,0 1 0,1 2 15,-1-1-15,0 6 0,-1 0 16,1 5-16,0 1 15,2 5 1,-2-2-16,2 3 0,-1-1 0,6 6 0,-3-2 16,3 1-16,-1 1 15,2-4-15,0 1 0,-10-20 16,0 0-16,11 15 0,1 1 16,0-8-16,0 0 0,-4-12 15,0 0-15,-1-2 0,-1 0 16</inkml:trace>
  <inkml:trace contextRef="#ctx0" brushRef="#br2" timeOffset="627881.3998">17882 2676 0,'-6'0'0,"23"0"0,-11 0 16,-2 0-16,0 0 16,2 0-16,-2 0 0,1 0 15,1 0-15,4 1 16,-2 2-16,3 0 0,0 1 15,2 7-15,0-2 0,2 7 16,-1-2-16,-4 5 16,0 0-16,-1 4 0,0-2 15,0 4-15,-1-2 0,-3-2 16,-1-1-16,-4-20 0,0 0 16,7 19-16,-4 2 15,-3-21-15,0 0 0,0 0 16,0 0-16,0 0 0,0 0 15,4 13-15,-2-2 16,0-7-16,0-2 0,0-8 16,0 0-16,1-7 15,1-1-15,3-6 0,-3 0 16,5-6-16,-1-2 0,4-1 16,-1-2-16,7 1 0,-3-4 15,12-7-15,-2 0 0,3 1 16,-1-2-16,-2 18 15,0-4-15,-25 28 0,0 0 16,22-12-16,0 0 0,-9 14 16,2-2-16,-7 6 15,-1-2-15,-1 6 0,-2-3 16,1 4-16,-2-4 0</inkml:trace>
  <inkml:trace contextRef="#ctx0" brushRef="#br2" timeOffset="630804.512">19170 2369 0,'0'0'0,"0"0"0,0 0 16,-2 12-16,-3 1 0,1 11 15,1 1-15,1 1 0,0 0 16,4 4-16,0-1 0,3 0 16,2 1-16,4 0 0,-1-3 15,4-3-15,-3-2 0,2-5 16,2 0-16,0-1 15,-1-2-15,-14-14 0,0 0 16,18 8-16,0 0 0,2-6 16,-1 0-16,1-6 15,-2-3-15,-3-2 0,-2-1 16,-1-4-16,0 1 0,-2-5 16,-2-2-16,-1-4 15,-1 1-15,-2-3 0,-3-1 16,-1 2-16,-1-4 0,-3 6 15,-2-2-15,-1 3 16,-1 0-16,-2 6 0,-2-4 16,0 5-16,-1 2 0,-1 3 15,-2-2-15,3 6 16,-1-1-16,5 4 0,-4-1 16,6 6-16,-3-2 0,3 5 15,-2-5-15,2 7 16,-2-3-16,3 2 0,0 0 15</inkml:trace>
  <inkml:trace contextRef="#ctx0" brushRef="#br2" timeOffset="631668.7812">19777 2369 0,'0'0'0,"0"0"16,0 0-16,0 0 15,0 0-15,0 0 0,0 0 16,2 16-16,0-2 0,3 15 16,-2-1-16,3 3 15,-2-2-15,3 3 0,2 0 16,-2-5-16,1-2 0,1-4 16,0 0-16,-2-4 15,1 1-15,1-2 0,0-3 16,-9-13-1,0 0-15,11 11 0,1-1 0,-2-7 16,1 1-16,-2-6 0,0 0 16,-2-4-16,1-1 0,1-5 15,0 0-15,0-6 16,-1 0-16,2-7 0,-2-3 16,-1 2-16,-1-4 0,-1 1 15,0 1-15,-1 3 0,-2-4 16,2 8-16,-2-1 15,-1 4-15,-1 1 0,2 4 16,-2 0-16,0 8 0,0-3 16,0 4-16,0 0 15,0 4-15,0 0 0,0 4 16,0-2-16,2 5 16,0-1-16,2 7 0,-2-1 15,3 5-15,-2-2 0,5 10 16,-2-3-16,1 6 0,2-2 15,0 1-15,1 0 16,3-3-16,-4 2 0,3-3 16,-2 0-16,1 0 0,1-1 15,-12-22-15,0 0 0,14 17 16,-3-1-16,3-5 16,-2 1-16,2-6 0,-3 0 15,-1-6-15,0-2 0,0-5 16,-1 1-16,1-7 0,0 1 31,-3-4-15,1 1-16,2-9 0,-5-1 0,1-3 0,0 2 15,-5-2-15,1 0 16,-2 2-16,-2-1 0,1 6 16,-1-3-16,2 24 15,0 0-15,-4-24 0,-2 0 16,1 4-16,-3-5 0,4 8 15,-2-1-15</inkml:trace>
  <inkml:trace contextRef="#ctx0" brushRef="#br2" timeOffset="632603.5296">20698 2316 0,'0'0'0,"0"0"0,0 0 0,0 0 15,0 0-15,0 0 16,0 0-16,0 0 0,0 0 16,2 10-16,0-1 0,0 13 15,0-1-15,2 9 16,-2-2-16,4 7 0,-2-1 15,1 5-15,1 0 0,-2-1 16,-1-2-16,1-7 0,-3-2 16,-1-27-16,0 0 15,0 0-15,0 0 0,0 0 16,0 0-16,4 15 16,0 0-16,-4-15 0,0 0 15,2 6-15,0-2 0,-2-7 16,0-1-16,0-5 15,-2-3-15,2-4 16,0 1-16,0-5 0,-2-2 0,4-7 16,0-3-16,3 1 0,0-1 15,6 2-15,-2-2 0,7-6 16,-1 1-16,5 3 16,-1-1-16,5 8 0,-1-1 15,-1 13-15,-3-4 0,-1 12 16,0-1-16,-4 8 15,-1 0-15,2 6 0,-4-2 16,-2 7-16,2 2 0,0 6 16,-2-2-16,6 14 15,-4-4-15,1 4 0,0 0 16,1 13 0,-1-1-16,0 6 0,0-2 0,-5-6 15,-1 1-15,-2-9 0,-1-2 16,-1 0-16,0-2 0,-1-8 15,-1-1-15,-1-2 0,-1-1 16,-5 2-16,-1-4 0,-1-2 16,-1 1-16</inkml:trace>
  <inkml:trace contextRef="#ctx0" brushRef="#br2" timeOffset="633425.071">18252 3649 0,'0'0'0,"0"0"15,0 0-15,0 0 0,0 0 16,0 0-16,0 0 15,0 0-15,0 0 0,-10 0 16,-1 0-16,-14 2 0,2 1 16,0 3-16,-3-2 15,1 8-15,-3-3 0,8 5 16,-2 0-16,6 2 0,1-3 31,15-13-31,0 0 0,-14 16 16,3 0-16,11-16 15,0 0-15,-4 22 0,0-4 16,10 3-16,-2-3 0,7-3 16,2-1-16,4-2 15,0-1-15,4-3 0,0 0 16,3 0-16,-1-2 0,3 0 16,-3-2-16,0 3 15,0-3-15,-3 4 0,-1-3 0,-3 4 16,-1 0-16,-5 2 15,0 0 1,-6 3-16,-1 0 0,-5 1 0,1 0 0,-5 4 16,-2-1-16,-4 8 15,1-3-15,-4 3 0,0-3 16,1 3-16,-1-1 0,-2-2 16,2-1-16,15-22 15,0 0-15,-12 16 0,-2-3 16,5-6-16,-2-2 0</inkml:trace>
  <inkml:trace contextRef="#ctx0" brushRef="#br2" timeOffset="633662.8006">18496 3959 0,'0'0'0,"0"0"0,0 0 15,0 0-15,0 0 0,3 15 16,-1-1-16,4 15 16,-2-1-16,-1 0 0,-1-3 15,0 0-15,0 1 0,-2-26 16,0 0-16,5 25 0,-3-1 16,2-8-16,-3-1 0,1-7 15,0-2-15</inkml:trace>
  <inkml:trace contextRef="#ctx0" brushRef="#br2" timeOffset="633841.0221">18446 3628 0,'0'0'0,"0"0"0,0 0 31,0 0-31,0 0 0,0 0 16,0 0-16</inkml:trace>
  <inkml:trace contextRef="#ctx0" brushRef="#br2" timeOffset="634862.3011">18799 4216 0,'0'0'0,"0"0"0,0 0 15,0 0-15,0 0 0,0 0 16,0 0-16,0-10 0,-3-3 0,1-13 16,0-2-16,1-6 15,-1 2-15,4-7 0,-2-2 16,3 7-16,-1-4 0,7 5 16,-2-1-16,5 7 15,0-2-15,-3 11 0,2-2 16,-11 20-16,0 0 0,10-14 15,-2 2-15,-8 12 16,0 0-16,9-7 0,2 1 16,-2 6-16,-1 0 0,1 8 15,0-3 1,-2 10-16,1-4 0,-1 9 0,0-1 16,-1 9-16,-3-2 15,1-2-15,0 0 0,0-2 16,-2 0-16,1-5 0,-2 1 15,-1-5-15,0 2 16,2-7-16,-2-1 0,2-1 16,-2-1-16,2-4 15,-2 1-15,0-4 0,0 1 16,0-8-16,0 0 0,2-5 16,0-1-16,0-4 0,0 3 15,1-7-15,-1 1 16,4 3-16,-1-1 0,-5 20 15,0 0-15,0 0 0,0 0 16,5-15-16,1-3 0,-6 18 31,0 0-31,8-8 0,-1 0 16,2 8-16,-2 0 0,4 8 16,-3 0-16,0 5 15,-1 0-15,1 3 0,-2 2 16,2 4-16,-2-2 0,-6-20 15,0 0-15,0 0 0,0 0 16,0 0-16,0 0 0,5 17 16,-1 1-16,-4-18 15,0 0-15,0 0 0,0 0 16,4 10 0,0 0-16,-1-9 0,-3 2 0,2-9 15,-1 0-15,1-6 0,0 0 16,2-2-16,-2 2 15,4-5-15,-3 1 0,1 1 16,1-3-16,-5 18 0,0 0 16,7-15-16,1-3 15,-8 18-15,0 0 0,9-12 16,2 1-16,-2 6 0,-1 1 16,2 7-16,0-2 15,-1 9-15,-1 0 0,2 5 16,1 1-16,-2 8 0,1-1 15,0 3 1,-1-3-16,-9-23 0,0 0 0,0 0 16,0 0-16,11 20 0,-2-1 15</inkml:trace>
  <inkml:trace contextRef="#ctx0" brushRef="#br2" timeOffset="635262.6978">19589 3659 0,'0'0'0,"0"0"0,0 0 0,2 8 16,0 2-16,-1 12 15,1 0-15,3 9 0,-3 1 16,6 9-16,-3 0 0,5 11 15,0 2-15,1 13 16,1-2-16,0 12 0,-1-2 16,2-1-16,-1-2 0,-3 0 15,0 0-15,0-4 0,1-1 16,-3-5 0,0 2-16,-1-4 0,-2 2 0,1-5 15,-1-2-15,-2-9 0,0 2 16,-2-9-16,0-2 0,0-7 15,0-1-15,0-29 16,0 0-16,0 0 0,0 0 16,-2 14-16,-2 1 0,0-15 31,-1-2-31,-3-11 0,0-1 16,0-1-16,0-3 0</inkml:trace>
  <inkml:trace contextRef="#ctx0" brushRef="#br2" timeOffset="635672.8886">19713 3705 0,'-13'0'0,"61"0"0,-27 0 16,1 5-16,-3-4 0,1 9 16,0-1-16,-5 5 0,1 0 15,-7 2-15,-1-1 16,-4 3-16,0 0 0,-4 5 15,-2-2-15,-8 9 0,1-2 16,-5 4-16,-2-1 16,-3 7-16,0-2 0,-1 2 15,-2-3-15,3-4 0,-1 1 16,4-7-16,1 2 0,15-27 16,0 0-16,-10 9 15,-1-1-15,6-16 0,-1 0 16,4-2-16,-2-2 0</inkml:trace>
  <inkml:trace contextRef="#ctx0" brushRef="#br2" timeOffset="636582.6689">20042 3124 0,'0'0'0,"0"0"16,0 0-16,0 0 0,0 0 15,0 12-15,0-3 0,0 19 16,0-3-16,0 12 16,0 1-16,2 14 0,0 0 15,1 5-15,-1-2 0,0 4 16,-2-2-16,2 0 0,-2-2 15,2-4-15,-2-2 0,0-3 16,0-2-16,0-6 16,0-1-16,0-37 0,0 0 15,0 0 1,0 0-16,0 21 0,0-1 0,2-20 16,1 0-16,0-6 0,1-2 15,2-1-15,-2-3 0,-4 12 16,0 0-16,0 0 15,0 0-15,0 0 0,0 0 16,5-6-16,1-2 0,-6 8 16,0 0-16,0 0 15,0 0-15,10-2 0,0-1 16,1 3-16,2 0 0,1 0 16,0-1-16,5-1 15,-1 0-15,9-3 0,-1-2 16,3-4-16,-2-1 0,2-3 31,-1 0-31,0 0 0,-1-1 16,-3 1-16,-3-3 0,-2 0 15,1 0-15,-3 0 0,-1-1 16,-16 19-16,0 0 0,12-18 16,1-2-16,-9 3 15,-2-1-15,-4 5 0,-2-3 16,-6 7-16,3 0 0,-4 5 15,-2 1-15,0 4 16,-2-1-16,-1 6 0,1-2 16,-1 5-16,-2 2 0,1 8 15,-3 0-15,5 6 16,-1 1-16,4 4 0,-1-1 16,5 11-16,1-2 0,7 1 15,-2-2-15,8-2 16,-1-1-16,10-7 0,-1 1 15,2-8-15,-1-2 0,5-7 16,-1 1-16,4-4 16,-1-1-16,7-4 0,-1-1 15,2-4-15,-2-2 16,-2-2-16,1-2 0,-1-2 16,-1-1-16,-1 0 0,-3 2 15,-1-1-15,-1-1 0,-4 0 16,-1 1-16,-14 10 15,0 0-15,9-9 0,-1-3 16,-4 4-16,1-2 0</inkml:trace>
  <inkml:trace contextRef="#ctx0" brushRef="#br2" timeOffset="637549.3135">20628 5441 0,'0'0'0,"0"0"0,0 0 16,0 0-16,0 0 0,11 2 15,2 1-15,12-2 0,-2 1 16,4 1-16,-1-2 0,2-2 16,0-2-16,1-3 15,-1-1-15,-1-5 0,-1-1 16,-4 2-16,-2-3 15,-5 1-15,2-3 0,-17 16 16,0 0-16,12-16 16,-3 0-16,-2 1 0,-2-3 15,-5 2-15,-2 1 0,-3 2 16,-2 2-16,-2 3 0,-1-1 16,-2 3-16,0-3 15,-5 8-15,2-4 0,-1 5 31,-1 0-31,-1 5 0,-1-1 16,1 5-16,1-1 0,3 4 16,-1-1-16,3 9 15,-1-2-15,5 5 0,-2-3 16,7 6-16,-1-1 0,4 5 16,0-1-16,4 0 15,-1 1-15,7 1 16,-2-1-16,3 0 0,-2-2 0,7-2 15,-2 1-15,4-5 16,-2 1-16,5-6 0,-2 1 16,5-5-16,-3-1 0,4-5 15,0 0-15,1-5 16,-1-1-16,0-2 0,0-4 16,-1-4-16,-1-1 0,-4-7 15,1-1-15,-6-1 0,1-2 16</inkml:trace>
  <inkml:trace contextRef="#ctx0" brushRef="#br2" timeOffset="637849.7052">21226 5198 0,'0'0'0,"0"0"0,0 0 15,0 0-15,0 0 16,8 7-16,0-1 16,7 8-16,-1-2 0,3 6 0,1-3 15,2 7-15,-3 0 16,5 1-16,-3-1 0,3 1 16,0 0-16,0-1 15,-3-2-15,1 1 0,-3-1 16,1 1-16,-2-4 0,-16-17 15,0 0-15,15 16 16,1-1-16,-3-5 0,-1-2 16,-4-4-16,0-1 0</inkml:trace>
  <inkml:trace contextRef="#ctx0" brushRef="#br2" timeOffset="638147.0655">21542 5120 0,'0'0'0,"0"0"0,0 0 16,-2 12-16,-3 1 0,-4 15 16,-1-2-16,-4 6 15,1 0-15,-3 9 0,1 0 16,-2 9-16,2-2 15,3 0-15,-2-4 0,6-4 16,0 0-16,4-7 16,0-2-16,4-5 0,0 0 15,0-26-15,0 0 0,6 11 16,0-1-16,2-8 0,1 0 16</inkml:trace>
  <inkml:trace contextRef="#ctx0" brushRef="#br2" timeOffset="639689.3487">22071 5205 0,'0'0'0,"0"0"16,0 0-16,0 0 0,0 0 0,-2-7 15,-1-2-15,-6-6 0,2-2 16,-6 2-16,-1 2 16,1 6-16,-1-4 0,0 7 15,-2-1-15,3 5 16,0-2-16,-3 4 0,1-1 16,-1 6-16,-2-1 0,-1 7 15,-1-1-15,2 7 0,0-1 16,5 8-16,-3-3 15,6 7-15,-2-1 0,6 2 16,-1 0-16,5-2 0,-2-1 16,4 3-16,0-2 15,4-3-15,-1-3 16,5-3-16,-2-1 0,4-2 0,0-2 16,1-5-16,1-1 15,0-5-15,-3-2 0,5-4 16,-1 1-16,1-7 0,-3 0 15,3-4-15,-1-2 16,4-6-16,-4-1 0,-2-3 16,0-1-16,-2 2 0,0-4 15,0 4-15,-1-2 16,-3 3-16,1-1 0,-2 7 16,-2-1-16,-1 0 0,2 2 15,-1 5-15,0 0 16,0 4-16,0-1 0,0 4 15,-2-1 1,2 4-16,-1 0 0,3 7 0,-2-4 16,2 8-16,0 0 0,2 6 15,-2-1-15,5 8 0,-4-3 32,1 5-32,1-3 0,0 1 15,1 0-15,-1-3 0,0-1 16,-7-20-16,0 0 0,0 0 15,0 0-15,9 19 16,-1-2-16,-8-17 0,0 0 16,9 11-16,0-1 0,-3-10 15,-1 0-15,3-8 16,-1-2-16,0-6 0,-1-1 16,3-7-16,0-1 0,0-3 15,-1 1-15,1 0 16,0-3-16,2 4 0,0-1 15,3 2-15,-3 0 0,-1 6 16,-2-1-16,0 6 16,-1-1-16,2 5 0,-4 0 15,1 6-15,0 1 0,1 4 16,2 1-16,-2 5 0,1 2 16,1 4-16,0 3 0,-2 1 15,1 4-15,2 5 16,-2-1-16,-1 2 0,1-1 15,-2-1-15,0 1 0,-6-26 16,0 0-16,0 0 0,0 0 16,0 0-16,0 0 0,6 21 15,0 0-15,-6-21 16,0 0-16,3 15 0,1-3 16,-2-10-16,0 0 0,0-9 15,-2-1-15,5-3 16,-2-2-16,0-4 0,1 2 15,0-2-15,0-4 0,3 0 16,0-1-16,-7 22 16,0 0-16,9-19 0,-1-1 15,-8 20-15,0 0 0,10-16 16,0 1-16,1 6 16,1 2-16,-2 7 15,-3-2-15,4 8 0,-4 0 16,3 6-16,-3-1 0,2 6 15,-2 0-15,3 4 0,-3-1 16,4 1-16,-4 0 0,-7-21 16,0 0-16,8 19 15,-1 0-15,-7-19 0,0 0 16,0 0-16,0 0 16,0 0-16,0 0 0,8 14 15,-4 0-15,0-10 0,-2-1 16,1-4-16,1-1 0,-2-6 31,0-2-31,0-4 0,1-2 16,0-1-16,1-1 15,2-5-15,0-2 0,3 3 16,0-4-16,2 3 0,-2-1 16,6 5-16,-4-2 0,3 1 15,-1 1-15,3 6 16,-1-3-16,2 8 0,-2-2 15,4 6-15,-4 1 0,3 6 16,-3-1-16,1 10 16,-1-2-16,1 9 0,-1 1 15,-1 7-15,0-2 0,0 3 16,-1 2-16,3 13 16,-3 1-16,4 4 15,-1 0-15,-4-5 0,-1-1 0,-11-42 16,0 0-16,12 29 0,-2 0 15</inkml:trace>
  <inkml:trace contextRef="#ctx0" brushRef="#br2" timeOffset="640111.9509">23470 4923 0,'0'0'0,"0"12"0,0 0 16,4 11-16,-2 0 0,6 11 15,-2-2-15,3 16 16,1-1-16,2 4 0,0 1 15,1 7-15,-2-2 0,0 6 16,0-2-16,0 3 16,-1-1-16,0-2 0,-1-1 15,3-1-15,-2 0 16,0-5-16,-1-1 0,3-8 16,-2 0-16,1-6 0,0 0 15,-2-7-15,1 0 0,0-7 16,-3-2-16,-7-23 15,0 0-15,0 0 0,0 0 16,5 15-16,-1-3 0,-2-15 16,-2 1-16,0-4 15,-2 1-15</inkml:trace>
  <inkml:trace contextRef="#ctx0" brushRef="#br2" timeOffset="640569.3319">23537 5056 0,'0'0'0,"0"0"0,0 0 15,0 0-15,0 0 0,5-8 16,-3-1-16,7-9 0,1-1 15,6 3-15,-3-2 16,5 4-16,-1 1 0,5 1 16,-2 0-16,2 4 0,2 1 15,0 3-15,0-1 0,-3 5 16,1-2-16,-2 6 16,-3-1-16,-1 4 0,-3 1 15,-1 6-15,-2 0 0,-7 5 16,1 1-16,-4 5 15,-2-1-15,-5 6 0,-1-2 16,-6 7-16,1-5 16,-11 11-16,1 0 0,-9 0 15,1-2-15,3-8 16,-2 1-16,30-32 0,0 0 16,0 0-16,0 0 0,-18 14 15,-2-1-15,12-20 0,1-1 16,8-13-16,-1 1 0,4-3 15,-2 1-15</inkml:trace>
  <inkml:trace contextRef="#ctx0" brushRef="#br2" timeOffset="640981.4732">24119 4011 0,'0'0'0,"0"0"0,0 0 15,0 0-15,0 0 0,2 14 0,0-2 16,2 15-16,0 1 0,0 3 15,0 1-15,-1 5 16,1 0-16,0 13 0,0-3 0,1 4 16,-4 0-16,1 2 15,0-2-15,2-1 0,-1 0 16,1-3-16,-2 0 0,-1-2 16,1-2-16,2-1 15,-2 0-15,1-9 0,-1 0 16,0-1-16,0-1 0,3-10 31,-1-1-31,3-6 0,-1-1 16,1-6-16,-2-4 0,1-1 15,0 1-15</inkml:trace>
  <inkml:trace contextRef="#ctx0" brushRef="#br2" timeOffset="641595.0911">24360 5009 0,'0'0'0,"0"0"0,0 0 0,0 0 16,0 0-16,0 0 16,0 0-16,14 2 0,-2 0 15,14-1-15,0 2 0,-2-3 16,2-3-16,-1-2 15,-1-2-15,-2-3 0,-2-2 16,-1 2-16,-4-2 0,-2 1 16,-2-4-16,-3 3 15,0-3-15,-4 0 0,0-2 16,-2 4-16,-2-3 0,-2 1 16,0-3-16,-4-2 15,0 0-15,-2 5 0,-1-4 16,-4 6-16,2-2 0,-3 5 15,-1-2-15,0 6 16,-1-2-16,1 8 0,-3 0 16,1 5-16,-1-2 0,0 7 15,-1 1-15,3 4 16,1 0-16,-1 5 0,0-1 16,2 5-16,1-2 0,5 4 15,-2-2-15,4 4 0,0 0 16,6-1-16,-2 1 15,6-1-15,-2-1 0,6-3 16,-1 2 0,7-4-16,-2 1 0,7-5 0,-2-2 15,6 1-15,1-4 0,1-2 16,-1-3-16,2-2 0,0-1 16,1-2-16,0-2 15,-1-2-15,-1-1 0,1 0 16,-4-3-16,2-3 0,0 0 15,-4-2-15,2-4 16,-3 2-16,-2-3 0,-3 3 16,-2-3-16</inkml:trace>
  <inkml:trace contextRef="#ctx0" brushRef="#br2" timeOffset="641739.6798">24961 5081 0,'0'0'0,"0"0"0,0 0 16,0 0-16,0 0 0,0 0 15,0 0-15,0 0 0,0 0 0</inkml:trace>
  <inkml:trace contextRef="#ctx0" brushRef="#br2" timeOffset="695349.0608">19142 8445 0,'0'0'16,"0"0"-16,0 0 0,0 0 15,0 0-15,0 0 0,0 0 16,0 0-16,0 0 0,0 0 15,0 0-15,0 0 0,0 0 16,-6-6-16,0-1 0,-3 0 16,-3-3-16,4 3 15,-2-2-15,5 3 0,-3 0 16,1 0-16,-1 0 0,2 1 16,1-1-16,-1 0 15,-3 0-15,4-1 0,-3-1 16,1-1-1,-2 2-15,2-1 0,-3-2 0,4 2 0,-2-2 16,0 3-16,1-2 0,-1-2 16,0-1-16,0 2 15,-1 1-15,9 9 0,0 0 0,-11-10 16,0-3-16,1 2 16,0-2-16,2 1 0,-1-2 15,2 2-15,-5-1 16,3 1-16,-1-1 0,10 13 31,0 0-31,-8-12 0,-2-3 16,10 15-16,0 0 0,-9-14 15,-2-2-15,2 0 16,-1-5-16,10 21 0,0 0 16,-7-17-16,-4-1 0,11 18 15,0 0-15,-5-17 0,-3-1 16,3 0-16,-2 0 0,7 18 15,0 0-15,0 0 16,0 0-16,0 0 0,0 0 16,-2-15-16,-2-3 0,6 3 15,-2-3-15,4 4 16,1-2-16,0 7 0,1-4 16,3 4-16,-1-3 0,2 1 15,0 3-15,1-2 16,2-1-16,0 4 0,-1-3 15,3 2-15,0 0 0,2 2 16,1-1-16,-1 0 16,1 2-16,2-1 0,-3-1 15,5 2-15,-3-1 0,3 2 16,-3-1-16,1 0 0,0 0 16,2 3-16,-1-1 0,1 0 15,-3-2-15,3 3 16,-1 0-16,1 1 0,-1-1 15,3 2-15,-2-2 0,0 4 16,-2-2-16,4 2 0,-2-2 16,1 1-16,0-1 15,3 2-15,-2-2 0,2 4 16,-3-1-16,2 0 0,-1-2 16,1 3-1,1-3-15,-1 3 0,1 1 0,-1-1 16,-1-1-16,0 1 0,-1 0 15,0 0-15,1 0 16,1 0-16,-1 0 0,1 0 16,-1-2-16,0 2 0,-1 0 15,1-1-15,-1 1 16,2 0-16,-1 1 0,-1-2 16,1 1-16,0 0 0,-3 0 15,3 0-15,-3 0 0,3 0 31,-3-1-31,3 2 16,-3-4-16,2 1 0,0 1 16,-1 0-16,-1 0 0,0 1 15,1-1-15,-3 1 16,1 1-16,0-2 0,-3 1 16,1 0-16,-1-1 0,4 2 15,-3-1-15,-18-4 16,0 0-16,18 3 0,2 1 15,-1 2-15,1-1 0,-20-5 16,0 0-16,20 4 16,-1-1-16,-19-3 0,0 0 15,20 6-15,0 1 16,-20-7-16,0 0 0,17 7 16,2-1-16,-19-6 15,0 0-15,17 7 0,-1 1 0,-16-8 16,0 0-16,15 10 15,-1-2-15,-14-8 0,0 0 16,13 10-16,0 0 0,-13-10 16,0 0-16,7 12 15,1-3-15,-8-9 0,0 0 16,7 14-16,0-1 16,-7-13-16,0 0 0,4 15 15,-2-2-15,-2 3 16,0-1-16,0-1 0,-2 2 15,2-16-15,0 0 16,-4 18-16,-1-1 0,-2 8 16,-1-4-16,0 1 0,-2-3 0,2 1 15,-1-3-15,1 1 16,0 0-16,-2-1 0,1 0 16,-1 2-16,-2-4 0,3 1 15,-5-2-15,5-1 16,-2 1-16,0-2 0,0 1 15,11-13-15,0 0 0,-9 10 16,-4 0-16,13-10 16,0 0-16,-15 10 0,-3 1 15,-4 0-15,0 1 0,0-1 16,0-3-16,-1 0 16,3 0-16,-2-2 15,0 0-15,22-6 0,0 0 16,-21 4-16,0 0 0,-1-2 15,-1-2-15,1 0 0,-1 0 16,2 0-16,0-2 0,1 0 16,0 0-16,2-1 15,-2 0-15,3-1 0,-3 0 16,2 1-16,-1-4 0,1 2 16,-2-1-16,0 2 15,-2-2-15,22 6 0,0 0 16,-20-6-16,-4 0 0,0 0 15,-1-2-15,1 5 16,0-4-16,2 3 0,-1 0 16,-1 1-1,2-4-15,22 7 0,0 0 0,-24-3 16,-1-2-16,-1 2 0,-1-2 16,27 5-16,0 0 0,-28-5 15,1 1-15,-1 0 16,1 1-16,1-2 0,1 1 15,1 2-15,0-1 0,2 0 16,-2 0-16,2 0 0,-1 1 16,1 1-16,0-3 15,3 3-15,-2-2 0,3 3 16,-1-2-16,-1 2 0,0-2 16,2 2-16,0 0 15,3 0-15,-1-2 0,5 2 16,-4-2-1,4 0-15,0-1 0,0 3 0,2-1 16,1 1-16,-2 0 0,0 1 16,-1 2-16,1 1 0,-2 0 15</inkml:trace>
  <inkml:trace contextRef="#ctx0" brushRef="#br2" timeOffset="717714.5572">22486 8584 0,'0'0'0,"0"0"0,0 0 0,0 0 31,0 0-31,0 0 0,0 0 16,0 0-16,0 0 0,0 0 15,0 0-15,-5-2 0,-3-1 16,-7-4-16,0 1 16,3-2-16,-2-1 0,7 2 15,-1-3-15,2 0 16,-2 3-16,2 2 0,1-4 15,-4 2-15,2-1 0,-3 0 16,1 0-16,-2-2 16,2 0-16,1 2 0,-2-3 15,2-1-15,-1 1 0,1-1 16,-2-1-16,2 2 0,0-1 16,1 1-16,0-1 15,1-1-15,0-2 0,1 3 16,-4-1-16,3 1 0,-1-2 15,1 0-15,1 1 16,5 13-16,0 0 0,-7-14 16,1 0-16,4 0 0,-1-1 15,3-3-15,0 1 16,3-5-16,1-2 0,-4 24 0,0 0 16,6-21-16,0-1 15,2 0-15,-2 0 0,1 5 16,2-3-16,0 3 0,1-2 15,2 4-15,0-2 0,6 1 16,-3-2-16,5 3 16,-1-3-16,5 0 0,-2 1 15,3-1-15,-2 1 0,2-1 32,2 0-32,2 2 0,-1-1 15,7-3-15,0-2 0,3 3 16,1-2-1,2 2-15,-1 0 0,-2 2 0,-1 0 16,-2 4-16,1-4 0,-1 6 0,0-3 16,1 2-16,-1 0 15,-2 3-15,-1-1 0,1 2 16,-1 0-16,1-1 0,0 3 16,2 0-16,-2 0 15,1 2-15,-1-1 0,3 2 16,-3-1-16,0 2 0,0-2 15,1 4-15,-1-2 0,2 0 32,0 0-32,0 2 0,-2 0 15,2 2-15,-3 0 0,-1-2 16,0 0 0,-3 2-16,-2-2 0,-1 4 0,-1-2 15,5 4-15,-4-2 0,3 2 16,-4 0-16,2 1 15,-1 1-15,1 0 0,-1 1 16,2 0-16,-5 1 0,4 3 16,-2-1-16,-1 1 15,0-2-15,2 0 0,-1 1 16,1 2-16,-4-1 0,2 0 16,-1 1-16,-2 1 15,-1-2-15,2 1 0,-1-1 16,-1 0-16,-1 1 0,1 0 15,0-1-15,-1 1 16,-3 0-16,1 2 16,-1-3-16,-1 3 0,0 0 0,-1 2 15,1-2-15,-3 1 0,2-2 16,-2 3-16,-1-2 16,0 2-16,-1-3 0,1 1 15,0 0-15,1 1 16,-4 1-16,-7-18 0,0 0 15,8 22-15,-2-3 0,-2 3 16,-2-1-16,0 2 0,0-3 0,0 1 16,-2-2-16,-2 1 15,-2-2-15,2-1 0,-2 1 16,1 1-16,-4 1 16,1-1-16,-1-1 0,-4 0 15,1-2-15,-1 2 0,-4-3 16,2 2-16,0-1 0,-1 2 15,-1-2-15,-5 0 0,0 0 16,-1-1-16,-1 1 16,1 0-16,-2-1 0,2 2 15,-3-3-15,1 2 0,-3-1 32,2-2-32,-2 0 0,1 1 15,-3-2-15,2-2 0,-2 1 16,1-2-16,0 0 15,-2 1-15,0-3 0,1 2 16,-2 0-16,1-3 0,-1-4 16,1 4-16,0 0 0,0-2 15,-1 1-15,1-2 16,-3-1-16,2 0 0,-1 0 16,2-2-16,0 0 0,-1 0 15,1-2-15,-1 2 0,-2-2 16,3 0-16,-2 0 0,2 1 15,-3-2-15,3 1 16,-1-2-16,1 0 0,0 1 16,0-2-16,-2 3 0,-1-3 15,1-1-15,1 2 0,1-2 0,-1 0 16,1 0-16,2 0 16,-3 1-16,3-1 0,-3-3 15,4 3-15,-1-1 0,4-1 16,-3 0-16,1 2 15,-1-1-15,1-1 0,-2-2 16,5 2-16,-4 0 0,0 0 16,1 0-16,3 1 15,1-1-15,0 0 0,-1 0 16,3 0-16,-4-1 16,8 2-16,-3 0 0,2 1 15,1 0-15,-1 2 0,-1 0 16,1 0-16,1 0 0,2 0 15,0-2-15,6 3 16,-4-2-16</inkml:trace>
  <inkml:trace contextRef="#ctx0" brushRef="#br2" timeOffset="749621.2326">19032 8672 0,'0'0'0,"0"0"0,0 0 0,0 0 16,0 0-16,-8-1 15,-1-3-15,-7-3 0,-2 1 16,4 1-16,1-2 0,1 0 16,-1 2-16,-3-1 0,0 0 15,-2 1-15,0-1 16,-1 1-16,1-1 0,1 0 16,-3 0-16,3-2 0,-1-2 15,0 2-15,1-1 0,1-3 16,1 0-16,0 0 0,0 0 15,1-1-15,-2-1 0,0 0 16,1-1-16,1-1 16,-2 0-16,3 0 0,-3-1 15,3 4-15,-1-3 0,1-1 16,-2 0-16,4 1 0,-1-1 31,2-1-31,-1-2 0,5-1 16,-3-3-16,7-3 15,-2-1-15,4-4 0,0 1 16,2-1-16,0 1 0,-2 31 16,0 0-16,2-31 15,-2 0-15,2 0 0,-2 3 16,1 0-16,3 1 0,0 2 16,-2-1-16,4 2 15,-3 1-15,5 2 0,-2 2 16,4 2-16,0-3 0,1 2 15,-1 1-15,4 3 16,-2-2-16,3 2 0,-1-1 16,1 3-16,1 1 15,1 0-15,1 1 0,2 3 16,-2-4-16,2 6 0,-1-3 16,3 3-16,-2-4 0,0 5 15,2-2-15,2 4 16,-3-2-16,2 2 0,2 1 15,0 1-15,1-3 0,-2 3 16,2 0-16,1 0 16,-1 0-16,3 3 0,0-3 15,2 1-15,-2-1 0,4 0 16,-2 0-16,12 2 16,2-2-16,3 0 0,1 0 15,-1 0-15,0 0 0,-3 0 16,0 0-16,-2 0 0,0 0 15,3 2-15,-3-2 0,2 2 16,0 0-16,1-2 16,1 0-16,-1 2 0,1-2 15,3 0-15,1-2 0,2 0 16,-1-2-16,4 4 0,2-2 16,1 2-16,-1-1 0,-1 1 15,0-3-15,-2 3 16,-1 0-16,1 3 0,1-2 15,0 1-15,-1 0 0,1 2 16,0 1-16,1-4 0,-3 2 16,4-2-16,-2 1 0,5 0 15,-1 0-15,8-2 16,-4 0-16,3-2 0,-2 0 16,0 2-16,-3 0 0,2 2 15,0-2-15,0 2 16,0-2-16,0 3 31,-4-2-31,1-1 0,0 0 0,-2 0 0,-1 0 0,-3 4 16,0-2 15,2 2-31,-2-2 0,1 1 0,2-1 0,1 4 0,-2-1 0,-2-1 31,1-1-31,1 2 0,-2-5 0,2 5 0,-3-1 16,3 0-16,-2 0 0,3 0 31,-2-1-31,1 3 0,-3-1 0,2-1 0,-1-1 31,0 2-31,-3-4 0,1 1 16,-1 0-16,-2 3 0,1-2 16,1 1-16,-2-2 0,-3 2 15,-1-3-15,-4 3 16,0 1-16,-4-1 0,2-2 15,-3 1-15,0 0 0,1 1 16,-3-2-16,1 2 16,-1-3-16,-2 3 0,0 0 15,-1-2-15,-3 0 0,-5 1 16,-1 0-16,-2 1 0,1 0 16,0 2-16,-1 0 0,1-1 15,-3 2-15,3 0 16,-2-1-16,-3 2 0,1 0 15,2 2-15,-3-2 0,1 3 16,-3 0-16,1 0 0,-3 1 31,1 1-31,0-1 0,-1 4 16,-4-3-16,1 4 0,0-2 16,0 3-16,-3 0 0,-1 1 15,1 1-15,-2-1 0,-1 1 16,0 2-16,-2-3 15,0 3-15,-2-3 0,-2 3 16,0-3-16,0 3 0,-2 0 16,-1 2-16,-4-3 0,1 3 15,-1-1-15,-3-1 16,0 0-16,-3-2 16,2 2-16,0 1 0,-3-2 0,2 1 15,-2-3-15,-1 1 16,-3-2-16,2-1 0,1 1 15,-1-2-15,1-1 0,-2-1 16,-2 0-16,0-3 16,-1-1-16,0 0 0,2 0 0,-4 0 15,0-2-15,1 0 16,0 0-16,-3-2 0,0 0 16,-1-1-16,-1-1 15,1 0-15,-3-2 0,3 2 16,-2-3-16,-2 2 0,2-3 15,1 0-15,-2 0 16,-1 0-16,-3-3 0,-8 3 16,-2-1-16,-7 1 0,-2 0 15,3 0-15,-2-2 0,-1 2 16,1-2-16,1 2 16,-1-2-16,4 2 0,-3 0 15,3 0-15,1-1 0,0-2 16,0-1-16,0 2 0,-1 0 15,0 2-15,-1-1 0,0 1 16,-2 0-16,2 1 16,0 1-16,1-2 0,-2 0 31,4-2-31,-4-2 0,3 1 16,0-1-16,-2-1 0,0 1 15,0 0-15,1-1 0,-2 0 16,0 2-16,4-1 15,-3-2-15,2 2 0,0-2 16,2 0-16,-3-1 0,4 2 16,-3-1-16,-3 3 15,1-1-15,0 4 0,-1-1 16,-1-2-16,-1 1 0,-2 2 16,-1 0-16,2 2 15,-3-2-15,3 3 0,-2-2 16,1 1-16,-1 0 0,3 0 15,-1-1-15,1 2 16,-1-3-16,5 0 0,-1 0 16,4 0-16,-3 0 0,2 0 15,-2 0-15,0 1 16,-4-1-16,1 2 0,-1 0 16,-3 1-16,-1-2 0,7 3 15,-1-2-15,5 0 0,0-2 16,-3 2-16,2 0 15,-4 0-15,0 1 16,0 0-16,1-1 0,4 3 0,-2-4 16,3 3-16,-3-2 0,1-1 15,-1 2-15,4-1 16,0-2-16,1 1 0,0-1 16,1-1-16,-1-1 0,7 2 15,-3-3-15,5 3 0,0-1 16,2-1-16,-2-2 15,4 1-15,-2-2 0,10 2 16,-3-2-16,5 5 0,-1-2 16,2 2-16,-1-2 0,5 2 15,-1-2-15,5 0 0,-2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06:2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19509 8580 0,'12'4'0,"-62"-22"0,25 8 16,3 1-16,0-1 0,1 5 16,0-2-16,-3 3 15,-1 0-15,1 2 0,-1 0 16,1 4-16,-2 0 15,1 8-15,-3-2 0,1 7 16,-2-1-16,-1 11 0,-2-3 16,-7 17-16,-1 1 0,-6 19 15,2 0-15,-1 14 16,3-3-16,5 4 0,-2 0 16,6 4-16,-1-2 0,7 3 15,-3 0-15,7 3 0,-1 1 16,4 5-16,-1-1 0,5 6 15,-1 2-15,5 12 16,1-4-16,3 6 0,-3-4 16,7 7-16,-2-1 0,6-1 15,0 0-15,4 2 16,0-4-16,0 8 0,1-4 16,5 5-16,-3 1 0,8 2 15,-2 0-15,5-1 0,-3 1 16,5 2-16,-1-1 15,4 4-15,1-4 0,1 4 16,2-4-16,1 1 16,0-2-16,5-1 0,1-1 15,5-2-15,-2 0 0,6 0 16,-1-2-16,0-3 16,2 0-16,-6-7 0,2-3 0,1-6 15,-1 0-15,0-11 16,1 0-16,0-13 0,-4-2 15,-1-10-15,1 0 16,0-8-16,1 0 0,0-6 16,-3-2-16,-2-11 0,-2-2 15,2-6-15,-2-1 0,3-8 16,0 0-16,0-5 0,-1-2 16,0-4-16,-2 1 15,5-5-15,-1-2 0,2-7 16,0 2-16,1-7 0,-3 0 15,2-8-15,-2 2 16,2-13-16,1 0 0,-3-6 16,-2 0-16,3-10 0,-3-1 15,4-12-15,0-2 16,1-8-16,-1 2 0,-1-9 31,-3 0-31,-2-7 0,-2-3 16,-1-7-16,-1-1 0,2-14 15,2-1-15,-2-1 16,0-4-16,-1 3 0,-2-2 16,0-1-16,-3-3 0,1-2 15,1-2-15,-5-5 16,2-1-16,0-3 0,-3-1 16,1-2-16,-3 1 0,1-1 15,0-1 1,-1 1-16,-1-1 0,-3 3 0,0 1 15,-1 1-15,-1 0 0,-5 4 16,0 0-16,-6 4 16,0-2-16,-6 7 0,-2 2 15,-1 1-15,-3 0 0,1 4 16,1 1-16,-6 6 16,-1-2-16,-4 7 0,-3-1 15,1 7-15,0-3 0,-7 7 16,1-3-16,-9 10 0,-2-2 15,2 13-15,-3 2 0,-1 7 16,-1-2-16,0 8 16,-2-2-16,-3 8 0,-1 0 15,-5 10-15,2 0 16,-1 11-16,0 1 0,-3 14 16,0-2-16,1 15 0,0-2 15,0 12-15,0 0 0,-1 10 16,-2 0-16,3 11 0,-1 1 15,-1 15-15,-3 0 0,6 10 16,-2-2-16,16-10 0,1-1 16</inkml:trace>
  <inkml:trace contextRef="#ctx0" brushRef="#br0" timeOffset="2744.8622">18779 13809 0,'0'0'0,"0"0"15,0 0-15,0 0 0,0 0 16,0 0-16,0 0 0,0 0 16,0 0-16,0 0 15,0 0-15,0 0 0,0 0 16,0 0-16,0 0 0,0 0 15,0 0-15,0 0 16,0 0-16,12 2 0,0 0 16,11 3-16,0-2 0,4 1 15,-4 0-15,5-3 16,-1 2-16,0 0 0,0-3 16,2 2-16,2-2 0,0 2 0,0 0 15,4 2-15,-1-2 0,5 0 16,-2 0-16,3 0 15,-1-2-15,2 0 0,-2 0 32,-1-2-32,3 0 0,0 0 15,-1-2-15,6 0 0,-4 0 16,7 1-16,-5-1 0,3 0 16,-2-2-16,0 2 15,-1 0-15,1-1 0,0-3 16,-5 5-16,3-3 15,-8 2-15,-2-2 0,-2 2 16,0 1-16,-5 0 0,-3 2 16,-4 1-16,2-2 0,-21 2 15,0 0-15,19 0 16,1 0-16,-20 0 0,0 0 16,0 0-16,0 0 0,0 0 15,0 0-15,18 0 16,-1 0-16,-17 0 0,0 0 15,12-2-15,-2-2 0,-5-3 16,-1 0-16,-2-2 16,0-3-16,-2-4 0,0-2 15,2-8-15,-2 0 0,0-5 16,0 0 0,3-2-16,-3-1 0,-3-7 0,-1-1 15,0 5-15,-1-2 0,1 6 16,0-3-16,0 11 15,-2-2-15,2 8 0,-2 0 16,6 19-16,0 0 0,-5-13 16,-3-4-16,8 17 15,0 0-15,0 0 0,0 0 16,0 0-16,0 0 0,-7-11 16,0-3-16,7 14 15,0 0-15,-10-9 0,1-1 16,-3 3-16,-2 0 0,-1 1 15,2 0-15,-3 2 16,1 0-16,-3 2 0,-1 0 0,-7 2 16,1-2-16,-3 2 0,-1 0 15,-3 2-15,1-2 0,-2 2 32,-2 0-32,-13 2 0,2-2 15,-10 2-15,1-2 0,-1 0 0,-4-2 0,6 3 16,-1 0-16,2 2 0,-1-2 15,2 4-15,-3-3 32,3 5-32,-1-4 0,1 5 15,1-3-15,3 1 16,-2 1-16,8-1 0,-4-1 16,7 1-16,-1 0 0,4-1 15,-2 2 1,5-1-16,0-1 0,1-1 0,1-2 15,10 0-15,-2 0 0,23-4 16,0 0-16,-21 6 16,1-2-16,20-4 0,0 0 15,0 0-15,0 0 0,0 0 16,0 0-16,-15 4 16,-1 0-16,8 2 0,1-1 15,5 3-15,-2 0 0,4 6 16,0-2-16,4 5 0,-2 0 15,5 7-15,-1 2 0,2 3 16,-2-2-16,0 7 0,-2-5 16,1 1-16,1 0 0,1 1 15,-4-1-15,1-1 0,0 0 16,0 1-16,0 0 0,-1-1 16,0-1-16,-1-5 0,1-1 15,-1-5-15,-2 1 0,2-1 16,-2-5-16,2-2 15,-2 0-15,2 0 16,-1 0-16,1-1 0,0 2 16,0-4-16,-2-1 0,0-2 15,0 0-15</inkml:trace>
  <inkml:trace contextRef="#ctx0" brushRef="#br0" timeOffset="5331.4456">18726 12286 0,'0'0'0,"11"5"15,-4-4-15,12 9 0,-1-2 16,2 2-16,-3-2 0,5 0 16,-1-3-16,3 2 15,2-1-15,5-3 0,-2 1 16,6-1-16,0-2 0,12 3 15,-5 0-15,9 0 16,0-1-16,2 2 0,-2-4 16,4 2-16,0-3 0,-4 0 15,-2-3-15,-2 2 0,-2-1 16,-1-1-16,3 2 16,-3-1-16,2-2 15,-6 0-15,1-1 0,-2 1 0,-4-1 16,-2 0-16,-2-2 15,0 3-15,-1 1 0,-8-1 16,1-2-16,-23 6 0,0 0 16,22-4-16,-2-2 0,-20 6 15,0 0-15,18-6 16,2-2-16,-20 8 0,0 0 16,15-10-16,2-2 0,-6-1 15,1-1-15,-2 0 16,-3-1-16,1-3 0,0-2 15,-2 1-15,-2-1 0,-1 1 16,1-4-16,0 0 16,-2 0-16,0-1 0,1-1 15,-3 1 1,0-1-16,0-1 0,-3 1 16,1 1-16,0-2 15,-2 5-15,-1-3 0,-1 2 16,0 1-16,-4 1 0,0-2 15,-1 6-15,-3-5 0,1 6 16,-3-3-16,-1 2 16,-3 1-16,0 1 0,-1 0 15,-5 3-15,0-1 0,-3 1 16,-3-1-16,-1 5 16,0 0-16,-9-1 0,-3-3 0,-6 3 15,-1 1-15,-3 3 0,-1-2 16,2 3-16,-2 1 0,3 2 15,-3-3-15,-1 6 0,1-3 16,0 2-16,-2 1 16,1 1-16,1 0 0,3 3 15,-3-1-15,8 2 0,-3 1 16,4-2-16,-1-1 16,4 6-16,-2-3 15,9 1-15,-1 1 0,3-2 16,2-1-16,33-8 0,0 0 0,-29 10 31,0-2-31,29-8 16,0 0-16,-20 10 0,-2-3 15,11 3-15,-2-2 0,6 2 16,-1 0-16,6 2 0,1 0 16,1 3-16,-2 1 15,5 3-15,-1 1 0,4 10 16,-2-4-16,4 6 0,-2 0 15,2 0-15,-1 1 0,4 7 16,-4 2-16,4-1 16,0-1-16,-2-1 0,-1-2 15,2-5-15,0-2 0,-1-10 16,-1 2-16,0-4 0,0-2 16,1-2-16,-1 0 0,2-3 15,0-1-15,3-3 16,-4 2-16,5-3 0,-2-1 15,5-1-15,1 0 16,7-2-16,-2 0 0,5-4 16,-1 0-16,4-2 15,-1-2-15,4 1 0,-1-3 16,12-3-16,-2 2 0,11-3 16,-3-2-16,1 2 0,-1 1 15,-1 3-15,-4-2 16,-9 7-16,0-4 0,-13 5 15,-1-2-15</inkml:trace>
  <inkml:trace contextRef="#ctx0" brushRef="#br0" timeOffset="14297.6319">10403 16467 0,'0'0'0,"0"0"0,0 0 0,0 0 15,0 0-15,11 0 16,0 0-1,9 0-15,2 0 0,2 3 0,-3-1 16,2 10-16,2-2 0,-5 5 31,-3-1-31,1-3 0,-1 2 0,-17-13 0,0 0 32,22 9-32,-1 2 0,3-6 15,-3-1-15,0-4 0,-1 0 16,2-6-16,0-2 15,3-5-15,-1-3 0,2 1 16,0-3-16,3 2 0,-1-1 16,10 1-16,-3-1 15,4 10-15,0-2 0,0 10 16,-2 2-16,3 8 0,-1 0 16,0 12-16,-1-4 15,2 8-15,0 1 0,-3-2 0,-2-1 16,-1-4-16,-3 2 0,-4-10 0,0 1 15,-2-10-15,-3-1 16,-1-4-16,0-1 0,5-8 16,-3 0-16,5-6 0,-3 0 15,3-5-15,-1-1 16,11-3-16,-3-3 0,4 3 16,-1-1-16,3 10 0,-4-2 31,2 13-31,-2-2 0,1 8 15,2 1-15,0 7 0,-1 1 16,0 8-16,-2-2 16,2 6-16,-1-3 0,-1 3 15,-1-1-15,-3-3 16,-2 0-16,-2-7 0,-1-1 16,-5-7-16,-1-1 0,2-4 15,-1-2-15,2-5 0,-1 0 16,1-3-16,1-2 15,1-1-15,0-1 0,1 2 16,-1-2-16,5 7 0,-1-1 16,9 4-16,-1 0 15,4 10-15,-1 0 0,0 12 16,1 0-16,-6 7 0,1 0 16,-5-1-16,0-3 15,-3-3-15,-3 0 0,1-5 16,0-4-16,-5-5 0,-2 0 15,1-4-15,0-2 0,1-6 16,0-1-16,1-3 16,0-2-16,-2-2 0,1 0 15,3 3-15,-3 0 0,3 4 16,-2 0-16,4 6 16,-1-1-16,1 6 0,-2 0 15,2 6-15,-3-1 0,1 2 16,2 1-16,1 0 0,-1 0 15,1 2-15,-1-2 0,2-1 16,-1-1-16,0 0 16,1 0-16,-1-2 0,0-2 15,3 0-15,-2 0 0,-30-2 16,0 0-16,27 2 16,-2-2-16</inkml:trace>
  <inkml:trace contextRef="#ctx0" brushRef="#br0" timeOffset="16320.7842">15700 16412 0,'0'0'0,"-8"2"0,-2-1 0,-7 3 15,-4 0-15,1 2 16,1-2-16,-2 4 0,-3 0 15,5 4-15,-3-1 0,4 3 16,-1 0-16,1 4 16,0-2-16,4 9 15,-1-1-15,3 5 0,1-1 16,3 5-16,-1 0 0,9 10 16,0 1-16,9 3 0,-3 0 15,5-6-15,1-1 0,5-11 16,-1-2-16,2-5 15,0 0-15,-3-11 0,2 1 16,-2-6-16,-1-1 0,-1-2 16,-13-3-16,14 1 0,-2-1 15,-3-1-15,5-3 0,-2-2 16,2-2-16,-3 0 0,0-3 16,3-3-16,-1-6 15,1 1-15,-2-5 0,-3 1 16,0 2-1,-4-2-15</inkml:trace>
  <inkml:trace contextRef="#ctx0" brushRef="#br0" timeOffset="20501.1378">16387 16019 0,'11'0'0,"-49"0"0,21 0 15,-1 0-15,1 0 0,0 0 16,2 0-16,-1 0 0,-1 0 16,1 3-16,-2-3 0,1 4 15,-3 0-15,3 3 16,-1-4-16,3 7 0,-1 0 16,2 2-16,-3 0 15,6 1-15,-1-1 0,2 4 0,-1-1 16,2 5-1,0-2-15,3 5 16,1-1-16,1 4 0,-1-3 16,5 2-16,0 1 0,5 0 15,-3-1-15,3 2 16,1-5-16,4-1 0,-2 2 16,3-6-16,-1-1 0,4-1 15,-3-1-15,6-2 16,-3-2-16,4-2 0,-3-2 15,3-4-15,-3-1 16,3-2-16,-3-4 0,3-1 16,-1-1-16,1-2 0,-2-4 15,-3-2-15,1-1 0,-1-2 16,-2-1-16,0-6 16,-4 3-16,1-4 0,-3 1 15,-1-2-15,0 0 0,-4 1 16,0-1-16,0 2 15,-2-3-15,2 5 0,0-3 16,-2 5-16,0-3 16,0 4-16,-1 1 0,1 3 15,0 1-15,2 4 16,-2 2-16,2 5 0,0-3 0,0 5 16,0-3-16,2 5 15,0 0-15,1 6 0,1-2 16,5 6-16,-2-3 15,3 7-15,-1-2 0,5 8 16,-2-3-16,8 9 0,-3-1 16,2 3-16,-1-1 15,6 7-15,-2-1 0,1-4 16,-1 2-16,-1-6 16,1 0-16,-22-25 0,0 0 15,22 16-15,-2 0 16,-20-16-16,0 0 0,18 5 15,-3 0-15,1-10 0,2 2 16,-7-9-16,-2 0 0,-3-3 16,1-2-16,-2-8 0,-1-1 15,0 2-15,0-1 0</inkml:trace>
  <inkml:trace contextRef="#ctx0" brushRef="#br0" timeOffset="21162.0467">16953 15459 0,'11'-8'0,"-50"39"0,21-14 16,3 2-16,-3-1 0,4 3 15,-2 0-15,5 3 16,-1 0-16,2-1 0,1-2 15,9-21-15,0 0 0,-7 23 16,1-4-16,6-19 0,0 0 16,-1 18-16,-1-3 15,5-5-15,1 0 0,5-3 16,-4-2-16,3-3 0,0 0 16,4-2-16,-3 0 0,4-2 15,2 0-15,0 0 16,1-1-16,2-1 0,-3-3 15,6 3-15,-4 1 0,-17 3 16,0 0-16,18 0 16,-3-3-16,-15 3 0,0 0 31,14 4-31,-3 0 0,-5 5 0,1-4 16,-5 6-16,-2-1 0,-2 5 15,0-4-15,-3 3 0,1-1 16,-1 2-16,-3-2 0,2 0 15,-2 3-15,0-3 16,-1-2-16,9-11 0,0 0 16,0 0-16,0 0 0,0 0 15,0 0-15,-8 8 0,-2 0 16,2-11-16,1 1 16,1-3-16,-2-3 0</inkml:trace>
  <inkml:trace contextRef="#ctx0" brushRef="#br0" timeOffset="21988.6992">16996 14694 0,'0'0'0,"0"0"0,0 0 16,0 0-16,0 0 0,0 0 0,0 0 16,0 0-16,0 0 15,3 14-15,-1 0 0,8 14 16,-2-3-16,2 2 16,-1 0-16,3 2 0,0-1 15,4 5-15,-3 0 0,9 12 16,-3-1-16,5 4 15,0 2-15,0 2 0,-4 0 16,2 0-16,-2 0 0,-1-5 31,-1 0-15,-3-10-16,1 1 0,-5-7 0,0-2 0,-3-6 16,0-4-16,-8-19 0,0 0 15,8 18-15,-2-3 0,-6-15 16,0 0-16,0 0 0,0 0 15,0 0-15,0 0 0,6 14 16,-2-2-16,-2-6 16,-2-2-16,-2-4 0,0-3 15,0-2-15,-2-4 0,0-2 16,-2-1-16,0-3 16,0-4-16,0-1 0,0-4 15,1 0-15,0-2 0,3 3 16,-2-1-1,2 1-15,0-1 0,2 1 0,-2-1 16,6 3-16,-2-3 0,4 3 16,-3-2-16,6 2 15,-1 0-15,4 1 0,-2 0 16,2 2-16,-1-1 0,5 5 16,-3 1-16,5 3 15,-3-3-15,3 8 0,0-1 16,1 6-16,-1 0 0,-1 7 15,2 0-15,-4 7 16,-1-1-16,0 5 0,0-2 16,-3 1-16,1 1 0,0 0 15,-3-3-15,-9-15 16,0 0 0,0 0-16,0 0 0,13 14 0,-2 0 15,-11-14-15,0 0 0,13 8 16,-1-2-16,-2-5 0,-3-1 31,0-6-31,-1 1 0,-2-3 16,-3 0-16</inkml:trace>
  <inkml:trace contextRef="#ctx0" brushRef="#br0" timeOffset="23114.5238">17938 16056 0,'0'0'0,"-12"4"0,-1-2 15,-11 11 1,-1 1-16,3 8 0,1 0 16,3 1-16,0 1 0,2 1 15,-1 1-15,3 0 16,-1 3-16,4-2 0,0-2 16,5-1-16,-2-2 0,8-22 15,0 0-15,0 0 16,0 0-16,0 20 0,0-1 15,0-19-15,0 0 0,10 11 16,-2 2-16,5-8 0,-1-1 16,2-4-16,-2 0 0,3-4 15,1 1-15,2-3 16,0 0-16,4 0 0,-3-2 16,-19 8-16,0 0 0,22-1 15,-4-3-15,0 4 16,0 0-16,-4 7 0,0-1 15,-7 6-15,1-3 16,-4 9-16,-2-2 0,-1 10 16,-1-4-16,-1 6 0,-1 0 15,-2 0-15,-2-3 16,2 1-16,-1-2 0,5-24 16,0 0-16,0 0 0,0 0 15,0 0-15,0 0 16,-3 14-16,-1 3 0,4-13 15,-2-2-15,2-10 0,0-1 16,2-6-16,0 0 16,5-7-16,-2 1 0,5-13 15,-3 0-15,9-9 0,-5-2 16,7-2-16,-1-2 0,5 4 16,-3-3-16,0 13 15,1-2-15,-5 13 0,0-1 16,-8 13-16,1 0 0,-4 8 15,0-2-15,0 4 16,-2 1-16,2 1 0,-2 0 16,3 6-16,-1 0 0,6 5 15,-5-2-15,1 8 16,0-4-16,1 5 0,0-2 16,2 3-16,-1-1 0,-8-18 15,0 0-15,0 0 16,0 0-16,0 0 0,0 0 15,3 11-15,-1-1 0,-5-11 16,-3-1-16,-2-5 0,-1 1 16</inkml:trace>
  <inkml:trace contextRef="#ctx0" brushRef="#br0" timeOffset="23302.2311">18054 15726 0,'0'0'0,"0"0"15,0 0-15,0 0 0,0 0 16,10 4-16,-2-2 0,10 4 16,-3-3-16,-2 1 15,1-2-15,-6 1 0,-1-2 16</inkml:trace>
  <inkml:trace contextRef="#ctx0" brushRef="#br0" timeOffset="23711.9019">18715 15632 0,'0'0'0,"0"0"0,0 0 0,0 0 15,0 0-15,0 0 0,0 0 16,0 0-16,0 0 15,0 0-15,0 0 0,0 0 0,0 0 16</inkml:trace>
  <inkml:trace contextRef="#ctx0" brushRef="#br0" timeOffset="24807.226">18801 15584 0,'0'0'0,"0"0"0,0 0 31,0 0-31,0 0 0,0 0 16,0 0-16,-9 3 0,0-2 16,-11 4-16,-1-2 0,1 5 15,-1 0-15,2 2 16,-1 0-16,3 2 0,-2-1 15,1 3-15,-1-2 0,3 6 16,1-3-16,3 5 0,-2 0 16,7 3-16,-4-1 0,10 5 15,-3-2 1,6 3-16,-2-2 0,5-1 0,-1 1 16,5-2-16,-2 0 0,3-6 15,0 0-15,3-2 16,-1-3-16,-12-13 0,0 0 15,16 10-15,-1-2 0,3-4 16,1 0-16,-2-6 16,-1 0-16,-3-8 0,1 1 15,-2-7-15,-3 0 0,0-7 16,-2-3-16,-3-6 0,0 1 16,-4-6-16,-2-3 0,-2-11 31,-2-2-31,-4-10 0,-1-2 15,-3 3-15,-2-2 0,1 5 16,-1 3-16,3 5 0,-4 0 0,4 6 16,-2 0-16,4 8 15,-1-3-15,4 11 0,1-3 16,3 10-16,0 1 0,4 21 16,0 0-16,0 0 0,0 0 15,0 0-15,0 0 0,-4-16 16,0-2-16,4 10 15,0 0-15,4 8 0,-2 0 16,4 8-16,-1 0 16,5 10-16,0-2 0,4 13 15,-1-1-15,5 7 0,1-1 16,8 16-16,0-2 16,7 12-16,-3 0 0,0-1 15,0-1-15,0-5 0,-5-2 16,-2-11-16,-1-1 15,-3-7-15,-3-3 0,-1-3 16,-1-3-16,0-7 0,-4 0 16,-11-16-16,0 0 15,13 13-15,-1-1 0,-2-8 16,-2-2-16,-6-8 0,-2-1 16,-2-2-16,-1 0 0</inkml:trace>
  <inkml:trace contextRef="#ctx0" brushRef="#br0" timeOffset="25421.0913">19053 15513 0,'0'0'16,"0"0"-16,0 0 0,0 0 15,0 0-15,13 0 0,-3 0 16,9 0-16,1-1 16,-3-4-16,1 0 0,0-9 15,-3 1-15,-4-3 16,2-2-16,-4 2 0,-1-1 16,-2 1-16,0 1 0,-6 15 31,0 0-31,4-16 0,-2-2 15,-2 4-15,-2 0 16,-2 4-16,-2 0 0,-2 3 16,0-1-16,1 0 0,-4 1 15,2 0-15,-1 0 0,-2 5 16,1-3-16,-1 5 16,-2 0-16,3 5 0,-1-2 15,2 7-15,1 0 0,1 6 16,0-3-16,4 9 15,-3-2-15,7 3 0,-2 1 16,4-1-16,0-2 0,5 2 16,-4-4-16,8 1 15,-4 0-15,5-5 0,0 1 16,1-4-16,0-1 16,2 0-16,-1-4 0,-1-1 15,0-1-15,2-4 0,-4 1 16,3-4-16,-3 1 0,3-5 15,-2 0-15,2 0 16,-1-3-16,-2 2 0,0-3 16,-11 10-16,0 0 0,0 0 15,0 0-15,0 0 16,0 0-16,9-10 0,-2-2 16,-7 2-16,0 0 0,-2 4 15,-1-1-15</inkml:trace>
  <inkml:trace contextRef="#ctx0" brushRef="#br0" timeOffset="26058.3506">18309 16049 0,'0'0'15,"0"0"-15,0 0 16,0 0-16,0 0 0,0 0 0,0 0 15,0 0-15,0 0 16,2 8-16,0 3 0,4 10 16,-3 1-16,9 1 15,-2 0-15,2 1 0,-3 0 16,5-2-16,-2-3 0,0 3 16,-1 0-16,-1-1 0,1-1 15,-11-20-15,0 0 0,9 19 16,-1-1-16,-8-18 15,0 0-15,0 0 0,0 0 16,0 0-16,0 0 0,9 18 16,-4-2-1,-5-16-15,0 0 0,0 0 0,0 0 16,0 0-16,0 0 0,0 10 16,0 0-16,-5-9 0,-4-1 15,1-4-15,1 0 0</inkml:trace>
  <inkml:trace contextRef="#ctx0" brushRef="#br0" timeOffset="26324.2051">18142 15665 0,'0'0'0,"0"0"0,0 0 16,0 0-16,0 0 15,0 0-15,0 0 0,7 8 16,2-2-16,-2 8 0,1-3 15,-4 1-15,0-2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07:10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16574 13644 0,'0'0'0,"0"0"16,0 0-16,0 0 0,0 0 31,0 0-31,0 0 0,12 4 15,-1-2-15,9 7 16,-1 0-16,1 0 0,-2 1 16,-1-2-16,-1-2 0,4 0 15,-2-3-15,4 6 16,-3-3-16,4-1 16,-1 2-16,1-2 0,0-1 0,3 0 15,-1-3-15,4 3 16,-2 1-16,0-2 0,0-2 15,2 1-15,1-2 0,1 2 16,1-1-16,1 2 0,-2-2 0,9 4 16,-1-4-16,2 3 0,1-2 15,-1 0-15,-2 0 0,0 0 16,-2-2-16,1 0 16,-1 0-16,2-2 15,-1-2-15,2-1 0,-1 0 0,2-1 16,-4 0-16,1-2 15,1 1-15,3 1 0,-3-2 16,2-1-16,1-1 0,2-3 16,-1 2-16,-1-3 15,-1 0-15,-2 1 0,0-3 16,-2 2-16,-2-2 0,5 1 16,-3-3-16,1-2 15,-3 1-15,0-3 0,0-1 16,3-2-16,-2 0 0,0-2 31,1-1-31,-6-1 16,1-2-16,-2-1 0,-3-1 15,-1-2-15,-2-1 0,-4 3 16,0-2-16,-8 5 0,-1 0 16,-4 9-16,-2-4 0,-3 8 15,0-4-15,-2 4 16,0-4-16,-4 4 0,-1-1 15,-6 0-15,2 1 0,-3 2 16,-2-2-16,1 2 16,-3-1-16,1 4 0,-3-1 15,-4 1-15,1-2 0,-3 3 16,0-3-16,-2 4 16,2-2-16,-4 1 0,1 2 15,-2 2-15,-1-3 0,-2 1 16,1 2-16,-2 1 15,0-2-15,-11 4 0,0-1 0,-4 3 16,-1-2-16,2 4 0,1 0 16,-1 4-16,3-2 0,2 1 31,0-1-31,1 4 0,-2-2 16,7 2-16,-3 0 0,2 2 15,-1-1-15,3 1 0,-3 2 16,1 1-16,1-3 0,1 5 15,-3-4-15,3 3 16,-1-2-16,1 0 0,0 0 16,0 0-16,-3-3 0,5 1 15,-3 0-15,5 2 0,-2 0 16,3 2 0,1-3-16,3-1 0,1 0 0,1 0 15,1-2-15,-1 1 0,-2 1 16,4 1-16,-2-4 0,0 5 15,1-2-15,2 2 16,-2-2-16,3-1 0,0 2 16,0 0-16,-2 2 0,3 0 15,-1 1-15,0 0 16,2 1-16,0 3 0,1 0 16,-1 3-16,0-1 0,5 3 31,0 1-31,3 3 0,-2-1 15,5 1-15,-2-1 0,5 0 16,1-1-16,1 1 16,0-2-16,4 1 0,-2 1 15,4-2-15,-1-1 0,6 1 16,-3-1-16,3 1 0,-1-3 16,4 1-16,-3 0 0,3-1 15,0-1-15,1 1 16,0-1-16,1 0 0,-1 0 0,3-1 15,-3-1-15,3 1 16,-1 2-16,1-3 0,0-2 16,0 3-16,-1-5 0,-15-12 15,0 0-15,16 13 16,-3 0-16</inkml:trace>
  <inkml:trace contextRef="#ctx0" brushRef="#br0" timeOffset="2854.2078">8387 13157 0,'0'0'0,"0"0"0,0 0 15,0 0-15,0 0 0,0 0 16,0 0-16,0 0 16,0 0-16,0 0 0,0 0 15,0 0-15,0 0 0,0 0 16,0 0-16,0 0 0,0 0 15,0 0-15,0 0 16,10 4-16,-2-3 0,10 12 16,-2-4-16,-2 5 15,-1-3-15,-2 2 0,0-3 16,-2-3 0,-1 0-16,2-2 0,-2 1 0,1-2 15,2 0-15,0 0 0,-2-2 16,6 0-16,-4-2 0,2 0 15,1 0-15,2 0 0,1 0 16,1-2-16,-1 0 16,6 1-16,-1-2 0,1 0 0,-2 2 15,3 1-15,-3 0 16,1 0-16,0 0 0,0 0 16,-1 0-16,3 0 0,-3-2 15,3-2-15,-3 0 0,2 0 16,-1-2-16,1 2 15,1-1-15,0-1 16,0 0-16,1 0 0,-2-3 16,2 4-16,1-1 0,0 2 15,-2-2-15,3 2 0,-2 1 16,3-1-16,-3 0 16,-25 4-16,0 0 0,29-3 31,1 1-31,1 2 0,1 0 15,-3 2-15,1-2 0,-3 5 16,1-3-16,-1 4 0,-1-1 0,3 3 16,-2 0-16,-1 1 0,-1 2 15,1-1-15,-2-1 0,2 2 16,0-4-16,-26-7 16,0 0-16,29 8 15,-1-2-15,3 0 0,-1-3 16,1 1-16,-2-1 0,1-3 15,-3 0-15,3-3 0,-2-1 32,1 1-32,0-1 0,1-1 15,-2-4-15,1 3 0,0-1 16,0-2-16,-2 2 16,3 0-16,-3 2 0,1-2 15,-1 1-15,1 3 0,0-3 16,-4 2-16,2-2 0,0 2 15,-1 1-15,1-1 0,-1 0 0,0-1 16,1 1-16,0 0 16,-1 0-16,3 1 15,-3-3-15,2 0 0,0 1 0,-1 0 16,0-1-16,0 4 16,-3 0-16,2 2 0,-1-1 15,1 4 1,-1-1-16,-1 0 0,0 1 15,2-2-15,-2 2 0,1-3 16,-1 0-16,0-3 16,1-1-16,0-2 0,-2-1 15,4 1-15,-2-4 0,4 2 16,-3-2-16,1 4 16,-2-2-16,2 4 0,-2 1 15,-1 0-15,2 2 0,0 1 16,-2 0-16,3 4 15,-1-3-15,1 3 0,-2 0 16,2 0-16,-1 1 0,2-2 16,-2-1-16,-4 0 15,-1-2-15</inkml:trace>
  <inkml:trace contextRef="#ctx0" brushRef="#br0" timeOffset="13042.0001">10550 12732 0,'0'0'16,"0"0"-16,0 0 0,0 0 15,0 0-15,-13 0 16,2 0-16,-11 0 0,0 0 15,2 0-15,-4 0 0,0 2 16,-1 0-16,0 1 16,-1-1-16,0 1 0,-1-1 15,-3 2-15,1 0 0,-2-3 16,-2 2-16,-5-1 16,-1-2-16,1 2 0,0-2 15,1 2-15,0-2 0,1 0 16,0 0-16,3 0 15,-2 0-15,6-2 0,-1 0 16,9-3-16,-1 2 0,2-1 16,-1-2-16,5 0 15,-2 0-15,3-1 0,-3-1 16,3-2-16,-3-1 16,5 2-16,-4-3 0,6-2 15,-2 1-15,13 13 16,0 0-16,-12-16 0,1 1 15,11 15-15,0 0 0,-6-18 16,-2 0-16,8 0 16,0 1-16,4-1 0,0-1 15,6-1-15,-1 0 0,7-3 16,-3-1-16,5-4 16,-3 1-16,5-1 0,-3 0 15,6-6-15,1-2 0,2 6 16,-3-4-16,3 8 15,-1-1-15,1 4 0,-1 1 16,3 2-16,-3 0 0,5 0 16,-2 1-16,9 3 15,-2 1-15,2 3 0,-2-2 16,4 5-16,0-4 0,5 8 16,-2-4-16,4 6 15,-2-1-15,2 4 0,-1-2 16,2 8-16,-2-3 0,4 7 15,-2-2-15,-1 4 16,-2 0-16,-2 5 0,-2-1 16,0 6-16,0-3 15,-5 7-15,-2-3 0,-2 6 16,-2 1-16,-3 3 0,-2-1 16,-6 2-16,-1-2 0,-5 0 15,-3 0-15,-3 4 16,-1-4-16,-5 2 0,-3 0 15,-1 0-15,0 0 0,-3 2 16,-1-3-16,-2 2 16,0 1-16,-1-1 0,-3-2 15,1 3-15,-3-1 16,5 2-16,-2-1 0,-1-5 16,0-1-16,4-9 0,-1-1 15</inkml:trace>
  <inkml:trace contextRef="#ctx0" brushRef="#br0" timeOffset="20839.1731">8613 16474 0,'0'0'0,"0"0"0,0 0 0,0 0 15,0 0 1,7 12-16,1-2 0,7 7 0,-2-1 0,3 2 16,-3 0-16,5 0 0,-1-3 15,3 0-15,0 2 16,1-2-16,-1 1 0,2-2 15,-4-1-15,5-1 16,-1 0-16,-1-2 0,1-2 31,-1-2-31,0-2 0,3-3 16,-3-1-16,1-1 0,-1-2 16,4-3-16,-4 0 0,3-6 15,-1 1-15,2-3 16,-1-1-16,3-3 0,-1-1 15,8-8-15,-3 2 0,2 0 16,-2-1-16,3 5 16,-3-3-16,4 4 0,-1 1 0,1 4 15,0 0-15,3 5 16,-2-2-16,3 9 0,1-1 16,2 5-16,-2 2 15,3 5-15,0-3 0,3 10 16,-1-4-16,0 3 0,-2 0 0,0-3 15,-2 1-15,5-2 16,-4-2-16,4-3 0,-3 1 16,4-1-16,-2-1 0,0-4 15,0 0-15,3-4 16,-4-1-16,4-1 0,-4-1 16,5-1-16,-1 0 0,1-2 31,-1 1-31,3 3 0,-1-2 0,2 6 0,1-3 0,6 10 15,-2-2 17,6 10-32,-3-2 0,6 7 0,-2-3 0,-2 3 0,-1 0 0,-2 2 31,0-2-31,-2-3 16,-2-1-16,-2-4 0,0-2 15,0-2-15,-2-2 0,0-4 16,0 0-16,1-4 0,1-1 15,4 1-15,-2-1 0,-1 2 0,2-1 16,1 2-16,-2 1 0,1 1 16,-1 0-16,0 3 0,0 1 15,2 4-15,-2 1 16,-1 0-16,-1-2 0,0 2 16,1-3-1,-2 0-15,-1 0 0,0 0 0,-1-3 16,-3-3-16,-3-1 0,2-1 15,-2 0-15,2 0 0,-1-2 32,-1 0-32,0-2 0,0 0 15,1-3-15,-1 6 16,2-3-16,-2 3 0,1-4 16,-3 1-16,-1 1 0,0-2 15,-2-1-15,0 5 16,-1-3-16,0 4 0,-3-2 15,1 4-15,-1-2 0,5 2 16,-2-2-16,-1 0 0,-2 0 16,2 1-16,-2-4 15,4 1-15,-3 0 0,3 2 16,-2 1-16,0 1 0,-1 0 16,0-2-16,-3-1 0,2 2 15,-2-1-15,2-1 0,-2 1 16,3-3-16,-3-1 0,3 0 15,-3 0-15,2 0 0,-2-1 16,-1-2-16,0 2 0,-5 1 16,0 0-16,1 0 15,-1 0-15,2 0 0,0 1 16,6 3-16,-4-2 16,10 4-16,-1 0 0,2 4 31,0-1-31,-5 3 0,-2-2 0,0 4 0,1-2 15,-1-2-15,-1 0 0,-1 0 16,0-1-16,0-1 0,0 1 16,0-6-16,0 1 0,-1-1 15,-2-1-15,-5 0 16,-1-2-16,1 0 0,-2-2 31,3 2-31,-3-2 0,4 2 0,-2 1 0,0-2 31,0 1-31,1 2 0,-1 1 0,1 1 0,-2 0 0,-1 2 32,-1 0-32,0 2 15,-1-2-15,0 2 0,-1 0 16,-1 2-16,1-3 16,0 4-16,-1-4 0,1 4 15,-1-2-15,-1 0 0,2-3 16,-1 1-16,-1 2 0,-18-3 15,0 0-15,0 0 0,0 0 16,13 2-16,0-1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20:45.5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1361 17745 0,'0'0'0,"10"0"0,0 0 15,8 0-15,1 0 0,2 0 0,0 0 16,6 0-16,0 0 0,7 0 16,-4 0-16,2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10:10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5312 7418 0,'0'0'0,"0"0"15,0 0-15,0 0 0,0 0 0,0 0 16,0 0-16,11 6 16,1-5-16,10 5 0,-3-2 15,0 2-15,-1-2 0,2 0 16,-3 0-16,2 0 15,-2-3-15,5 3 0,-2 1 16,0 0-16,2-1 0,2-2 16,-3-2-16,6-2 15,2-2-15,2-1 0,0-2 16,4 0-16,-1-3 0,10-4 16,2 0-16,5-4 15,-2 0-15,-1 3 0,1-2 16,1 1-16,-3 0 0,-5 3 15,2-1-15,0 5 16,-1 2-16,-2 5 0,-3-2 16,-4 4-16,-3 0 0,1 4 15,-3-2-15,-3 4 16,-1-1-16,-1 5 0,-1-1 16,0 3-16,-1-2 0,3 1 15,-5-1-15,4 1 16,0 1-16,1-4 0,-2 0 15,4-2-15,-1 0 0,3-2 16,0-1 0,2 0-16,-2-3 0,4-3 0,-2 0 15,10-3-15,2-3 0,1 2 16,0-3-16,-4 0 16,1-1-16,0 0 0,-4 0 15,-3 4-15,0 0 0,-1 3 16,0 0-16,-4 3 15,1 0-15,-4 2 0,-2-1 16,-2 4-16,0-1 16,2 3-16,-3-3 0,2 6 15,2-3-15,0-1 0,-1 2 16,1-1-16,0-1 16,2 1-16,-1-2 0,1 1 15,1-4 1,4 1-16,-3-2 0,2 0 0,-1-2 15,-1 1-15,0-2 0,1 1 16,-2 0-16,-28 2 0,0 0 16,25-2-16,0 0 15,-1 2-15,0 0 0,-24 0 16,0 0-16,0 0 16,0 0-16,18 4 0,0-2 15,-18-2-15,0 0 0,0 0 16,0 0-16,0 0 0,0 0 15,20 2-15,-1-2 16,-3 0-16,0 0 0</inkml:trace>
  <inkml:trace contextRef="#ctx0" brushRef="#br0" timeOffset="4939.8418">12141 8665 0,'0'0'0,"0"0"0,0 0 16,0 0-16,0 0 0,0 0 16,0 0-16,0 0 0,0 0 31,11 4-31,-2-2 0,11 5 15,-3 0-15,3-2 0,-3-1 16,-1 3-16,0 2 16,-2 0-16,-1-2 0,2-1 15,-2-1-15,1 1 0,-3 0 16,4-1-16,-2 1 16,5-3-16,-3 1 0,9-1 0,-1-2 15,3-1-15,-1 0 0,5-1 16,-3-4-16,2 3 15,1-1-15,1-3 0,1 3 16,3-1-16,-2-1 0,11 0 16,-2 0-16,5 0 15,1 2-15,-6 0 0,0 2 16,-7 7-16,-2-3 0,-5 7 16,-2-2-1,-2-1-15,-2 2 0,0 0 0,0 0 0,3 0 16,-2 0-16,4-2 0,0 1 15,2-3-15,0 1 16,5-1-16,-3-2 0,8-1 31,0-2-31,3-2 0,-3-1 0,-1-2 16,0 2-16,-1 0 16,-1 1-16,-1 2 0,-2-3 15,0 6-15,-2-2 0,1 3 16,-1-1-16,-5 2 15,0-2-15,-1 1 0,-1 1 16,5-2-16,-2-1 0,4 0 16,-1-2-16,8-2 15,-3 0-15,12-1 0,-2-4 16,6 2-16,-2-3 0,-2 0 16,0-2-1,-2 5-15,-1-4 0,-2 6 0,0-3 16,-1 1-16,-1 1 0,1 3 15,-4 0-15,2 2 0,-3-1 16,2 1-16,-1-1 0,3 3 16,-1-2-16,0 4 15,-2-3-15,4 4 0,1-3 16,3 4-16,-3-4 0,4 3 16,-4 0-16,5-2 0,-5-3 15,-1 2-15,1-3 16,-6 0-16,2 0 0,1-3 15,-1 2-15,1-3 0,-2-2 16,-1 0-16,0-2 16,2 3-16,-1-3 0,0 2 15,-2-2-15,-2 2 0,1-2 32,-3 6-32,1 0 0,-5 2 15,-2 0-15,-1 2 16,-2-2-16,-3 3 0,0 3 15,0-3-15,-1 1 0,1 1 16,-2 1-16,0 3 0,-2-4 16,-15-5-16,0 0 0,18 9 15,-1-4-15,4 6 0,1-4 0,-22-7 16,0 0-16,16 6 0,0-1 16</inkml:trace>
  <inkml:trace contextRef="#ctx0" brushRef="#br0" timeOffset="28997.0735">25053 12209 0,'0'0'0,"0"0"15,0 0-15,0 9 0,-2-1 16,-2 10-16,-2 3 16,-5 5-16,-3-3 0,1 4 15,-3 1 1,3 4 0,-2-1-16,-7 16 0,-2-2 0,-5 16 15,-2 0-15,-2 4 0,-1 0 16,-1-3-16,0 1 0,1-2 15,-1-2-15,3-4 0,0-2 16,1-2-16,0 1 16,1-4-16,-1 0 0,2-3 15,0 0-15,-2 2 0,0 0 16,3 2-16,-3-2 0,1 2 16,1 1-16,0 0 15,-2 0-15,4-1 0,-1-2 16,3-2-16,-1 1 0,4-8 15,-2 1-15,4-5 16,0-2-16,4-5 0,-2-1 16,18-26-16,0 0 0,-11 19 15,0-1-15,11-18 16,0 0-16,0 0 0,0 0 16,0 0-16,0 0 0,-11 14 15,2-3-15,5-6 16,-2-1-16,6-10 0,-2-2 15,4-3-15,-2-2 0</inkml:trace>
  <inkml:trace contextRef="#ctx0" brushRef="#br0" timeOffset="29666.3063">25162 12173 0,'7'-14'0,"-31"61"15,12-27-15,0 5 16,-2-1-1,1 5-15,-3-1 0,-1 7 16,-1-1-16,-9 13 16,3-1-16,-7 15 0,-3-1 15,0 7-15,-1-3 0,0 5 16,-2-2-16,0 4 0,0-3 16,-3 5-16,1-1 15,-2-1-15,-1 0 0,3-2 16,-1 0-16,2-1 15,1 1-15,1-6 0,-1 0 16,4 0-16,-2-2 0,2 1 16,0-1-16,0-2 15,0-1-15,6-1 0,0-1 0,3-6 16,-1-2-16,3-5 0,-1-1 16,4-3-16,1-2 15,3-6-15,-1 1 0,5-6 16,-3-3-16,6-5 0,0-2 15,8-16-15,0 0 16,-3 11-16,-1-1 0,8-8 16,-3 0-16,3-10 0,0 0 15,0-3-15,1-3 0</inkml:trace>
  <inkml:trace contextRef="#ctx0" brushRef="#br0" timeOffset="29807.3817">24331 13930 0,'9'-4'0,"-42"18"15,18-9-15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12:46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15372 6077 0,'0'0'0,"0"0"0,0 0 0,0 0 31,0 0-31,0 0 0,0 0 16,0 0-16,0 0 0,0 0 15,0 0-15,0 0 16,0 0-16,0 0 0,0 0 16,0 0-16,0 0 0,12 1 15,-2 1-15,9 1 0,0-2 16,2 0-16,-4 2 0,5-1 16,-2-2-16,3 0 15,-2 0-15,5 0 0,-3-2 16,3-1-16,-2 2 0,3-3 15,-3 1-15,1-2 0,1-1 16,-1 5-16,0-4 0,-2 3 16,-1-1-16,3 3 15,-4-1-15,2 2 0,1-1 0,0 5 16,-4-3-16,4 2 16,0-2-16,-1 2 0,0-3 15,3 4-15,0-3 0,1 2 16,-1 0-16,3-1 15,-1 2-15,3-4 0,-1 1 16,1-1-16,1-1 0,1 0 31,-2 0-31,10-1 0,0-1 16,5 2-16,-2-1 16,5-4-16,-3 2 0,5-2 15,-2-1-15,-1-1 0,-1-1 16,1 1-16,-3 2 0,-1 1 15,0-1-15,-3 3 0,0-1 16,-4 3-16,1-1 0,-1 2 16,0-1-16,0 3 0,1-1 15,-1 3-15,0-1 16,0 1-16,0 2 0,1-1 16,0-1-16,-2 5 0,1-3 15,2 2-15,1-1 0,1-2 16,0-1-1,5 0-15,-4-1 16,9 0-16,1-2 0,0-2 16,1 0-16,6-2 0,-2 0 15,-2-2-15,-3 0 0,5-2 16,-1 0-16,1 0 0,-3-1 16,3 1-16,-2 0 15,0 2-15,0-3 0,1 6 16,-4-3-16,1 4 0,-2-2 15,-2 4-15,-2 0 16,-4 1-16,-3 2 0,2 1 16,0-2-16,-2 1 15,0-1-15,1 2 16,-3 0-16,6-4 0,-1 0 0,8-2 16,-2 0-16,4 0 0,1-2 15,4 2-15,-1-2 0,3 0 16,-1 0-16,2 0 15,-3-2-15,-2 2 0,-1-2 0,-6 4 16,-3-2-16,-1 2 0,-1-1 31,-3 2-31,1-1 0,-6 2 16,1 1-16,-1-2 16,-1 1-16,0-1 0,1 2 15,3 1-15,0 0 16,2-2-16,1 0 0,2-2 15,0 0-15,4 0 0,2 0 16,-2-2-16,2 0 0,1 0 16,0-2-16,6 2 0,-3-2 15,5 1-15,1-3 0,-5 0 0,-4 0 16,1 0-16,-2-1 0,-6 2 16,1-1-16,2 4 15,-2-1-15,1 0 0,-4 1 16,0 2-16,-2 0 0,-4 2 15,-1 1-15,-5 0 16,-1-1-16,-5 2 0,-1-2 31,-2 3-31,1-2 0,1 1 16,-4 1-16,0 1 0,1-1 16,-1 0-16,-1-1 0,-18-4 15,0 0-15,18 8 16,-3-2-16,-15-6 0,0 0 15,0 0-15,0 0 0,12 7 16,-2 0-16,-6-1 0,0-2 16</inkml:trace>
  <inkml:trace contextRef="#ctx0" brushRef="#br0" timeOffset="14918.6209">2859 7185 0,'0'0'0,"0"0"0,0 0 0,0 0 32,0 0-32,0 0 0,0 0 15,0 0-15,0 0 0,0 0 16,0 0-16,0 0 0,0 0 15,9 8-15,2-1 0,4 5 16,2-3-16,-2-1 0,1-1 16,-1 2-16,1-4 15,-1 4-15,3-4 0,-2-1 16,0-2-16,2 0 0,0 0 16,3-4-16,-1 0 0,4-2 31,0 0-31,2-1 0,-2-2 15,4 2-15,0-1 0,-1 2 16,0 0-16,2 2 16,-2-2-16,0 4 0,1-1 15,-4 4-15,2-1 0,-2 5 16,-1-1-16,0 5 16,-2-4-16,1 5 0,-3-1 15,0-3-15,1 3 0,4-2 16,-3 1-16,2-2 0,-1-2 15,5-3-15,-5 2 16,6-3-16,0-2 0,2-2 16,1-1-16,1-1 15,0-1-15,1-1 0,-2-1 16,6 3-16,-1-3 0,1 3 16,-1 2-16,-3 2 0,-1 0 15,-2 1-15,2 0 0,-7 3 16,1-2-16,2 0 15,-1-2-15,6 0 0,-1-2 0,14-4 16,-1 1-16,10-4 16,-2-1-16,1-1 0,-4-3 15,-2 2-15,-1 1 0,-8 4 16,-3-4-16,-2 10 16,-3-4-16,-3 10 0,-2-4 15,-5 4-15,-2 1 0,2 1 16,-3 1-16,4 1 15,-2 0-15,5 0 0,-1-1 16,3 1-16,1-1 0,3 2 31,-2-4-31,4-2 0,-1-1 16,2-3-16,-1-3 0</inkml:trace>
  <inkml:trace contextRef="#ctx0" brushRef="#br0" timeOffset="27633.1661">2930 8482 0,'0'0'0,"0"0"16,0 0-16,0 0 0,0 0 15,0 0-15,0 0 0,0 0 16,0 0-16,0 0 15,0 0-15,0 0 16,0 0-16,0 0 0,0 0 0,0 0 16,0 0-16,0 0 15,0 0-15,0 0 0,0 0 16,0 0-16,0 0 0,0 0 16,0 0-16,12 4 15,-1-2-15,11 6 0,-3-3 16,-3 1-16,0-2 0,-1 2 31,0-2-31,0 2 0,-2-1 16,1-2-16,0 1 0,1 0 15,-3-2-15,-2 0 16,4-2-16,-2 2 0,2-2 0,1 0 16,1-2-16,-1 0 0,2 0 15,1 2-15,0-1 0,6-2 16,-2 1-16,3 0 15,-1-1-15,2 0 0,-1 1 16,1 0-16,0-2 0,1 3 16,2-4-16,-2 3 0,-1 0 15,1 2-15,1 0 0,-1 2 16,-3 0-16,4 3 16,-2-4-16,1 5 0,-2-1 31,-3 0-31,2 0 0,1 0 15,-1 1-15,3-1 0,1 1 16,0-2-16,-1 0 16,0 0-16,1-1 0,1-2 15,-2 1-15,3-2 0,0 0 0,1 0 16,-2-2-16,3 1 16,-3-4-16,0 3 0,1-2 15,2 0-15,-1 1 0,2-2 16,-2 2-16,8-1 15,0 0-15,3 4 0,-3-2 16,4 2-16,-2-1 0,0 1 16,-1 0-16,-1 0 15,-2-3-15,0 3 16,0 0-16,2 0 0,-4 0 0,5-2 16,-1-2-16,1-2 15,-1-1-15,1-2 0,3 2 16,-2 0-16,-3 0 0,1 3 15,-1 0-15,0 1 0,-3 0 16,0 3-16,0 0 0,-2 3 16,-2 2-16,1 1 0,-1-2 15,-5 2-15,0-2 16,-1 2-16,1-1 0,1 1 31,-1 0-31,5-1 16,-2-2-16,4 1 0,-2 0 0,9-2 15,-1 0-15,1 0 0,-1-1 16,-2-1-16,0 0 0,-2 0 16,-2-1-16,1 1 0,-3 0 15,1 0-15,-3-2 16,-3 2-16,-1 0 0,1 2 16,-3-1-16,1 3 15,0-2-15,1 3 0,-1-2 16,0 1-16,0-2 0,3 2 15,-1-2-15,2 1 16,-2-2-16,1 1 0,-2-2 16,2 0-16,1-2 0,-3 1 15,1-2-15,2 1 16,-2-2-16,0 0 0,2-1 16,-1-2-16,0 2 0,3-2 15,-3-2-15,0 3 16,-2-1-16,0 2 0,-2 0 15,3 2-15,-2 0 0,-3 3 16,0 0-16,-1 3 0,1 0 16,0-2-16,-1 1 0,-20-2 15,0 0-15,23 4 16,0 0-16,4-3 16,1 2-16,-1-1 0,-1 0 0,0 1 15,0-2-15,-2 1 0,0-2 31,0 2-31,-3 0 0,0 1 16,1-3-16,0 1 16,-1-1-16,1 0 0,-2 0 15,-1 2-15,1 0 0,1 1 16,0 0-16,1-2 0,0-1 0,-1 0 16,1 0-16,2 0 15,0 0-15,1 0 0,-2-1 16,-23 1-16,0 0 0,25 0 15,1-3-15</inkml:trace>
  <inkml:trace contextRef="#ctx0" brushRef="#br0" timeOffset="39589.7729">4645 12302 0,'0'0'0,"0"0"0,0 0 0,0 0 16,0 0-16,0 0 16,0 0-16,0 0 0,0 0 15,10 2-15,0 1 0,9 2 16,1-1-16,-1 8 0,1-3 15,-2 5-15,-3-1 0,3 0 16,-3-1-16,-15-12 16,0 0-16,21 14 0,-1-1 15,0-1-15,0-1 0,0-4 16,-1-2-16,3-1 16,0-2-16,0-2 0,0-2 15,5-2-15,-2 1 0,2-6 16,0 0-16,4-1 15,-2-1-15,3 0 0,-2 2 16,4 0-16,-3 2 0,8 3 16,0 0-16,-2 8 15,0 0-15,-2 6 0,-2-3 16,-2 6 0,0-2-16,-1-1 0,-1-1 0,-4-5 15,-1 1-15,1-5 16,-1 0-16,5-5 0,-1 1 15,3-3-15,-2-3 0,5 1 16,-2-1-16,8-1 0,1 2 16,4 5-16,-1 0 0,-7 8 15,-1-2-15,-7 6 0,-1-2 16,-2 2-16,-3 0 0,2 1 16,-1-1-16,0-2 15,0-2-15,1 0 0,1-3 16,1-1-16,-1-1 0,0 1 15,3-3-15,0 3 32,0-1-32,1 2 0,-3-1 0,1 6 0,-1-1 0,5 1 31,-1-1-31,1 2 0,-1 3 0,2-3 0,0 1 31,10-1-31,-5 2 0,-6-3 0,-3-3 0</inkml:trace>
  <inkml:trace contextRef="#ctx0" brushRef="#br0" timeOffset="56959.4188">12502 12364 0,'0'0'0,"0"0"0,0 0 0,0 0 15,0 0 1,0 0-16,0 0 0,0 0 16,0 0-16,0 0 0,0 0 15,0 0-15,0 0 0,0 0 16,0 0-16,0 0 0,0 0 16,0 0-16,0 0 0,10 0 15,-2 0-15,9 1 16,0 1-16,-4 0 0,1 0 15,-3 0-15,1 0 16,0 0-16,-1-2 0,2 0 16,-2 0-16,0 2 0,2-1 15,1 4-15,-2-1 16,1-3-16,-1 1 0,0 0 16,-1 1-16,1-2 0,0 2 15,1-1 1,1 0-16,1 0 0,0 0 15,2 1-15,-1-1 0,3 2 16,2-2-16,0 0 0,0 0 16,3 0-16,-3 0 0,1 2 15,-3-3-15,5 2 16,-3-2-16,2 1 0,0 1 16,1-1-16,-1 0 0,0-2 15,1 0-15,-1 0 16,1-2-16,-1 0 0,0-1 15,4 0-15,-4-1 0,5-2 16,-3 0-16,0 0 0,0 1 16,3-1-16,-1 0 15,2-2-15,-2-1 0,2 2 16,-1-1 0,1 0-16,-1 1 0,3-2 15,-1 1-15,-2 3 16,2-3-16,-1 2 0,0 1 0,2-2 15,-1 1 1,1 1-16,-1-1 0,1 1 0,-1 0 16,1 1-16,-2 0 0,3-1 15,-3 3-15,3 2 16,-3-3-16,3 3 0,-3 0 16,2 3-16,-2-3 0,3 2 15,-2 1-15,-1 1 0,1 0 0,1 1 16,-2-3-16,0 3 15,1-1-15,0-1 0,-3-1 16,3 2-16,-3-2 16,0 0-1,0-2-15,2 0 0,0 0 16,-2 0-16,1-2 0,-1 0 16,0 0-16,3 2 15,-3-2-15,2 0 0,2-1 16,-3 0-16,0 0 0,1-1 15,0 0-15,0 0 16,1 0-16,2-1 0,-3 3 16,1-1-16,-1-1 0,0 2 15,-1-2-15,1 1 16,-2 0-16,6 3 0,-4-2 16,-2 4-16,1-2 0,-2 2 15,0-1-15,-1 4 0,2-3 16,0 2-16,-1-2 0,-2 3 31,0-2-31,1 1 0,-1-2 0,2 2 16,-4 0-16,3 0 15,-1-2-15,-24-2 0,0 0 16,25 1-16,1 2 0,0-1 16,0-1-16,-26-1 0,0 0 15,27 0-15,-1 0 0,-26 0 16,0 0-16,26 0 15,-2 0-15,-24 0 0,0 0 16,22 0-16,0-1 0,-22 1 16,0 0-16,24 0 15,-2 0-15,-22 0 0,0 0 16,22 1-16,0 1 16,2 0-16,-3-2 0,-21 0 15,0 0-15,20 4 0,0 0 0</inkml:trace>
  <inkml:trace contextRef="#ctx0" brushRef="#br0" timeOffset="78076.7776">6018 11012 0,'0'0'0,"0"0"0,0 0 16,0 0-16,0 0 16,0 0-16,0 0 0,0 0 15,0 0-15,0 0 16,0 0-16,0 0 0,0 0 16,0 0-16,0 0 0,0 0 15,0 0-15,0 0 16,0 0-16,0 0 0,0 0 15,0 0-15,0 0 0,0 0 16,0 0-16,9 0 16,0-2-16,9 0 0,-1 0 15,0 0-15,-3 1 0,4 2 32,-3-1-32,3 4 0,-1 0 0,-1 3 0,-1-1 15,1 2-15,-3-2 0,2 1 16,-4-2-16,3-1 15,-3 1-15,-11-5 0,0 0 16,17 2-16,-1 1 0,3-1 16,-2-1-16,7-1 0,-2 0 15,2-1-15,-2-1 0,2-1 16,-1 2-16,1 0 16,0-4-16,-1 3 0,1-2 15,2 2-15,-4 1 16,4 1-16,-3 0 0,3 0 15,-1 0-15,0 1 0,0-1 16,2 4-16,-1-2 0,1 2 16,-1-1-16,1-1 0,0 1 15,-1-1-15,1-2 0,3 0 16,-1 0-16,2-2 16,0-2-16,3 3 0,-2-4 15,11 1-15,-2 0 0,6-1 16,-2-4-16,1 6 15,-2-2-15,-3 4 0,-1-4 16,-5 7-16,-1-2 0,1 3 16,-2-2-16,2-1 15,-2 0-15,2-1 0,2-2 16,0 1-16,0-1 0,1 1 16,-1-2-16,1 2 15,0-2-15,-1 4 0,0 0 16,1 2-16,-1-2 0,-1 4 15,0 0-15,-1 1 16,0 1-16,0 2 0,-1-2 16,1 1-16,-1-2 0,1-1 31,0 1-31,0-4 0,-2 0 16,2-1-1,1 0-15,-2-2 0,1-3 0,0-1 16,0-1-16,0-2 0,1 1 15,2 1-15,-1-3 16,0 5-16,-2-4 0,0 7 16,2-1-16,-2 3 0,0-2 15,0 4-15,-2-2 16,0 3-16,-1 1 0,-1 3 16,1-4-16,-5 1 0,0 0 15,-1 1-15,-2 1 0,6 0 16,-4-1-16,4 1 15,-3-2-15,2-3 16,1 1-16,1 0 0,-2-2 0,3 0 16,-2-2-16,1-1 0,-2-1 15,2-1-15,1-1 0,2 0 16,-3 0-16,8-1 0,-1-2 16,-2 0-16,1 2 15,-5 2-15,0-1 0,-7 6 16,-1-1-16,-3 2 0,0 1 15,1 5-15,-3-3 16,1 3-16,0 0 0,0 0 16,-2-1-16,2 2 0,-2-2 31,4-3-31,0 1 0,-1-4 0,-1-1 16,-2-10-16,-3 0 15,-4-3-15,-1-1 0</inkml:trace>
  <inkml:trace contextRef="#ctx0" brushRef="#br0" timeOffset="78153.3262">10745 10744 0,'0'0'0,"2"3"0,0-1 15,0-1-15,0 1 16</inkml:trace>
  <inkml:trace contextRef="#ctx0" brushRef="#br0" timeOffset="119374.3712">6023 14901 0,'0'0'0,"0"0"0,0 0 31,0 0-31,0 0 0,0 0 0,0 0 15,0 0-15,0 0 0,0 0 16,0 0-16,10 0 0,-3 0 16,11 0-16,-1 0 15,2 3-15,-1-2 0,-1 1 16,1 0-16,1 4 16,-1-2-16,-1 2 0,1 0 15,0 1-15,-1-1 0,1 2 16,-3-2-16,2-1 15,-2 0-15,-1-2 0,0-1 16,-14-2-16,0 0 0,18 2 16,-3-2-16,8 0 0,1 0 15,0-2-15,-2-2 0,4 1 0,0-1 32,0-2-32,0 0 0,1 0 15,-2-2-15,2 3 0,-2-4 16,5 3-16,-2 1 15,3 3-15,-1 0 0,1 6 16,-2-2-16,2 5 0,1 1 16,0 7-16,-1-3 0,8 6 15,1 0-15,0 4 0,1-3 16,-1-1-16,-1 0 16,-6-6-16,0-1 0,-1-5 15,-1-2-15,-3-4 16,-2 0-16,1-1 0,0-4 15,2 4-15,0-4 0,3 0 16,0-2-16,1 1 16,1-1-16,5-1 0,-1-2 15,8 2-15,-3-2 0,2 4 16,-2 0-16,0 3 0,-2-3 16,-1 4-16,-1-2 0,-2 4 15,-2 0-15,3 6 16,-2-2-1,4 1-15,-3 1 0,3 3 16,-3-2-16,1 3 0,0 0 16,2 0-16,-3-1 0,2 0 15,-2-1-15,-1-5 0,3 1 16,0-1-16,-2-2 0,0-1 16,1-1-16,-1-2 15,-2-1-15,2 1 0,0-3 16,1 2-16,-3-3 0,3 6 15,-3-4-15,0 5 16,0 0-16,3 2 0,-3-2 16,1 3-16,-3-2 0,2 6 0,0-3 15,0 2-15,-2 0 16,0-1 0,-5-1-16,-2-2 15,-1 0-15,1-2 0,-1 0 16,3-2-1,-4 0-15,5-2 0,-4 0 0,3-2 0,-1 0 16,2-1-16,-1-2 0,-1 2 16,1-3-16,0 4 15,-1-1-15,0 2 0,-1-1 16,-1 2-16,1 1 0,-1 3 16,0-3-16,1 7 15,-2-2-15,1 2 0,1-2 16,-3 2-16,0 1 0,1-2 15,-2-1-15,-2 0 16,3 0-16,-3 2 0,-1-2 16,-19-2-16,0 0 0,20 0 15,0-2-15,-20 2 16,0 0-16,20-2 0,0-2 16,-20 4-16,0 0 0,20-4 15,-1 1 1,-19 3-16,0 0 0,16-6 15,-1 0-15,-4-5 0,-4 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15:5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13447 10998 0,'0'0'0,"0"0"0,0 0 16,0 0-16,0 0 0,0 0 16,0 0-16,12 0 15,0 0-15,12 0 0,2 0 16,4 0-16,-2 0 15,3 2-15,-2 1 16,6-2-16,-2 1 0,12 2 0,-5 0 16,3 0-16,-1-1 0,-2 0 15,1-2-15,0 0 16,-3-1-16,-1 4 0,0-4 16,-2 0-16,0 0 0,-4 0 15,1 0-15,-8 1 0,0 1 16,-2 2-16,-3-2 0,-19-2 15,0 0-15,0 0 16,0 0-16,0 0 0,0 0 16,15 5-16,-1-3 0,-14-1 15,0 1-15,-6 0 0,0-2 16</inkml:trace>
  <inkml:trace contextRef="#ctx0" brushRef="#br0" timeOffset="936.8837">10558 11146 0,'0'0'0,"0"0"0,0 0 15,0 0 1,0 0-16,11 0 0,2 0 15,12 0-15,0-3 0,4 2 16,-1-1-16,6-2 16,0-2-16,10-4 0,-1 0 15,4 1-15,-3-1 0,7-2 16,-5 0-16,5 2 16,0-1-16,3 1 0,2-2 15,4 4-15,-1 0 0,4 4 0,0 0 16,-1 2-16,-1-2 0,0 6 15,0-2-15,-3 7 16,0-4-16,-5 3 0,-3 0 16,1 0-16,1 0 0,-6 1 15,0 0-15,-7-2 16,-3-1 0,-2 3-16,-2-2 0,-7 1 15,-1-2-15,-5 0 16,1 0-16,-20-4 0,0 0 15,18 3-15,-3 0 16,-15-3-16,0 0 0,16-3 16,-1 2-16,-15 1 15,0 0-15,0 0 0,0 0 0,0 0 16,0 0-16,9-5 0,2 0 16,-11 5-16,0 0 0,0 0 15,0 0-15,5 5 0,-1 0 16,-1 6-16,-1 1 0</inkml:trace>
  <inkml:trace contextRef="#ctx0" brushRef="#br0" timeOffset="61899.4074">7827 16238 0,'0'0'0,"0"0"16,0 0-16,0 0 15,0 0-15,0 0 0,0 0 16,0 0-16,0 0 0,0 0 16,0 0-16,0 0 0,0 0 15,0 0-15,0 0 0,0 0 16,0 0-16,0 0 15,0 0-15,0 0 0,0 0 16,0 0-16,0 0 0,0 0 16,0 0-1,0 0-15,0 0 0,0 0 0,0 0 16,0 0-16,0 0 0,10 6 16,-2 0-16,7 6 0,-1-2 15,-3-1-15,2 0 16,-4-2-16,1-2 0,0 0 15,-1-1-15,1 1 0,-1-2 16,4 1-16,-4-2 0,1 0 16,0-2-16,0 0 0,0 0 15,0 0-15,0 0 16,1-2-16,-1 0 0,2-2 16,0 1-16,-1-2 15,-1 1-15,4-1 16,-3 2-16,1-1 0,0 0 0,-12 4 31,0 0-31,15-3 0,-1-1 16,3 0-16,-1-1 0,-16 5 15,0 0-15,23 0 0,-2-3 16,1 3-16,0-2 0,-4 2 16,0 0-16,-18 0 0,0 0 15,19 0-15,-1 0 0,-18 0 16,0 0-16,22 0 0,-3 0 15,2 0-15,-1-2 16,-1 1-16,-1-2 0,-18 3 16,0 0-16,19-2 0,0 0 15,-19 2 1,0 0-16,20-4 0,-1 0 0,-19 4 31,0 0-31,22-3 0,-2-2 16,0-1-16,1 1 0,-1-1 15,-1-2-15,-1 2 16,0-2-16,-1 2 0,1-2 16,-1 4-16,-1-2 0,-1 3 15,1-1-15,-1 2 0,1-2 16,-16 4-16,0 0 0,17-2 16,-1-1-16,-16 3 15,0 0-15,21 0 0,0-1 16,-21 1-16,0 0 0,22 1 15,0-1-15,-22 0 16,0 0-16,22 0 16,2 0-16,-24 0 0,0 0 0,26 0 15,-2 0-15,2 3 0,-4-3 0,2 0 16,-2 0-16,0 0 0,-4 0 16,-18 0-16,0 0 15,22 0-15,0-3 0,-22 3 16,0 0-16,25 0 15,-1-1-15,0 1 0,-2 0 16,-22 0-16,0 0 0,22 0 31,0 0-31,-22 0 0,0 0 16,22 0-16,-1 0 16,-21 0-16,0 0 0,21 1 15,-1 2 1,-20-3-16,0 0 0,0 0 0,0 0 15,23 2-15,-4-1 0,-19-1 16,0 0-16,22 5 16,-4-1-16,4-1 0,-2 0 15,-1-1-15,1-2 0,-2-5 16,-3 2-16,-1-3 0,-1 0 16</inkml:trace>
  <inkml:trace contextRef="#ctx0" brushRef="#br0" timeOffset="63867.879">14626 17069 0,'0'0'0,"0"0"0,0 0 0,0 4 32,0-2-32,0 6 0,0-1 15,2-2-15,-1-1 16,1-1-16,0 1 0,0-1 16,0-1-16,0-1 0,-2-1 15,0 3-15,0-3 0,3 2 16,-1-2-16,1 0 15,-1 0-15,0 0 0,0 0 16,4 0-16,-3 0 0,5 0 16,1 0-16,-2 0 15,1 0-15,2 0 0,0 0 16,1 1-16,-1-1 0,2 2 16,-1-2-16,1 2 15,-2-2-15,1 2 0,-1 0 16,3 1-16,-4-3 0,5 1 15,-2-1-15,4 0 16,-3 0-16,3 3 0,-3-3 16,5 0-16,-2 0 0,3 0 15,1 0-15,-1 0 0,-1 0 16,2 0-16,0 0 0,0 2 16,-3-2-16,3 0 15,-3 0-15,2 0 0,1-2 16,-1-1-16,-1 2 0,4-2 15,-2 1-15,2 0 0,-3 0 16,2 0-16,1 1 16,2-1-16,-4-2 0,4 2 15,0-2-15,-1 1 0,2 2 16,-2-1-16,0 0 0,3 0 31,-2 0-31,-2 0 0,2 1 0,-1-2 0,2-1 31,-2 2-31,0 0 0,1 0 16,-2-2-16,2 1 16,0 1-16,0-1 0,-1 1 15,2 1-15,-2-2 0,0 2 16,1-3-16,0 2 0,-4-2 0,2 2 16,0 1-16,-1 1 0,-2-3 15,4 3-15,-4 0 0,3 3 16,-2-2-16,-1 3 15,1-2-15,1 4 0,-2-2 16,3 3-16,-2 1 0,-3 2 16,0-2-1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1:17:33.3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12989 18169 0,'0'0'0,"0"0"0,0 0 16,0 0-16,0 0 0,0 0 15,0 0-15,0 0 0,0 0 16,0 0-16,0 0 16,0 0-16,0 0 15,0 0-15,0 0 0,0 0 0,0 0 16,0 0-16,0 0 15,0 0-15,0 0 0,0 0 16,0 0-16,0 0 16,0 0-16,0 0 0,0 0 15,0 0-15,0 0 0,9 2 32,0 0-32,9 2 0,0 0 0,-1 0 15,-1-1-15,0 2 16,0-3-16,-4 0 0,-3 0 15,4 0-15,-4 0 0,1 0 16,0-2-16,1 1 16,-1-1-16,2 2 0,-2-2 15,-10 0-15,0 0 0,14 2 16,-3-2-16,-11 0 16,0 0-16,16 2 0,-1-2 15,-15 0-15,0 0 0,18 2 16,-3-2-16,8 0 15,-4-2-15,-19 2 0,0 0 16,20 0-16,0-2 0,1 0 16,-2 0-16,1 1 0,-3-1 15,1 0-15,-1 0 16,1 0-16,-3-2 0,4 2 16,-1-2-16,-18 4 0,0 0 15,19-2-15,1-2 0,2 2 16,-1-1-16,0 0 15,-1 1-15,-1 0 0,1 0 16,-1 2-16,-2-2 0,-17 2 16,0 0-16,20 2 15,-3 0-15,-17-2 0,0 0 16,22 2-16,-1-2 0,-21 0 16,0 0-16,26 2 15,-2-2-15,2 3 0,0-3 16,-2 1-16,0-1 0,-3 0 15,0 0-15,1 0 16,-1-1-16,3-2 0,-3 1 16,0 2-16,-1 0 0,3 0 15,-2 0-15,0 0 16,-1 0-16,2 2 0,-3-2 16,3 4-16,-1-2 0,0 2 15,-1-2-15,1 1 16,-2 2-16,1 1 0,-3-2 31,4 1-31,-1-1 0,1 2 16,-1 0-16,0 0 0,-1-2 15,0 2-15,2-2 16,-2 2-16,1 0 0,0-1 16,-3 0-16,3 1 0,-3-2 15,3 0-15,0-1 0,0 2 16,0 0-16,1-1 0,-4 0 15,3 0-15,-1-3 16,1 2-16,0-1 0,-2 2 16,2-2-16,0 2 0,-3-2 15,3-1-15,-2 2 0,2-1 16,0-1-16,-20-1 16,0 0-16,21 0 0,-2 0 15,5 3-15,-3-3 0,-21 0 16,0 0-16,23 1 15,-1-1-15,4 0 0,-2 0 16,-1 0-16,-1 0 0,0 0 16,-2 0-16,0-1 15,0-2-15,-1 2 0,1-1 16,0-1-16,0 0 0,-20 3 16,0 0-16,21-4 0,-1 0 15,3 0-15,-1-2 16,1 2-16,-2-2 0,3 1 15,-3 0-15,4 2 0,-4-3 16,1 2-16,-1-3 16,0 3-16,-1-1 0,2 3 15,0-2-15,-2 2 0,2-2 16,1 2-16,-2 0 16,0 0-16,-1 0 0,-1 2 15,1-1-15,0 1 0,-1-3 16,1 3-16,-2 0 15,4 0-15,1 0 0,-1 3 16,-3-2-16,2 1 16,-1 0-16,1 2 0,1-2 15,0 0-15,-4 0 0,4 0 16,1 0-16,-2 0 0,1 0 16,1 1-16,-1-1 0,-1 3 15,0-3-15,1 2 0,-1-2 16,1 0-16,0-1 15,2 2-15,-3-2 0,1 1 16,-2-2-16,-2 0 16,2 0-16,-1 0 0,1 0 15,0 0-15,-2 0 0,2-2 16,-2 1-16,1-2 31,1 2-31,-2-3 0,0 0 16,2 2-16,-1-3 0,1 2 15,0-1-15,0 0 0,0-2 16,-1 2-16,-2 0 0,3 1 16,-1-1-16,1-1 15,-2 2-15,-18 3 0,0 0 16,21-3-16,-1 1 0,-20 2 16,0 0-16,22-2 0,-1 0 15,-21 2-15,0 0 16,26 0-16,-3-2 0,3 2 15,-3 0 1,0 2-16,1-2 0,-2 0 0,-2 0 0,-1-2 16,-3 0-16</inkml:trace>
  <inkml:trace contextRef="#ctx0" brushRef="#br0" timeOffset="30896.2739">18142 18285 0,'0'0'0</inkml:trace>
  <inkml:trace contextRef="#ctx0" brushRef="#br0" timeOffset="37832.5562">18033 18277 0,'0'0'0,"0"0"0,0 0 16,0 0-1,0 0-15,0 0 0,0 0 16,0 0-16,0 0 0,0 0 16,0 0-16,0 0 0,0 0 15,0 0-15,0 0 0,0 0 16,0 0-16,0 0 0,0 0 15,0 0 1,0 0-16,0 0 0,0 0 0,0 0 16,0 0-16,0 0 0,0 0 15,0 0-15,0 0 0,0 0 16,0 0-16,0 0 0,0 0 16,0 0-16,0 0 15,0 0-15,0 0 0,6 3 16,-1-2-16,5 1 0,0 0 31,0 0-31,-3-2 16,4 1-16,-2-1 0,1 3 15,-3-3-15,4 0 0,-2 0 16,0 2-16,2-2 0,0 0 16,-1 0-16,2 2 15,-3-2-15,3 0 16,1-2-16,0 2 0,0 0 0,-2 0 15,0-2-15,3 2 16,0-3-16,0 3 16,-3 0-16,3 0 0,0-1 15,2 1-15,-3-2 0,-13 2 16,0 0-16,18 0 16,-3-2-16,10 2 0,-4-2 15,0 2-15,-1-1 0,0 1 16,-3-3-16,3 3 0,-1 0 15,1 0-15,-1-1 0,3 1 16,-2 0-16,2 0 0,-3 0 16,2 0-1,-1-2-15,1 0 0,1 0 0,0 0 16,-2 0-16,4 2 0,-1-3 16,0 3-16,-2 0 0,3 0 15,-2-2-15,3 2 0,-2 0 16,2 0-16,-1-2 0,3 2 15,-2 0-15,1 0 16,-2-1-16,4 2 0,-1-1 16,0 2-16,1-2 0,2 2 15,-2 1-15,1-1 16,0 0-16,2 2 0,-1-2 16,1 2-16,1-3 0,-1 3 31,1-2-31,1 2 15,-2 0-15,9 0 0,0 0 0,4 2 16,-4-2-16,6 2 16,-4-2-16,-2 2 0,0-2 15,-5 1-15,0-1 0,0 0 16,0 0-16,1 2 0,-3 0 16,3 0-16,-1-2 15,-2 1-15,0-1 0,1 2 16,-1-2-16,0 0 0,-2 0 15,2 2-15,-1-2 0,-1 0 16,1 0-16,-5-2 16,-1 0-16,0 0 0,-1-1 15,3 2-15,-2-3 0,3 0 16,0 0-16,2 2 0,-2-2 16,2 0-16,1 0 15,-1 0-15,-2 0 0,3 0 16,-2 0-16,1 0 15,-2 0-15,2 1 0,1-1 16,0 3-16,-1-2 0,0-1 16,-2 0-16,1 2 15,-1-2-15,0 2 0,1-2 16,0 2-16,-1 0 0,-1 0 16,-1 0-16,1 0 0,-4-2 0,4 3 15,-2-3-15,0 0 16,-3 0-16,3 0 0,-4-3 31,4 3-31,-2 0 0,1 0 16,-1 0-16,0 0 0,-1 0 15,1 0-15,-2-2 0,-2 2 16,2-2-16,0 0 16,-3 0-16,2 2 0,1-2 15,0 0-15,-2 0 0,0 1 16,-1-2-16,1 2 15,-2-1-15,0-1 0,0 2 16,1-1-16,-1 0 0,-18 2 16,0 0-16,20-2 15,-2-2-15,-18 4 0,0 0 16,22-4-16,0 0 0,-22 4 16,0 0-16,22-4 15,0-2-15,-22 6 16,0 0-16,22-4 0,-3 0 15,-19 4-15,0 0 0,20-4 16,-2-2-16,-18 6 0,0 0 16,17-5-16,2-3 0,-19 8 15,0 0-15,15-8 0,1-2 16,-3 0-16,1 1 0,-14 9 31,0 0-31,13-12 0,2 0 0,-2-3 0,-2 1 0,1-2 16,-2 0-16,-1 1 15,2-4-15,-2 2 0,1-3 16,-2 1-16,0-1 0,-1-2 31,-1 0-31,1-1 16,1 0-16,-2-1 0,-1 1 16,1-2-16,0 3 0,-1-2 0,-2 0 15,1 1-15,0-1 0,0 2 16,-1-1-16,1 3 15,-2-1-15,-2 21 0,0 0 16,2-20-16,-2 0 0,3 1 16,-1-3-16,-2 2 0,0 1 0,2-1 15,-2-1-15,0 0 16,0-3 0,-2 0-16,0-2 0,2 26 15,0 0-15,-5-24 16,1 1-16,4 23 0,0 0 15,0 0-15,0 0 0,0 0 16,0 0-16,-5-20 0,-3-1 16,8 21-16,0 0 0,-9-15 15,-4-2-15,13 17 16,0 0-16,-15-11 0,-4-3 16,-6-2-16,-1 1 15,0-5-15,-2 0 0,-3-5 31,0-1-31,1 2 0,0 1 0,7 7 0,-3-2 0,9 9 16,-1-1-16,2 4 0,-1-2 16,-3 2-16,-1-1 0,-9 1 31,1-3-31,-7 2 0,1-1 16,-4-2-16,-2 1 0,5 0 15,1 0-15,5 4 0,2-2 16,8 3-16,-2 0 0,-3 0 15,0 0-15,-10 0 16,0-2-16,-9 0 0,-2-1 16,2-1-16,-4-2 0,11 4 15,0 0-15,8 2 16,-1 1-16,8 0 0,2 2 16,-5-2-16,0 0 0,-9 3 15,1 0-15,-10 3 0,-2 1 16,2 0-16,-1 1 0,11-3 15,0 3-15,8-3 16,-3 0 0,-1 0-16,-1 0 0,-4 2 15,0 0-15,-9 2 0,-1-2 16,1 0-16,0 0 0,7-1 16,1 2-16,10-2 0,-1 1 15,4-2-15,-3-2 0,0 2 16,-3-2-16,-7 2 0,0 0 15,-7 2-15,-3 0 16,4 2-16,1 0 0,11-4 16,-3 0-16,9 0 0,-1-2 15,-4 1-15,-2-1 16,-5 4-16,0-2 0,-5 3 16,-4 2-16,4-1 15,2-2-15,6 0 0,-1 0 16,2-2-16,0 0 0,-1 0 15,-2-1-15,-1 3 0,-2-1 16,6 0-16,-2 0 0,3-1 16,0-1-16,3-1 0,-3 0 15,1 2-15,-2-2 32,1 2-32,-1-2 0,3 2 0,1-2 15,0 0-15,-2 0 0,-3 0 16,-1 0-16,-6 2 0,-1-2 15,3 3-15,0-3 16,6 1-16,-2 2 0,4-1 0,-4-2 16,10 1-16,-3-1 0,4 2 15,2-2-15,-2 2 16,-2 0-16,1 0 0,0 0 16,-2 2-16,2-2 15,-1 2-15,1-1 0,2 1 16,-1-2-16,0 2 0,1 1 15,-1-2-15,0 0 16,3-2-16,-1 1 0,20-2 0,0 0 31,-22 4-31,1-1 0,2 0 16,-1 1-16,20-4 0,0 0 16,-17 5-16,-3 2 15,5 1-15,-3-2 0,18-6 16,0 0-16,-13 12 0,-5-3 15,18-9-15,0 0 16,-11 15-16,-3 0 0,14-15 16,0 0-16,-10 17 0,1 0 15,0 2-15,2-2 16,1 3 0,-1-3-16,3 4 0,-3-3 0,3 4 0,-1-2 15,1-1-15,0 2 16,0-1-16,1-1 15,1 1-15,-3-1 0,5-19 16,0 0-16,-4 22 0,1-4 16,-1 7-16,0-4 15,4-21-15,0 0 0,-4 24 16,0-2-16,3 2 0,-4-1 16,3-2-16,0 1 15,0 0-15,-2-3 0,2 3 16,-1-2-16,1-1 0,0-1 15,0 1-15,0-1 16,2 0 0,-2 0-16,2-1 0,0-1 0,0-1 0,0 1 15,2-2-15,-2-2 0,0 0 0,0-3 16,2 3-16,-2 0 0,2 0 16,0 0-16,0-1 15,0 1-15,-1 2 0,1-2 16,0 1-16,0 0 0,0 0 15,0-1-15,0 0 16,-2-2-16,2-1 0,1 1 16,-2-2-16,-1 0 0,2 0 31,0-3-31,0 1 0,-2-2 16,2 0-16,0-2 0,0 0 15,0-2-15,0-2 16,-1-2-16,3-3 0,-2-1 15,0 0-15,-2-2 0</inkml:trace>
  <inkml:trace contextRef="#ctx0" brushRef="#br0" timeOffset="40783.5384">13164 17305 0,'0'0'0,"0"0"0,0 0 0,0 0 16,0 0-16,0 0 15,0 0-15,0 0 0,0 0 16,-3 4-16,-1-1 16,-4 4-16,1-1 0,-1 0 15,-2-2-15,4 1 0,0 1 16,2 0-16,0 0 0,-1 0 15,1 0-15,2 2 16,1-2-16,-1 5 0,-2-1 16,2 5-16,-2 0 15,2 3-15,-1-3 0,1 4 16,-3 2-16,3 0 0,-2 1 16,4-22-16,0 0 0,-2 21 15,1 1-15,-1 1 16,0 1-16,0 1 0,0-1 15,2 1-15,-2 1 16,2 3-16,0-1 0,0 1 16,-2 2-16,4-1 0,-2 0 0,2 0 15,-2-1-15,4 0 16,-2 0-16,0 1 0,-1-2 16,3-1-16,-2-1 0,-2-26 31,0 0-31,5 25 15,-1-1-15,-4-24 0,0 0 0,0 0 0,0 0 0,0 0 32,0 0-32,1 17 15,1 0-15,-4-12 0,1-1 16,-1-8-16,-3 0 0,1-3 16,0-2-16</inkml:trace>
  <inkml:trace contextRef="#ctx0" brushRef="#br0" timeOffset="42673.2989">13104 17613 0,'0'0'0,"0"0"0,0 0 16,0 0-16,0 0 0,2-7 15,0-1-15,1-5 16,-2-4-16,1 7 0,0-1 15,0 2-15,-2 2 0,0 3 16,0-1-16,2 0 16,-2 1-16,0 2 0,0 0 15,0 2-15,0-1 16,0 1-16,0-3 0,0 2 16,0-4-16,0 4 15,0-4-15,2 4 0,0-1 16,0 2-16,0-3 0,2 2 15,-2-1-15,4 2 0,0-3 16,-1 3-16,1-1 16,-2 1-16,0-2 0,2 2 15,-2-3-15,2 2 0,-3-1 16,3 0-16,-1 0 16,0 0-16,-1-2 0,2 3 15,0-4-15,2 2 0,-2-1 16,1-1-16,-1 1 15,1 1-15,0-1 0,-7 4 16,0 0-16,8-6 16,-1-1-16,-7 7 0,0 0 0,12-5 15,-2 0-15,-10 5 0,0 0 16,13-8-16,1-1 0,1 3 16,-1-1-16,1-1 0,-1 0 15,3 0-15,1-2 0,-1 2 16,1 1-16,-1-1 15,1 0-15,0 2 0,-3-1 16,6 2-16,-2-1 0,1 2 16,0-2-16,-1 3 15,0-3-15,3 2 0,-1-1 16,3 1-16,-3 1 0,4 1 16,-4-2-16,2 4 15,-1-2 1,1 2-16,0-2 0,3 4 15,-2-2-15,1 2 16,1-2-16,1 2 0,-1 0 16,1 0-16,-1 0 0,1-1 15,-1 2-15,0-2 0,2 2 16,2-1-16,-3-2 0,3 2 16,-3-2-16,2 0 15,1 0-15,-1 0 0,1 0 16,0 0-16,-1-2 0,2 2 15,-2-2-15,1 2 16,-1-3-16,1 3 0,-2 0 16,3 0-16,-3-1 0,2 1 15,-1 0-15,2 0 16,-1 0-16,2 0 0,-3 0 16,2 0-16,-2-3 0,3 2 15,-3-1-15,3 2 0,-1-2 16,1 2-16,-3 0 0,2 0 15,0-2-15,0 2 0,0 0 16,0 2-16,0-2 0,0 2 16,1-2-16,1 0 15,-2 0-15,11 2 0,-1-2 32,1 0-32,-2 0 0,1 1 15,2-1-15,-5 3 0,-1-3 16,0 1-16,-2-1 15,0 3-15,2-3 0,-4 2 16,0 0-16,0-2 0,0 0 16,0 0-16,0 0 15,0 0-15,-2 0 0,2 2 16,0-2-16,-2 2 0,2-2 16,-6 1-16,0-1 15,-1 3-15,-1-1 16,5-1-16,-3-1 0,3 3 15,-2-1-15,-2-1 0,2-1 16,1 3-16,-1-3 0,-1 1 16,0-1-16,1 4 15,-2-2-15,2 0 0,-4 0 16,2-1-16,-1 2 0,1 0 16,-1-2-16,0 2 15,0-3-15,-2 1 0,-1-1 16,-1 0-16,1 0 0,-1 2 15,-2-2-15,1 2 0,0-2 16,-1 0-16,-1 0 0,-18 0 16,0 0-16,23 2 0,-5-2 15,2 1-15,0 2 16,-20-3-16,0 0 0,19 4 16,1-2-16,-20-2 0,0 0 15,22 2-15,-3 0 16,-1 2-16,-1-3 0,-17-1 15,0 0-15,18 4 0,0 0 16,-18-4-16,0 0 16,16 6-16,-1 0 0,-15-6 15,0 0-15,16 8 0,-1 0 16,-15-8-16,0 0 16,14 12-16,-1-3 0,0 4 15,-2-4-15,-11-9 0,0 0 16,9 14-16,0-3 0,-3 3 15,-3-2-15,-3-12 0,0 0 16,4 16-16,0-1 16,-2 5-16,0-2 0,0 3 15,1 1-15,-2 0 16,-1-1-16,0 1 0,-1-1 16,1 1-16,-3-2 0,1 2 15,-2-3-15,2 2 16,-2-1-16,2 2 0,-1-3 15,-1 3-15,-2-1 0,1-1 16,0 1-16,1 0 16,-2-2-16,3 2 0,-3-2 15,-1 2-15,2-2 0,-1 1 16,0 1-16,1 0 0,-2-2 16,1 3-16,-1-2 15,1-1-15,0 1 0,6-20 16,0 0-16,-6 17 0,-2 2 15,8-19-15,0 0 16,-7 17-16,-1-1 0,8-16 16,0 0-16,0 0 0,0 0 15,-10 14-15,0-3 16,0-5-16,-3 0 16,4-3-16,0 0 0</inkml:trace>
  <inkml:trace contextRef="#ctx0" brushRef="#br0" timeOffset="60731.4659">10320 17156 0,'0'0'0,"-8"0"0,-1 0 0,-7 2 16,-1-1-16,2 5 0,0-2 16,3 10-16,-1 0 0,2 6 15,0-2 1,3 5-16,1-1 0,0 7 15,0-1-15,1 3 0,-2 0 16,3 3-16,-2-3 16,3 9-16,-2-3 0,2 2 15,0 1-15,2-5 0,0-2 16,2-1-16,-2-3 16,2-5-16,0-3 0,2 3 15,0-4-15,0 7 0,0-2 16,2 7-16,0 0 15,2 2-15,-2 0 0,5 7 16,-4 1-16,3 1 0,-1 0 16,4-4-16,-2 1 15,1-11-15,-2-1 16,0-7-16,-1 1 0,1-5 16,-1 1-16,0-2 0,-1-1 15,-6-15-15,0 0 0,7 17 16,1-4-16,-8-13 0,0 0 15,0 0-15,0 0 16,0 0-16,0 0 0,12 11 16,-2 0-16,-10-11 0,0 0 15,14 10-15,-3-3 0,0-3 16,2 0-16,1-2 16,-2 0-16,2 0 0,-1 0 15,3 0-15,-1-2 0,3 1 16,-2-1-16,7 0 0,-2 0 15,3-1-15,0-1 16,1 0-16,-1-2 0,3 0 31,-1-1-31,1 4 0,1-3 16,1 1-16,-3-1 0,5-2 16,-4 3-16,4-1 15,-1 0-15,3 1 0,-2-1 16,12-2-16,-5 0 0,5 1 15,-1-2-15,2 1 16,2 0-16,-5 2 0,-2-2 16,-1 3-16,-3-3 0,0 0 15,-1 1-15,1-2 16,-2-2-16,0 4 0,0-2 16,0 1-16,1-2 0,-3 2 15,0-2 1,-5 0-16,-2 1 0,-1 1 0,-1-2 15,1 2-15,-2-1 0,4 2 16,-4-1-16,1 2 16,-2-2-16,-2 2 0,2 0 15,-20 4-15,0 0 0,20-5 16,-3-1-16,-17 6 0,0 0 16,0 0-16,0 0 15,20-5-15,-3 0 0,-17 5 16,0 0-16,0 0 15,0 0-15,20-4 0,-1-2 16,-19 6-16,0 0 0,19-6 16,1-1-16,-2-2 0,-3-1 15,1 1-15,-1-1 0,-1-2 16,-1 0-16,1 0 16,0 1-16,-1-3 0,-1 0 15,2-1-15,1-2 0,-2-1 16,0 2-16,1-4 0,0-2 15,2 0-15,-3-1 0,3-1 16,-3-1-16,3-1 16,-2 1-16,2-4 0,-3 0 15,1 0-15,-1 0 16,4-9-16,-3 2 0,-1-4 16,1-1-16,-3 3 0,2 2 15,-6 6-15,-1-1 0,-2 7 16,-1 0-16,-1 4 0,-2 1 15,0-1-15,-2 1 0,1 1 16,-3-2-16,0 4 31,-2 1-31,1 3 0,-2-2 16,1 4-16,-1 0 0,-3 1 16,0-3-16,-1 3 0,-1-4 0,-2 4 15,0-3-15,-6 0 16,0 1-16,-1 0 0,0 0 15,-3 2-15,1 0 0,-2 2 16,-1-2-16,0 2 16,-2 0-16,1 2 0,-3-3 15,1 3-15,-2-2 0,0 3 16,0-2-16,-2 2 0,0 0 16,-9 2-16,-2 1 0,-4 1 15,-4-2-15,4-1 0,-1 2 16,6 1-16,-3 0 15,3-2-15,0-1 0,0 2 16,1-2-16,-1 2 16,2-1-16,3 4 0,-2-2 15,-1 1-15,-1 2 0,1 1 32,0-2-32,1-1 15,-2 2-15,3-1 0,-2-1 0,3 1 16,-1-2-16,2 2 15,0-2-15,1 2 0,-2 0 16,7 2-16,-2-2 0,6 2 16,-3 0-16,10 1 15,-2-4-15,6 3 0,0 0 16,4 0-16,-2 0 0,7 2 16,-1-1-16,1 5 15,0-2-15,3 3 0,0 2 16,2 5-16,0-3 0,2 7 15,-1 3-15,1-3 16,-2-3-16</inkml:trace>
  <inkml:trace contextRef="#ctx0" brushRef="#br0" timeOffset="73479.9392">10318 15359 0,'0'0'0,"0"0"0,0 0 0,0 0 16,0 0-16,-6 3 15,-1 0-15,-6 2 0,0-1 16,7 0-16,-2-1 0,4-2 16,0 1-16,4 0 15,0 0-15,4 0 0,-2 0 16,5 1-16,-4 1 15,7-3-15,-3-1 0,4 2 16,-2 1-16,3-3 0,-2 0 16,4 1-16,-2-1 0,2 0 15,-1 0-15,3 0 16,-1 0-16,3 2 0,-3 0 16,3 0-16,0-1 0,1-1 15,-1 0-15,-1 0 16,2-1-16,1 1 0,-3-2 15,5 2-15,-1 0 0,2 0 0,1-2 16,1 2-16,1-2 0,1 2 16,-1-1-16,1 1 15,-1-3-15,1 3 0,1 0 16,-1 0-16,0-2 0,3 2 31,0-1-31,-1-3 0,-2 3 0,2-1 0,-1 0 16,1 0-16,0 0 0,1 2 15,0-2-15,-1 2 0,0 0 32,1 2-32,-3-2 15,2 2-15,0 0 0,-2 2 16,1-3-16,0 4 16,-1-3-16,1 2 0,-3 0 15,1-1-15,1 0 0,0 0 16,-3 0-16,2 0 15,0-1-15,-1 0 0,1 1 0,-1-2 16,1 0-16,1 4 16,1-3-16,-1 0 0,-1 1 15,-1-2-15,1 1 0,-2 0 16,3 1-16,-2-2 0,-1 1 16,0-2-16,-2 0 0,4 2 15,-3-2-15,1 0 16,-3 0-16,3 0 0,0 0 15,2 0-15,-3 0 0,0 0 16,1 0-16,-1-2 16,1 0-16,-2 2 0,3-1 15,-1-2-15,-2 1 0,-2 0 16,0-2-16,0 2 16,-1-2-16,1 0 0,-1 0 15,-19 4-15,0 0 0,21-4 16,-1 1-16,-20 3 15,0 0-15,0 0 0,0 0 16,20 0-16,-2-3 0</inkml:trace>
  <inkml:trace contextRef="#ctx0" brushRef="#br0" timeOffset="86384.7181">17664 17785 0,'0'0'0,"0"0"0,0 0 0,0 0 16,0 0-16,0 0 15,0 0-15,0 0 0,0 0 16,0 0-16,0 0 0,0 0 15,0 0-15,0 0 0,0 0 16,0 0-16,0 0 16,0 0-16,0 0 0,0 0 15,0 0-15,0 0 16,0 0-16,0 0 0,0 0 16,0 0-16,0 0 0,10 3 15,-1-1-15,11 4 16,-2-2-16,-1 2 0,1-3 15,-1 2-15,2-1 0,-2 0 16,1-2-16,0 0 16,-3-2-16,3 1 0,-1 2 15,3-3-15,-3 0 0,-17 0 16,0 0 0,23 0-16,-1 0 0,3 0 15,-4-3-15,-21 3 16,0 0-16,21 0 0,-1-1 15,-20 1-15,0 0 0,0 0 16,0 0-16,0 0 16,0 0-16,17 0 15,1-2-15,-18 2 0,0 0 0,0 0 16,0 0-16,8-2 16,-1 0-16,-7 2 0,0 0 15,0-6-15,0-2 16,-2-2-16,1 0 0,-1-3 15,0-1-15,-2-2 0,0-1 16,-1-5-16,-2-2 0,1 0 16,1 1-16,-1 2 15,0-3-15,3 0 0,-2-2 16,5 26-16,0 0 0,-4-25 16,-2-2-16,3 2 0,-1-1 15,-2-19-15,-2-3 16,8 48-16,0 0 0,-4-34 15,-2-4-15,6 38 0,0 0 0,0 0 16,0 0-16,0 0 16,0 0-16,-2-22 0,0-2 15,2 24-15,0 0 0,0 0 16,0 0-16,0 0 16,0 0-16,0-7 0,-2-1 15,2 8-15,0 0 0,-1 0 16,-1 0-16,2 8 15,-2-2-15,2 6 16,-2-1-16,2 9 0,-3 0 0,3 9 16,-3 0-16,3 7 15,-2-1-15,2 18 16,-2 1-16,2 14 0,-2 1 16,1 2-16,-1-3 0,0 1 15,-2 0 1,0-12-16,-1-2 0,1-10 15,-3 0-15,3-6 0,-1-2 16,-1-5-16,0-2 0,0-9 16,0-1-16,-1-4 0,-3-3 15,2-1-15,-2-2 0</inkml:trace>
  <inkml:trace contextRef="#ctx0" brushRef="#br0" timeOffset="87447.5051">17554 17816 0,'0'0'0,"0"0"0,0 0 0,0 0 31,0 0-31,0 0 0,0 0 16,0 0-16,0 0 0,0 0 15,0 0 1,0 0-16,0 0 0,11 0 0,2 0 15,9 0-15,-1 0 0,0 0 16,1 0-16,1 0 16,1 0-16,1 0 0,-1 0 15,3 0-15,2 0 0,0 2 16,-1 0-16,6 0 0,-3 0 16,6 0-16,1-1 15,-1-1-15,-2 0 0,1-1 16,-1-1-16,-2 2 0,-1-2 15,-1 2-15,-1-2 16,-5 2-16,-2 0 0,-1 2 16,0-2-16,-4 2 15,0-2-15,-18 0 0,0 0 16,0 0-16,0 0 0,0 0 16,0 0-16,15 2 15,3-1-15,-11 2 0,1-3 16,-8-3-16,0 0 0,-2 1 15,0-2-15</inkml:trace>
  <inkml:trace contextRef="#ctx0" brushRef="#br0" timeOffset="88056.7812">17973 17126 0,'0'0'0,"0"0"0,0 0 16,0 0 0,0 0-16,0 0 15,0 0-15,-8 9 0,0-4 0,-3 7 16,-1-2-16,4 2 15,1 0-15,1 1 0,-3 0 16,4 5-16,-3 0 0,3 8 16,-3-3-16,-1 5 0,2-1 15,1 5-15,-1-3 0,0 2 0,1-1 16,1 1-16,-3 1 0,4 1 16,1 1-16,-2 9 0,-1-2 31,4 7-31,-2-4 0,3 0 15,-1-3-15,2-3 16,-2-1-16,4-4 0,-2 0 16,3 2-16,-1-6 0,0 4 15,-2-4-15,2-6 0,0 1 16,0-2-16,0 0 16,-2-22-16,0 0 0,-2 17 0,0 1 15</inkml:trace>
  <inkml:trace contextRef="#ctx0" brushRef="#br0" timeOffset="132059.5183">11212 15113 0,'0'0'0,"0"0"0,0 0 0,0 0 16,0 0-16,0 0 15,0 0-15,0 0 0,0 0 0</inkml:trace>
  <inkml:trace contextRef="#ctx0" brushRef="#br0" timeOffset="132860.7228">15587 16443 0,'0'0'0,"4"13"0,-2-1 16,5 10-16,-4-3 0</inkml:trace>
  <inkml:trace contextRef="#ctx0" brushRef="#br0" timeOffset="135486.7909">12571 17627 0,'-4'-15'0,"9"71"0,-5-32 0,0-7 16,-1 1-16</inkml:trace>
  <inkml:trace contextRef="#ctx0" brushRef="#br0" timeOffset="153919.3556">17595 18553 0,'11'-2'0,"-52"9"0,24-3 16,6 2-16,-4-2 0,8 2 16,-3-3-16,0 2 0,0-3 15,3 0-15,-4 0 0,4 0 16,-2 0-16,0-2 15,0 0-15,-1 2 16,1-2-16,-2 0 0,2 0 0,-3 1 16,0 2-16,4 0 0,-2 0 15,2 0-15,0-1 0,8-2 16,0 0-16,-9 2 0,-2 0 16,11-2-16,0 0 0,-11 2 31,-2 0-31,13-2 0,0 0 15,-16 0-15,0 0 0,-2-4 16,0 0-16,0-5 0,-2-1 16,3-5-16,-4 0 0,5-2 15,-1-3-15,3-3 0,-2-1 16,2-2-16,1-1 0,2-3 16,-2 1-1,6-3-15,-1 1 0,3-2 0,-2-1 16,3-11-16,-2 0 0,5-6 31,-1-3-31,4 1 0,-2-1 16,3 3-16,1-1 0,7 5 15,-2-1-15,2 8 16,0-2-16,2 1 0,-2 0 16,5 0-16,0 0 0,3 2 15,-1-1-15,6 2 0,0 0 16,3 6-16,-1-1 0,3 5 15,0-1-15,1 5 0,-1-2 16,5 5-16,-3-3 0,6 6 16,-2 2-1,4 0-15,-1 4 0,1 2 16,0-2-16,5 4 0,-4 0 0,5 6 16,1 1-16,-1 2 15,0-1-15,-3 4 0,2-2 16,0 4-16,-4 0 0,2 4 15,-2-2-15,-5 1 16,1 1-16,-3 3 0,1-4 16,0 5-16,-3-3 0,0 7 15,-1-2-15,-3 4 0,-2-3 16,1 4 0,-2 2-16,-6 0 15,0 0-15,-6-2 16,-2 2-16,0 0 0,-3-1 15,-1 3-15,-1-1 0,-4 6 0,1-4 0,-2 8 16,-2-2-16,-4 8 16,0 2-16,-1 3 0,-1 0 15,-4 3-15,-2-3 0,1-2 16,-3-2-16,0-1 0,1-3 16,-5-3-16,1-1 0,-3 2 15,0-1-15,-1 1 16,-1 0-16,-1 4 0,-3-1 15,1-3-15,0 1 0,-1-3 16,-2 0-16,1-3 31,0-3-31,2-3 0,-3-1 0,1-1 16,-2-2-16,0-4 16,-3-1-16,1-1 0,-1 0 15,0-2-15,1-1 0,0-3 16,-1-2-16,1-2 15,-2 0-15,0-3 0,0 2 16,2-6-16,-4 0 0,4-1 16,0-1-16,0-4 15,-2 1-15,2 1 0,-3-3 16,5-3-16,-1 2 0,3-2 16,-2-1-16,2-4 15,-1 0-15,2-2 16,0 1-16,3-5 0,-3 1 0,8-5 15,-2 1-15,2-3 0,-1-1 16,3-4-16,-2 0 0,6-3 16,-2-2-16,7-1 0,-3-3 15,4-4-15,0-1 16,6 0-16,-1-1 0,6 2 16,-1-1-16,6-1 0,-2 0 15,4 3-15,-1-3 16,9 5-16,-2 0 0,6 2 15,0-2-15,5 4 16,-1-1-16,2 4 0,2-1 16,3 3-16,2 0 0,3 6 15,-1-1-15,4 5 16,1-1-16,3 3 0,-1 1 16,2 5-16,1-3 0,1 9 15,3-5-15,1 10 0,-1-3 31,3 6-31,2-2 0,-1 9 16,-3-1-16,-1 4 0,1 0 16,0 6-16,-1-1 15,2 4-15,-2 1 0,-2 5 16,1-1-16,-4 6 0,2-1 16,-1 7-16,-2-3 15,-4 7-15,-3-1 0,0 4 16,0-1-16,-7 7 0,0-1 0,-1 10 15,-4-2-15,-2 12 16,0-1-16,-7 6 0,-2-3 0,-4 5 16,-1 0-16,-2 5 15,-2 1-15,-4-1 0,-2 1 16,-4 2-16,0-1 0,-2-17 16,-1 0-16</inkml:trace>
  <inkml:trace contextRef="#ctx0" brushRef="#br0" timeOffset="162019.5032">17779 14062 0,'0'0'0,"0"0"0,0 0 0,0 4 16,0-2-16,0 1 15,0 2-15,0-5 16,0 0-16,0 1 0,0-1 16,0 0-16,0 0 0,4 5 15,-2-3-15,11 5 0,-2-1 16,5 0-16,-1 0 16,3 0-16,-3-2 0,5 0 15,0-2-15,4 3 16,-2-5-16,4 3 0,0 0 15,4-2-15,-1 1 0,2 0 16,0 0-16,2 0 16,1 0-16,12 2 0,-4-3 15,10 5-15,-2-1 0,2-4 16,-1 1-16,-3 3 16,1-4-16,-6 3 15,-2 0-15,-1-2 0,-1 0 0,-6 2 16,0-2-16,-4 2 15,0 0-15,-9-1 0,-2-1 16,-18-2-16,0 0 0,18 4 16,-1 0-16,-17-4 15,0 0-15,13 3 0,-2-3 16,-7 0-16,0-3 0</inkml:trace>
  <inkml:trace contextRef="#ctx0" brushRef="#br0" timeOffset="162394.6048">18680 13551 0,'0'0'0,"0"0"16,0 0-16,-9 18 0,0-2 15,-6 15-15,-2-1 0,-3 19 16,-1-2-16,-4 26 16,-1-1-1,4 14-15,2 1 0,3 0 0,0-4 16,5-7-16,1-1 0,5-11 15,-2-1-15,7-6 0,-3-1 16,4-6-16,-2-1 16,-2-7-16,0-3 0,1-8 15,-3 1-15,1-15 0,1-1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3.emf"/><Relationship Id="rId4" Type="http://schemas.openxmlformats.org/officeDocument/2006/relationships/customXml" Target="../ink/ink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2022. 2.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the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How much cash did AP Bakery Inc. have at the end of every month?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In which month did it make the biggest profit? How much was it?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How can we improve this business?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How much money did Jane receive in December?</a:t>
            </a:r>
          </a:p>
          <a:p>
            <a:pPr marL="515938" indent="-515938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On Feb. 1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5938" indent="-515938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Let’s discuss more #5 question, the value of AP Bakery.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912320" y="2615760"/>
              <a:ext cx="7148880" cy="2646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960" y="2606400"/>
                <a:ext cx="7167600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8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the previous example, we estimated the value of AP Bakery by: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Adding items with positive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Subtracting items with negative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 with Positive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Cash on-hand, oven, chairs, and rent deposit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 with Negative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Bank loan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29240" y="2172600"/>
              <a:ext cx="7040880" cy="3268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880" y="2163240"/>
                <a:ext cx="705960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817720" y="3957840"/>
              <a:ext cx="3054960" cy="2211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360" y="3948480"/>
                <a:ext cx="3073680" cy="22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Value of AP Bakery = $5,000 = $4,800 (Cash)      $200 (Chairs)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641040" y="4878360"/>
              <a:ext cx="4547880" cy="1832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1680" y="4869000"/>
                <a:ext cx="4566600" cy="18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0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#3)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rented a shop by giving $1,000 deposit. There is no other transactions.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(Today is the first day of the shop rent contract. &amp; No time value of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   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#3)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rented a shop by giving $1,000 deposit. There is no other transactions.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(Today is the first day of the shop rent contract. &amp; No time value of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$4,000 (Cash)     $1,000 (Deposit)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165320" y="4128840"/>
              <a:ext cx="7199280" cy="23806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960" y="4119480"/>
                <a:ext cx="7218000" cy="23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#4)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#4)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$5,800 (Cash)      $800 (bank loan)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70280" y="5455440"/>
              <a:ext cx="7299000" cy="7840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" y="5446080"/>
                <a:ext cx="731772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6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89013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Value of Corporations: Simplified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Multiple Periods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457360" y="3704040"/>
              <a:ext cx="4755960" cy="2131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0" y="3694680"/>
                <a:ext cx="4774680" cy="21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9548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    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during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$4,700 (Cash)     $300 (lending money)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9440" y="3076200"/>
              <a:ext cx="8754840" cy="3648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80" y="3066840"/>
                <a:ext cx="8773560" cy="36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6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247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donated $300 to the University.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123280" y="4233240"/>
              <a:ext cx="167760" cy="4251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3920" y="4223880"/>
                <a:ext cx="18648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2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5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$4,700 (Cash)       $300 (lending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donated $300 to our University.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Bakery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$4,700 = $4,700 (Cash)      $0 (No future cash inflow)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357200" y="3885480"/>
              <a:ext cx="7197840" cy="2500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3876120"/>
                <a:ext cx="7216560" cy="25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1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#6)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give dividend to its shareholders. The dividend was $700.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131560" y="4421880"/>
              <a:ext cx="362160" cy="453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2200" y="4412520"/>
                <a:ext cx="38088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4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#6)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give dividend to its shareholders. The dividend was $700.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$4,300 = $4,300 (Cash)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116720" y="5665680"/>
              <a:ext cx="5040360" cy="657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360" y="5656320"/>
                <a:ext cx="5059080" cy="6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6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Cambria Math" panose="02040503050406030204" pitchFamily="18" charset="0"/>
                <a:ea typeface="Cambria Math" panose="02040503050406030204" pitchFamily="18" charset="0"/>
              </a:rPr>
              <a:t>Last </a:t>
            </a:r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US" sz="4000" smtClean="0">
                <a:latin typeface="Cambria Math" panose="02040503050406030204" pitchFamily="18" charset="0"/>
                <a:ea typeface="Cambria Math" panose="02040503050406030204" pitchFamily="18" charset="0"/>
              </a:rPr>
              <a:t>case -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732796"/>
          <a:ext cx="8242616" cy="3760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988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 to the shop owner)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Donation of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 for Tom and Sam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Borrow money from a bank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538000" y="2989080"/>
              <a:ext cx="1223280" cy="3526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8640" y="2979720"/>
                <a:ext cx="1242000" cy="35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4816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Complicated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Remember the rules that we made from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at the end of Jan.?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Cash?       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Chair?                     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Rent deposit?      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Bank loan?           deduct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Dividend?            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do nothing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 science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mainly are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48885"/>
              </p:ext>
            </p:extLst>
          </p:nvPr>
        </p:nvGraphicFramePr>
        <p:xfrm>
          <a:off x="493010" y="2515514"/>
          <a:ext cx="8242616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307240" y="2106000"/>
              <a:ext cx="6735600" cy="4441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880" y="2096640"/>
                <a:ext cx="6754320" cy="44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0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Differences between Case #1 and Case #2?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6967"/>
              </p:ext>
            </p:extLst>
          </p:nvPr>
        </p:nvGraphicFramePr>
        <p:xfrm>
          <a:off x="493010" y="2515514"/>
          <a:ext cx="8242616" cy="89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1859400" y="2152080"/>
              <a:ext cx="7296480" cy="43077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040" y="2142720"/>
                <a:ext cx="7315200" cy="43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8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need accounting records: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Monetary records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Performance evaluation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to record the events and transactions?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 are man-made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rules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may use cash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in-flow and cash out-flow recording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 it has some limitations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may have some problematic cases.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 of Corporation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Making a table to show the profits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05241"/>
              </p:ext>
            </p:extLst>
          </p:nvPr>
        </p:nvGraphicFramePr>
        <p:xfrm>
          <a:off x="493010" y="2515514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75427"/>
              </p:ext>
            </p:extLst>
          </p:nvPr>
        </p:nvGraphicFramePr>
        <p:xfrm>
          <a:off x="437184" y="5284364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</a:t>
                      </a:r>
                      <a:r>
                        <a:rPr lang="en-US" sz="1400" u="none" strike="noStrike" dirty="0" smtClean="0">
                          <a:effectLst/>
                        </a:rPr>
                        <a:t>Revenue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471760" y="3445920"/>
              <a:ext cx="3638520" cy="912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400" y="3436560"/>
                <a:ext cx="365724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3835800" y="2686320"/>
              <a:ext cx="5086080" cy="38232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440" y="2676960"/>
                <a:ext cx="5104800" cy="38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2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                           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Periods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1531"/>
              </p:ext>
            </p:extLst>
          </p:nvPr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88280" y="1626480"/>
              <a:ext cx="8025480" cy="5014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920" y="1617120"/>
                <a:ext cx="8044200" cy="50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917080" y="1465200"/>
              <a:ext cx="3934800" cy="2041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7720" y="1455840"/>
                <a:ext cx="3953520" cy="20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2162520" y="4481280"/>
              <a:ext cx="1215720" cy="15714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3160" y="4471920"/>
                <a:ext cx="1234440" cy="15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5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382160" y="5906160"/>
              <a:ext cx="558000" cy="266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0" y="5896800"/>
                <a:ext cx="57672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71456"/>
              </p:ext>
            </p:extLst>
          </p:nvPr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684080" y="2157120"/>
              <a:ext cx="7241760" cy="4332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4720" y="2147760"/>
                <a:ext cx="7260480" cy="43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563480" y="2000520"/>
              <a:ext cx="7551000" cy="46767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4120" y="1991160"/>
                <a:ext cx="7569720" cy="46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3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Any idea?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1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12284"/>
              </p:ext>
            </p:extLst>
          </p:nvPr>
        </p:nvGraphicFramePr>
        <p:xfrm>
          <a:off x="445905" y="4897543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48480" y="2094480"/>
              <a:ext cx="7344720" cy="4478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2085120"/>
                <a:ext cx="7363440" cy="44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0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1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5003"/>
              </p:ext>
            </p:extLst>
          </p:nvPr>
        </p:nvGraphicFramePr>
        <p:xfrm>
          <a:off x="445905" y="467309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$0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50200" y="798480"/>
              <a:ext cx="8860320" cy="5833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789120"/>
                <a:ext cx="8879040" cy="58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3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a younger brother (sister). Your parents want to you to guide your brother (sister) to build a desirable habit. 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When should you give praise to your sibling?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We can evaluate performance by using cash in-and-out records.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B022F0-AA5A-4E39-BB31-99097EB0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47449"/>
              </p:ext>
            </p:extLst>
          </p:nvPr>
        </p:nvGraphicFramePr>
        <p:xfrm>
          <a:off x="2000817" y="2996134"/>
          <a:ext cx="5475837" cy="231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660">
                  <a:extLst>
                    <a:ext uri="{9D8B030D-6E8A-4147-A177-3AD203B41FA5}">
                      <a16:colId xmlns:a16="http://schemas.microsoft.com/office/drawing/2014/main" val="3350164022"/>
                    </a:ext>
                  </a:extLst>
                </a:gridCol>
                <a:gridCol w="1420473">
                  <a:extLst>
                    <a:ext uri="{9D8B030D-6E8A-4147-A177-3AD203B41FA5}">
                      <a16:colId xmlns:a16="http://schemas.microsoft.com/office/drawing/2014/main" val="875248252"/>
                    </a:ext>
                  </a:extLst>
                </a:gridCol>
                <a:gridCol w="1280180">
                  <a:extLst>
                    <a:ext uri="{9D8B030D-6E8A-4147-A177-3AD203B41FA5}">
                      <a16:colId xmlns:a16="http://schemas.microsoft.com/office/drawing/2014/main" val="813739655"/>
                    </a:ext>
                  </a:extLst>
                </a:gridCol>
                <a:gridCol w="841762">
                  <a:extLst>
                    <a:ext uri="{9D8B030D-6E8A-4147-A177-3AD203B41FA5}">
                      <a16:colId xmlns:a16="http://schemas.microsoft.com/office/drawing/2014/main" val="1129550019"/>
                    </a:ext>
                  </a:extLst>
                </a:gridCol>
                <a:gridCol w="841762">
                  <a:extLst>
                    <a:ext uri="{9D8B030D-6E8A-4147-A177-3AD203B41FA5}">
                      <a16:colId xmlns:a16="http://schemas.microsoft.com/office/drawing/2014/main" val="382920662"/>
                    </a:ext>
                  </a:extLst>
                </a:gridCol>
              </a:tblGrid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780271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(Income)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 (Cash)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9446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81686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77529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70399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48634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game items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428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653880" y="4098600"/>
              <a:ext cx="2349720" cy="1290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4520" y="4089240"/>
                <a:ext cx="236844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1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Sometimes, it may have limitations.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ECE83-F9FB-454A-97AC-9DF72ACD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24091"/>
              </p:ext>
            </p:extLst>
          </p:nvPr>
        </p:nvGraphicFramePr>
        <p:xfrm>
          <a:off x="1586872" y="3346378"/>
          <a:ext cx="5764542" cy="1678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86">
                  <a:extLst>
                    <a:ext uri="{9D8B030D-6E8A-4147-A177-3AD203B41FA5}">
                      <a16:colId xmlns:a16="http://schemas.microsoft.com/office/drawing/2014/main" val="2322592804"/>
                    </a:ext>
                  </a:extLst>
                </a:gridCol>
                <a:gridCol w="1747760">
                  <a:extLst>
                    <a:ext uri="{9D8B030D-6E8A-4147-A177-3AD203B41FA5}">
                      <a16:colId xmlns:a16="http://schemas.microsoft.com/office/drawing/2014/main" val="1337626545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12891104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3769341660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2116028541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2735991890"/>
                    </a:ext>
                  </a:extLst>
                </a:gridCol>
              </a:tblGrid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June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360641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Allowance (Cash)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31981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10252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1276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23209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111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745080" y="2901240"/>
              <a:ext cx="3900240" cy="3257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720" y="2891880"/>
                <a:ext cx="3918960" cy="32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6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We need to consider other things that have also monetary values.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(I.e., in this case, books have monetary value as well as cash.)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6FF3D-9711-437E-856A-AD891612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6862"/>
              </p:ext>
            </p:extLst>
          </p:nvPr>
        </p:nvGraphicFramePr>
        <p:xfrm>
          <a:off x="2053630" y="3364123"/>
          <a:ext cx="4626318" cy="1586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24">
                  <a:extLst>
                    <a:ext uri="{9D8B030D-6E8A-4147-A177-3AD203B41FA5}">
                      <a16:colId xmlns:a16="http://schemas.microsoft.com/office/drawing/2014/main" val="3396738443"/>
                    </a:ext>
                  </a:extLst>
                </a:gridCol>
                <a:gridCol w="1607928">
                  <a:extLst>
                    <a:ext uri="{9D8B030D-6E8A-4147-A177-3AD203B41FA5}">
                      <a16:colId xmlns:a16="http://schemas.microsoft.com/office/drawing/2014/main" val="1081924862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3040565991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2821107975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766526320"/>
                    </a:ext>
                  </a:extLst>
                </a:gridCol>
              </a:tblGrid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7502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(Income)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Allowance (Cash)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68704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49763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Transportation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0101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Snacks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59649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08155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books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(Carrot Market)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61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019320" y="4282560"/>
              <a:ext cx="3831120" cy="1744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960" y="4273200"/>
                <a:ext cx="3849840" cy="17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We need to consider other things that have also monetary values.</a:t>
            </a:r>
          </a:p>
          <a:p>
            <a:pPr marL="569913" indent="-569913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(I.e., in this case, sneakers have value as well as cash. And the sneakers create additional cash inflow in the end.)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29E92B-44E8-4AA3-BB57-8E261BEE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57899"/>
              </p:ext>
            </p:extLst>
          </p:nvPr>
        </p:nvGraphicFramePr>
        <p:xfrm>
          <a:off x="1393739" y="3306783"/>
          <a:ext cx="5637792" cy="183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589">
                  <a:extLst>
                    <a:ext uri="{9D8B030D-6E8A-4147-A177-3AD203B41FA5}">
                      <a16:colId xmlns:a16="http://schemas.microsoft.com/office/drawing/2014/main" val="1835487381"/>
                    </a:ext>
                  </a:extLst>
                </a:gridCol>
                <a:gridCol w="1709331">
                  <a:extLst>
                    <a:ext uri="{9D8B030D-6E8A-4147-A177-3AD203B41FA5}">
                      <a16:colId xmlns:a16="http://schemas.microsoft.com/office/drawing/2014/main" val="2232682462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1772224108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2691546343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529745947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3928206952"/>
                    </a:ext>
                  </a:extLst>
                </a:gridCol>
              </a:tblGrid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June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213584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 (Cash)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818840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47476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Transportation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3480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93217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45363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(Spending)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sneakers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933554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sneakers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5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Sibling Case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Cash can be increased by borrowing money elsewhere.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80A32F-8819-405D-91F2-DBBDD27B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4036"/>
              </p:ext>
            </p:extLst>
          </p:nvPr>
        </p:nvGraphicFramePr>
        <p:xfrm>
          <a:off x="1453713" y="3219687"/>
          <a:ext cx="5660805" cy="212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56">
                  <a:extLst>
                    <a:ext uri="{9D8B030D-6E8A-4147-A177-3AD203B41FA5}">
                      <a16:colId xmlns:a16="http://schemas.microsoft.com/office/drawing/2014/main" val="3350581154"/>
                    </a:ext>
                  </a:extLst>
                </a:gridCol>
                <a:gridCol w="1744392">
                  <a:extLst>
                    <a:ext uri="{9D8B030D-6E8A-4147-A177-3AD203B41FA5}">
                      <a16:colId xmlns:a16="http://schemas.microsoft.com/office/drawing/2014/main" val="4039430270"/>
                    </a:ext>
                  </a:extLst>
                </a:gridCol>
                <a:gridCol w="1236317">
                  <a:extLst>
                    <a:ext uri="{9D8B030D-6E8A-4147-A177-3AD203B41FA5}">
                      <a16:colId xmlns:a16="http://schemas.microsoft.com/office/drawing/2014/main" val="3342756836"/>
                    </a:ext>
                  </a:extLst>
                </a:gridCol>
                <a:gridCol w="812920">
                  <a:extLst>
                    <a:ext uri="{9D8B030D-6E8A-4147-A177-3AD203B41FA5}">
                      <a16:colId xmlns:a16="http://schemas.microsoft.com/office/drawing/2014/main" val="3127095339"/>
                    </a:ext>
                  </a:extLst>
                </a:gridCol>
                <a:gridCol w="812920">
                  <a:extLst>
                    <a:ext uri="{9D8B030D-6E8A-4147-A177-3AD203B41FA5}">
                      <a16:colId xmlns:a16="http://schemas.microsoft.com/office/drawing/2014/main" val="4121241690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5803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2252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25640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6768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0936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38017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game items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(-)50,000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728703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(Other)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Borrow money from his friend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(+)50,000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9368"/>
              </p:ext>
            </p:extLst>
          </p:nvPr>
        </p:nvGraphicFramePr>
        <p:xfrm>
          <a:off x="493010" y="2732796"/>
          <a:ext cx="8242616" cy="3760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988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 to the shop owner)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Donation of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 for Tom and Sam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Borrow money from a bank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489960" y="6388200"/>
              <a:ext cx="10152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00" y="6378840"/>
                <a:ext cx="1202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17195</TotalTime>
  <Words>4041</Words>
  <Application>Microsoft Office PowerPoint</Application>
  <PresentationFormat>화면 슬라이드 쇼(4:3)</PresentationFormat>
  <Paragraphs>763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Cambria Math</vt:lpstr>
      <vt:lpstr>Times New Roman</vt:lpstr>
      <vt:lpstr>Arial</vt:lpstr>
      <vt:lpstr>Calibri Light</vt:lpstr>
      <vt:lpstr>Calibri</vt:lpstr>
      <vt:lpstr>Wingdings</vt:lpstr>
      <vt:lpstr>Office Theme</vt:lpstr>
      <vt:lpstr>Financial Statements - Accounting Principles</vt:lpstr>
      <vt:lpstr>Agenda</vt:lpstr>
      <vt:lpstr>Recap the last class</vt:lpstr>
      <vt:lpstr>Recap the last class  - Sibling Case #1</vt:lpstr>
      <vt:lpstr>Recap the last class  - Sibling Case #2</vt:lpstr>
      <vt:lpstr>Recap the last class  - Sibling Case #3</vt:lpstr>
      <vt:lpstr>Recap the last class  - Sibling Case #4</vt:lpstr>
      <vt:lpstr>Recap the last class - Sibling Case #5</vt:lpstr>
      <vt:lpstr>Recap the last class - Bakery Case #2</vt:lpstr>
      <vt:lpstr>Recap the last class - Bakery Case #2</vt:lpstr>
      <vt:lpstr>Any Questions? (Recap)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Last class case - Bakery Case #2</vt:lpstr>
      <vt:lpstr>The Value of Corporations: Complicated Examples</vt:lpstr>
      <vt:lpstr>Consulting Company Case #1</vt:lpstr>
      <vt:lpstr>ST Consulting Case #1</vt:lpstr>
      <vt:lpstr>ST Consulting Case #2</vt:lpstr>
      <vt:lpstr>Income Statement (Statement of Income)</vt:lpstr>
      <vt:lpstr>Income Statement (Statement of Income)</vt:lpstr>
      <vt:lpstr>Consulting Company Case #3</vt:lpstr>
      <vt:lpstr>ST Consulting Case #3</vt:lpstr>
      <vt:lpstr>ST Consulting Case #3</vt:lpstr>
      <vt:lpstr>ST Consulting Case #3</vt:lpstr>
      <vt:lpstr>ST Consulting Case #3</vt:lpstr>
      <vt:lpstr>Any Questions? (Recap)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167</cp:revision>
  <dcterms:created xsi:type="dcterms:W3CDTF">2021-07-21T22:11:42Z</dcterms:created>
  <dcterms:modified xsi:type="dcterms:W3CDTF">2022-02-28T03:34:42Z</dcterms:modified>
</cp:coreProperties>
</file>