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415" r:id="rId4"/>
    <p:sldId id="416" r:id="rId5"/>
    <p:sldId id="417" r:id="rId6"/>
    <p:sldId id="419" r:id="rId7"/>
    <p:sldId id="414" r:id="rId8"/>
    <p:sldId id="422" r:id="rId9"/>
    <p:sldId id="425" r:id="rId10"/>
    <p:sldId id="418" r:id="rId11"/>
    <p:sldId id="424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Cambria Math" panose="02040503050406030204" pitchFamily="18" charset="0"/>
      <p:regular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BF2"/>
    <a:srgbClr val="8F8F8F"/>
    <a:srgbClr val="0A1F62"/>
    <a:srgbClr val="B9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3:01:51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13492 13214 0,'0'0'0,"0"0"0,0 0 0,0 0 16,0 0-16,0 0 16,0 0-16,0 0 15,0 0-15,-10 0 0,1 0 0,-9 0 16,-2 0-16,1 0 16,-1 0-16,3 0 0,-1-3 15,2 1-15,-1 1 0,2-2 16,0 0-16,3-1 15,-2 0-15,5 2 0,-4-1 16,6-2-16,-3 1 0,1-1 16,-3-1-16,2-2 15,-2 0-15,1 0 0,-3-2 16,2 0-16,-1 0 16,-1-1-16,0-1 15,-1-4-15,0-2 0,15 18 0,0 0 16,0 0-16,0 0 15,0 0-15,0 0 0,-14-13 16,1-3-16,13 16 0,0 0 16,0 0-16,0 0 15,0 0-15,0 0 0,-8-12 16,-2-1-16,10 13 0,0 0 16,0 0-16,0 0 15,0 0-15,0 0 0,-6-9 16,0-3-16,6 12 0,0 0 15,0 0-15,0 0 16,0 0-16,0 0 0,-3-9 16,-1-1-16,4 10 15,0 0-15,0 0 0,0 0 16,0 0-16,0 0 0,-2-7 16,0-2-16,2 9 15,0 0-15,0 0 0,0 0 16,0 0-16,0 0 0,-2-5 15,0-2-15,2 7 16,0 0-16,0 0 0,0 0 16,0-7-16,-3 0 0,2-4 15,-1 1-15,0 0 16,-2 1-16,0-3 0,-1-1 16,1-2-16,-2 0 0,-1-1 15,2 1-15,-3-8 16,-1 0-16,0-2 0,2-3 15,-1-1-15,1-1 0,0-1 16,-1-3-16,3-7 16,-2-1-16,5-6 0,0-2 15,4 8-15,0-4 0,3 4 16,-1 1-16,3-1 16,-1 1-16,8 5 0,-1 0 15,7 5-15,-2-2 0,7 2 16,0-1-16,12 3 15,1-3-15,7 5 0,1-3 16,-2 8-16,-1-1 0,1 1 16,-1 1-16,6 5 15,-3-2-15,15 5 0,0-1 16,7 4-16,1-2 0,-5 9 16,-4-3-16,3 9 15,-2 0-15,0 6 0,-1-1 16,-3 4-16,-2 0 0,-55-12 15,0 0-15,43 11 16,0-1-16,-43-10 0,0 0 16,31 8-16,-2 0 0,-29-8 15,0 0-15,0 0 16,0 0-16,0 0 16,0 0-16,22 5 0,1 1 15,-2 1-15,-1-2 0,1 1 16,0 1-16,8 0 0,-1 1 15,7 3-15,-1-1 16,13 8-16,-1 0 0,9 9 16,0-1-16,3 5 0,-3-1 15,-5 1-15,-1 0 16,-7-3-16,-4-1 0,-6-3 16,-1-1-16,-8-2 0,-1-2 15,-9-5-15,0-2 16,-1-1-16,0 0 0,-2 1 15,-1 1-15,-1 0 0,-2-1 16,0 4-16,-2-1 16,-2 3-16,0-2 0,-4 6 15,-2-1-15,-4 2 16,0 0-16,-2 0 0,1 1 16,-5 1-16,0-2 0,-2 5 15,-1-2-15,-5 1 16,0 1-16,-9 11 0,0-1 15,-8 7-15,-3-2 0,-3 0 16,-1 0-16,-4 0 16,-1-1-16,2-8 0,-2-3 15,3-6-15,-1-1 0,-2-3 16,3-1-16,-3-3 16,1 0-16,-4-4 0,1 0 15,0 2-15,-1-4 0,-1-1 16,-2-2-16,-2-6 15,1-1-15,14-2 0,0-1 0</inkml:trace>
  <inkml:trace contextRef="#ctx0" brushRef="#br0" timeOffset="1172.1618">18686 11869 0,'0'0'0,"0"11"16,0-2-16,0 13 0,0-1 15,2 2-15,-1 0 16,3 3-16,0-4 0,5 7 15,-2-2-15,1-1 0,-1-2 16,-1-3-16,0 1 16,2-3-16,0 1 0,-8-20 15,0 0-15,0 0 0,0 0 16,7 16-16,2-2 16,-9-14-16,0 0 0,0 0 15,0 0-15,0 0 0,0 0 16,9 13-16,-1-3 15,2-8-15,-2-2 0,5-4 16,-1 1-16,19-15 0,-5 4 16,27-22-16,0-1 15,0-3-15,0 0 0</inkml:trace>
  <inkml:trace contextRef="#ctx0" brushRef="#br0" timeOffset="2032.3661">22708 11701 0,'0'0'0,"0"0"15,0 0-15,0 0 0,0 0 16,0 0-16,0 0 15,3 13-15,-1-4 0,1 12 16,1 1-16,0 5 0,0-1 16,-1 3-16,1 1 15,3 2-15,-1-3 0,1 0 16,-1-1-16,1-5 0,2 1 16,-2-3-16,1 0 15,-1-4-15,2 0 0,-9-17 16,0 0-16,0 0 0,0 0 15,11 14-15,-1 0 16,2-6-16,-1-1 0,2-4 16,-4-1-16,3-4 0,-1-2 15,2-2-15,-1-2 16,2-1-16,-1-1 0,9-8 16,-2-2-16,-2-4 15,0-1-15,-2-2 0,0-3 16,1-3-16,-1-1 0,-3-1 15,2-3-15,-2-17 0,2-1 16,-12 17-16,1 1 16,-4 38-16,0 0 0,0-27 15,0-1-15</inkml:trace>
  <inkml:trace contextRef="#ctx0" brushRef="#br0" timeOffset="4791.7049">13453 7431 0,'0'0'0,"0"0"0,0 0 0,0 0 0,0 0 16,-13 4-1,-2-1-15,-16 4 0,-2-1 16,-10 3-16,-1-1 0,-2 0 16,-1 1-16,-2-4 0,-3 1 15,1-4-15,-2 0 0,-1 0 16,-3 0-16,2 2 0,0-1 16,7-1-16,-4-2 0,4 2 15,2-2-15,-5 0 16,0-2-16,-4 2 0,0 0 15,2 0-15,-2-2 16,2 1-16,-1-1 0,3 0 16,-2-2-16,1-2 0,1-2 15,7-2-15,-3-1 0,7-3 16,-1 0-16,6-1 16,-3-3-16,10 2 0,-1 0 31,29 16-31,0 0 0,-21-14 15,1 1-15,20 13 0,0 0 16,0 0-16,0 0 16,0 0-16,0 0 0,-7-11 15,-1 0-15,8 11 16,0 0-16,-2-8 0,0-2 16,4 1-1,-2-1-15,6-6 0,-2-2 0,5-7 16,1-3-16,6-2 0,-1-5 15,9-10-15,2 0 0,14-10 16,-2 0-16,11 2 16,1-1-16,5 8 0,-1-2 15,2 12-15,2-4 0,-1 9 16,-3 0-16,3 5 0,1-2 16,1 12-16,-4-4 0,3 9 15,-3-1-15,-2 6 0,-1-1 16,7 1-16,0 0 15,5 3-15,1-4 0,7 1 16,-2 1-16,1-4 16,3 1-16,-4 3 0,0-4 15,4 4-15,-2-3 0,0 5 16,0-4-16,-2 1 0,-2 0 16,-1 2-16,-3 1 0,-3 1 15,-2-1-15,4 6 0,-3-3 16,3 2-16,0-1 0,-4 3 15,-3-2-15,0 4 16,-1 0-16,2 2 0,-3 0 16,1 3-16,-2-1 0,-3 4 15,2 0-15,-6 2 16,-4-3-16,-5 3 0,-2 0 16,-2 2-16,-1 0 0,-2 1 31,-1-1-31,2 3 15,-1 1-15,1 4 0,-2-3 0,-1 6 16,0-1-16,-6 2 0,-3-1 16,-1-2-16,-2 1 0,-7-6 15,1 1-15,-5-1 16,-1-3-16,-4-19 0,0 0 16,5 22-16,-1-1 0,-4-21 15,0 0-15,0 22 16,-2-1-16,0 1 0,0-2 15,-3-1-15,0-1 0,-3 0 16,0 0-16,-6 1 16,-1 0-16,-7 1 0,-1 2 15,-4 1-15,1 0 0,-2 1 16,-1-1-16</inkml:trace>
  <inkml:trace contextRef="#ctx0" brushRef="#br0" timeOffset="5496.8343">17762 7407 0,'0'0'0,"-10"0"0,0 0 16,-11 2-1,-3 1-15,-1 0 0,-3 0 16,-3 4-16,0-3 0,-7 2 16,1-2-16,-12 4 0,0-2 15,-2-1-15,0 1 0,-6-3 16,0-3-16,-2-3 16,1 1-16,3-3 15,0-3-15,-1-2 0,0 0 0,0-10 16,-1 1-16,-1-11 15,2 1-15,11-4 0,-2-3 16,19 10-16,-2 2 0</inkml:trace>
  <inkml:trace contextRef="#ctx0" brushRef="#br0" timeOffset="6129.6536">16823 6595 0,'-14'2'0,"62"-18"16,-24 3-16,7-2 0,0 0 16,14-5-16,-1-2 0,17-3 15,-1-3-15,16-1 0,-2-3 16,22-3-16,0-2 0,20-2 31,-2-3-31,-10 10 0,-3 0 0,-6 9 0,-2-1 16,-11 15-16,2-3 0,-18 12 15,0 0-15,-6 3 0,-4 0 16,-5 1-16,0-2 0,-1 7 31,-4-2-31,-4 3 16,-2 0-16,-1-2 0,-1-1 16,-4 1-16,-3 0 0,-1 0 15,-4 0-15,-1 2 0,1-2 16,2 4-16,-2-3 15,3 3-15,-1-1 0,1 6 16,0-4-16,4 9 16,2-3-16,-6 5 0,0-1 15,-6 1-15,0 0 0,-1 1 16,-3-2-16,-5 1 16,0-3-16,-2 4 0,0-2 0,-2 6 0,0-1 31,-6 6-31,0-3 0,-4 13 15,0-3-15,-6 11 0,-2-4 16,-6 0-16,0-2 16,-4-5-16,1 1 0,1-6 15,-2 0-15,-1-7 16,-1-1-16,-4-1 0,2-1 16,-11-3-16,-2-1 0,-2-3 15,-2 1-15,-2-4 16,-2 0-16,-1-3 0,1-3 15,-2 0-15,1-2 0,6 2 16,-2-2-16,40-8 16,0 0-16,-19 7 0,-2-1 15</inkml:trace>
  <inkml:trace contextRef="#ctx0" brushRef="#br0" timeOffset="6717.7226">21911 7563 0,'0'0'0,"0"0"16,0 0-16,0 0 0,0 0 0,-11 0 15,2 0-15,-15 0 16,-1 0-16,-11 0 0,1 0 16,-17 0-16,2 0 0,-5 0 15,0 0-15,-2 0 16,-2-3-16,3 0 0,-1-2 15,2 0-15,0 1 0,6-3 16,0 0-16,0-1 16,0-2-16,-1 1 0,0-1 15,-1-1 1,0-3-16,1-4 0,-4 0 0,-1-7 16,0-3-16,5-10 0,-2 1 15,13-4-15,0-3 0,16 16 16,-1-3-16</inkml:trace>
  <inkml:trace contextRef="#ctx0" brushRef="#br0" timeOffset="7339.1058">23108 6652 0,'0'0'0,"0"0"0,0 0 16,0 0-16,0 0 0,0 0 31,0 0-31,0 0 0,0 0 16,0 0-16,0 0 0,0 9 15,0 1-15,0 9 16,0 0-16,-3 0 0,-1 0 15,0 2-15,1 2 0,-1 0 16,-2 1-16,-4 4 16,0-3-16,-1 0 0,-1 1 15,4-1-15,-1 1 0,-2 3 16,2 1-16,-1 4 16,-2-3-16,-1 8 0,-3 0 15,-3 2-15,-3 1 0,-3-2 16,0 0-16,-2-7 15,0 0-15,-4-4 0,-2-1 16,-3-3-16,-2-2 0,-1 0 16,-1-4-1,-2-4-15,-1-1 0,-3-3 0,2 0 16,-4-4-16,2-1 0,-1 2 16,-3-2-16,3 3 0,-1 0 15,6 1-15,0-3 0,11 4 16,0-4-16</inkml:trace>
  <inkml:trace contextRef="#ctx0" brushRef="#br0" timeOffset="16631.6975">15344 12386 0,'0'0'0,"0"0"16,0 0-16,0 0 15,0 0-15,13 0 0,-4 0 16,13 0-16,-3 0 15,1 0-15,-2 0 0,-2 0 16,0 0-16,-3 3 16,1-2-16,-2 1 0,-1 0 15,-1 5-15,-2-3 0,-2 5 16,-3-1-16,-3 2 0,0 0 16,-2 2-16,1-4 0,-1 3 15,-2-4-15,-2 6 16,1-3-16,-2-1 0,-1 1 15,-1 3-15,-2-4 0,2 1 16,-2 0-16,0-1 0,2 1 16,-2-2-16,-1 1 0,3-2 15,-1-2-15,2 1 16,-2 1-16,5-2 16,-1-1-16,2 0 0,-3-2 0,4 1 15,-1-2-15,2-1 16,-2 0-16,2 2 0,-1-2 15,3 0-15,-2 0 0,2 0 16,0 0-16,2 0 16,-1 0-16,3 0 0,-2 0 15,4 2-15,-2-2 0,2 0 32,0 0-32,3 0 0,-1 0 15,2 0-15,-2 0 0,-8 0 16,0 0-16,11 2 0,1-2 15,-12 0-15,0 0 16,13 2-16,-2 0 0,-11-2 16,0 0-16,0 0 0,0 0 15,0 0-15,0 0 16,14 4-16,-2-3 0,2 4 16,-1-1-16,-13-4 0,0 0 15,14 4-15,0 0 16,-14-4-16,0 0 0,0 0 15,0 0-15,0 0 0,0 0 16,14 0-16,-1 0 16,-2-3-16,2 2 0</inkml:trace>
  <inkml:trace contextRef="#ctx0" brushRef="#br0" timeOffset="17312.8006">15741 12420 0,'0'0'0,"0"0"0,0 0 0,0 0 0,0 0 16,0 0-16,0 0 15,0 0-15,0 0 0,0 0 16,0 0-16,0 0 0,0 0 15,12 0-15,-3 0 16,11 0-16,-3 0 0,1 2 16,-3 0-16,1 2 15,0 0-15,-3 0 0,-4-1 16,-1 2-16,-3-1 0,0 3 16,-3-1-16,-2 2 0,0-2 15,-5-1-15,2 2 0,-5-1 16,1-1-16,-5 1 15,1 0-15,1 2 16,-2-2-16,1 0 0,-1-1 0,2-2 16,0 1-16,3 0 15,-2 0-15,6-2 16,-3 0-16,4-1 0,0 2 16,4-3-16,-2 0 15,4 2-15,0-2 0,4 0 16,0 0-16,3 1 0,-1-1 15,2 3-15,-1-3 16,1 1-16,0 1 0,-1 2 16,2 0-16,-1 3 15,-2-4-15,-2 5 0,-3 0 16,-1 2-16,-2-3 0,-2 4 16,-2-2-16,-2 3 15,1-3-15,-3 4 0,-3-3 0,2 1 16,-3-1-16,1-1 15,-2 2-15,11-11 0,0 0 16,0 0-16,0 0 0,0 0 16,0 0-16,-10 7 15,-1-1-15,4 0 0,1-2 16,6-4-16,-1-2 0,2-1 16,1-4-16,2 2 0,-2-1 0</inkml:trace>
  <inkml:trace contextRef="#ctx0" brushRef="#br0" timeOffset="17547.3621">16079 12460 0,'0'0'0,"0"0"0,0 0 16,0 0-16,0 0 0</inkml:trace>
  <inkml:trace contextRef="#ctx0" brushRef="#br0" timeOffset="17750.716">16091 12648 0,'0'0'0,"0"0"0,0 0 15,0 0-15,0 0 0,0 0 16,0 0-16,0 0 15,0 0-15,0 0 0,0 0 16,0 0-16,0 0 0</inkml:trace>
  <inkml:trace contextRef="#ctx0" brushRef="#br0" timeOffset="19069.0396">16319 12300 0,'0'0'0,"0"0"0,0 0 0,0 0 15,0 0-15,0 0 16,0 0-16,-1 12 0,-3 0 16,-4 10-16,-1-3 0,1-1 15,1 0-15,1-5 16,-3 1-16,4-3 0,-1 1 16,2-2-16,0-2 15,4 0 1,0 0-16,2 1 0,0 0 0,2-2 0,0 1 0,3 0 31,2 1-31,0 0 16,1-1-16,3 1 0,-3 0 15,1 0-15,-1 1 0,0 1 0,-1-2 0,-9-9 32,0 0-32,6 14 0,0-3 0,-4 3 0,0-3 0,-2-11 15,0 0-15,-2 13 16,0-3-16,2-10 0,0 0 31,-6 9-31,-2 1 0,8-10 16,0 0-16,-7 7 0,-3 0 15,2-5-15,0-2 16,4-5-16,-1 1 0,3-4 16,-2-3-16,4 1 0,-2-1 15</inkml:trace>
  <inkml:trace contextRef="#ctx0" brushRef="#br0" timeOffset="19320.0816">16304 12444 0,'0'0'0,"0"0"0,0 0 0,0 0 16,0 0-16,0 0 15,0 0-15,0 0 16,0 0-16,15 0 0,-1 0 15,13 0-15,0 0 0,1 2 16,-3 0-16,5 0 0,-3-1 16,2 2-16,-4-2 15,0 1-15,0 1 0,-25-3 16,0 0-16,0 0 16,0 0-16,24 0 0,0 0 0</inkml:trace>
  <inkml:trace contextRef="#ctx0" brushRef="#br0" timeOffset="20069.2924">16846 12530 0,'0'0'0,"0"0"0,0 0 0,0 0 15,0 0-15,0 0 16,0 0-16,0 0 0,0 0 16,0 0-16,0 0 15,0 0-15,0 0 0,0 0 16,0 0-16,0-10 0,0-1 15,0-8-15,-2-2 0,-2 6 16,1-2-16,-3 6 16,-2-1-16,-2 5 0,1-2 15,-2 5-15,0 0 0,0 3 16,-2-3-16,2 5 0,-3-1 16,1 4-16,2-2 0,-1 4 15,0-1-15,5 2 0,-4-1 16,8 4-16,-1-3 15,4 2-15,-2-1 0,6 2 32,-2-3-32,5 3 0,2-2 0,2 0 15,-2-3-15,6 1 16,-3-1-16,0-2 0,0-1 16,-1 0-16,1 0 0,0-2 15,0 0-15,-3 0 16,1-2-16,-3 2 0,0-2 15,-1 2-15,-1 0 0,-1 0 16,0-2-16,-2 2 16,0 0-16,0 0 0,-2 0 15,0 4-15,-2-2 0,0 6 16,-2 1-16,-2 2 0,-1 1 16,-4 5-16,2-1 15,-4 11-15,-3 1 0,1 5 16,-3-1-16,-2 12 15,-2 1-15,0 8 0,0-1 16,2 5-16,-4-2 0,4-2 16,1 0-16,5-10 15,-1 0-15,3-5 0,0-1 16,5-3-16,-4-1 0,5-4 16,-2-1-16,2-9 0,0 0 15</inkml:trace>
  <inkml:trace contextRef="#ctx0" brushRef="#br0" timeOffset="21974.4941">15239 12844 0,'0'0'0,"0"0"0,0 0 0,0 0 15,0 0-15</inkml:trace>
  <inkml:trace contextRef="#ctx0" brushRef="#br0" timeOffset="33886.3315">1057 13237 0,'-9'4'0,"44"-17"0,-35 13 0,16-8 15,-3 2-15,0 0 0,-4 0 0,0-2 16,2 3-16,-2-2 15,1 4-15,-3-3 0,3 4 16,-6-3-16,3 3 0,-1-1 16,-3 0-16,1-1 0</inkml:trace>
  <inkml:trace contextRef="#ctx0" brushRef="#br0" timeOffset="40569.1823">1237 14118 0,'0'0'0,"0"0"0,0 0 16,0 0-16,0 0 0,8 3 15,-1-1-15,5 5 0,0 2 16</inkml:trace>
  <inkml:trace contextRef="#ctx0" brushRef="#br0" timeOffset="53462.2026">766 16025 0,'0'0'0,"0"0"0,0 0 31,-3 7-31,-1 1 0,1 2 16,-1 0-16,1-4 0,-1 0 16,2-3-16,1 0 15,2 0-15,-1 0 0,9-3 16,-2 0-16,9-3 16,-3 1-16,6 1 0,2-4 15,1 4-15,0-2 0,2 2 16,3-4-1,-2 4-15,1-4 0,-26 5 0,0 0 16,24-1-16,-1-1 16,-23 2-16,0 0 0,0 0 0,0 0 15,0 0-15,0 0 0,21-2 16,0 0-16,-21 2 16,0 0-16,0 0 0,0 0 15,18-1-15,0-2 0,-18 3 16,0 0-16,0 0 15,0 0-15,0 0 0,0 0 16,19-2-16,2 1 0,-21 1 16,0 0-16,17 0 0,-1-3 15,-16 3 1,0 0-16,19 0 0,0 0 0,8 3 16,-3-3-16,0 1 0,0 1 15,0 1-15,0-3 0,-24 0 16,0 0-16,24 1 15,-3 1-15,-21-2 0,0 0 16,0 0-16,0 0 0,18 2 16,-1-2-16,-10 0 0,2-2 31,-9-1-31,-3-3 0,-3 0 16,1-3-16,-4 3 0,-3-3 15,-5 1-15,-1-2 0,0 2 16,0-2-16</inkml:trace>
  <inkml:trace contextRef="#ctx0" brushRef="#br0" timeOffset="53963.6528">1001 16056 0,'0'0'0,"0"0"0,0 0 0,8 4 0,-2-2 0,5 4 15,2-2-15,-6-1 16,0 0-16,0-2 0,-3 1 16,0 1-16,-2-1 0,2-1 15,-1 1-15,3 4 0,-1 0 16,5 4-16,-3-1 0,2 4 16,0-2-16,0 2 15,-1 2-15,0 3 0,0-1 16,-1 9-16,2-2 0,-5 5 15,0-4-15,0 2 0,-3 2 16,-2-2-16,-5 1 0,0-1 31,-3-2-31,0-1 0,-3-3 0,-2 0 0,0-2 32,-2-4-32,-2 1 0,-2-6 0,0-1 0,-2-3 31,-1-2-31,-1-1 0,1-1 15,-1-4-15,-1-1 0,5-1 16,-4-2-16,1 1 16,1-1-16,22 6 0,0 0 15,-14-8-15,-5 1 0,19 7 16,0 0-16,-8-11 0,-2 1 16,12 2-16,0-3 0,10 1 15,1 0-15,0 0 0,1 1 16</inkml:trace>
  <inkml:trace contextRef="#ctx0" brushRef="#br0" timeOffset="54725.8566">1536 16519 0,'0'0'0,"0"0"15,0 0-15,0 0 16,0 0-16,0 0 0,0 0 15,0 0-15,0 0 16,0 0-16,0 0 0,0 0 16,0 0-16,-11 0 15,-2 0-15,-11 3 0,2-2 16,2 5-16,-2-2 0,4 8 16,-2-2-16,9 2 15,0-3-15,4 1 0,0 0 16,4-2-16,-2-3 0,5 4 15,0-2-15,5-1 16,-4 0-16,6-2 0,-1 0 16,7 0-16,-2-1 0,3-3 15,0 0-15,3 0 16,-3 0-16,5-3 0,-5-1 16,7-1-16,-5-2 0,2-1 15,-1-2-15,0 1 0,-5-3 16,1 1-16,-2-2 0,-3 5 15,-1 1-15,-2 1 16,1-2-16,-3 1 0,0 2 16,0 1-16,-2 1 0,1-1 15,0-1-15,-2 4 16,0-4-16,-2 5 0,0-1 16,-2 1-16,1 0 0,-3 6 15,-2 0-15,-1 5 16,1 0-16,1 4 0,-1-2 15,1 11-15,1-3 0,1 6 16,1-4-16,7 1 16,-3-4-16,6 3 0,-2-4 15,10 1-15,-4-2 0,7-5 16,-2 1-16,5-6 16,-3-2-16,7-6 0,-2 0 15,1-6-15,0-2 0,-3-2 16,0 0-16</inkml:trace>
  <inkml:trace contextRef="#ctx0" brushRef="#br0" timeOffset="55655.128">2151 16716 0,'0'0'0,"0"0"16,0 0-16,0 0 0,0 0 16,0 0-16,0 0 0,0 0 15,0 0-15,0 0 16,0 0-16,0 0 0,0 0 15,0 0-15,0 0 0,-1-9 16,-2 0-16,-9-4 16,1-2-16,-4 8 0,-3-1 15,3 5-15,0-4 16,0 7-16,0 0 0,4 2 16,-1 0-16,2 1 0,2 2 15,3 3-15,-2-3 16,5 2-16,1-1 0,4 1 15,-1-1-15,8 2 0,-4-2 16,6 2-16,-2-2 16,3-2-16,-1-2 0,3-1 15,-4 2-15,3-3 0,-1-3 16,0 3-16,-2-1 0,-1-1 16,1-1-16,-4 2 15,0-1-15,-1 0 0,1-2 16,-2 4-16,-1-3 15,1 3-15,-4-1 0,1 1 16,-1 0-16,1 0 0,1 0 16,-3 1-16,0 2 0,-3 3 15,1 0-15,-1 6 16,-1-3-16,0 7 0,-2-2 16,1 5-16,-4 1 15,1 7 1,-4 1-16,1 4 0,0-3 0,-5 12 0,-1-1 15,-2 4-15,-5-1 0,4-3 16,-3-1-16,4-1 16,-2-3-16,3-5 0,-2-2 15,2-5-15,-5 0 16,8-7-16,-3 0 0,-1-7 16,2 2-16,-1-6 0,-1 0 15,1-2-15,-1-1 0,2-4 31,-2-2-31,2-2 0,-4-2 16,5 0-16,2-2 0,14 10 16,0 0-16,-14-12 0,0-1 15,7-1-15,-1 1 0,8 1 16,-1 1-16,2 1 16,1 1-16,5 0 0,-1-3 15,11-1-15,-3 0 0,10-4 16,0-1-16,4-2 0,0-2 15,16-3-15,-4-2 16,12 0-16,-5-4 0,2 12 16,1-3-16,-12 10 0,-4 1 15</inkml:trace>
  <inkml:trace contextRef="#ctx0" brushRef="#br0" timeOffset="56223.1477">2499 16818 0,'0'0'0,"0"0"0,0 0 0,-2-1 15,-2-4-15,-4 0 16,-1 2-16,-4 1 0,-1-2 16,0 4-16,-1-2 15,-1 6-15,2-2 0,-1 3 16,0 2-16,3 4 0,0 1 16,6 0-16,1 0 0,3 0 15,-3-2-15,9 1 16,-4 0-16,4-2 15,2 1-15,2 0 0,0-3 16,4 1-16,-3-2 0,2 1 16,2-4-16,-4 0 0,0-2 15,2 0-15,-4-1 16,1 0-16,-2-1 0,0 0 16,0-4-16,0 1 0,-1-1 15,1-2-15,1-3 16,-4 3-16,-2-3 0,1-2 15,-2 0-15,-2-1 16,-1-1-16,-5 0 0,2 0 16,-1 3-16,-3-2 0,2 0 15,-2 2-15,3 3 0,-4-2 32,8 4-17,-3-2-15,9 6 0,-3-2 0,6 6 0,3-2 16,6 4-16,0 0 0,-3 1 15,4 0-15</inkml:trace>
  <inkml:trace contextRef="#ctx0" brushRef="#br0" timeOffset="56985.2328">2795 16802 0,'0'0'0,"0"0"15,0 0-15,0 0 0,0 0 16,0 0-16,0 0 0,0 0 16,0 0-16,-8 10 0,-2-2 15,-4 8-15,0-1 16,1 3-16,-2-2 0,1 1 16,0 0-16,-1 0 15,2-1-15,4 1 0,-4-1 16,13-16-16,0 0 0,0 0 15,0 0-15,0 0 0,0 0 16,-7 14-16,-2-1 0,9-13 16,0 0-16,-1 8 15,-2-2-15,6-4 0,-3 0 16,4-4-16,-1 0 0,3-2 16,0-1-16,5-3 15,0-2-15,2 1 0,2-4 16,6-1-16,-1-1 0,4-2 15,0 3-15,0-1 0,2 0 16,1 1-16,-2 0 0,2 4 16,-2-2-16,1 5 15,-2-1-15,-3 4 0,-1 0 16,-2 7-16,-2-3 0,-5 7 16,1 0-16,-3 3 15,-3 0-15,-1 2 0,1-2 0,0 4 16,1-3-16,-5 5 15,-1-2-15,1 5 0,-2-4 16,-2 6-16,1 1 16,-1-1-16,-2 1 0,-2-1 15,-1 0-15,0-2 16,-2 1-16,-3-1 0,3-2 16,-4 1-16,2 0 0,2-2 15,-3 0-15,0-3 16,1 0-16,11-13 0,0 0 15,-13 13-15,2-1 0,11-12 16,0 0-16,-9 9 0,-2 0 16,11-9-16,0 0 15,0 0-15,0 0 0,0 0 16,0 0-16,-7 11 16,-1-4-16,8-7 0,0 0 15,-3 7-15,-4-1 16,7-6-16,0 0 0,7-4 15,-4 0-15,3-2 0,-1 0 16</inkml:trace>
  <inkml:trace contextRef="#ctx0" brushRef="#br0" timeOffset="61682.8572">3220 17070 0,'0'0'0,"0"0"0,0 0 15,-10 0-15,0 0 0,-10 0 16,-4-1-16,-2 0 0,-2-2 15,0 0-15,-5-3 16,-2-4-16,-1 0 0,-10-4 16,-1 1-16,-6-3 15,0-2-15,-6 1 0,0-4 16,-8 1-16,1-3 0,-2-2 31,0-1-31,-1 3 0,-1-3 16,2 5-16,0-1 0,-2 1 15,0-2-15,0 4 16,-2-2-16,2 3 0,0-1 16,0 1-16,-2 0 0,2 0 15,-1 1-15,5 1 16,-3 0-16,10 2 0,-6-1 16,7 1-16,1-2 15,1 4-15,0 0 0,11 2 16,0 1-16,4 3 0,-4-1 15,7 1-15,2 1 0,7-1 16,-3 1-16,32 5 16,0 0-16,-22-4 0,1 0 15,8 2-15,0 0 0,17 0 16,-2 0-16,5 2 16,2 0-16</inkml:trace>
  <inkml:trace contextRef="#ctx0" brushRef="#br0" timeOffset="62349.361">3173 16943 0,'0'0'0,"-7"0"0,-3 0 15,-12 0-15,0 0 0,-4 0 16,1-2-16,-3-2 15,-4-2-15,-4-1 0,1-3 16,-11-2-16,-1 1 0,-5-3 16,-3-2-1,-4-2-15,-2-1 0,-7-3 0,-2 1 0,0-3 32,-2 1-32,-4 1 0,4 0 0,-1 1 0,-2-1 0,-1 2 31,-1-1-31,-5-1 15,0 0-15,-3 0 0,-2-5 16,2 2-16,-4-2 0,3-1 16,0-1-16,1-1 15,1-1-15,-2-1 0,3 1 16,-3 0-16,2-1 0,0 1 16,-3-3-16,5 1 15,2-2-15,12 5 0,0-2 16,29 15-16,1-1 0</inkml:trace>
  <inkml:trace contextRef="#ctx0" brushRef="#br0" timeOffset="85285.6077">5705 14650 0,'0'0'0,"0"0"16,0 0-16,0 0 16,0 0-16,0 0 0,0 0 15,0 0-15,0 0 0,-9 0 16,-2 0-16,-12 0 0,1 0 16,0 1-16,-2 2 15,0 0-15,1 1 0,-1 1 16,-1 0-16,0 1 0,-4-2 15,0 1-15,-2-4 0,0 5 32,-2-2-32,-2 1 0,0-1 15,-4 2 1,2-2-16,-1 2 0,-3-2 0,-1 2 16,0-2-16,-1 1 0,0 0 15,-6-1-15,1 0 0,-2-1 16,0-1-16,-1 3 15,0-3-15,-2 0 0,-2-1 16,-4 1-16,1-2 0,0 0 16,-1 0-16,4 4 15,0-2-15,1 2 0,-3 1 16,1-2-16,-3 1 0,2 1 16,-2-1-16,0 3 0,-2-1 15,-1-1-15,-3 1 0,4 2 16,0-3-16,4 4 15,-5 0-15,2-2 0,2 1 16,1-1-16,0 0 0,1-2 16,-4 1-16,5 1 0,-5-2 15,3-1-15,-1-1 16,-1 1-16,-3 1 0,0 1 16,-1-3-16,6-1 0,-2 0 15,4-1-15,-1-1 16,-1 4-16,-2-4 0,5 1 15,-2-1-15,3 0 0,-1 0 16,2 0-16,0 0 16,2-1-16,-1-3 0,7 3 15,-2-3-15,1 2 16,0 1-16,4 1 0,-2 0 0,6 0 16,-2-3-16,5 3 15,0-1-15,0-1 0,1-1 16,1 1-16,-1 1 0,-2-2 15,3 2-15,-4-1 16,-1 0-16,4 2 0,0-2 16,33 2-16,0 0 0,-28 0 15,-2-2-15</inkml:trace>
  <inkml:trace contextRef="#ctx0" brushRef="#br0" timeOffset="94827.9102">1282 12889 0,'0'0'0,"0"0"16,0 0-16,0 0 15,0 0-15,0 0 0,0 0 16,0 0-16,0 0 0,0 0 31,0 0-31,-2 5 0,-2-3 16,-7 6-16,2-3 0,-2 3 15,-3 0-15,4 0 0,-1-2 16,2 2-16,-1-2 16,-1-1-16,3 1 0,-3 0 15,-1 1-15,2-1 0,-3 1 16,1 1-16,-1-1 16,0 3-16,0-2 0,1 2 15,-3-2-15,3 4 0,-6-3 16,1 7-16,-3-2 15,3 0-15,0-1 0,-1 3 16,0 0-16,3 2 0,-2-3 16,-1 3-16,1 0 0,1-1 15,-2-1-15,5 2 0,0-1 16,-2 1-16,2-1 16,0 1-16,1 0 0,-1 0 15,2-1-15,3 3 0,-1-2 16,0 1-16,-1 1 15,5 2-15,-4-3 0,5 3 16,-3-3-16,1 1 16,-1 0-16,4-2 0,-5-1 15,4 3-15,-1-3 0,5-17 16,0 0-16,-4 20 16,1-3-16,3-17 0,0 0 15,-5 23-15,-1-4 0,6-19 16,0 0-16,-1 22 0,-4-1 15,5-21-15,0 0 16,0 22-16,-1-2 0,-2 1 16,1-1-16,2-20 0,0 0 15,0 20-15,0-3 0,2 2 16,-2 2-16,0-21 16,0 0-16,4 19 0,-2-2 31,-2-17-31,0 0 0,4 22 15,2-1-15,-4 1 0,2-2 16,2 0-16,-1-1 0,1 1 16,1-2-16,-2 0 15,1-3-15,2 1 0,-2-1 16,2 2-16,-2-4 0,-1-1 16,1 0-16,3 0 15,-4-1-15,4 3 0,-5-2 16,4 0-16,1 0 0,0 0 15,-1 1-15,2 1 0,-3-3 16,6 3-16,-3 0 16,-10-14-16,0 0 0,14 18 15,-3 0-15,5 0 16,-2-2-16,-3 2 0,2-2 16,-1 0-16,0 0 0,-12-16 15,0 0-15,11 15 16,2-1-16,-13-14 0,0 0 15,14 15-15,-4 1 0,-10-16 16,0 0-16,15 13 16,-4 2-16,-11-15 0,0 0 15,15 13-15,-4-1 0,2 2 16,-2-2-16,1 1 0,0-1 16,-12-12-16,0 0 0,9 12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3:04:05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20549 7179 0,'0'0'0,"0"0"0,0 0 15,11 0-15,-1 0 0,9 0 16,-2 0-16,3 0 0,-3 0 16,3 3-16,-2-1 0,3-1 15,-1 2-15,3-1 0,-1-1 16,2 1-16,-2-2 0,3 0 15,-1 0-15,0 2 0,2 0 16,1 2-16,-1-2 0,4 1 16,-1-2-16,3 1 15,-3 1-15,4 0 0,-2 0 32,6 0-32,1 1 0,-1 0 15,1-2-15,-5-2 0,0 0 16,4 2-16,-1-2 0,2 2 15,0-1-15,3 2 16,-2-3-16,3 0 0,-3 0 16,0 0-16,0 0 0,0 2 15,1-2-15,1 0 16,0-2-16,0 2 0,0 0 16,2 0-16,-1 0 0,0 2 15,2-2-15,-2 1 16,2-1-16,-1 0 0,1 0 15,-2 3-15,1-3 0,3 2 16,-3-1-16,0 1 0,-2-2 16,0 3-16,0-2 0,-1 2 15,-1-1-15,1 1 0,0-1 16,1 0-16,-1 0 0,1 2 16,0-2-16,0 2 15,-2 1-15,1-2 0,-1 0 31,0 1-31,-2-1 0,2 2 16,-2-3-16,1 2 0,0 0 16,-1 0-16,-1-2 0,1 2 15,-1 0-15,2 0 0,-3-2 16,-2 2-16,0-3 0,-1 3 16,-1 1-16,-5-1 15,0 0-15,-2-1 0,2-3 16,-1 4-16,1 0 0,1 0 15,-1 0-15,-1 2 0,-1-2 16,0-1-16,-2 2 0,-2 1 16,2-2-16,-22-4 15,0 0-15,22 6 0,-1-3 16,0 3-16,1-3 16,-2 4-16,0-3 0,0-1 15,-3 3-15,-17-6 0,0 0 16,20 1-16,-2-1 0,-3 0 15,1 0-15</inkml:trace>
  <inkml:trace contextRef="#ctx0" brushRef="#br0" timeOffset="2642.0675">9131 7933 0,'0'0'0,"0"0"16,0 0-16,0 0 15,0 0-15,0 0 0,0 0 16,0 0-16,0 0 0,0 0 16,0 0-16,0 0 15,0 0-15,0 0 16,0 0-16,0 0 0,0 0 16,0 0-16,0 0 15,11 0-15,-1 0 0,11 0 16,-1 0-16,-3 0 0,1 0 15,-1 0-15,-1 0 0,0 0 16,1 0-16,2 3 16,-2-1-16,3 0 0,-3 0 15,3 2-15,-3 0 0,5-1 16,-2 0-16,-1 0 0,1-1 16,0 0-16,-1 0 0,3 2 15,-2-2-15,4 1 16,-2-3-16,4 1 0,-3 1 15,5 0-15,-2 0 0,1 0 16,-2 1-16,3-3 16,-1 3-16,3 0 0,-1-3 0,0 1 15,1-1-15,2 2 16,-3-2-16,2 0 0,0 0 16,2 2-16,-1-2 0,9 2 15,-1 0-15,3 1 16,-1-1-16,4 0 0,-1-2 15,0 0 1,-2-2-16,0 0 0,-1 1 16,1 1-16,-2-2 0,2 2 15,-3-2-15,2 0 16,0 0-16,-2 0 0,2 1 16,0-2-16,-1 0 0,7 3 15,0 0 1,0-3-16,-1 1 0,2-2 0,-1-2 15,0 2-15,-1 0 0,5 0 16,-4 1-16,5-3 0,-2 1 16,3-2-16,0-1 15,-1 2-15,-1 0 0,1 0 16,1-2-16,1 3 0,-3-1 16,1-1-16,1 0 15,-1 2-15,-1-2 0,3 2 16,0-1-16,-2 0 0,-1 0 15,1 1-15,-1 0 16,-1 3-16,-2-2 0,-3 4 16,0-2-16,1 2 0,-2-2 15,0 4-15,0-2 0,-2 2 16,1-1-16,-7 2 0,0-3 16,-2 3-16,1 0 0,-3-2 15,-2 2-15,0-3 16,0 0-16,-1-3 0,-1 2 15,-2-3-15,-4-2 0,-3 0 16,-3 0-16</inkml:trace>
  <inkml:trace contextRef="#ctx0" brushRef="#br0" timeOffset="5504.0855">8315 8743 0,'0'0'16,"0"0"-16,0 0 0,0 0 16,0 0-16,0 0 0,0 0 15,0 0-15,0 0 0,11 0 16,0 0-16,6 0 0,0 0 15,1 0 1,-1 0-16,1 0 0,-1 0 0,1 0 16,-1-1-16,2-2 0,-1 1 15,1 0-15,-1-1 16,3-2-16,-1 2 0,2 0 16,-2 2-16,3 1 0,-3-1 31,2 1-31,-3-3 0,4 1 15,-1 1-15,1-2 0,0 1 16,1 2-16,-2 0 0,1 0 16,-1-2-16,2 0 15,0-1-15,0 2 0,2-1 16,1-1-16,-1 2 0,4 1 16,-3-2-16,3 2 15,-1 0-15,2 2 0,0-2 0,2 1 16,0-1-16,3 3 15,1-3-15,5 2 0,-3-2 16,1 4-16,1-2 0,-2 2 16,-2-1-16,0 0 0,-1 0 15,5-1-15,-4 1 0,2 0 16,-2-1-16,4 1 0,-2-3 16,5 1-16,-3 1 0,6 0 31,0-2-31,-2 0 15,1 0-15,-2 0 0,1 0 16,2 0-16,1 0 0,0 2 16,0-2-16,0 0 15,2 0-15,1 0 0,-1 0 0,5 0 16,1 0-16,-1 3 16,-2-3-16,0 1 0,1-1 15,-1 0-15,-3 0 0,3 2 16,-2 0-16,1 2 0,-1-2 15,-2 2-15,-1-1 0,4 0 16,-4 1-16,5 0 16,0 0-16,3-3 0,-2-1 15,1 0-15,-2 0 0,1 0 16,-4 0-16,3 0 16,0 0-16,4 0 0,-3 0 15,1-5-15,0-1 0,3-2 31,-2-2-31,-2 5 0,-1-4 0,-1 2 16,-2 0-16,1-2 16,-1-1-16,-1 0 0,0 0 15,-1 2-15,0-1 0,-1 0 16,0 0-16,-1 1 16,2 1-16,-1 1 0,0 0 15,1-2-15,-4 0 0,1-2 16,1 0-16,-2 0 15,2-1-15,0 0 0,1 3 16,2-2-16,-5-2 0,-1 2 16,0-3-16,0 4 0,-1-1 15,-1-2-15,-2 0 0,-3 3 32,-1-4-32,4 6 0,-4-3 0,4 1 0,-2-1 15,1-3-15,-3 2 0,1-1 16,-1-2-16,0 5 0,-2-3 15,0 2-15,-2-1 16,1 2-16,-1-1 0,-3 3 16,-1-2-16,-5 2 0,0-1 15,-3 0-15,1 0 0,-2 2 16,2-1-16,1 1 0,-4-2 16,3 1-16,-3 2 0,3-2 31,-2-2-31,-1 0 0,-1-3 15,-1 0-15,-1-2 16,-2 2-16,-3-5 0</inkml:trace>
  <inkml:trace contextRef="#ctx0" brushRef="#br0" timeOffset="8031.5632">14399 8757 0,'0'0'0</inkml:trace>
  <inkml:trace contextRef="#ctx0" brushRef="#br0" timeOffset="8346.4909">14731 8470 0,'10'-12'0,"-45"51"16,17-21-16,0 6 31,1-2-31,-1 1 0,1 0 16,-4 3-16,1 1 0,3-1 16,-1 1-16,18-27 0,0 0 15,-11 20-15,-2 0 16</inkml:trace>
  <inkml:trace contextRef="#ctx0" brushRef="#br0" timeOffset="8550.0236">14743 8553 0,'0'0'0,"0"0"15,0 0-15,0 0 16,0 0-16,0 0 0,0 0 15,-8 9-15,0-1 0,-5 12 16,-2-3-16,2 7 0,-3-1 16,-1 8-16,-1-3 15,1 2-15,-4-1 0</inkml:trace>
  <inkml:trace contextRef="#ctx0" brushRef="#br0" timeOffset="16266.6167">10395 10737 0,'0'0'0,"0"0"0,0 0 15,0 0 1,0 0-16,0 0 0,0 0 16,0 0-16,0 0 0,0 0 15,0 0-15,0 0 16,0 0-16,0 0 0,0 0 16,0 0-16,0 0 0,0 0 15,0 0-15,12 2 16,-3 0-16,11 0 0,0-1 15,-3 2-15,-1-1 0,1-1 16,-1-1-16,-1 2 16,1 0-16,2 2 0,0-1 0,0-2 15,-1 2 1,-1-1-16,-1-2 0,2 1 0,-2-1 16,1 0-16,-3 0 15,3 2-15,-3-2 0,3 3 16,0-3-16,2 2 0,-2-1 15,5 3-15,1-3 0,-1 2 16,1-3-16,-1 2 0,0 0 16,1 1-16,1-2 0,0 0 31,0 2-31,1-2 0,-1 1 16,1 2-16,-1-3 0,0 1 15,-1 0-15,2 0 16,-1-1-16,3 4 0,-3-4 15,3 3-15,-2-2 16,-2 1-16,2 0 0,1 1 0,0-2 16,-2 2-16,0-2 15,3 0-15,-2 1 0,1-3 16,0 4-16,0-1 16,1-1-16,2 0 0,-2-2 15,-1 1-15,0-1 0,0 3 16,1 0-16,-1-3 0,-1 0 15,3 3-15,-3-3 16,2 1-16,-3-1 0,3 0 16,-1 0-16,0 0 0,-1 0 0,1 2 15,0-2-15,0 0 0,-2 0 16,2 0-16,-1-2 16,0 1-16,-2-2 0,4 0 15,-2-1-15,0 2 0,-2-2 16,1-1-16,0 2 0,1-3 15,-2 0-15,0-2 16,0 1-16,0-1 0,-2-1 16,2 1-16,-3-3 0,0 4 31,1-1-31,-20 8 0,0 0 16,17-11-16,1 1 0,-2 1 15,-3-1-15,-13 10 16,0 0-16,0 0 0,0 0 15,12-12-15,-2 0 0,-10 12 16,0 0-16,8-14 16,-1 1-1,-7 13-15,0 0 0,8-16 0,-1 1 0,-2-5 16,2 0-16,-3 0 16,-2 0-16,-2 20 0,0 0 15,0-17-15,-2 0 0,-2-4 16,-3 2-16,7 19 15,0 0-15,-5-18 0,-4-1 16,1 1-16,-1-1 0,1 1 16,-2 0-16,2 1 15,-1-1-15,-1 2 0,0-4 16,1 5-16,-2-3 0,0 3 16,0-3-16,-2 2 0,2 1 15,-3-2-15,1 1 0,-1-1 16,0 0-16,0 4 0,0-2 15,-1 2-15,-1-3 16,0 0-16,0 0 0,-1 1 16,-1-1-16,0 0 0,-1 0 15,1 3-15,0-3 16,-3 0-16,1 0 0,-1 3 16,-1-3-16,1 0 15,-3 1-15,3 1 0,-2 0 16,-1 2-16,-2-1 0,1 2 15,-1-4-15,1 3 16,-1 1-16,-1 2 0,-1-4 16,1 3-16,-1 1 0,-1 3 31,0-2-31,-2 1 0,-1 0 16,1 3-16,0-2 0,0 4 15,-4-2-15,-6 4 0,-1 0 16,-4 2-16,0 0 0,1 2 15,1-2-15,5 1 0,-1 0 16,9 0-16,-3 1 0,3 1 16,0-2-16,5 1 15,2-1-15,0 0 0,0 0 16,-1 2-16,-2-1 16,3 2-16,-2 0 0,3 2 15,-1-3-15,0 4 0,0-1 16,-2 1-16,1 1 0,-2 4 15,2-2-15,2 3 16,-3 0-16,1 2 0,-1-2 16,1 5-16,-1-2 15,1 3-15,-1-1 0,-1 7 16,-3-1-16,3 4 0,-2-2 16,5-1-16,-1 1 15,5-2-15,-2 0 0,5 2 16,-3-3-1,6 0-15,1-1 0,5-2 0,1-1 16,0-1-16,1 0 0,4 1 16,-1 1-16,3 1 0,-2 0 15,4 0-15,-2-2 0,3 3 16,1-1-16,2 0 16,0 2-16,4-3 0,-1 3 15,5-1-15,-2-4 0,8 1 16,-1 0-1,5 0-15,0 2 16,1-4-16,0 0 0,-1-4 16,-3 0-16</inkml:trace>
  <inkml:trace contextRef="#ctx0" brushRef="#br0" timeOffset="27796.1591">6473 12905 0,'0'0'0,"0"0"16,0 0-16,0 0 0,0 0 15,0 0-15,0 0 0,0 0 16,0 0-16,11 0 16,-2 0-16,9 0 0,0 0 15,0 0-15,-3 0 0,3 0 16,-3 0-16,3 0 16,-1 0-1,3 0-15,-2 0 0,3 0 16,-1 0-16,5 0 0,-2 0 15,2 0-15,-2 0 0,3 0 0,-1 0 16,3 0-16,-4 0 0,6 0 16,-2 0-16,3-1 15,-1-2-15,-1 3 0,-2-1 16,3-1-16,-3 0 0,7 0 16,-3-1-16,8 3 0,1-2 15,1 0-15,0 0 16,-1 0-1,-3 1-15,2 1 0,-3-2 16,4 2-16,-2 0 0,3 0 16,-3 0-16,2 0 15,-1 0-15,3 2 0,-3-2 16,0 0-16,0 0 0,1 0 16,0 0-16,2 0 15,-2 0-15,2 1 0,-3-1 16,2 2-16,1 0 0,1 0 15,-3-2-15,6 2 0,-2 1 16,1 1-16,-3-2 0,2-1 16,-4 2-16,1-2 15,2 1-15,-5 0 0,-1 0 16,0-1-16,-2-1 0,-2 0 16,2 0-16,-2 0 0,0 0 15,1 0-15,-3-1 0,0-1 16,1 0-16,-4-1 15,-3-1-15,1-2 0,0-3 16,5 2 0,-1-3-16,3 0 0,-1-2 0,3 0 0,-1-1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3:05:45.8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15131 17730 0,'0'0'0,"0"0"0,0 0 0,0 0 0,0 0 15,0 0 1,0 0-16,0 0 0,0 0 0,0 0 31,0 0-31,0 0 0,0 0 16,0 0-16,0 0 0,0 0 15,0 0-15,0 0 16,0 0-16,0 0 0,0 0 16,0 0-16,0 0 0,0 0 15,0 0-15,0 0 0,0 0 16,10 0-16,-2 0 0,5 0 16,1 0-16,-1 1 0,0-1 15,-2 0-15,0 0 16,0 0-16,-1 0 0,2 0 15,-2 0 1,-1 0-16,1 0 0,2 0 0,-3 0 16,6 0-16,-4 0 0,4 0 15,-1 0-15,1 0 16,2 0-16,1 0 0,-2 0 16,7 0-16,-4 0 0,1 0 15,0 0-15,1 0 16,-1 0-16,1 0 0,0 0 15,1 0-15,-2 0 0,0 0 16,3 0-16,-1 0 0,0 0 16,-2 0-16,2 0 0,2 0 15,-3 0-15,2 0 16,-1 0-16,3 0 0,-3 0 16,4 0-16,-2 0 0,1 0 31,-1 0-31,0 0 0,2 0 15,-1 0-15,2 0 0,-2 0 16,1 0-16,-1 0 0,0 0 16,2 0-16,-1 0 0,1 0 15,0 0-15,-1 0 16,-2 0-16,3-1 0,-1-2 16,0 3-16,-1-1 0,1-1 15,-3 0-15,1 0 0,0 0 16,-1 2-16,0-3 0,1 3 15,-3-2 1,1 2-16,-1-1 0,-1-2 0,1 2 0,-21 1 16,0 0-16,18 0 15,2-2-15,-1 2 0,1-2 32,-20 2-32,0 0 0,20-2 15,-1 0-15,-19 2 0,0 0 16,20-2-16,-2-2 0,-18 4 15,0 0-15,0 0 16,0 0-16,19-4 0,-1 0 16,-18 4-16,0 0 0,18-6 15,0 0-15,-3-3 0,1-1 16,-3 0-16,-1-2 0,-2-1 16,-1 1-16,0-2 0,-2 0 15,1-2-15,-3 1 0,4-5 16,-3 0-16,1 3 15,-1-3-15,0 1 0,0-3 16,-2 4-16,0-2 0,-2 2 16,0-1-16,-1 1 15,-1 0-15,0 18 0,0 0 16,0 0-16,0 0 0,0 0 16,0 0-16,0-15 15,0 0-15,0 15 16,0 0-16,0 0 0,0 0 0,-1-12 31,-1-3-31,2 15 0,0 0 16,-4-11-16,-2-1 0,0 2 15,-2-1-15,8 11 0,0 0 16,-8-8-16,-1-2 0,-1 2 16,0-2-16,10 10 15,0 0-15,-11-6 0,-3-2 16,14 8-16,0 0 0,-17-6 15,-1 1-15,-6-1 0,0 0 16,24 6-16,0 0 0,-23-4 0,-1-2 16,24 6-16,0 0 0,-26-3 15,-1-4-15,2 5 32,-3-2-32,4 2 0,-4-1 15,3 3-15,0-3 0,1 3 16,2-1-16,-2 2 0,0-1 15,3 0-15,-2 0 0,-1 3 16,0-3-16,0 2 16,1-2-16,0 1 15,-1 1-15,0-2 0,2 0 16,-2 2-16,-1-2 16,-2 2-16,1 0 0,1 1 0,0-3 15,0 1-15,-1-1 0,3 0 16,-3 0-16,2 3 0,-3-3 15,3 2-15,-1-2 0,1 1 16,0-1-16,0 2 16,-2 0-16,1-2 0,-2 0 15,2 2-15,0-2 0,0 2 16,-1-2-16,1 2 16,-1-2-16,2 0 0,-2 0 15,0 0-15,0 0 0,2 2 16,2-2-16,-2 0 15,0 0-15,1 2 0,-1-2 16,0 0-16,1 0 0,1 0 16,1 0-16,21 0 0,0 0 31,-23 0-31,-1 0 0,24 0 16,0 0-16,-24 0 0,-1 0 15,25 0-15,0 0 0,-23 2 16,0-2-16,23 0 0,0 0 15,-23 4-15,1-2 16,22-2-16,0 0 0,-19 5 16,-1 0-16,20-5 15,0 0-15,-15 7 0,-3 1 16,5 4-16,-1-1 0,6 3 16,-1-1-16,9-13 15,0 0-15,-4 13 0,-1 0 16,5 3-16,-2 0 0,2 2 15,-2-2-15,4 3 16,-2-1-16,2 1 0,0-1 0,3 0 16,-1 0-16,-1 2 15,1-3-15,2 3 0,0-3 16,0-1-16,0 0 0,-1-1 16,-1 1-16,2-2 15,-2 0-15,-1-1 0,2 1 16,1 0-16,-2 0 0,-1-1 15,1-1-15,0 0 0,-2 0 16,3-1-16,-3 1 0,1-1 16,-1 0-16,0-1 15,0-2-15,0-1 0,0 2 16,2-2-16,-3-1 0,1 0 31,0 0-31,0 2 16,-2-2-16,2 2 0,1-2 15,-1 1-15,0-1 0,0 0 16,-1-2-16,-1 2 0,0-2 16,0-3-16,-1-1 15,-1 0-15,0-1 0</inkml:trace>
  <inkml:trace contextRef="#ctx0" brushRef="#br0" timeOffset="3084.3836">15005 12779 0,'0'0'0,"0"0"0,0 0 16,0 0-16,0 0 0,0 0 15,0 0-15,0 0 0,0 0 16,0 0-16,0 0 0,10 4 15,-1-2-15,6 6 0,1-1 16,2 0-16,-3 1 16,-2 0-16,1-2 0,0-1 15,-2 1-15,1-2 16,1 0-16,2 2 0,-2-2 16,3 3-16,-1-4 0,8 3 15,-3 0-15,3-1 0,-2-1 16,0 3-16,2-2 0,2-1 15,-3 0-15,3 2 0,-3 1 32,5-4-32,-3 1 15,5 0-15,-3-1 0,2 4 16,1-3-16,0 2 0,-1-2 16,4-1-1,-1 1-15,10 0 0,0 0 0,5 1 16,-2-4-16,-2 3 15,-2-3-15,-2 2 0,-1-1 16,-1 0-16,-2-2 16,4 2-16,-1-2 0,-1 3 15,0-3-15,-2 0 0,0-3 16,3 3-16,-3-2 0,0 2 16,1 0-16,-1 2 0,0-2 15,0 0-15,-2-2 16,-2 2-16,3-2 0,-8 0 15,0-1-15,-1 3 16,-1-1-16,-1-1 0,0-1 16,1 0-16,-3 1 0,4 0 15,-4-2-15,-1 2 0,0-2 16,-2 1-16,2-3 0,-1 0 16,-1 0-16,0-3 15,-1 1-15,1-5 0,-2 2 16,2-5-16,-1 0 0,-1-2 15,-2-1-15,0-3 16,-1-2-16,-1 3 16,-2 0-16,-1 1 0,0-1 15,-5 3-15,-1 0 0,-1 2 16,-2 0-16,0 4 0,-2-1 16,2 13-16,0 0 0,-2-10 15,-1-2-15,-2 0 16,1 0-16,0 1 0,-1-1 15,1-2-15,-2 0 16,2-3-16,-2-3 0,6 20 16,0 0-16,-6-23 0,-1-1 15,7 24-15,0 0 0,-8-21 16,-2-4-16,0 6 16,-1-1-16,11 20 0,0 0 15,-11-15-15,0-2 0,11 17 16,0 0-16,-11-15 15,-4 0-15,1 1 0,-2 0 16,-3 2-16,-2 1 0,-5-1 16,0 0-16,1 2 15,0 1-15,25 9 16,0 0-16,-23-10 0,-2 0 0,3 2 16,2 0-16,20 8 0,0 0 15,-22-8-15,-2 0 16,24 8-16,0 0 0,0 0 15,0 0-15,0 0 0,0 0 16,-20-5-16,1-1 0,19 6 16,0 0-16,0 0 15,0 0-15,0 0 0,0 0 16,-18-5-16,1-1 0,17 6 16,0 0-16,0 0 0,0 0 15,-16-1-15,1-4 16,1 5-16,-2-1 0,2 1 15,-1 0-15,15 0 0,0 0 16,-16 1-16,0-1 0,-2 3 16,1-1-16,-2 2 15,-1-3-15,20-1 0,0 0 16,-19 4-16,-1-1 16,0 3-16,-2-2 0,22-4 15,0 0-15,-21 4 0,-1-1 16,3 1-16,-3 0 0,2 0 15,-1 0-15,2 0 16,-1-2-16,1-1 0,-4 2 16,1-1-16,0 0 15,-2 0-15,-1-2 0,-3 2 16,1-2-16,-1 0 0,-2 0 31,2 2-31,0-2 0,-1 0 16,-2 0-16,1 2 15,-1-2-15,2 0 0,-3 0 16,2 0-16,-1 0 16,2 0-16,-2 0 0,3 0 15,-1 0-15,2 2 0,0-2 16,1 1-16,1-1 0,2 2 16,-2-2-16,1 0 0,-2 0 15,2 3-15,-1-2 0,4 1 16,-3-2-16,0 5 0,2-4 15,-2 1-15,0 0 16,3-1-16,-3 2 0,2 1 16,0-1-16,2-2 0,-2 0 15,2 4-15,1-3 0,19-2 16,0 0-16,-18 4 16,0 0-16,18-4 0,0 0 15,0 0-15,0 0 0,0 0 16,0 0-16,-15 6 0,-3-1 15,18-5-15,0 0 0,0 0 16,0 0-16,-11 7 16,-4 2-16,9 0 0,-2 0 15,3 5-15,-1-3 16,2 5-16,-3-2 0,4 6 31,-3-2-31,0 7 0,1 0 16,-1 5-16,-1-2 0,6 1 15,-3-2-15,2 3 0,0-3 16,0 0-16,0-1 0,2 0 16,-2-3-16,2-2 0,0 0 15,0-4-15,-2 1 0,2-4 16,0-1-16,0-1 0,-1-3 16,-1 4-16,0-4 0,-3 1 15,-1 0-15,1 1 0,-1-4 16</inkml:trace>
  <inkml:trace contextRef="#ctx0" brushRef="#br0" timeOffset="4500.8238">9570 12138 0,'0'0'0,"0"0"0,0 0 0,0 0 16,0 0-16,-8 6 15,0 3-15,-6 5 0,0-2 16,1 5-16,0 1 0,-1 4 16,3-3-16,1 5 15,0-3-15,3 5 16,-3-1-16,4 4 0,-2 1 0,4 2 15,1-1-15,1 3 16,-2-3-16,4 9 0,0-2 16,4 5-16,-2-1 15,3-1-15,1-1 0,2-7 16,-2 0-16,4-3 0,-3-1 16,-1-6-16,0 0 0,2-6 15,-1 1-15,2-2 16,0-1-16,0-4 0,0 2 15,-9-13-15,0 0 0,11 2 16,-4-2-16,-1-4 0,0-2 16</inkml:trace>
  <inkml:trace contextRef="#ctx0" brushRef="#br0" timeOffset="4857.042">9830 12153 0,'0'0'0,"0"0"16,0 0-16,0 0 15,0 0-15,0 0 0,0 0 16,0 16-16,-2 0 0,-2 20 15,-2-4-15,-3 15 16,-1-1-16,0 5 0,-1-2 16,2 3-16,0 2 0,5-3 15,-2 0-15,3-5 0,-2-4 16,3-5-16,-2-1 0,4-36 31,0 0-31,-2 31 0,0 1 16,2-32-16,0 0 0,0 0 15,0 0-15,-1 11 0,-1 0 16,0-11-16,0 0 0</inkml:trace>
  <inkml:trace contextRef="#ctx0" brushRef="#br0" timeOffset="5205.6914">9820 12262 0,'0'0'15,"8"11"-15,-1-4 0,4 7 16,-2 1-16,4 6 0,-4-1 16,4 5-16,0 1 15,0 3-15,0-2 0,0 3 16,1-3-16,-2 1 0,-1 0 15,2-4-15,-4 0 16,-1-2-16,-1-1 0,-7-21 16,0 0-16,7 23 0,-3-4 15,-4-19-15,0 0 0,-2 18 16,0-3-16,-7-5 16,2-1-16,-3-6 0,-2-3 15,1-3-15,-1 0 0,0-1 16,-1 0-1</inkml:trace>
  <inkml:trace contextRef="#ctx0" brushRef="#br0" timeOffset="5388.5471">9793 12661 0,'-4'-2'0,"24"7"0,-11-5 15,11 0 1,-3 0-16,5 0 0,-3 0 15,1 0-15,1-3 0,-4-2 16,1-1-16,-5-4 16,1 0-16,-4 3 0,-3-4 15</inkml:trace>
  <inkml:trace contextRef="#ctx0" brushRef="#br0" timeOffset="5783.0031">10014 12064 0,'0'0'0,"0"0"0,0 0 0,0 0 16,0 0-16,13 0 15,-4 0-15,15 2 0,-4 1 16,8 2-16,0 0 15,3 6-15,-1 1 0,5 8 16,-2-3-16,1 5 0,-3-3 16,-1 5-16,-3-2 0,-2 1 15,-1 1-15,-4 1 16,-3 1-16,-8-2 0,2-1 16,-7 3-16,-1-1 0,-3 7 15,-2-3-15,-3 6 0,-1-1 16,-8 8-16,1 2 15,-7 3-15,0-2 0,1-3 16,-1-3-16,5-6 16,-3 1-16,18-34 0,0 0 15,0 0-15,0 0 0,-14 22 16,-2 0-16</inkml:trace>
  <inkml:trace contextRef="#ctx0" brushRef="#br0" timeOffset="6960.1622">10348 14610 0,'0'0'0,"-8"4"0,0-2 15,-6 10-15,-1-2 0,2 3 16,2 1-16,2 2 16,-2 0-16,5 3 15,-1-1-15,1 3 0,0 1 16,2 2-16,-2 0 0,4 1 16,0 0-16,1 4 15,-1-5-15,2 3 0,0-3 0,2 2 16,-1-3-16,3 3 15,0-3-15,2 0 0,-2-3 16,2 1-16,0-2 0,1-1 16,1-2-16,-8-16 0,0 0 15,10 13-15,-2 1 16,-8-14-16,0 0 0,9 8 16,0-1-16,-2-10 15,-1 1-15,0-6 0,-3 0 16,1-2-16,-1 0 0</inkml:trace>
  <inkml:trace contextRef="#ctx0" brushRef="#br0" timeOffset="7327.1281">10473 14597 0,'0'0'0,"0"0"0,0 0 15,0 0-15,0 0 0,0 0 16,0 0-16,0 11 0,0-1 16,2 13-16,0-1 0,1 6 15,2-1-15,1 5 32,-2-3-32,3 3 0,1-1 15,0-4-15,-2 1 0,0-3 16,-3-1-16,3-1 15,-2-1-15,-4-22 0,0 0 16,5 22-16,-2-3 0,-3-19 16,0 0-16,0 0 15,0 0-15,0 0 0,0 0 16,2 14-16,0-2 0,-4-12 16,0 0-16,-1-8 0,-2 1 15,1-10-15,-2 0 0,1-5 16,-1 1-16</inkml:trace>
  <inkml:trace contextRef="#ctx0" brushRef="#br0" timeOffset="8004.4985">10520 14665 0,'-5'0'0,"25"-6"0,-9 2 16,5 0-16,-2-2 0,3 2 15,-1-1-15,1 1 16,1-2-16,-1 1 0,-1 2 16,-1 1-16,0 0 15,-4 4-15,-2-2 16,2 4-16,-4-3 0,-1 6 0,0-3 16,-5 5-16,2 0 15,-6 4-15,0 1 0,-1 3 16,-2 1-16,-1 4 0,-4-1 15,0 1-15,0-2 16,-2-2-16,2-1 0,2-4 16,-2 2-16,4-6 0,-3 1 15,4-2-15,-2-2 16,4-2-16,-2 0 0,3 0 16,-3-2-16,4 0 0,-3 0 15,3-2-15,1 0 16,1-2-16,-2 0 0,5-1 15,-1-3-15,5 3 0,-1-1 16,3-1-16,-1-2 0,4 1 16,-3 1-16,6 1 15,-2-2-15,3 2 0,-3 0 16,2 2-16,-1-1 0,0 3 16,1 0-16,-2 5 0,1-4 15,0 5-15,-2-3 0,-1 5 16,-1-1-16,-3 4 15,0-2-15,-3 5 0,-1-1 16,-4 3-16,-1 1 0,-2 1 31,-3 2-31,-2 6 0,-1-2 16,-2-1-16,1-1 0,-1-3 16,-2 1-16,1-3 15,-4 1-15,17-18 0,0 0 16,-15 14-16,-1-2 0,16-12 15,0 0-15,-15 7 0,-3-1 16,6-7-16,-2-2 0,5-5 16,-1 1-16,2-3 0,0 0 0</inkml:trace>
  <inkml:trace contextRef="#ctx0" brushRef="#br0" timeOffset="8516.6044">10887 14461 0,'0'0'0,"0"0"0,0 0 0,13 0 16,-1 0 0,13 3-16,1-2 0,0 3 15,0 0-15,-1 5 16,-2 2-16,-1 0 0,0 1 16,-4-1-16,0 2 0,2 0 15,-3 0-15,0 7 16,-2-6-16,2 6 0,-4 0 15,-1 3-15,-2 1 0,-3 1 16,1-1-16,-5 4 0,2-1 16,-3 2-1,-2-1-15,-2 1 0,-3-1 0,0-1 16,-1 1-16,0-2 16,-1-3-16,-2 0 0,2-1 15,-1-3-15,-1-1 0,9-18 16,0 0-16,0 0 0,0 0 15,0 0-15,0 0 0,-9 16 16,0 0-16,9-16 0,0 0 16,-8 10-16,-3-2 15,5-8-15,1-2 0,1 0 16,-2-2-16</inkml:trace>
  <inkml:trace contextRef="#ctx0" brushRef="#br0" timeOffset="10438.5019">9857 17079 0,'0'0'0,"0"0"16,0 0-16,0 0 0,0 0 15,0 0-15,0 0 0,0 0 16,0 0-16,0 0 15,0 0-15,-7 2 0,-1 0 16,-8 1-16,1-2 0,1 3 16,-1-2-16,2 2 0,2 0 15,0 0-15,-2-3 16,0 5-16,-1 0 0,3 5 16,0-4-16,1 5 15,-2-2-15,3 2 16,-2 1-16,2 6 0,0-1 15,-2 10-15,2-1 0,1 10 16,1-5-16,0 15 16,-1 0-16,7 8 0,-1-1 15,5-3-15,-1 0 0,4-10 16,1-1-16,-2-14 0,1 1 16,2-12-16,-3 1 0,4-4 15,-2-1-15,-7-11 16,0 0-16,10 10 0,-3 1 15,-7-11-15,0 0 0,11 7 16,-2-2 0,-9-5-16,0 0 0,11 7 0,0-4 15,-11-3-15,0 0 0,0 0 16,0 0-16,11 3 16,0-3-16,-3-4 0,0-2 15,-3 0-15,-1-2 0</inkml:trace>
  <inkml:trace contextRef="#ctx0" brushRef="#br0" timeOffset="11335.5813">10356 17219 0,'0'0'0,"0"0"0,0 0 16,0 0-16,0 0 0,0 0 16,0 0-16,0 0 0,0 0 15,-8 0-15,-2-2 16,-8-3-16,1 2 0,1-1 16,-1 0-16,2 2 0,0 0 15,1 0 1,-1 0-16,3 2 0,0-2 0,1 4 15,-1-2-15,0 4 16,0 0-16,0 6 0,0-1 16,2 6-16,0-2 0,3 5 15,-3 0-15,2 3 0,0 1 16,5 1-16,-3 1 0,4 4 16,-3-3-16,5 1 15,-2-1-15,4 1 0,0-3 31,3 3-31,-1-4 0,3 1 16,-1-1-16,3-5 0,0 1 0,2-3 16,-1 1-16,4-2 0,-2-2 15,2-2-15,0-1 16,-14-9-16,0 0 0,16 7 16,-3 0-16,-13-7 0,0 0 15,14 4-15,-1-2 16,-13-2-16,0 0 0,0 0 15,0 0-15,0 0 0,0 0 16,12 0-16,0 0 0,-12 0 16,0 0-16,0 0 0,0 0 15,0 0-15,0 0 0,9-2 16,-1 0-16,-8 2 16,0 0-16,0 0 15,0 0-15,4-4 0,1-1 16,-4 3-16,-1-4 0</inkml:trace>
  <inkml:trace contextRef="#ctx0" brushRef="#br0" timeOffset="11753.7838">10532 17338 0,'0'0'0,"0"0"16,0 0-16,0 0 0,0 0 0,0 0 15,0 0-15,9 2 16,1 0-16,8 0 0,0 0 16,-1 0-16,1 0 0,0 0 15,-3-2 1,2 0-16,-2 0 0,1 2 0,-3-2 16,1 0-16,-1 0 0,-1 2 15,-2 0-15,-1 2 16,-4 0-16,-3 0 0,0 0 15,-4-3-15,-2 2 16,-3-1-16,-2-1 0,1 2 16,0-3-16</inkml:trace>
  <inkml:trace contextRef="#ctx0" brushRef="#br0" timeOffset="11992.8943">10630 17461 0,'-6'-3'0,"30"7"15,-13-4-15,5 2 0,-2 0 16,2 0-16,-3 0 16,1 0-16,-3 0 0,1-1 15,0 2-15,2-1 0,0-1 16,-2 4-16,-1-4 15,1 4-15,-2-4 0,-3 2 0,2-3 16,-3 0-16,-3 0 0</inkml:trace>
  <inkml:trace contextRef="#ctx0" brushRef="#br0" timeOffset="12432.6381">11211 16991 0,'0'0'0,"0"0"16,0 0-16,0 0 15,0 0-15,0 0 0,0 0 32,-2 11-32,-2 2 0,-4 14 15,-3-1-15,2 5 0,-1-1 16,2 4-16,0 0 16,0 11-16,1 0 0,-2 8 15,2 0-15,3-4 0,0-1 16,2-7-16,-1-2 15,3-5-15,0-2 0,1-7 16,-1 0-16,2-5 0,-2-2 16,0-18-16,0 0 15,0 0-15,0 0 0,2 9 16,0-1-16,-2-12 16,0 0-16,0-7 0,-2-2 15,2 2-15,-2-2 0</inkml:trace>
  <inkml:trace contextRef="#ctx0" brushRef="#br0" timeOffset="12809.4072">11186 17101 0,'0'0'0,"0"0"16,0 0-16,0 0 15,0 0-15,0 0 0,0 0 16,0 0-16,0 0 0,0 0 15,0 0-15,13 11 16,-3-1 0,8 10-16,-3-3 0,5 7 0,-3-2 0,1 6 15,0-3-15,-1 4 16,1-1-16,0 5 0,2 0 16,1 1-16,-4 0 0,-1-3 15,-1-2-15,-2-1 16,-4-1-16,-1-5 0,-3-2 15,-5-20-15,0 0 0,6 21 16,1-1-16,-7-20 16,0 0-16,2 19 0,-2 0 15,0-19-15,0 0 0,-6 11 16,-1 1-16,-4-11 16,0-1-16,-2-5 0,2-1 15,-1-2-15,-2-2 0</inkml:trace>
  <inkml:trace contextRef="#ctx0" brushRef="#br0" timeOffset="13075.6853">11211 17478 0,'0'0'0,"0"0"15,0 0-15,0 0 0,0 0 16,0 0-16,0 0 0,0 0 15,0 0-15,9 0 16,1 0-16,9 0 0,1 0 16,0 0-16,-1 0 0,-1 0 15,-1-3-15,-1 2 16,-1-1-16,1 0 0,-3 0 16,1 2-16,-3-2 15,-3 2-15,-2-2 0,-2 0 16,0-2-16,-2 1 0,0-3 15</inkml:trace>
  <inkml:trace contextRef="#ctx0" brushRef="#br0" timeOffset="13564.6505">11774 17308 0,'0'0'0,"0"0"0,0 0 16,0 0-16,0 0 0,0 0 16,0 0-16,0 0 15,0 0-15,0 4 0,0-3 16,0 6-16,0 0 15,0-1-15,0-2 0,0-1 16,0 1-16,0-2 0,0 0 16,3 0-16,-1-2 15,4 2-15,-3-2 0,9 2 16,0-2-16,5 0 0,2 0 16,-2 0-16,1 0 15,0 0-15,-1 0 0,3 4 16,-3-1-16,-1 0 0,-1-1 15,-15-2-15,0 0 16,14 4-16,-2-2 0,-12-2 16,0 0-16,0 0 15,0 0-15,0 0 0,0 0 16,12 3-16,-3 0 0,-1-3 16,-1-3-16,-1-2 0,-2-3 15,-2 2-15,-2-2 0</inkml:trace>
  <inkml:trace contextRef="#ctx0" brushRef="#br0" timeOffset="13944.7527">12225 16943 0,'0'0'0,"0"0"15,0 0 1,0 0-16,0 0 0,0 0 16,0 0-16,0 15 0,0-4 15,2 17-15,0-3 16,0 9-16,0-3 0,0 11 16,0-2-16,1 3 15,-3 1-15,1-1 0,1-2 16,2-1-16,-2-1 0,0 0 15,0-1-15,0-1 16,-2-2-16,2-1 0,-2-3 0,2-2 16,0-1-16,-2-28 15,0 0-15,0 0 0,0 0 16,2 10-16,0-2 0,-2-16 16,-2-2-16,-2-14 0,0 1 15,2 3-15,-2-1 16</inkml:trace>
  <inkml:trace contextRef="#ctx0" brushRef="#br0" timeOffset="14821.3902">12253 17030 0,'0'0'0,"0"0"16,0 0-16,0 0 15,0 0-15,8-2 0,1-2 16,8-2-16,-1 0 0,1-1 16,1-1-16,-1 2 15,-1-2 1,1 4-16,-1-2 0,1 3 0,1 1 0,0 3 16,-2-1-16,-2 1 15,-2 2-15,-3 3 0,2 0 16,-6 2-16,1 0 0,-4 2 15,0-1-15,-2 3 16,-2 1-16,-2 1 0,0 0 31,-1 3-31,-2-5 0,-3 3 16,1-2-16,-3 3 0,-3-3 16,1 3-16,1-1 15,0-4-15,-1-1 0,2 2 16,-2-2-16,5-3 0,-3 1 15,4-2-15,0-2 16,3-3 0,-1 2-16,2-2 0,-1 2 0,2-1 0,-1-2 15,2 2-15,0-2 16,2 2-16,-2-2 0,4 0 16,0-2-16,4 2 0,-3-2 15,8 2-15,-4-2 16,5 2-16,-2-3 0,3 3 15,0 0-15,2 0 16,-1 0-16,3 3 0,-1-1 16,4 2-16,0-1 0,0 3 15,-3-1-15,1 0 0,-3 1 16,1 2-16,-1 0 16,-1 2-16,-3 0 0,-11-10 15,0 0-15,8 11 16,1-1-16,-4 4 0,1-2 15,-4 1-15,-2 2 0,0-3 16,-2 3-16,-4 1 0,1-1 16,-6 3-16,2 0 0,-6 2 15,2-4-15,-3 2 0,1 0 16,-1 0-16,-1-2 0,-1-1 16,-1-1-16,1 0 0,0-3 15,0 1-15,0-1 0,3-2 16,-3-1-16,18-8 15,0 0-15,-15 7 16,-3 2-16,18-9 0,0 0 0,0 0 16,0 0-16,-17 6 15,-1 0-15,18-6 0,0 0 16,-11 0-16,-4-3 0,12 0 16,-3-3-16,6-4 15,-2-2-15,2 2 0,0-2 16</inkml:trace>
  <inkml:trace contextRef="#ctx0" brushRef="#br0" timeOffset="15640.6041">12742 16804 0,'0'0'0,"0"0"15,0 0-15,0 0 0,0 0 16,0 0-16,0 0 16,9 2-16,1-1 0,8 4 15,0 0-15,0 0 0,0-2 16,1 8-16,-1-4 15,0 5-15,0 0 0,-2 2 16,-1-2-16,2 3 0,-2-1 16,3 1-16,-3 2 15,1-1-15,-1 1 0,-1 1 16,-1-1-16,2 6 0,-2-5 31,-2 5-31,1-4 0,-1 2 16,-1 1-16,0 0 15,-3 1-15,-1 1 0,0-3 16,-2 3-16,0-2 0,0 2 16,-2-3-16,0 2 15,-2-1-15,0-1 0,-2-1 0,0 2 16,0-3-16,-2 3 16,1-1-16,-2 2 0,-1-4 15,0 1-15,-1-3 16,-1 1-16,-2-1 0,2 1 15,-2 0-15,-1-1 0,2 0 16,0-2-16,-4 0 16,2 2-16,-3-4 0,2-1 15,-1 0-15,-1 1 0,-1-1 16,1 0-16,0 0 16,0-2-16,1 0 15,13-10-15,0 0 0,0 0 16,0 0-16,-14 9 0,1 1 15,13-10-15,0 0 0,-15 8 16,1-2-16,14-6 0,0 0 16,-9 0-16,-4 0 15,6-4-15,-1 0 0</inkml:trace>
  <inkml:trace contextRef="#ctx0" brushRef="#br0" timeOffset="89459.3709">11072 13241 0,'9'-11'0,"-44"46"16,19-21-16,3-5 0,-3 1 0</inkml:trace>
  <inkml:trace contextRef="#ctx0" brushRef="#br0" timeOffset="95448.3785">10879 11835 0,'-12'-12'0,"47"58"15,-22-28-15,-8 12 16,1 0-16,-2 9 0,-1 0 16,-3 24-16,0-2 0,-9 29 15,-3 1-15,-2-11 0,-2 1 16</inkml:trace>
  <inkml:trace contextRef="#ctx0" brushRef="#br0" timeOffset="127081.8836">17122 17636 0,'0'0'0,"0"0"0,0 0 0,0 0 15,0 0-15,0 0 16,0 0-16,0 0 0,0 0 15,0 0-15,0 0 0,0 0 16,0 0 0,0 0-16,0 0 0,0 0 0,0 0 15,0 0-15,0 0 0,0 0 16,0 0-16,0 0 16,0 0-16,0 0 0,0 0 15,0 0-15,0 0 0,0 0 16,0 0-16,0 0 15,0 0-15,0 0 0,0 0 16,0 0-16,0 0 0,0 0 16,0 0-16,0 0 15,0 0-15,0 0 0,0 0 16,0 0 0,0 0-16,0 0 0,0 0 0,0 0 0,0 0 15,0 0-15,0 0 16,0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3:11:38.66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5221 16618 0,'0'0'0,"0"0"0,0 0 0,0 0 16,0 0-16,0 0 16,0 0-1,0 0-15,0 0 0,0 0 0,0 0 0,0 0 16,0 0-16,-8 4 15,-2-2-15,-7 5 0,-3-1 16,2 0-16,0-2 16,-2 1-16,-2 2 0,3-1 15,-3-2-15,2 0 0,-1 0 16,-3 2-16,0-2 16,-3 2-16,0-1 0,-1 1 15,0 0-15,-2-3 0,-2 2 16,-2-1-16,-1-1 15,-7 3-15,-4-1 0,-3-1 16,-2-3-16,5 1 0,-3-2 16,4 4-1,-3-2-15,2 1 0,-4 0 0,3-1 16,0 0-16,-1 2 16,0-2-16,0 2 0,-2-3 15,1 2-15,-1-1 0,0 0 16,0 0-16,-7 0 15,5-2-15,-8 2 0,0 0 16,5 0-16,-3-2 0,1 0 16,-1 0-16,6 0 15,-6-2-15,3 0 0,-1-2 16,2 2-16,-1-2 0,2 1 16,0 2-16,1 1 15,2-2-15,2 2 0,-2 0 16,6 0-16,2 0 15,4 0-15,-3 0 0,7 0 16,2 0-16,5 2 0,-2-1 16,9 2-16,-2-1 0,4 0 15,1-2-15,17 0 16,0 0-16,-20 2 0,1-2 16,19 0-16,0 0 0,-23 0 15,0 0-15,-1-2 16,0-2-16,4-6 0,-2-1 15,11 2-15,-4-3 0</inkml:trace>
  <inkml:trace contextRef="#ctx0" brushRef="#br0" timeOffset="8558.7591">16522 12237 0,'0'0'0,"0"0"31,0 0-31,0 0 0,0 0 16,-9 10-16,1 0 0,-2 8 15,-2-2-15,4 3 16,-1-1-16,3 5 0,-2-1 16,4 3-16,0-1 15,2 2-15,-1-2 0,3-2 16,0 2-16,1-2 16,1-1-16,2 1 0,-2-2 0,4 0 15,0-3-15,0 1 0,-2-3 16,3-1-16,1 0 15,2-3-15,-2 0 0,-8-11 16,0 0-16,10 7 0,-1 2 16,2-2-16,0-1 15,2-3-15,-2 0 0,0-6 16,2 0-16,-2-3 0,0 1 16</inkml:trace>
  <inkml:trace contextRef="#ctx0" brushRef="#br0" timeOffset="8922.4257">16930 12090 0,'0'0'0,"0"0"15,0 0-15,0 0 16,0 0-16,0 9 0,-2 0 16,-1 15-16,-1-3 0,-1 8 15,1 0-15,1 7 16,-1 0-16,0 9 0,0-2 16,2 2-16,-1-1 0,1-7 15,-1 1-15,3-8 0,0-1 16,0-29-16,0 0 0,0 24 15,-2-2-15,2-22 16,0 0-16,0 0 0,0 0 16,0 14-16,0-3 0,0-8 15,0-3-15</inkml:trace>
  <inkml:trace contextRef="#ctx0" brushRef="#br0" timeOffset="9454.1896">16939 12129 0,'0'0'0,"0"0"0,0 0 15,0 0-15,0 0 0,0 0 16,0 0-16,9 14 0,0-2 16,4 12-16,1-4 0,1 7 15,0-4-15,0 6 16,1-3-16,-1 0 0,1-1 15,-1 0-15,1 0 16,-3-2-16,-1-1 0,-12-22 16,0 0-16,10 19 0,1 2 15,-11-21-15,0 0 16,0 0 0,0 0-16,3 17 0,1-2 15,-8-5-15,1-2 0,-6-8 16,2 0-16,-4-4 15,2-2-15,-6 0 0,2-2 16,2 2-16,-3-1 0,0 1 16,-2-1-16,-1-3 0,-3 3 15,7 6-15,-1-4 0,8 5 16,-1 0-16,7 0 0,0 0 16,0 0-16,0 0 0,0 0 15,0 0-15,-2 2 16,-2-2-16,6 3 0,-2-3 15,0 0-15,0 0 0,6 1 16,-1-1-16,9 0 16,-2 0-16,3 0 15,-1-1-15,1-4 0,0 0 16,-4 0-16,-2-2 0,2-1 16,-4-1-16</inkml:trace>
  <inkml:trace contextRef="#ctx0" brushRef="#br0" timeOffset="9847.3622">17144 11978 0,'0'0'0,"0"0"15,0 0-15,0 0 16,0 0-16,10 2 0,0 0 15,14 4-15,-3-2 0,7 8 16,-3-2-16,5 2 16,-4 3-16,0-1 0,0 0 15,0 2-15,-3-2 0,0 6 32,1-1-32,-5 2 0,1-1 15,-5 3-15,-1 1 0,-6 3 16,0-1-16,-4 4 0,-1-2 0,-3 2 15,0-3-15,-3 1 0,-3 0 16,0-3-16,-2-2 0,8-23 16,0 0-16,0 0 15,0 0-15,-6 22 0,0-2 16,6-20-16,0 0 0,0 0 16,0 0-16,-2 15 0,1 1 15</inkml:trace>
  <inkml:trace contextRef="#ctx0" brushRef="#br0" timeOffset="11352.5713">15795 15413 0,'0'0'0,"0"0"0,0 0 15,0 0-15,0 0 31,-7 5-31,-4-4 0,-6 12 0,-1-4 16,7 5-16,-3-3 0,6 4 16,1-2-16,1 0 15,-1 2-15,2-1 0,-1-1 16,2 4-16,1 1 0,1 5 16,-2 0-16,6 1 0,-2-1 15,4 0-15,-1 1 0,3-1 16,0 2-16,2-4 15,0-2-15,-1 1 0,1-1 16,-8-19-16,0 0 0,12 18 16,-2-3-16,-10-15 15,0 0-15,14 15 0,-3-2 16,-11-13 0,0 0-16,13 6 0,2 0 15,-6-10-15,2-1 0,-6-4 16,1 2-16</inkml:trace>
  <inkml:trace contextRef="#ctx0" brushRef="#br0" timeOffset="12449.5128">15937 15466 0,'0'0'0,"0"0"15,0 0-15,0 0 16,0 0-16,0 0 0,0 0 16,0 0-16,0 0 0,4 15 15,-2-3-15,9 11 16,-1-2-16,2 1 0,-2 0 16,0-1-16,-2-1 0,1-1 15,-1 1-15,0 0 16,0-1-16,-1 1 0,-1-1 15,-6-19-15,0 0 0,8 20 16,-2 0-16,-6-20 16,0 0-16,0 0 0,0 0 15,4 14-15,0-1 0,-4-10 16,-2-1-16,0-7 0,-2-1 16,0-6-16,-1 1 0,0-3 15,-1-2-15,1 1 16,-3-3-16,1-3 0,0-2 15,1 4-15,0 0 0,5 3 16,-3-1-16,2 2 0,0 1 16,-1 7-16,1-1 0,2 2 15,0-2-15,0 3 0,-2-1 16,2 1-16,0-1 16,2 3-16,-2-3 0,5 2 15,-1 0-15,3 1 0,-1-3 31,2-1-31,0-1 0,3 2 16,1 0-16,0 1 16,-1-2-16,5 2 0,-5 2 0,2-2 15,-1 1-15,0 1 16,0 2-16,-12 1 0,0 0 16,11 4-16,-1-2 0,0 5 15,-2-2-15,-4 5 16,-1-2-16,-1 4 0,-2 0 0,-2 1 15,1 0-15,-3 4 16,-2-4-16,2-1 0,0-1 16,0 0-16,0-1 0,0-3 15,-1 0-15,1-1 16,-2 0-16,1-2 0,2 1 16,-1-1-1,0-2-15,2 0 0,-2-2 0,4 0 16,-2 0-16,2 0 0,0 0 15,2-2-15,0 0 0,2 0 16,-2 0-16,2 0 16,-1-1-16,4 3 0,-1-1 15,1-2-15,-1 2 0,3-1 32,2-1-32,0 3 0,1-1 15,2 1-15,-3 0 0,-11 0 16,0 0-16,14 1 0,-1 2 15,-13-3-15,0 0 0,17 6 16,-4-2-16,-13-4 16,0 0-16,11 8 0,-1-1 15,-10-7-15,0 0 16,3 13-16,1-4 0,-4-9 16,0 0-16,-2 12 0,0 0 15,-1 0-15,-3-3 16,6-9-16,0 0 0,-9 10 15,1 0-15,-3 0 0,-2-3 16,13-7-16,0 0 16,-11 9-16,-2-4 0,-3 1 15,0-1-15,16-5 0,0 0 0,-16 0 16,1 0-16,1-2 16,1-1-16</inkml:trace>
  <inkml:trace contextRef="#ctx0" brushRef="#br0" timeOffset="12925.5797">16329 15207 0,'0'0'0,"0"0"0,0 0 0,0 0 16,0 0-16,0 0 0,0 0 16,0 0-16,0 0 15,14 4-15,-1-2 0,13 4 16,-1-2-16,1 2 16,-1-2-16,0 4 0,-1-2 15,-2 3-15,0 0 0,-3-2 16,1 1-16,-1 0 15,1-1-15,-2 6 0,-3-1 16,-1 1-16,-1 1 0,-2 5 16,0-1-16,-4 6 15,-1-3-15,-3 5 0,-1-3 0,-2 3 16,0 0-16,-2-2 16,-1-2-16,1-2 0,-2 0 15,4-20-15,0 0 0,0 0 16,0 0-16,0 0 0,0 0 15,-3 16-15,-3-3 16,2-4-16,-1-4 0,2-5 16,-1 0-16,2-5 0,0-4 15,2 0-15,0-1 16</inkml:trace>
  <inkml:trace contextRef="#ctx0" brushRef="#br0" timeOffset="14318.0446">18989 16049 0,'0'0'0,"0"0"0,0 0 16,0 0-1,0 0-15,0 0 0,0 0 16,0 0-16,0 0 0,0 0 16,0 0-16,0 0 0,0 0 15,0 0-15,0 0 16,-10 0-16,-2 0 0,-7 0 15,-2 0-15,3 1 0,1 1 16,1 2-16,-2 0 0,4 4 16,-3-1-16,2 5 15,-1-2-15,3 2 0,0-1 16,-1 7-16,-2-2 0,2 6 16,1-1-16,1 5 15,-1 0-15,1 3 0,0-2 16,4 6-16,-1-1 0,-1 10 15,3-3-15,5 2 16,-2 0-16,4-4 0,0 0 16,6-4-16,-2-4 0,2-8 15,-1 1-15,3-4 16,-1-3-16,3-1 0,-2 0 16,-8-14-16,0 0 0,10 10 15,-1 0-15,-9-10 16,0 0-16,10 7 0,0-1 15,-10-6-15,0 0 0,0 0 16,0 0-16,11 5 0,0-2 31,0 0-31,-2-3 0,0-5 16,-2 0-16,-1 0 0,0-1 16</inkml:trace>
  <inkml:trace contextRef="#ctx0" brushRef="#br0" timeOffset="15104.7923">19389 16176 0,'8'0'0,"-41"-4"0,15 1 0,5 2 16,-4-1-16,4 2 15,-1-3-15,0 6 0,1-3 16,-2 2-16,2-1 0,1 4 16,-1-1-16,0 4 15,2-1-15,0 5 16,-2 0-16,6 2 0,-3-1 16,5 3-16,-4-1 0,3 5 15,1-2-15,1 2 0,-2-1 16,4 1-16,-2-1 0,4 2 15,0-2-15,2 1 0,0-1 16,4 1-16,-2-3 0,3 1 16,1-2-16,2-2 15,0-1-15,1-1 0,0 0 0,0-4 16,-2-2-16,4 0 16,-2 0-16,3-2 0,-1-1 15,4-1-15,-4 1 0,-13-3 16,0 0-16,17 0 0,-2-3 15,-15 3-15,0 0 0,18-3 32,-3-2-32,3-2 0,-1-1 15,-17 8-15,0 0 0,14-10 16,-1 0-16,-13 10 16,0 0-16,13-12 0,-4-1 15,-1 1-15,-3-2 0,-1 6 16,-2-2-16</inkml:trace>
  <inkml:trace contextRef="#ctx0" brushRef="#br0" timeOffset="15465.0836">19570 16286 0,'0'0'16,"0"0"-16,0 0 0,0 0 16,0 0-1,0 0-15,0 0 0,0 0 16,0 0-16,11 0 0,1 0 15,9 0-15,1-2 16,-1-2-16,-1-1 0,0 2 16,-1-1-16,-1 0 15,-2 0-15,-2 0 0,-3 0 16,0 2-16,-4 1 0,-3-2 16,-2 1-16,-4 4 0,-2-2 15,2 3-15,-2-3 0</inkml:trace>
  <inkml:trace contextRef="#ctx0" brushRef="#br0" timeOffset="15724.629">19632 16402 0,'0'0'0,"0"0"16,0 0-16,0 0 0,0 0 15,0 0-15,0 0 16,0 0-16,0 0 0,0 0 15,0 0 1,0 0-16,0 0 0,12 0 0,-1 0 16,11 0-16,-2 0 0,-1 0 15,-1 0-15,2 0 16,-3 0-16,1 0 0,-3 0 16,-2 0-16,-4-1 0,-3-3 15,-2 2-15</inkml:trace>
  <inkml:trace contextRef="#ctx0" brushRef="#br0" timeOffset="16139.0278">20051 15924 0,'0'0'0,"0"0"0,0 0 0,0 0 16,0 0-16,0 0 0,0 0 0,0 14 0,0-1 16,0 13-16,0 1 0,0 1 15,0 0-15,0 1 16,0-1-16,2 4 15,0-3-15,0 2 0,0 0 16,1-1-16,-1-1 0,-1-1 16,1 0-16,-2-28 0,0 0 15,6 27-15,-2-2 16,-4-25-16,0 0 0,0 0 16,0 0-16,0 0 0,0 0 15,4 24-15,-1-3 16,1-11-1,-2 0-15,-4-14 0,0 1 16,0-3-16,-1-2 0</inkml:trace>
  <inkml:trace contextRef="#ctx0" brushRef="#br0" timeOffset="16540.2807">20073 16011 0,'0'0'0,"0"0"0,0 0 16,0 0-16,0 0 16,0 0-16,0 0 0,0 0 15,0 0-15,0 0 0,0 0 16,11 11-16,2-5 16,6 10-16,1-3 0,2 8 15,-3-2-15,3 3 0,-2-1 16,-1 2-16,0 0 15,-2 0-15,1 1 0,-2 0 16,0 0-16,-3 0 0,2-2 16,-15-22-16,0 0 0,9 23 15,2-1-15,-11-22 0,0 0 16,0 0-16,0 0 0,6 22 16,-1-2-16,-5-5 15,-2-1 16,-1-8-31,-3-3 0,-3-4 0,2-1 0,-3-4 16,-3 0-16,0-4 0,-1 1 16,0-2-16,-1-1 0</inkml:trace>
  <inkml:trace contextRef="#ctx0" brushRef="#br0" timeOffset="16789.9824">20062 16293 0,'0'0'0,"0"0"16,0 0-16,0 0 0,0 0 0,0 0 15,0 0-15,9 0 0,1 0 16,8 0-16,-1-2 0,3 1 16,0-1-16,-3 0 15,1 0-15,-1-1 16,-1 2-16,1-4 0,-1 0 0,-2-1 31,-2-1-31,-3 2 0,-1-3 16,0 2-16,-2-1 0,-2 3 15,-2-1-15</inkml:trace>
  <inkml:trace contextRef="#ctx0" brushRef="#br0" timeOffset="17140.3278">20424 16143 0,'0'0'0,"0"0"16,0 0-16,0 0 0,0 0 0,0 0 0,0 0 16,0 0-16,0 0 15,0 0-15,0 0 0,4 1 16,-1 1-16,6 1 0,-2-2 15,5 1-15,0 0 16,1 0-16,2-2 0,-2 0 16,-1 0-16,1 0 0,1-2 15,1 0-15,-4-1 16,3-2-16,-2 1 0,-1 1 31,1-1-31,-2-4 16,-3 0-16,-2 0 0,-3 0 15,-2 0-15,0-1 0,0 0 16,-2 0-16,-1 0 0,1 1 16</inkml:trace>
  <inkml:trace contextRef="#ctx0" brushRef="#br0" timeOffset="17422.9201">20526 15915 0,'0'0'0,"0"0"15,0 0-15,0 0 0,0 0 16,0 0-16,0 0 0,0 0 16,0 0-16,2 9 15,0-1-15,2 12 0,-1 0 16,5 3-16,-1-1 0,7 4 16,-5-3-16,2 4 15,-4 0-15,3 5 0,-1-3 16,1 3-16,-2-2 0,1 2 15,0-2-15,0 6 16,-1-3-16,-8-33 0,0 0 16,0 0-16,0 0 15,8 27-15,0-3 0</inkml:trace>
  <inkml:trace contextRef="#ctx0" brushRef="#br0" timeOffset="17770.6457">20820 15909 0,'0'0'16,"0"0"-16,0 0 0,0 0 15,0 0-15,0 0 0,0 0 16,4 14-16,-2-3 0,6 18 16,-2 1-16,3 5 15,-1 0-15,4 11 0,-2-3 16,1 7-16,1 0 0,-2-1 16,-1-1-16,2-6 15,-2 0-15,1-7 0,-2-1 16,-8-34-16,0 0 15,0 0-15,0 0 0,2 20 16,0-1-16,-2-11 0,-2-2 16</inkml:trace>
  <inkml:trace contextRef="#ctx0" brushRef="#br0" timeOffset="18618.6119">20818 15938 0,'0'0'0,"0"0"16,0 0-16,0 0 16,0 0-16,0 0 0,0 0 15,0 0-15,0 0 0,13-2 31,-2-2-31,11-2 16,-3 0-16,0 3 0,-2-3 16,3 1-16,-2 3 0,-3-1 15,2 1-15,-1 2 0,-2-2 16,-3 4-16,0 0 0,-2 6 16,-1-2-16,-5 5 15,-1-1-15,-4 5 0,-1-3 16,-1 5-16,-2-4 0,-1 0 15,2 0-15,-1-4 16,0 1-16,1 1 0,-2-3 16,1 1-16,1-2 0,-1-1 15,0 1-15,3-2 0,-5-1 16,2 0-16,1-1 16,1 0-16,0-1 0,2 0 15,-3 0-15,4-2 0,-1 0 16,2 0-16,-2-2 15,4 2-15,-2-2 0,3 2 16,0-2-16,3-1 16,-2 2-16,3-1 0,-1-2 15,5 4-15,-3-2 0,1 0 16,2 0-16,0 2 16,-1 0-16,-10 0 0,0 0 15,14 2-15,-1-2 0,3 4 16,-3-2-16,3 3 15,-2 0-15,-1 5 0,-1-2 16,-12-8-16,0 0 0,10 12 16,-1 0-16,0 2 15,-4 1-15,1 0 0,-1 1 16,-3 0-16,0-1 0,-2 1 16,0-2-16,-2 2 0,-3-1 15,1 1-15,-2-2 0,1-1 31,-4-1-31,2 2 0,-1-2 16,8-12-16,0 0 0,-11 12 16,-2-2-16,13-10 15,0 0-15,-15 10 0,-1-1 16,-4 2-16,0 2 0,2-4 16,1 0-16,17-9 15,0 0-15,-18 7 0,-2-1 16,0-4-16,0 0 0,5-4 15,-1 0-15,6 0 0,-2-2 16</inkml:trace>
  <inkml:trace contextRef="#ctx0" brushRef="#br0" timeOffset="19158.9314">21118 15687 0,'0'0'0,"0"0"0,0 0 15,13 3-15,1 0 0,14 6 16,-3 1-16,-3 4 16,0-2-16,-3 1 0,1-1 15,0 2-15,-2 0 0,4 4 16,-2-2-16,-1 0 16,1 2-16,1 4 0,-4-2 0,-1 2 15,-3-1-15,-1 3 0,0-1 16,-3 3-16,2 0 15,-6 3-15,-1 0 0,0 3 16,-2-3-16,-4 0 0,0 2 31,-4-1-31,1-1 0,-6 3 16,2-1-16,-6 7 0,0-1 16,-3 0-16,-1 1 15,1-7-15,-1 0 0,19-31 16,0 0-16,-18 24 0,0 0 15,4-10-15,-2-1 0,3-4 0,-2-4 16,3-3-16,-2 0 0,6-2 16,-2-2-16</inkml:trace>
  <inkml:trace contextRef="#ctx0" brushRef="#br0" timeOffset="20962.2824">5653 15915 0,'0'0'0,"0"0"16,0 0-16,0 0 15,0 0-15,0 0 0,0 0 16,0 0-16,0 0 0,0 0 31,0 0-31,0 0 0,0 0 16,0 0-16,0 0 0,0 0 15,0 0 1,0 0-16,0 0 0,0 0 0,0 0 16,0 0-16,0 0 0,-9 3 15,0-1-15,-8 8 16,-1-2-16,1 2 0,2-1 15,1 2-15,1-2 0,2 2 16,-4 0-16,2 5 0,-1-3 16,5 3-16,-2 0 0,0 3 15,-2-1-15,4 2 0,-3 0 16,2 3-16,1 1 16,0-1-16,2 1 0,3 2 15,-1 1-15,2-2 16,0 0-16,5 3 0,-2 0 15,4 0-15,-3-2 0,5 2 16,-2-2-16,3-1 0,2 1 16,0-1-16,-1-1 15,4 0-15,-3-1 0,4-1 16,-2-2-16,0-1 0,-2-1 16,3-1-16,0-1 15,-12-16-15,0 0 0,11 16 16,-1-2-16,-10-14 0,0 0 15,0 0-15,0 0 16,0 0-16,0 0 0,14 11 16,-2 2-16,-12-13 0,0 0 15,9 6-15,1-3 0,-3-6 32,0-2-32,-3-1 0,0 0 0</inkml:trace>
  <inkml:trace contextRef="#ctx0" brushRef="#br0" timeOffset="21506.8524">5837 16097 0,'0'0'0,"0"0"15,0 0-15,0 0 0,0 0 16,0 0-16,0 0 0,0 0 15,0 0-15,0 0 16,0 0-16,2 12 0,0-1 16,2 13-16,-1 0 15,1 3-15,0 0 0,0 0 16,0-1-16,0 4 0,0-1 16,3 4-16,-2-5 15,3 0-15,-2 0 0,0-3 16,0 1-16,1-1 0,-1 2 15,1-3-15,-4 2 0,1-3 16,0-1-16,2-2 16,-3-1-16,-3-19 0,0 0 15,0 0-15,0 0 0,0 0 16,0 0-16,4 18 16,-1-2-16,-3-16 0,0 0 15,0 3 1,-3 0-16,1-13 0,-1-1 15,-1-2-15,0-2 16,0 1-16,0 1 0</inkml:trace>
  <inkml:trace contextRef="#ctx0" brushRef="#br0" timeOffset="22030.9774">5892 16127 0,'0'0'0,"0"0"0,0 0 16,0 0-16,0 0 0,0 0 16,0 0-16,0 0 0,0 0 15,0 0-15,0 0 16,12 0-16,-1-2 0,11-1 16,0 1-16,-1 1 15,1-1-15,1 0 0,-2 0 16,1 0-16,-1-2 0,2 2 15,-4-1-15,1 3 0,-1 0 16,1 5-16,0-3 0,-2 6 16,0-3-16,0 7 0,-2-2 15,-5 3-15,-1 2 0,-1 0 16,-2-1-16,-3 4 16,1 0-16,-5 2 0,0 3 15,-3 2-15,-1-1 0,-1 3 16,-1-1-16,-4 4 15,-1-4-15,2 4 0,-3 0 16,2-3-16,-1 2 0,-2-5 16,2 0-16,11-24 0,0 0 15,-10 20-15,-2-1 0,12-19 32,0 0-32,0 0 0,0 0 15,0 0-15,0 0 0,-11 14 16,-1 0-16,12-14 15,0 0-15,-12 6 0,1 0 16,3-8-16,-2 0 0,4 0 16,1-3-16</inkml:trace>
  <inkml:trace contextRef="#ctx0" brushRef="#br0" timeOffset="22687.9843">6339 15661 0,'0'0'0,"0"0"16,0 0-16,0 0 15,0 0-15,11 4 0,0-3 16,12 6-16,-2-3 16,3 2-16,-2-2 0,0 3 15,2 1-15,-1 2 0,-1-2 16,-2 2-16,0-1 15,-1 3-15,1-2 0,2 2 16,-3-1-16,2 4 16,1-2-16,0 3 0,-2 0 15,0 2-15,-1-3 0,-2 5 16,0-2-16,-2 1 0,1 1 31,-3 3-31,0-1 0,-2 1 16,-2 1-16,-3 3 0,-1-1 15,-2 2-15,-1-1 0,-2 5 16,-2-3-16,-1 2 16,2-2-16,-3 1 0,-2-1 0,0-1 15,1 0-15,-4 0 0,0-3 16,1-1-16,-1-3 0,0-2 16,0 1-16,9-20 15,0 0-15,-12 20 0,0-2 16,12-18-16,0 0 0,-11 15 15,-1-1-15,12-14 16,0 0-16,-12 12 0,1-3 16,5-6-16,-2-2 0,6-5 15,0 1-15,2-2 16,-2 0-16</inkml:trace>
  <inkml:trace contextRef="#ctx0" brushRef="#br0" timeOffset="24497.7999">11870 17291 0,'-5'-10'0,"21"46"0,-8-20 0,4 1 15,-3-1 1,3 2-16,-2 0 0,0 3 15,-1-2-15,3 7 0,0-2 16,1 3-16,-1-1 16,0 3-16,0-1 0,-1 3 15,2-2-15,1 9 16,-3-1-16,3 0 0,0-2 16,-1-3-16,-1 0 0,-3-5 15,1 1-15,-2-8 16,0-3-16,0 1 0,-3-2 15,2-1-15,-1 1 0,-6-16 16,0 0-16,5 16 0,1-1 16,-6-15-16,0 0 0,0 0 15,0 0-15,0 0 16,0 0-16,4 15 0,-1-4 16,-3-11-16,0 0 0,3 6 15,-1-2-15,-4-8 16,-1-2-16,0-4 0,-1-2 15,0-1-15,-2-1 0</inkml:trace>
  <inkml:trace contextRef="#ctx0" brushRef="#br0" timeOffset="25409.3403">12008 17397 0,'0'0'0,"0"0"0,0 0 16,0 0 0,0 0-16,-2-6 0,-2-1 0,0-7 15,1 0-15,1 4 0,-3 1 16,3 3-16,0 0 0,0 4 16,0-2-16,2 2 15,0-2-15,0 4 0,-2-1 16,2 1-16,0-3 0,0 3 15,0-1-15,0 1 16,0-3-16,2 3 0,-2-3 16,4 3-16,0-1 0,4-1 15,-2-2-15,5 2 16,0-1-16,2 0 0,-1 0 16,3-1-16,-4-2 0,3 2 15,-1-3-15,4 3 16,-2-1-16,4-1 0,-2 0 15,7 0-15,-2-1 0,2 1 16,-3 0-16,3 1 0,0-1 16,-1 5-16,-2-3 0,3 4 31,-3-2-31,2 4 0,-1-2 0,1 4 0,0-3 16,-2 4-16,1-1 0,0 1 31,-4 2-31,2 2 15,-2-1-15,1 4 0,-1-2 16,-3 4-16,1-3 0,-1 7 16,-3-2-16,-3 1 15,1 2-15,0 1 0,-2 1 16,-3 2-16,1-1 0,-4 3 16,0 1-16,-2 1 0,0-1 15,-4 1-15,0 1 16,-1-1-16,-1 1 0,-3-1 15,2-2-15,-3-1 0,1 0 16,-3-2-16,-1-3 0,1-1 16,1-1-16,-1-1 15,-2-2-15,1-1 0,-1-1 16,-1 0 0,-1-1-16,-1 0 0,-1-1 0,-1-1 0,-1 1 15,-2 0-15,-1-2 16,3 4-16,-2-2 0,0 1 15,1-1-15,21-10 0,0 0 16,-22 10-16,1-1 16,21-9-16,0 0 0,0 0 15,0 0-15,0 0 0,0 0 16,-17 8-16,-3-2 16,20-6-16,0 0 0,0 0 15,0 0-15,0 0 0,0 0 16,-11 5-16,-4-1 0,15-4 15,0 0-15,-4 1 32,0 1-32,4-2 0,0 0 0,0 0 0,0 0 0</inkml:trace>
  <inkml:trace contextRef="#ctx0" brushRef="#br0" timeOffset="26026.8849">13060 17423 0,'0'0'0,"0"0"16,0 0-16,0 0 31,0 0-31,0 0 0,0 0 16,0 0-16,0 0 0,0 0 15,0 0-15,0 0 16,0 0-16,15 2 0,-2 0 16,13 0-16,0 0 0,-1 0 15,-2 0-15,5 0 16,-3-1-16,4 3 0,-1-2 15,2 1-15,-2-1 0,1 2 16,-2-2-16,-2 4 16,0-3-16,-3 5 0,-2-2 15,-3 2-15,0-2 0,-17-6 16,0 0-16,13 7 16,0 2-16,-13-9 0,0 0 15,3 9-15,1 1 0,-6-2 16,0 0-16,-4 0 15,0-3-15,-2 1 0,-1 0 16,-4 0-16,0 0 0,-2 0 16,0-2-16,4 0 0,-3-2 15</inkml:trace>
  <inkml:trace contextRef="#ctx0" brushRef="#br0" timeOffset="26393.6863">13226 17659 0,'0'0'0,"0"0"0,0 0 0,0 0 15,0 0-15,0 0 0,0 0 16,0 0-16,0 0 0,0 0 16,0 0-16,9 2 15,1-1-15,10 2 0,-1-2 16,0 1-16,2 0 0,0 0 15,-1-2-15,2 0 16,-2 0-16,2 2 0,0-2 16,2 0-16,-4-2 0,2 0 15,-1-2-15,-21 4 16,0 0-16,21 0 0,1-1 0,-22 1 16,0 0-16,0 0 0,0 0 15,21 0-15,0 0 16,-21 0-16,0 0 0,0 0 15,0 0-15,14-3 16,0 2-16,-8-4 0,0 0 16</inkml:trace>
  <inkml:trace contextRef="#ctx0" brushRef="#br0" timeOffset="27686.9249">14527 17250 0,'0'0'0,"0"0"0,0 0 16,0 0-16,0 0 0,0 0 15,0 0-15,0 0 16,0 0-16,0 0 0,0 0 15,0 0-15,0 0 16,0 0-16,0 0 0,0 0 16,0 0-16,0 0 0,0 0 15,0 0-15,0 0 0,0 0 16,0 0-16,0 0 16,0 0-16,-7 0 0,-4-2 15,-4-2-15,-3 0 0,5 0 16,-3 1-16,3-1 15,-3-1-15,2 1 0,0 1 16,2-2-16,-1 2 16,0-1-16,2-2 0,0 4 15,2-2-15,2 2 16,-3 1-16,3 1 0,0-3 16,7 3-16,0 0 0,-10 3 31,0-3-31,10 0 0,0 0 15,-11 1-15,-1-1 0,12 0 16,0 0-16,-14 4 16,-1-2-16,15-2 0,0 0 15,-14 5-15,-1 2 0,-1 3 16,0-2-16,-2 3 0,1 1 16,0 4-16,2-2 0,1 1 15,-1 2-15,3 0 16,-2 0-16,2 1 0,1-1 15,1 6-15,0-4 16,4 2-16,-1 1 0,3 2 16,-2-3-16,4 1 0,1 0 15,1 1-15,0 1 0,1 0 16,-1-3-16,6 2 16,-2-1-16,2-1 0,-1 2 15,4-3-15,-2 3 0,5-2 16,-2-1-16,3 1 15,-1-1-15,4-1 0,-3 1 16,3 0-16,-1-3 0,3 1 16,-3 0-16,3-4 15,-1 0-15,2-1 16,-1-1-16,-1 0 0,1-1 0,1-1 16,1 0-16,0-2 0,-1-2 15,0-2-15,1 0 0,0-2 16,0-2-16,0 0 15,-1-2-15,1-1 0,0 0 16,-3-3-16,1-3 0,0 2 16,0-1-16,-1 1 15,1-3-15,1 0 0,-3-2 16,0 2-16,-3-1 0,0 1 16,1-2-16,-14 12 15,0 0-15,12-12 16,0 0-16,-12 12 0,0 0 15,0 0-15,0 0 0,0 0 16,0 0-16,9-12 0,-1-1 16,-2 1-16,-2-2 0,0 2 15,-2 0-15,-2 3 16,-2-3-16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2-02-28T03:13:47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4653 6203 0,'0'0'0,"0"0"0,0 0 16,-2-8-16,-2 1 16,-3-8-16,-4 0 0,-2 5 15,0 0-15,0-1 0,2 2 16,0 0-16,-1 0 15,3 6-15,-3-3 0,2 3 16,-1-1-16,-1 4 16,0-1-16,1 2 0,-3-1 15,2 6-15,0-3 0,3 4 16,-3 0-16,4 4 16,-2-4-16,3 3 0,-2 0 0,9-10 15,0 0 1,-5 15-16,0-2 0,3 6 0,-2-1 15,6 1-15,-2 1 0,6-3 16,-3 1-16,9 0 16,-4-2-16,3 0 0,2-3 15,1 3-15,0-3 0,5 2 16,-1-4-16,2 3 16,-1-3-16,-1 1 0,-1-1 15,-1 2-15,-1-2 0,0 4 16,-1-4-16,-14-11 15,0 0-15,12 15 0,-3 2 16,-3 0-16,-2-1 0,-4 0 31,-2 0-31,-4-2 0,1 1 0,-5-2 16,1 1-16,-6 3 16,-2-4-16,2-2 0,-3-1 15,1-2-15,-1-2 0,0-2 16,1-2-16,1-2 15,1 0-15,3-2 0,-1 1 16,1-4-16,0 0 16,1-2-16,-3-1 0,5-2 0,-2 1 15,3-1-15,-1-1 16</inkml:trace>
  <inkml:trace contextRef="#ctx0" brushRef="#br0" timeOffset="53356.9832">11730 10612 0,'0'0'0,"4"13"0,-3-3 0,10 13 16,-4 0 0,3 1-16,-1-3 0,0 2 15,-2-2-15,1 2 16,0 0-16,0 2 0,0-2 15,-1 3-15,0-2 0,1-1 16,-2 1-16,-6-24 16,0 0-16,6 21 0,-1 1 15,-5-22-15,0 0 0,0 0 16,0 0-16,8 17 16,0-1-16,-8-16 0,0 0 15,12 5-15,-1-1 0,3-8 16,-2-2-16,2-5 0,-3 2 0,3-4 15,-2-3-15,3-9 16,1 0-16,2-2 0,-1-2 16,9-6-16,-2 0 0,4-3 15,-2-4-15,-2 7 0,-3-1 16,-6 13-16,2-3 16,-17 26-1,0 0-15,13-14 0,-1 0 0,-12 14 0,0 0 16,12-7-16,-1-3 15,-11 10-15,0 0 0,0 0 16,0 0-16,7 0 0,1-3 0</inkml:trace>
  <inkml:trace contextRef="#ctx0" brushRef="#br0" timeOffset="54211.6979">11940 12512 0,'0'0'0,"0"0"0,0 0 16,0 0-16,0 0 0,0 0 15,0 0-15,7 8 16,1 0-16,4 8 0,-1-2 15,4 6 1,-4-4-16,2 6 0,1-2 0,-2 3 16,1 0-16,-2 0 0,1-1 15,0-3-15,-1-1 0,-11-18 32,0 0-32,12 18 15,-2 0-15,-10-18 0,0 0 16,0 0-16,0 0 0,11 12 15,-1 3-15,2-8 0,0-1 16,-2-6-16,-1 0 16,1-6-16,0 1 0,2-9 15,-1-1-15,5-12 0,0 2 16,4-8-16,0-3 0,6-14 16,0-1-16,9-15 15,1 2-15,1-4 0,-1 2 16,-5 9-16,0-1 0,-3 14 15,-1-3-15,-8 13 16,1 0-16,-7 9 0,1 2 16,-14 23-16,0 0 0,11-14 15,-3 0-15,-8 14 0,0 0 16,0 0-16,0 0 16,0 0-16,0 0 0,6-5 15,-2-3-15,-4 8 0,0 0 16,0 0-16,0 0 0,0-4 15,0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17197-DBD0-4A58-88D3-4D5C794107DD}"/>
              </a:ext>
            </a:extLst>
          </p:cNvPr>
          <p:cNvSpPr/>
          <p:nvPr userDrawn="1"/>
        </p:nvSpPr>
        <p:spPr>
          <a:xfrm>
            <a:off x="0" y="1623717"/>
            <a:ext cx="9144000" cy="113983"/>
          </a:xfrm>
          <a:prstGeom prst="rect">
            <a:avLst/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699E61-EA12-4CAC-9C49-17C29C7F5A02}"/>
              </a:ext>
            </a:extLst>
          </p:cNvPr>
          <p:cNvSpPr/>
          <p:nvPr userDrawn="1"/>
        </p:nvSpPr>
        <p:spPr>
          <a:xfrm>
            <a:off x="3112477" y="1624850"/>
            <a:ext cx="3094892" cy="112870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D31D0-00CA-48C5-B061-023E22622900}"/>
              </a:ext>
            </a:extLst>
          </p:cNvPr>
          <p:cNvSpPr/>
          <p:nvPr userDrawn="1"/>
        </p:nvSpPr>
        <p:spPr>
          <a:xfrm>
            <a:off x="6207369" y="1623716"/>
            <a:ext cx="2936631" cy="113983"/>
          </a:xfrm>
          <a:prstGeom prst="rect">
            <a:avLst/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0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5D7C-4522-4304-BECD-565BD704D953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24BB-E917-4A7B-98E1-6C78D4E8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88B7-C5BC-4488-A3D4-7A31B4773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02" y="2263435"/>
            <a:ext cx="8325393" cy="3365009"/>
          </a:xfrm>
        </p:spPr>
        <p:txBody>
          <a:bodyPr anchor="t">
            <a:noAutofit/>
          </a:bodyPr>
          <a:lstStyle/>
          <a:p>
            <a:pPr>
              <a:lnSpc>
                <a:spcPts val="4800"/>
              </a:lnSpc>
              <a:spcBef>
                <a:spcPts val="0"/>
              </a:spcBef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Accounting Principles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8F66-E1F3-43BC-90B9-286215981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39" y="4315044"/>
            <a:ext cx="6378122" cy="186381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2022. 2. 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Yangin Yoon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4283-B9CE-4E32-9558-AF09FDC3E504}"/>
              </a:ext>
            </a:extLst>
          </p:cNvPr>
          <p:cNvSpPr/>
          <p:nvPr/>
        </p:nvSpPr>
        <p:spPr>
          <a:xfrm>
            <a:off x="1588225" y="0"/>
            <a:ext cx="7101204" cy="1775534"/>
          </a:xfrm>
          <a:prstGeom prst="rect">
            <a:avLst/>
          </a:prstGeom>
          <a:solidFill>
            <a:srgbClr val="B9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A3FF6B-47E2-4DDC-82FC-E73DBB203B10}"/>
              </a:ext>
            </a:extLst>
          </p:cNvPr>
          <p:cNvSpPr/>
          <p:nvPr/>
        </p:nvSpPr>
        <p:spPr>
          <a:xfrm rot="10800000">
            <a:off x="3071675" y="-3"/>
            <a:ext cx="6080274" cy="2334829"/>
          </a:xfrm>
          <a:prstGeom prst="triangle">
            <a:avLst>
              <a:gd name="adj" fmla="val 0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CFADFBC-9E32-489C-AD6B-4CA72EC40042}"/>
              </a:ext>
            </a:extLst>
          </p:cNvPr>
          <p:cNvSpPr/>
          <p:nvPr/>
        </p:nvSpPr>
        <p:spPr>
          <a:xfrm rot="5400000">
            <a:off x="873747" y="-892205"/>
            <a:ext cx="2760958" cy="4545367"/>
          </a:xfrm>
          <a:prstGeom prst="triangle">
            <a:avLst>
              <a:gd name="adj" fmla="val 0"/>
            </a:avLst>
          </a:prstGeom>
          <a:solidFill>
            <a:srgbClr val="0A1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Questions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499B-1159-41F1-A59C-1E34AE3D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1312"/>
            <a:ext cx="78867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Remaining Part of the Week #1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D9407AF-8724-4E04-8435-F7E0D028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Recap the last class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Value of Corporations: Simplified Examples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Value of Corporations: Multiple Periods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Income Statement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Asset, Liability, Equity, Gain, Loss</a:t>
            </a:r>
          </a:p>
        </p:txBody>
      </p:sp>
    </p:spTree>
    <p:extLst>
      <p:ext uri="{BB962C8B-B14F-4D97-AF65-F5344CB8AC3E}">
        <p14:creationId xmlns:p14="http://schemas.microsoft.com/office/powerpoint/2010/main" val="1747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Consulting Company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Setting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Jane, Sam, and Tom and studied Data-mining at the same university.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Three of them decided to open a big data consulting  firm.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invested their own money:</a:t>
            </a:r>
          </a:p>
          <a:p>
            <a:pPr marL="0" indent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Jane ($12,000), Sam ($6,000), Tom ($2,000)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They made a corporation for their consulting business. (The name of the corporation is “ST Consulting”)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- For now, they hired Sally and Nancy. (Only Sally and Nancy are the employees of the company.)</a:t>
            </a:r>
          </a:p>
          <a:p>
            <a:pPr marL="344488" indent="-344488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- ST Consulting borrowed $9,000 from a bank for ten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9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71456"/>
              </p:ext>
            </p:extLst>
          </p:nvPr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18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6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profits of each month?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(On-credit revenue will be paid one year later. At this moment, the customers are rich. They will pay the bill one year later.)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How much cash did ST Consulting have at the end of each month?</a:t>
            </a:r>
          </a:p>
          <a:p>
            <a:pPr>
              <a:lnSpc>
                <a:spcPts val="1500"/>
              </a:lnSpc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What were the value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(We are mainly </a:t>
            </a:r>
            <a:r>
              <a:rPr lang="en-US" sz="1600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looking at the past transactions</a:t>
            </a:r>
            <a:r>
              <a:rPr lang="en-US" sz="1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, not the future events.)</a:t>
            </a:r>
          </a:p>
          <a:p>
            <a:pPr>
              <a:lnSpc>
                <a:spcPts val="1500"/>
              </a:lnSpc>
            </a:pP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can we describe the status of ST Consulting at the end of each month?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Any idea?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/>
        </p:nvGraphicFramePr>
        <p:xfrm>
          <a:off x="493010" y="2334449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06977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Case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30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 Consulting started its business on 1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st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of November.</a:t>
            </a: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000"/>
              </a:lnSpc>
              <a:spcAft>
                <a:spcPts val="1800"/>
              </a:spcAft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How can we describe the status of ST consulting at the end of each month?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40A4F-2B3C-4AF2-8536-896A55D1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03610"/>
              </p:ext>
            </p:extLst>
          </p:nvPr>
        </p:nvGraphicFramePr>
        <p:xfrm>
          <a:off x="450692" y="2386805"/>
          <a:ext cx="8242616" cy="111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Nov. 1st~Nov.30th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Dec. 1st ~ Dec.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Jan. 1st ~ Jan. 31st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Consulting Revenue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$5,000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$6,000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Consulting Revenue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Salary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Interest Expense (Cash)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$40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0683F7-5286-4B09-861F-0F115599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52552"/>
              </p:ext>
            </p:extLst>
          </p:nvPr>
        </p:nvGraphicFramePr>
        <p:xfrm>
          <a:off x="450692" y="4406181"/>
          <a:ext cx="8242616" cy="1337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09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575794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1712161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63668">
                  <a:extLst>
                    <a:ext uri="{9D8B030D-6E8A-4147-A177-3AD203B41FA5}">
                      <a16:colId xmlns:a16="http://schemas.microsoft.com/office/drawing/2014/main" val="1849269363"/>
                    </a:ext>
                  </a:extLst>
                </a:gridCol>
              </a:tblGrid>
              <a:tr h="5753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Nov.30th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    Dec. 31st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Jan. 31st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$27,960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$34,880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Receivable (on credit, pay later)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Positive Value Total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$27,960 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$31,920 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161BF2"/>
                          </a:solidFill>
                          <a:effectLst/>
                        </a:rPr>
                        <a:t>$37,880 </a:t>
                      </a:r>
                      <a:endParaRPr lang="en-US" sz="1400" b="1" i="0" u="none" strike="noStrike" dirty="0">
                        <a:solidFill>
                          <a:srgbClr val="161BF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244365"/>
                  </a:ext>
                </a:extLst>
              </a:tr>
              <a:tr h="575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Value of ST Consulting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$18,960 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$22,920 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$28,880 </a:t>
                      </a:r>
                      <a:endParaRPr lang="en-US" sz="14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52200" y="2194920"/>
              <a:ext cx="8283960" cy="40784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40" y="2185560"/>
                <a:ext cx="8302680" cy="40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6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Point in time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11251"/>
              </p:ext>
            </p:extLst>
          </p:nvPr>
        </p:nvGraphicFramePr>
        <p:xfrm>
          <a:off x="2315703" y="3265813"/>
          <a:ext cx="4282855" cy="3447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093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1145796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52596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</a:tblGrid>
              <a:tr h="33192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     2021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659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65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10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LIABILITIES AND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LIABILITIES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782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133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EQUITY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960191"/>
                  </a:ext>
                </a:extLst>
              </a:tr>
              <a:tr h="11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45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44103"/>
                  </a:ext>
                </a:extLst>
              </a:tr>
              <a:tr h="331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TOTAL LIABILITIES and EQUITY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4219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2330280" y="2584440"/>
              <a:ext cx="6422400" cy="20642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0920" y="2575080"/>
                <a:ext cx="6441120" cy="20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3387960" y="4256280"/>
              <a:ext cx="2840040" cy="21819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8600" y="4246920"/>
                <a:ext cx="2858760" cy="22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5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415762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ST Consulting                            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Company name</a:t>
            </a:r>
            <a:endParaRPr lang="en-US" sz="2000" i="1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Balance Sheet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December 31, 2021                       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</a:t>
            </a:r>
            <a:r>
              <a:rPr lang="en-US" sz="1600" i="1" dirty="0">
                <a:solidFill>
                  <a:srgbClr val="161BF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Point in time</a:t>
            </a:r>
            <a:endParaRPr lang="en-US" sz="2000" dirty="0">
              <a:solidFill>
                <a:srgbClr val="161BF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ACD81D-BF9C-4FE3-B214-AD8843684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3470"/>
              </p:ext>
            </p:extLst>
          </p:nvPr>
        </p:nvGraphicFramePr>
        <p:xfrm>
          <a:off x="775058" y="3401688"/>
          <a:ext cx="7740291" cy="2673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98">
                  <a:extLst>
                    <a:ext uri="{9D8B030D-6E8A-4147-A177-3AD203B41FA5}">
                      <a16:colId xmlns:a16="http://schemas.microsoft.com/office/drawing/2014/main" val="1456184065"/>
                    </a:ext>
                  </a:extLst>
                </a:gridCol>
                <a:gridCol w="813249">
                  <a:extLst>
                    <a:ext uri="{9D8B030D-6E8A-4147-A177-3AD203B41FA5}">
                      <a16:colId xmlns:a16="http://schemas.microsoft.com/office/drawing/2014/main" val="416222354"/>
                    </a:ext>
                  </a:extLst>
                </a:gridCol>
                <a:gridCol w="619549">
                  <a:extLst>
                    <a:ext uri="{9D8B030D-6E8A-4147-A177-3AD203B41FA5}">
                      <a16:colId xmlns:a16="http://schemas.microsoft.com/office/drawing/2014/main" val="1286021605"/>
                    </a:ext>
                  </a:extLst>
                </a:gridCol>
                <a:gridCol w="2885816">
                  <a:extLst>
                    <a:ext uri="{9D8B030D-6E8A-4147-A177-3AD203B41FA5}">
                      <a16:colId xmlns:a16="http://schemas.microsoft.com/office/drawing/2014/main" val="2489368922"/>
                    </a:ext>
                  </a:extLst>
                </a:gridCol>
                <a:gridCol w="1336579">
                  <a:extLst>
                    <a:ext uri="{9D8B030D-6E8A-4147-A177-3AD203B41FA5}">
                      <a16:colId xmlns:a16="http://schemas.microsoft.com/office/drawing/2014/main" val="1684049975"/>
                    </a:ext>
                  </a:extLst>
                </a:gridCol>
              </a:tblGrid>
              <a:tr h="185881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817115"/>
                  </a:ext>
                </a:extLst>
              </a:tr>
              <a:tr h="14459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ASSETS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LIABILITIES AND EQUITY</a:t>
                      </a: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327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945475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Cash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$30,920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Bank Loan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86276"/>
                  </a:ext>
                </a:extLst>
              </a:tr>
              <a:tr h="1858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Receivable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$1,000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LIABILITIES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563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98054"/>
                  </a:ext>
                </a:extLst>
              </a:tr>
              <a:tr h="1445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90934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Capital Stock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$20,000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98669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Retained Earnings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$2,920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791331"/>
                  </a:ext>
                </a:extLst>
              </a:tr>
              <a:tr h="144597">
                <a:tc gridSpan="2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TOTAL EQUITY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$22,920</a:t>
                      </a: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70017"/>
                  </a:ext>
                </a:extLst>
              </a:tr>
              <a:tr h="323162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ASSETS                                              $31,920</a:t>
                      </a:r>
                      <a:endParaRPr lang="en-US" dirty="0"/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     TOTAL LIABILITIES and EQUITY                             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$31,920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912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756000" y="4312080"/>
              <a:ext cx="6993720" cy="22032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640" y="4302720"/>
                <a:ext cx="7012440" cy="22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31F7-465A-4826-BBD0-BA0C477D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25228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Gain, Loss, Asset, Liability,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CA5A-80AF-418F-8427-92AB2693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5762" cy="4351338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Asset:          Future cash out-flow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Liability:    Future cash out-flow 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Equity:      The value of corporation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Gain:          Increase of equity</a:t>
            </a:r>
          </a:p>
          <a:p>
            <a:pPr>
              <a:lnSpc>
                <a:spcPts val="3200"/>
              </a:lnSpc>
              <a:spcAft>
                <a:spcPts val="600"/>
              </a:spcAft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Loss:          Decrease of equity</a:t>
            </a:r>
            <a:endParaRPr lang="en-US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F42E-9D66-4906-9E51-BA50697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C2FE7DF-0F52-4111-9596-32033343E99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1564560" y="2189880"/>
              <a:ext cx="3011760" cy="24328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5200" y="2180520"/>
                <a:ext cx="3030480" cy="24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17230</TotalTime>
  <Words>847</Words>
  <Application>Microsoft Office PowerPoint</Application>
  <PresentationFormat>화면 슬라이드 쇼(4:3)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Cambria Math</vt:lpstr>
      <vt:lpstr>Times New Roman</vt:lpstr>
      <vt:lpstr>Arial</vt:lpstr>
      <vt:lpstr>Calibri Light</vt:lpstr>
      <vt:lpstr>Calibri</vt:lpstr>
      <vt:lpstr>Office Theme</vt:lpstr>
      <vt:lpstr>Financial Statements - Accounting Principles</vt:lpstr>
      <vt:lpstr>Agenda</vt:lpstr>
      <vt:lpstr>Consulting Company Case #3</vt:lpstr>
      <vt:lpstr>ST Consulting Case #3</vt:lpstr>
      <vt:lpstr>ST Consulting Case #3</vt:lpstr>
      <vt:lpstr>ST Consulting Case #3</vt:lpstr>
      <vt:lpstr>Balance Sheet</vt:lpstr>
      <vt:lpstr>Balance Sheet</vt:lpstr>
      <vt:lpstr>Gain, Loss, Asset, Liability, Capital</vt:lpstr>
      <vt:lpstr>Any Questions?</vt:lpstr>
      <vt:lpstr>Remaining Part of the Week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and textual analysis</dc:title>
  <dc:creator>YoonBen</dc:creator>
  <cp:lastModifiedBy>user</cp:lastModifiedBy>
  <cp:revision>161</cp:revision>
  <dcterms:created xsi:type="dcterms:W3CDTF">2021-07-21T22:11:42Z</dcterms:created>
  <dcterms:modified xsi:type="dcterms:W3CDTF">2022-02-28T03:35:01Z</dcterms:modified>
</cp:coreProperties>
</file>