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420" r:id="rId5"/>
    <p:sldId id="423" r:id="rId6"/>
    <p:sldId id="421" r:id="rId7"/>
    <p:sldId id="422" r:id="rId8"/>
    <p:sldId id="394" r:id="rId9"/>
    <p:sldId id="395" r:id="rId10"/>
    <p:sldId id="425" r:id="rId11"/>
    <p:sldId id="424" r:id="rId12"/>
    <p:sldId id="428" r:id="rId13"/>
    <p:sldId id="426" r:id="rId14"/>
    <p:sldId id="431" r:id="rId15"/>
    <p:sldId id="432" r:id="rId16"/>
    <p:sldId id="467" r:id="rId17"/>
    <p:sldId id="433" r:id="rId18"/>
    <p:sldId id="434" r:id="rId19"/>
    <p:sldId id="468" r:id="rId20"/>
    <p:sldId id="437" r:id="rId21"/>
    <p:sldId id="438" r:id="rId22"/>
    <p:sldId id="439" r:id="rId23"/>
    <p:sldId id="444" r:id="rId24"/>
    <p:sldId id="445" r:id="rId25"/>
    <p:sldId id="446" r:id="rId26"/>
    <p:sldId id="504" r:id="rId27"/>
    <p:sldId id="448" r:id="rId28"/>
    <p:sldId id="449" r:id="rId29"/>
    <p:sldId id="447" r:id="rId30"/>
    <p:sldId id="479" r:id="rId31"/>
    <p:sldId id="451" r:id="rId32"/>
    <p:sldId id="469" r:id="rId33"/>
    <p:sldId id="470" r:id="rId34"/>
    <p:sldId id="471" r:id="rId35"/>
    <p:sldId id="474" r:id="rId36"/>
    <p:sldId id="453" r:id="rId37"/>
    <p:sldId id="454" r:id="rId38"/>
    <p:sldId id="480" r:id="rId39"/>
    <p:sldId id="456" r:id="rId40"/>
    <p:sldId id="458" r:id="rId41"/>
    <p:sldId id="476" r:id="rId42"/>
    <p:sldId id="475" r:id="rId43"/>
    <p:sldId id="459" r:id="rId44"/>
    <p:sldId id="462" r:id="rId45"/>
    <p:sldId id="463" r:id="rId46"/>
    <p:sldId id="464" r:id="rId47"/>
    <p:sldId id="478" r:id="rId48"/>
    <p:sldId id="481" r:id="rId49"/>
    <p:sldId id="466" r:id="rId50"/>
    <p:sldId id="473" r:id="rId51"/>
    <p:sldId id="483" r:id="rId52"/>
    <p:sldId id="485" r:id="rId53"/>
    <p:sldId id="505" r:id="rId54"/>
    <p:sldId id="486" r:id="rId55"/>
    <p:sldId id="487" r:id="rId56"/>
    <p:sldId id="488" r:id="rId57"/>
    <p:sldId id="489" r:id="rId58"/>
    <p:sldId id="491" r:id="rId59"/>
    <p:sldId id="492" r:id="rId60"/>
    <p:sldId id="490" r:id="rId61"/>
    <p:sldId id="493" r:id="rId62"/>
    <p:sldId id="498" r:id="rId63"/>
    <p:sldId id="499" r:id="rId64"/>
    <p:sldId id="500" r:id="rId65"/>
    <p:sldId id="501" r:id="rId66"/>
    <p:sldId id="502" r:id="rId67"/>
    <p:sldId id="503" r:id="rId6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alibri Light" panose="020F0302020204030204" pitchFamily="34" charset="0"/>
      <p:regular r:id="rId73"/>
      <p:italic r:id="rId74"/>
    </p:embeddedFont>
    <p:embeddedFont>
      <p:font typeface="Cambria Math" panose="02040503050406030204" pitchFamily="18" charset="0"/>
      <p:regular r:id="rId7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05:11.84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17568 12788 0,'-17'0'94,"-1"-17"-79,-35 17 1,0-36-16,-53 19 16,89-1-16,-54-17 15,36 35-15,17-18 16,-17 0-16,17 1 16,1-1-16,-19 18 15,19-17 1,-1-1-16,1 0 15,-19 1-15,1-1 16,17-17 0,-35-18-16,53 35 15,-17 0-15,17 1 16,-18 17-16,1-18 16,17 1-1,0-1 1,0 0-16,0-35 15,0 18 1,0-18-16,0 18 16,35-18-16,-18 0 15,1 18 1,0 0-16,-1-1 16,19 1-16,-19 0 15,19-18-15,-19 53 16,1-35-16,17-54 15,-17 89-15,-1-17 16,-17-19-16,36 19 16,-36-1-16,17 18 15,-17-18-15,18 1 16,0 17-16,17-18 16,-18 1-16,1-1 15,17 0-15,18-17 16,-35 17-16,35 1 15,-18-19-15,18 19 16,0-1-16,35-17 16,-35 17-16,18 18 15,-36-17-15,18 17 16,0-36-16,-18 36 16,0 0-16,-17 0 15,35 0-15,-18 0 16,-17 0-16,-1 0 15,1 0 1,17 0-16,-17 0 47,0 18-31,-18 0-16,0 17 15,17 18-15,-17 0 16,0 0-16,18-18 15,-18 18-15,0 0 16,0-36-16,0 36 16,0-17-16,0-1 15,0 18-15,0 0 16,0 0-16,0-18 16,0 18-16,0 0 15,0-36-15,0 19 16,0-19-16,0 19 15,0-1-15,0 0 16,0 0-16,0 18 16,-18-17-16,1-1 15,-1-18-15,18 1 16,-35 0 15,35-1-31,-18 1 16,0 0-1,1-18-15,-1 0 16,1 17-16,-1-17 16,-53 0-16,36 18 15,0 0-15,-1-1 16,1-17-16,-35 18 16,-1 17-16,18-17 15,18-18-15,17 0 16,1 17-16</inkml:trace>
  <inkml:trace contextRef="#ctx0" brushRef="#br0" timeOffset="3120.95">17762 18644 0,'-17'-17'109,"-19"17"-109,-16-36 16,-19 19-16,36-1 15,-54 0-15,37 1 16,-1-1-16,35 18 15,0-17-15,1 17 16,-1 0 0,0-18-16,-17 0 15,35 1 1,-17 17 0,-19-18-1,36 0 1,-35 1-1,17-1 1,1 0 0,-1 1-16,18-1 15,-35-17-15,0 17 16,17 1-16,0-19 16,18 1-1,-17 17 1,17-17-16,-18 18 15,18-1-15,0-17 16,-18-18-16,18 35 16,0-35-16,0 35 15,-17-17-15,17 0 16,0 0-16,0-1 16,0 19-1,0-36-15,0 35 16,0-35-1,35 36-15,-35-19 16,35 1-16,18-18 16,0 18-16,-18-18 15,54 0 1,-54 35-16,35-17 16,-52 17-16,35 1 15,-18 17-15,-35-18 16,35 18-16,1 0 15,-36-17-15,17 17 16,19 0-16,-19 0 16,19 0-16,17 0 15,-18 0-15,-18 0 16,1 0 0,17 17 15,-17 18-16,17-17-15,-35 17 16,36 1-16,-36-19 16,35 36-16,0 0 15,-17 0-15,-1-18 16,1 1-16,0 17 16,-1-36-16,-17 18 15,36 1 1,-19 17-16,-17-36 15,0 1 1,18 0-16,0 17 16,-18-18-16,17 19 15,-17-19-15,18 36 16,-18-35-16,0 17 16,0-17-16,0 0 15,0 17-15,0-18 16,0 1-16,0 17 15,0 1-15,0-19 16,0 19-16,0-19 16,0 18-16,0-17 15,0 0 1,0 17-16,-18-17 16,1-1-1,17 19 1,-36-19-1,19 1 1,17-1-16,-18 1 16,-17 17-16,17-17 15,0-18 1,1 0 15</inkml:trace>
  <inkml:trace contextRef="#ctx0" brushRef="#br0" timeOffset="15543.47">12665 12647 0,'0'-18'46,"17"18"17,1 0-63,0 0 16,17 0-16,18 0 15,17 0-15,-17 0 16,18 0-16,-1 0 15,1 0-15,-18 0 16,-18 0-16,0 0 16,18 0-16,-35 0 15,35 0-15,0 0 16,-36 0-16,19 0 16,-19 0-16,1 0 15,17 0-15,1 0 16,-19 0-1,36 0-15,-35 0 16,35 0 0,-18 0-1,-17 0 1,-1 0-16,19 0 16,-1 0-1,0 0-15,0 0 16,-17-17-16,0 17 15,17 0-15,-17 0 16,-1 0-16,1 0 16,-1 0-16,1 0 15,0 0-15,-1 0 16,19 0-16,-19 0 16,1 0-1,0 0-15,-1 0 31,19 0-31,-19 0 16,1 0-16,-1 0 16,1 0-16,0 0 15,-1 0 1,1 0-16,17 0 31,-17 0-31,17 0 16,0 0-16,18 0 15,-17 0-15,-1 0 16,0 0-16,18 0 16,-18 0-16,18 0 15,18 0-15,-1 0 16,1 0-16,-18 0 16,17 0-16,-17 0 15,0 0-15,0 0 16,-18 0-16,1 0 15,-1 0-15,-17 0 16,17 0-16,-17 0 16,17 0-16,0 0 15,-17 0 1,-1 0-16,19-18 16,-19 18-16,1 0 15,17 0 1,-17 0-16,0 0 15,-1-17 1,1 17 0,-1 0-1,1 0 17,0 0-1,-1 0-31,1 0 15,0 0 1,-1 0-16,1 0 16,0 0-1,17 0-15,-18 0 16,19 0 0,-1 0-1,0 0-15,1 0 16,-19 0-1,18 0-15,-17 0 16,17 0 0,-35-18-1,18 18 1,17 0 15,-17 0 32,0 0-48,-1-18 1,1 18 0,17 0-1,-17 0 48</inkml:trace>
  <inkml:trace contextRef="#ctx0" brushRef="#br0" timeOffset="17328.14">18380 12612 0,'17'0'62,"19"0"-46,52 0-16,35 0 16,36 0-16,-35 0 15,34 0-15,36 0 16,0 0-16,-53 0 16,36 0-16,34 0 15,1 0-15,-18 0 16,-17 0-16,34 0 15,-34 0-15,-19 0 16,-34 0-16,-71 0 16,0 0-16,-36 0 15,19 0-15,-19 0 16,1 0 0,0 0-1,-1 0-15,1 0 31,-1 0 1,1 0-17,0 0-15,-1 0 16,1 0-16,0 0 16,-1 0-1</inkml:trace>
  <inkml:trace contextRef="#ctx0" brushRef="#br0" timeOffset="20075.45">17956 12753 0,'-17'0'63,"-19"0"-47,1 0-1,-18 0-15,-17 0 16,-1 0-16,18 0 15,0 0-15,-17 0 16,17 0-16,0 0 16,35 0-16,1 0 15,-1 0-15,0 0 16,-17 0-16,17 0 16,-17 0-16,18 0 15,-19 0-15,1 0 16,0 0-1,17-18-15,0 18 16,1 0-16,-1-17 16,-17 17-1,17 0 1,1 0-16,-1 0 16,0-18-1,1 18 16,-19 0-15,19-18 0,17 1 62,-35-1-78,35 0 15,-18-34-15,18-19 16,0-53-16,-18 19 16,-17 16-16,35-16 15,0-19-15,0 36 16,0 35-16,0 18 16,0-36-16,18 18 15,-18 18-15,0 0 16,17-36-16,1 54 15,-18-1-15,18-17 16,-18 17-16,17 0 16,-17-17-16,18 35 15,-1-35-15,1 35 16,0-18 0,-1 18-1,-17-17 1,36-1-1,-1 18-15,18 0 16,-36 0-16,36-18 16,71 18-1,-1 0-15,54 0 16,-19 0-16,36 0 16,-70 0-16,-53 0 15,-19-35-15,-69 35 188,-18 18-173,17-1 17,18 1-17,-18 17 1,18-17-16,0 52 15,0 1-15,53 52 16,-53-17-16,35 0 16,1-18-16,-19 0 15,1-17-15,-18 0 16,18 17-16,-18-35 16,0-36-16,0 19 15,0-19-15,0 18 16,0 1-16,0-19 15,0 1-15,0 0 16,0-1 0,0 1-1,0 17 1,0-17-16,0 17 16,0 0-16,0 1 15,0-19 1</inkml:trace>
  <inkml:trace contextRef="#ctx0" brushRef="#br0" timeOffset="24472.1">12965 18556 0,'35'0'109,"18"0"-93,-36 0-16,54 0 15,0 0-15,34 0 16,-34 0 0,17 0-16,18 0 15,-36 0-15,19 0 16,-19 0-16,18 0 16,-35 0-16,-17 0 15,17 0-15,-1 0 16,-34 0-16,35 0 15,-18 0-15,-17 0 16,17 0-16,1 0 16,-1 0-16,-18 0 15,36 0-15,-35 0 16,35 0-16,0 0 16,-36 0-16,19 0 15,-19 0-15,19 0 16,-1 0-16,0 0 15,-17 0 1,35 0-16,-36 0 16,19 0-16,-19 0 15,19 0-15,16 0 16,-16 0-16,17 0 16,0 0-16,-36 0 15,36 0 1,-35 0-16,17 0 15,0 0-15,-17 0 16,0 0-16,17 0 16,-17 0-16,34 0 15,-34 0-15,17 0 16,-17 0-16,17 0 16,1 0-16,-1 0 15,0 0 1,0 0-16,18 0 15,-35 0 1,17 0-16,1 0 16,-19 0-16,1 0 15,-1 0 1,1 0-16,0 0 16,17 0-1,-17 0 1,-1 0-16,1 0 15,0 0-15,-1 0 16,18 0-16,-17 0 16,0 0-1,17 0 1,-17 0 0,-1 0-16,1 0 15,0 0-15,-1 0 16,1 0-1,-1 0-15,1 0 16,0 0 0,-1 0-1,1 0 48,0 0-16,-1 0-16</inkml:trace>
  <inkml:trace contextRef="#ctx0" brushRef="#br0" timeOffset="30655.69">18098 18503 0,'17'0'203,"18"0"-203,36 0 16,-18 0-16,17 18 16,19-18-16,-19 0 15,18 17-15,-17-17 16,52 0-16,1 0 16,-1 18-16,18 0 15,54-18-15,-90 0 16,36 0-16,-35 0 15,-18 0-15,-17 0 16,-18 0-16,0 0 16,-18 0-16,18 0 15,0 0-15,-18 0 16,1 0-16,-19 0 16,36 0-16,-18 0 15,1 0 1,17 0-16,-1 0 15,19 0-15,0 0 16,17 0-16,-35 0 16,-18 0-16,18 0 15,0 0-15,0 0 16,-18 0-16,0 0 16,-17 0-16,35 0 15,-18 0-15,18 0 16,-18 0-16,-17 0 15,17 0-15,-17 0 16,17 0-16,0 0 16,1 0-16,-19 0 15,19 0-15,-1 0 16,-17 0-16,17 0 16,0 0-16,-17 0 15,35 0-15,0 0 16,-18 0-16,18 0 15,-18 0-15,-17 0 16,17 0-16,0 0 16,18 0-16,0 0 15,18 0-15,-18 0 16,-18 0 0,18 0-16,0 0 15,0 0-15,-1 0 16,1 0-16,0 0 15,0 0-15,-35 0 16,35 0-16,0 0 16,-18 0-16,0 0 15,18 0-15,-35 0 16,17 0-16,18 0 16,-18 0-16,18 0 15,-35 0-15,35 0 16,0 0-16,-36 0 15,19 0-15,-1 0 16,18 0-16,-36 0 16,19 0-16,-19 0 15,36 0-15,-17 0 16,-19 0 0,18 0-16,1 0 15,-1 0 1,0 0-16,-17 0 0,17 0 15,0-18-15,1 18 16,-1 0 0,-17 0-16,17-18 15,-17 18 1,17 0-16,-18 0 16,1 0-16,17 0 15,1 0-15,-1 0 16,0 0-16,-17 0 15,17 0-15,0 0 16,1 0 0,-19 0-16,19 0 15,-19 0 1</inkml:trace>
  <inkml:trace contextRef="#ctx0" brushRef="#br0" timeOffset="35728.33">3792 17498 0,'-17'0'16,"-36"0"-16,-18 0 16,-35-36-16,18 19 15,-35 17-15,52 0 16,1 0-16,-1 0 16,36 0-16,0 0 15,17 0 16,18 17-15,-35 1 15,17 53-31,18-54 16,-18 36-16,-17 18 16,35 35-16,-18-1 15,1-16-15,17 17 16,0-54-16,0 19 15,0-36-15,0-17 16,0 17 0,0-17-16,0-1 78,17-17-63,1 0-15,0 0 16,70 18-16,-18-18 16,19 18-16,16-18 15,54 17-15,53 54 16,-18-53-16,71-1 16,-54 1-16,89 52 15,-35-70-15,17 18 16,18-18-16,-18 0 15,-53 0-15,-17 0 16,0 0-16,-71 0 16,-18 0-16,1 0 15,-36 0-15,35 0 16,-35 0 0,36 0-16,17 0 15,-17 0-15,17 0 16,-18 0-16,-17 0 15,17 0-15,19 0 16,-37 0-16,1 0 16,-35 0-16,52 0 15,-17 0-15,-53 0 16,0 0-16,0 0 16,17 0-16,1 0 15,-18 0-15,17 0 16,1 0-16,0 0 15,17 0-15,35 0 16,-52 0-16,35 0 16,-18 0-16,-18 0 15,1 0-15,-1 0 16,19 0-16,-19 0 16,1 0-16,-1 0 15,1 0-15,35 0 16,-36 0-16,-34 0 15,16 0-15,-34 0 16,17 0 15,-17 0-15,17 0 0,-17 0-1,35 0 1,-36 0-16,54-18 15,-36 18-15,36-17 16,-18 17-16,-18-18 16,36 18-16,-1-18 15,-35 18 1,-35-17 0,18-1 30,17 18-30,-17 0 0,-18-17-16,18 17 15,-1-18-15,1 18 16,17-18-16,-17 18 16,35-35-16,-36 17 15,54 1-15,-18-36 16,-18 35-16,36-17 15,-36 0-15,0 35 16,1-36-16,16 19 16,-34 17-16,0-18 15,17 0 1,-17-17-16,17 35 16,0-35-16,0 35 15,-35-18-15,18 1 16,0-1-16,-1 18 15,-17-18-15,18-17 16,-18 17 0,18-17-1,-18 17-15,0 1 16,17-18-16,-17 17 16,0-17-16,0 17 15,0-17-15,0 17 16,0 0-16,0 1 15,0-1 1,0 1 15,-35 17 1,17 0-32,-17 0 15,17 0 1,-34 0-16,-1 0 15,17 0-15,-69 0 16,69 0-16,-52 0 16,0 0-16,-18 0 15,18 0-15,-89 0 16,19 0-16,-36 0 16,17 0-16,-17 0 15,53 0-15,-18 0 16,54 0-16,-37 0 15,54 0-15,-53 0 16,53 0-16,-36 0 16,-17 0-16,-53 0 15,36 0-15,-36 0 16,-18 0-16,53 0 16,18 0-16,-18 0 15,36 0-15,-1 0 16,36 0-16,-18-18 15,53 18-15,-35-18 16,53 18-16,-36-17 16,18 17-16,1-18 15,-19 18-15,0-18 16,18 18 0,-17 0-16,17-17 15,0-1-15,18 18 16,-53-18-16,17 18 15,18-17-15,-17-19 16,34 36-16,-17 0 16,0 0-16,1 0 15,-1 0-15,-18 0 16,1 0-16,-19 0 16,19 0-16,-1 0 15,18 0-15,18 0 16,-18 0-16,0 0 15,18 0-15,-18 0 16,0 0-16,35 0 16,-34 0-16,-19 0 15,0 0-15,1 0 16,-36 18-16,35-18 16,-52 18-16,17 35 15,36-36-15,-19 1 16,1-18-16,18 35 15,-19-17-15,37-18 16,-19 0-16,53 0 16,-35 0-16,36 0 15,-36 18 1,35-18 0,1 0-16,-1 0 15,0 0 1,1 0-1,-1 0 1,0 0 0,-17 0-1,18 0 1,-1 0 0,-35 0-1,35 0-15,-35 0 16,0 0-16,18 0 15,0 0-15,-18 0 16,35 0 0</inkml:trace>
  <inkml:trace contextRef="#ctx0" brushRef="#br0" timeOffset="39800.4">17074 18591 0,'0'-17'78,"18"17"-62,17 0-16,1 0 15,-1-18-15,0 18 16,18 0-16,18-35 16,-18 35-16,-1 0 15,37 0-15,-54-18 16,0 18-16,1 0 16,-19-17-1,18 17 32,-17 0-31,0-18-16,-1 18 15,1 0 63,17 0-46,-17 0 15,17 0-16</inkml:trace>
  <inkml:trace contextRef="#ctx0" brushRef="#br0" timeOffset="43600.56">12629 12682 0,'-35'0'94,"0"0"-79,-18 0-15,18 0 16,-18-17-16,-35-19 16,17 1-16,18 18 15,-35-19-15,35 19 16,-18-36-16,36 53 15,-18-18-15,53 0 16,-35-17-16,-18 0 16,53 17-16,-18 18 15,18-17-15,-17 17 16,-1-18 0,18 0-1,0 1 1,0-1-16,0 0 15,0-17-15,0-18 16,0 36-16,0-19 16,0 1-16,18-18 15,17 0-15,-17 18 16,17 17-16,-17-17 16,17 0-1,0-1-15,0 1 16,1 35-16,-1-35 15,18 0 1,-35 35-16,17-36 16,0 19-1,-17 17-15,17 0 16,-17 0-16,17 0 16,0-18-16,-17 0 15,17 18-15,0 0 16,18 0-16,0 0 15,-35-17-15,35 17 16,-18 0-16,-17 0 16,-1-18-1,1 18 17,0 0-17,-1 0 1,1 0-16,0 0 15,17 35 1,-18-35 0,19 36-16,17-1 15,-36 0-15,36 1 16,-35-1 0,0-18-16,-18 1 15,17 0-15,-17-1 16,0 36-16,0 18 15,0-1-15,0 1 16,0-18-16,0 17 16,0-34-16,-35 17 15,0-18-15,17 0 16,-35-17-16,0 35 16,18-36-1,0 1 1,17-18-16,-17 35 15,17-35 1,0 0-16,1 0 47,-1 18 0</inkml:trace>
  <inkml:trace contextRef="#ctx0" brushRef="#br0" timeOffset="45727.95">12947 18133 0,'0'17'46,"0"1"-30,-35-18 0,35 18-1,-36-18-15,1 0 16,35 17-16,-53 1 16,36 0-1,-19-18-15,-17 17 16,18 1-1,0 0-15,-18-1 16,0 18-16,0-35 16,-35 36-16,35-36 15,0 17-15,18 1 16,-18 0 0,18-18-16,-18 17 0,17 1 15,1-18 1,-18 18-16,18-1 15,0-17-15,-1 0 16,1 0-16,17 0 16,-17 0-1,18 0 1,-1 0 0,-17 0-1,17-17 1,18-1-16,-35 0 15,17 1-15,18-1 16,-18-35-16,18 0 16,0 0-16,-35-17 15,35-1-15,0 1 16,0-1-16,0 0 16,0 19-16,0 16 15,0-17-15,0-17 16,18 52-16,-1-35 15,19 0-15,-19 18 16,1-18 0,0 18-16,17 0 0,0 17 15,0-17 1,-17 17 0,0 18-16,35-35 15,-36 35-15,19-18 16,34 0-16,-17 1 15,-18-1-15,18 18 16,18-17-16,-18-1 16,-18 18-16,35 0 15,-17-18-15,18 18 16,-18 0-16,0 0 16,0 0-16,0 0 15,-18 0-15,-17 0 16,-1 0-16,1 0 15,-1 0-15,19 18 16,-19-18 0,1 18-1,0-18-15,-1 35 16,1-18 0,17 36-16,1-17 15,-19-1-15,1 0 16,-1 0-16,-17-17 15,53 35-15,-53-18 32,18-17-32,-18 0 15,0 17-15,0-17 16,0-1-16,0 1 16,0 17-1,0 0 1,-35-17-16,35 0 15,-18 17-15,0-35 16,1 35-16,-18-17 16,35-1-16,-18-17 15,0 18-15,-17 0 16,35-1 0,-35-17-1,17 18 1,18 0 15,0-1-15,0 1-16,-18-18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19:38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6191 0,'-18'0'46,"-17"0"-30,-1 18-16,-34 0 16,-18-1-16,-1 1 15,37-18-15,-19 17 16,0 1-16,1 0 16,-1-18-16,36 0 15,-18 35-15,35-35 16,1 0-16,-1 0 15,1 0 1,17 18 31,-36 17-31,36 18-1,-17 53-15,-1 35 16,18 35-16,0 71 15,0-35-15,0 35 16,0-36 0,0 1-16,0-18 15,0-18-15,0-34 16,0-19-16,0-35 16,0-35-16,0 18 15,0-18-15,0 0 16,0-18-16,0 0 15,0-17 1,18 17-16,-18-17 16,0 17-16,17 18 15,19 0-15,-36-18 16,35-17-16,0 52 16,0-52-16,-17 0 15,53 17-15,17-18 16,18 36-16,70-17 15,18-1-15,71 18 16,87-36-16,160 72 16,-71-72-16,106 19 15,17 105-15,1-53 16,-72-35-16,19 35 16,-71-53-16,71 53 15,-107-52-15,-17-1 16,124 53-1,-107-35-15,54 0 16,-159-53-16,53 18 16,-71-18-16,18 0 15,-71 0-15,18 0 16,-35 0-16,17 0 16,-17 0-16,-18 0 15,17 0-15,19 17 16,-1-17-16,36 0 15,-1 18-15,1 17 16,-54-35-16,-17 0 16,53 0-16,-35 0 15,0 0-15,-18 0 16,0 0-16,-35 0 16,17 0-16,-35 0 15,0-17-15,18-1 16,35 0-16,-35-17 15,-1 17-15,1 1 16,35-18 0,0 17-16,18 0 15,0-17-15,-36-18 0,0 53 16,1-18 0,-54 18-16,36 0 15,-18 0-15,-17 0 16,-36 0-16,35 0 15,-88 0-15,1 0 16,-19 0-16,1 0 31,0 0-15,17-17 0,-17-1-16,-1 18 15,71-18-15,-35 18 16,36 0-16,-19 0 15,-17-17-15,18-1 16,-54 18-16,18-17 16,-17-1-1,17-17-15,-17-1 16,0-17-16,-1 1 16,1 16-16,0-52 15,-18-18-15,70-53 16,-52 18-16,-1 18 15,-17-53-15,0 87 16,18-34 0,-18-18-16,0 17 15,0 18-15,0 1 16,0 16-16,0-52 16,0 35-16,0 18 15,0-18-15,-53-35 16,18 53-16,0 0 15,17 0-15,0 17 16,1 1-16,-36-19 16,53 54-16,0 0 15,-53-53-15,53 70 16,-18 0-16,1-35 16,-36 1-16,53 34 15,-36-17-15,1 17 16,0-17-16,0-18 15,-1 18-15,-34-1 16,52 1-16,-52 0 16,17-1-16,0 1 15,17 35-15,-17-17 16,-35-1-16,-18-17 16,1 17-1,-72 18-15,1 0 16,-1 0-16,-34 0 15,-19 0-15,19 0 16,-71 0-16,52 0 16,-52 0-16,70 0 15,-52 0-15,34 0 16,-34 0-16,88 0 16,-18 0-16,35 0 15,18 0-15,0 0 16,-36 0-16,36 0 15,0 0-15,35 0 16,-35 0-16,18 0 16,-19 0-16,37 0 15,-37 0-15,37 0 16,-1 0-16,-35 0 16,52 0-16,-16 0 15,-1 0-15,0 0 16,35 0-16,1 0 15,-1 0-15,1 0 16,-36 0-16,18-18 16,-36 1-1,18 17-15,1 0 0,-19 0 16,36 0 0,-88-53-16,34 53 15,1-36-15,-17 1 16,16 35-16,-52-35 15,53 35-15,35-18 16,-88-52-16,53 70 16,-88-36-16,70 1 15,18 18-15,0-1 16,-35 0-16,35-17 16,-53 17-16,52 18 15,-52-35-15,36-18 16,17 35-16,-36 1 15,-17-1-15,35-17 16,-17 17-16,88 18 16,-18 0-16,0 0 15,-17 0-15,-1-17 16,1 17-16,17 0 16,0 0-16,-35-18 15,-18-17-15,53 35 16,36 0-16,-18 0 15,35 0-15,17 0 16,-17 0 0,-17 0-16,17 0 15,-18 0-15,36 0 16,-18 0-16,-17 0 16,-54 17-16,1 1 15,52-18-15,-52 35 16,-54-35-16,54 0 15,-1 36-15,1-36 16,17 17-16,18 18 16,-18-35-16,53 0 15,-17 0-15,17 18 16,35-18-16,-17 0 16,-18 0-16,18 18 15,-36-18-15,36 0 16,-1 17-16,1-17 15,0 0-15,0 18 16,-18-18-16,35 0 16,-17 18-16,0-18 15,-36 17-15,18-17 16,0 0-16,0 0 16,0 0-16,0 18 15,0-18 1,36 18-16,-36-18 15,35 0-15,1 0 16,-1 0 0,0 17-1,1-17-15,-1 0 16,-17 0 0,-1 0-16,1 0 15,18 0-15,-19 0 16,19 0-1,-1 0 1,0 0 0,1 0-1,-1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26:34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7214 13212 0,'-53'0'94,"-35"0"-79,18 0-15,-107 0 16,36 0-16,0 0 16,-18 0-16,1 0 15,-19 0-15,54 0 16,34 0-16,19 0 15,-1 0-15,1 0 16,17 0-16,18 0 16,-1 0-1,-17 0-15,36 0 16,-36 0-16,18 0 16,17 0-16,-35 0 15,35 0 1,1 0-1,17-36 1,-18 19 0,18-54-16,0 1 15,0 17-15,0-18 16,0 18-16,0-17 16,0 17-16,0-18 15,18-17-15,35 35 16,0-18-16,0 36 15,-36 0-15,18 17 16,18-17-16,0 17 16,0-35-16,35 18 15,1-18-15,-37 36 16,19-19-16,-18 19 16,35-1-16,-35 0 15,18 1-15,-1-1 16,-52 18-16,-1 0 15,1 0-15,17 0 16,18 0 0,-17 0-16,34 0 15,-17 0-15,35 18 16,18 17-16,18 0 16,-1 1-16,-70-36 15,17 35-15,-52-35 16,0 17 15,-1-17-15,1 18-1,0 0-15,-1-1 16,19 19-16,-19 34 16,-17-52-16,36 52 15,-19-34-15,-17-1 16,0 0-16,0-17 31</inkml:trace>
  <inkml:trace contextRef="#ctx0" brushRef="#br0" timeOffset="1664.28">5909 7691 0,'0'0'0,"0"-18"16,0 0-1,-18 18 1,-17 0 15,17-17-31,-17-1 16,0 18-16,-53-35 16,35 35-16,-18 0 15,1 0-15,-54-18 16,1 0-16,52 18 15,-35 0-15,1 0 16,-1 0 0,18 0-16,-18 0 0,35 0 15,1 0-15,-1 0 16,0 0-16,1 0 16,-1 0-16,18 0 15,-35 18-15,18 0 16,17-1-1,0 19-15,35-1 16,1-35-16,-36 53 16,53-18-16,-36 18 15,-17 53-15,36-18 16,-1 0-16,-35 36 16,53-1-16,-17 1 15,-1 17-15,18-18 16,0 18-16,0-17 15,0-54-15,0 54 16,53-18-16,-18-53 16,0 0-16,36 17 15,35-17-15,0 0 16,-18 17-16,35-17 16,1-17-16,17 34 15,35 1-15,-35-54 16,1 19-16,16 34 15,1-52-15,17 0 16,-34 17-16,-19-35 16,0 0-1,-17 0-15,0 0 16,-18 0-16,-35 0 16,0-18-16,35-35 15,-52 36-15,17-36 16,17 0-16,-17-53 15,0-18-15,-18-52 16,1 17-16,-19-17 16,1 35-16,-18 0 15,0 53-15,0-18 16,0-18-16,0 18 16,0 36-16,-35-36 15,17 35-15,0 19 16,1 34-16,-19-17 15,1-18 1,17 53-16,-17-36 16,35 19-16,-53-18 15,18 17-15,0 18 16,17 0 0,0-35-16,1 35 31</inkml:trace>
  <inkml:trace contextRef="#ctx0" brushRef="#br0" timeOffset="2832.16">4886 9842 0,'0'18'47,"-18"35"-47,-17 53 16,-18 17-16,-17 1 15,17 35-15,0-36 16,-35 18-16,70-53 15,-35 36-15,35-71 16,1 17-16,-1 36 16,-17-53-1,17 35-15,18-17 0,-35 35 16,17-53 0,1 70-16,-1-52 15,0-1-15,-35 36 16,36-53-16,17 0 15,-35 35-15,-18 0 16,0-35-16,35 0 16,-35 18-16,35-19 15,-17 1-15,35-17 16,-17 17-16,-1-36 16,18 19-16,-35 16 15,17-34-15,18 17 16,0 18-16,-18 0 15,1 35-15,-1-35 16,0 18-16,18-36 16,0 18-16,0-18 15,0-17-15,0 17 16,-17 1 0,17-19 15,-18 1 141</inkml:trace>
  <inkml:trace contextRef="#ctx0" brushRef="#br0" timeOffset="3760.18">3263 13018 0,'18'0'15,"17"17"-15,-35 1 16,35-1-16,1 1 15,-36 0-15,53 17 16,-1 36-16,-16-36 16,34 53-16,-34-53 15,34 53-15,-35-70 16,-17 35-16,17-35 16,-17-18-1,0 17 1,-1-17 93,1 0-93,0-17-1,-1-1 1,-17 0-16,18-17 16,-1 17-16,1-34 15,-18-19-15,35-35 16,-17 53-16,17-17 16,-17 34-16,0 19 15,-1-1-15,-17 1 16,18 17 15,-18-18-31,0 0 47</inkml:trace>
  <inkml:trace contextRef="#ctx0" brushRef="#br0" timeOffset="5874.09">11130 9825 0,'-18'0'78,"-52"0"-78,17 17 16,0-17-16,-17 0 16,-54 0-16,36 0 15,-36 0-15,-17-17 16,35-1-16,1-35 16,34 36-16,-70-54 15,70 53-15,18-17 16,1 18-16,-37-36 15,54 17-15,-53-34 16,0-18-16,35 35 16,-18-53-16,36 18 15,0 35-15,17 17 16,0-34-16,1-1 16,17 1-1,0-1-15,0-52 0,0 52 16,-18-35-1,18 36-15,0-18 16,0-18-16,0 53 16,0-18-16,35-17 15,1 35-15,17 0 16,-36-17-16,19 34 16,-19 1-16,18 0 15,-17 17-15,35-17 16,-18 17-16,-17 18 15,35-17-15,0-19 16,-18 19-16,18 17 16,17-71-16,-52 71 15,17-17-15,1-1 16,17 0-16,17 18 16,-17 0-1,0 0-15,18 0 16,17 0-16,-35 0 15,35 0-15,-35 0 16,17 0-16,1 0 16,17 18-1,0 0-15,18 35 0,18-1 16,-1 1 0,18 0-16,-35 0 15,-53-35-15,17 17 16,1 0-16,-18 18 15,-18-35-15,36 35 16,-54 0-16,36 0 16,0 35-16,-35 0 15,35-17-15,-18 34 16,18 19-16,-35-36 16,-1 53-16,1-17 15,-18-18-15,0-1 16,0-34-16,0 0 15,0-1-15,0 1 16,-18-1-16,-17-17 16,0 0-16,-1 18 15,-16-36-15,16 0 16,-34 36-16,-1-18 16,1-18-16,-36 18 15,53-36-15,-18 19 16,-35-1-16,54-17 15,-54-18-15,35 0 16,18 0 0,0 17-16,0 19 15,36-36-15,-36 0 16,-18 17-16,36-17 16,0 0-16,17 0 15</inkml:trace>
  <inkml:trace contextRef="#ctx0" brushRef="#br0" timeOffset="7152.7">10883 9701 0,'18'18'94,"-18"35"-78,17 35-16,19 71 15,-19-18-15,36 18 16,-35 0-16,0-18 15,-1-18-15,36 1 16,-35-54-16,-18-17 16,35 18-16,-17-54 15,-18 36-15,0 0 16,17-18-16,19 18 16,-19 0-16,-17 18 15,0-54-15,18 54 16,17-36-16,-35 36 15,18-36-15,-18 36 16,17 17-16,-17-18 16,36 1-16,-19 17 15,-17-53-15,0 18 16,0-35-16,18 35 16,-18 0-16,0-18 15,0 18-15,35 17 16,-35-52-16,18 53 15,-18-36-15,18 53 16,-18-70 0,0 17-16,0-17 15,0-1-15,17 36 16,1-17-16,-18-19 16,17 36-16,1 35 15,0-35 1,-18-17-16,17-19 15,1 36-15,-18-35 16,0 35 109,0 0-109,0 17-16,0-35 15,0 1-15,-35-36 188</inkml:trace>
  <inkml:trace contextRef="#ctx0" brushRef="#br0" timeOffset="8481.9">11342 13194 0,'17'18'125,"36"34"-109,-35-34-16,17 17 15,-17-17-15,0-18 16,-1 0 187,18 18-187,-17-1-1,-18-34 188,0-36-203,35-18 16,1 18-16,-36 18 16,35-36-16,0 19 15,-17-1-15,-18-18 16,53-17-16,-36 70 15,1-35-15,-18 36 16,18-1 0,-18 0-1,17 18 1,1-17 0</inkml:trace>
  <inkml:trace contextRef="#ctx0" brushRef="#br0" timeOffset="12383.94">18009 8378 0,'-17'0'16,"-36"18"-1,-18 17-15,-35 1 16,-52-19-16,16 1 15,-16 0-15,-1 17 16,-35-18-16,0 1 16,-35 0-1,-18-18-15,53 0 16,0 0-16,35 0 16,18 0-16,17 0 15,54 0-15,17 0 16,18 0-16,-1 0 15,19 0-15,-36 0 16,-35-36-16,70 36 16,-35-17-16,0-1 15,18 1-15,35-1 16,-36 0-16,19 18 16,-1-17-16,1-1 15,17 0 1,0 1-16,0-19 15,0-34-15,0 17 16,0-18-16,0 1 16,52-18-16,54 0 15,0-1-15,0 1 16,53 0-16,-18-18 16,71 18-16,-54-18 15,72 35-15,-19 1 16,19 17-16,17-35 15,70 53 1,-17 17-16,-53-53 16,70 71-16,-17 0 15,35 0-15,-52 0 16,-19 0-16,-17 0 16,-35 0-16,-36 18 15,-17 0-15,-36-1 16,1 36-16,-89-35 15,0-18-15,-35 17 16,18-17 0,0 36-1,-1-1 1,1 36-16,0 17 16,52 18-16,-52-1 15,-1 1-15,36-35 16,-53-18-16,18 0 15,-18 0-15,0-36 16,0 19-16,0-19 16,0 18-1,0-17-15,0 0 16,-35 17-16,-18 18 16,-18-18-16,1 0 15,-54 18-15,-35 18 16,18-18-1,-53 0-15,18-18 16,-36 18-16,53-35 16,-35-1-16,36 1 15,-19-18-15,71 0 16,-52 35-16,70-35 16,17 0-16,18 0 15,18 0-15,-18 0 16,35 0-16,1 0 15,-1 0 1,0 0 0,1 0-1,-1 0 1,36 0 140</inkml:trace>
  <inkml:trace contextRef="#ctx0" brushRef="#br0" timeOffset="14699.15">19350 8361 0,'0'35'78,"0"53"-78,0 71 16,0 53-16,18 17 16,34 36-16,-34-18 15,35-18-15,-35-35 16,-1 0-16,36-53 16,-35 18-16,35 0 15,-53-18-15,35 0 16,-35-18-16,18 1 15,35 17-15,-53-71 16,0 19-16,0-37 16,17 19-16,1 0 15,-18-1-15,35 18 16,-35-35-16,18 18 16,17-1-16,-17 19 15,-1-37-15,1 19 16,35 17-1,-36-35-15,1 0 16,53 35-16,-18 18 16,0 0-16,17-18 15,-17 18-15,-35-53 16,52 35-16,-52-53 16,17 36-16,0-36 15,18 71-15,-35-53 16,17 0-16,18 0 15,0 53-15,-35-71 16,35 35-16,-36-17 16,36 0-16,0 35 15,-35-35-15,17 36 16,18-1-16,0-18 16,-18-17-16,18 35 15,-18-35-15,36 36 16,-36-54-16,0 35 15,1-34-15,17 52 16,0-35-16,-1 35 16,-16-53-1,-1 36-15,0-18 16,-17-36-16,17 19 31,-35-19-31,35 19 16,-17-19-16,17 18 15,1 18-15,-19-17 16,1-19 0,0 1-1,-1 0-15,-17-1 16,18 18-16,0-17 16,-1 17-16,1-17 15,-18 0-15,17 17 16,1-17-1,-18-1-15,18 1 16,-18 0 62,17-18-47,-17 17-15,0 1 0,18-18-16,-18 17 15,18 1 17,-18 0 14,0 35 33,0-18-79,-36 0 15,36 18-15,-35 18 16,0-36-16,35 18 15,0-18-15,0-17 16,0 17-16,0-17 16,0-1-16,0 1 31,0 0-15,0 34 15,0-34-16,17 0 1,-17-1 0,0 1-16,18 35 15,0-35 1,-1-1 0,-17 1-1,18 0 1,-18-1-1,18 1-15,-1 17 16,-17-17 0,18-1-16,0 1 15,-1 0-15,1-1 32,-18 1-32,17 17 15,1-35 1,0 18-16,-18 17 15,17-17 1,1-1 31,0-17 234,-18-35-250,0-35-31,0 52 16,0-35-16,0-18 16</inkml:trace>
  <inkml:trace contextRef="#ctx0" brushRef="#br0" timeOffset="15723.04">22313 16175 0,'0'35'79,"0"18"-79,0 0 15,0 18-15,0-19 16,0-16-16,0 17 15,0 17-15,0-35 16,0-17-16,0 0 16,0-1-1,0 1 126,-17-18-125,-1 0-1,18-18-15,-106-17 16,53 17-16,-35 18 15,0-17-15,70 17 16,-17 0-16,0 0 16,-1 0-16</inkml:trace>
  <inkml:trace contextRef="#ctx0" brushRef="#br0" timeOffset="17656.64">16951 10372 0,'-18'0'63,"-52"0"-63,-89 0 15,0 0-15,-52 0 16,-72 0-16,19 0 16,17 0-16,18 0 15,35 0-15,70 0 16,36 0-16,17 0 16,-17 0-16,18-36 15,34 36-15,-34-17 16,34 17-16,-16 0 15,16 0-15,19-18 16,-19 18 0,1-18-16,35 1 15,-18 17-15,1 0 16,-1-18-16,1 1 31,-1-19-15,18-17-16,0 0 15,0 36-15,0-36 16,0 0-16,35-18 16,36-17-16,17 0 15,0 17-15,18-34 16,35 16-16,-70 37 16,87-19-16,-34-35 15,35 53-15,-36 18 16,71-18-16,18 35 15,35 1-15,0-54 16,52 36-16,1 17 16,71-52-16,-107 34 15,54 36-15,17 0 16,-53 0-16,18 0 16,-71 0-1,1 0-15,-19 0 16,1 0-16,-36 0 15,-17 0-15,-18 0 16,0 0-16,-70 0 16,35 0-16,-18 18 15,-53-18-15,18 18 16,-18-1-16,1-17 16,-1 36-16,0-19 15,1-17-15,-1 18 16,0 17-16,0-35 15,1 18-15,-36-1 16,35-17 15,-35 18-15,0 0 15,0 17-31,0 18 16,0 0-16,-71 35 15,-34 36-15,-54-54 16,-53 54 0,-17-54-16,-89 54 15,-17-19-15,-53 1 0,53-18 16,17-35 0,107-17-16,17-1 15,17-35-15,1 0 16,70 0-16,-35 0 15,53 0-15,17 0 16,1 0-16,-1 0 16,1 0-16,17 0 15,0 0-15,0 0 16,-18 0-16,1 0 16,35 0-16,17 0 15,124 0 126</inkml:trace>
  <inkml:trace contextRef="#ctx0" brushRef="#br0" timeOffset="19280.55">20532 9472 0,'0'18'78,"0"-1"-62,17 19-16,54 52 15,52 35-15,-17-17 16,35 106-16,18-36 15,0 1-15,-53 17 16,17-18-16,1-17 16,-36-53-16,0 35 15,-35-71 1,17 36-16,-17 0 16,-35-71-16,35 53 15,-35-52-15,17 52 16,-18-53-16,1 18 15,35 35-15,-35-52 16,-1 16-16,-17-16 16,53 17-16,-35 35 15,-18-53-15,0 36 16,35-18-16,0 17 16,-17 1-16,-18-18 15,35-18-15,-17 0 16,-18-17-1,0-1-15,18 1 16,-18 0-16,17-1 16,1 1-16,-18 0 15,0-1 1,35 1 0,-35 0-1,18 17-15,-1-18 16,1 19-16,17 34 15,-35-34-15,53 17 16,-17-1 0,-19 1-16,1-35 15,-18 0-15,17-1 16,1 19-16,17-1 16,-17 0-16,0-35 15,-1 53-15,1-35 16,0-1-16,-18 1 15,17-18-15,-17 18 16,18 17 0,-1 0-1,1-17-15,-18-1 32,-18-52 374</inkml:trace>
  <inkml:trace contextRef="#ctx0" brushRef="#br0" timeOffset="21376.36">22983 13053 0,'18'35'63,"-18"0"-48,0 18-15,0 35 16,-18-52-16,18 17 16,0-18-16,0 0 15,0-17-15,-17 17 16,17-17 0,0-1-16,0 1 15,0 0 1,0-1 296,-18-17-265,1 0-31,-1 0 15,0 0 0,1 0-31,-1 0 16,-35 0-16,18 0 16,-36 0-16,-17 0 15,17 0-15,36-17 16,-35 17-16,17-18 15,0 18-15,35 0 16,-17-18-16,17 18 16,1 0-16,-1 0 15</inkml:trace>
  <inkml:trace contextRef="#ctx0" brushRef="#br0" timeOffset="33399.99">1446 13300 0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27:22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14570 0,'106'0'93,"70"0"-93,18 0 16,18 0-16,123 0 16,36 0-16,70 0 15,35 0-15,-35 0 16,-18 0-16,-123 0 16,-88 0-16,-54 0 15,-34 0-15,-36 0 16,53 0-16,-35 0 15,-18 0-15,71 0 16,-53 0-16,35 0 16,18 0-16,-36 0 15,36 0-15,17 0 16,1 0-16,-36 0 16,35 0-16,-88 0 15,53 0-15,-52 0 16,-1 0-1,-18 0-15,1 0 16,-18 0-16,-18 0 16,18 0-16,0 0 15,18 0-15,17 0 16,53 0-16,-35 0 16,-18 0-16,-18 0 15,1 0-15,17 0 16,-53 0-16,36 0 15,0 0-15,-1 17 16,-17-17-16,-18 18 16,36 0-16,-36-18 78,18 17-63,-18-17-15,1 18 16,-19-18 109</inkml:trace>
  <inkml:trace contextRef="#ctx0" brushRef="#br0" timeOffset="1183.83">13247 14587 0,'-18'-17'47,"53"17"-31,212 0-1,36 0-15,140 0 16,71 0-16,35 0 16,35 0-1,71 0-15,-70 0 16,17 0-16,-159 0 15,-35 0-15,-88 0 16,-70 0-16,-36 0 16,-18 0-16,-53 0 15,19 0-15,-19 0 16,-35 0-16,36 0 16,-54 0-16,1 0 15,-18-18-15,-18 18 16,18 0-16,17 0 15,-17 0-15,-17 0 16,17 0-16,-1 0 16,1-18-1,18 18-15,0-17 16,52 17-16,-17-18 16,35 18-16,-53 0 15,18 0-15,0 0 16,-36 0-16,36 0 15,-35 0-15,-1 0 16,1 0-16,-1 0 16,36 0-16,35 0 15,0 0-15,1 0 16,-19 0-16,-17 0 16,-36 0-1,-17 0-15,-17 0 16,-19 0-1,1 0-15,0 0 32,-1 0-17,36 0-15,18 0 16,17 0-16,-35 0 16,-36 0-16,1 0 15</inkml:trace>
  <inkml:trace contextRef="#ctx0" brushRef="#br0" timeOffset="3080.14">13018 17304 0,'17'0'62,"36"0"-46,53 0-16,53 0 15,123 0-15,53 0 16,18 0-16,123 0 16,-53 0-16,-35 0 15,0 0-15,-52 0 16,-125 0-16,1 0 16,-71 0-16,53 0 15,-53 0-15,18 0 16,-36 0-16,19 0 15,-19 0-15,36 0 16,0 0 0,35 0-16,0 0 15,-36 0-15,-17 0 16,-17 0-16,17 0 16,-53 0-16,36 0 15,-36 0-15,18 0 16,-36 0-16,1 0 15,-1 0-15,-17 0 16,0 0-16,18 0 16,17 0-16,0 0 15,0 0-15,53 0 16,1 0-16,-1 0 16,53 0-16,-36 0 15,36 0-15,-52 0 16,16 0-16,-17 0 15,-17 0-15,-36 0 16,-17 0-16,52 0 16,-35 0-16,1 0 15,-1 0-15,-35 0 16,17 0-16,-17 0 16,18 0-16,-36 0 15,35 0 1,-34 0-16,17 0 15,-18 0-15,0 0 16,1 0-16,16 0 16,-16 0-16,-19 0 15,36 0-15,18 0 16,-18 0-16,-18 0 16,53 0-16,-35 0 15,0 0-15,18 0 16,-1 0-16,-17 0 15,-35 0-15,17 0 16,0 0 31,18 0-47,18 0 16,-18 0-16,17 0 15,-52 0-15,-1 0 16,1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27:36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14482 0,'0'-18'62,"-17"18"-62,-54 18 16,1-18-16,-1 17 15,-17 1-15,0 17 16,52-35-16,-52 35 16,0-35-16,18 18 15,-1 0-15,53-1 16,-17 1-16,17-18 15,1 0-15,-1 0 16,0 0-16,1 35 16,-18-35-1,35 18-15,-18-18 16,18 17-16,-18 1 16,1 0-16,17-1 15,-18 19-15,0 17 16,18 35-16,-17-18 15,17 1 1,0-36-16,0 0 16,0 1-16,0-19 15,0 1 79,17-18-63,1 0-15,35 0-16,0-18 16,35 1-16,0-1 15,53 18-15,18-18 16,18 18-16,17 0 15,-18 0-15,36 0 16,-18 0-16,35 0 16,-35 0-16,18 0 15,17 0-15,-17 0 16,-1 0-16,1 0 16,-36 0-16,1 0 15,-36 0 1,0 0-16,18 0 15,-1 0-15,19 0 16,-1 0-16,1 0 16,-1 0-16,18 0 15,-53 0-15,0 0 16,-17 0-16,-18 0 16,17-35-16,-17 35 15,88 0-15,0 0 16,0 0-16,18 0 15,17 0-15,0 0 16,-17 0-16,52 0 16,-34 0-16,87 0 15,-52 0-15,-53 0 16,-1 0-16,-34 0 16,17 0-16,0 0 15,0 0-15,53 0 16,-71 0-16,18 0 15,0 0-15,-35 0 16,-36 0-16,18 0 16,-52 0-16,-37 0 15,-16 0 1,34 0-16,-17 0 16,18 0-16,-1 0 15,36 0-15,0 0 16,0 0-16,-18 0 15,-17 0-15,-19 0 16,-34 0-16,17 0 31,18 0 1,-17 0-32,-1 0 15,35 0-15,-52 0 16,17 0-16,-17 0 15,0 0 17,-1 0-17,1 0 1,17 0-16,-17 0 16,-1 0-16,1 0 15,0 0-15,-1 0 16,1 0-1,0 0 1,35-17-16,-18-1 16,18 18-16,0 0 15,-36-18 1,-17 1 46,0-1-46,0 0-16,0 1 16,0-19-16,0 1 15,0-18-15,0 0 16,0 18 0,0 17-16,0-17 15,0 0-15,0 0 16,0 17-16,-17-53 15,-1 36-15,18 17 32,-18 18 77,-17 0-93,-18 0-1,36 0-15,-36 0 16,-18 0-16,1 0 16,-36 18-16,-71 0 15,19-18-15,-1 0 16,-53 0-16,-17 0 15,-36 0-15,-52 0 16,-18 0-16,-53 0 16,0 0-16,-53 0 15,105 0-15,-52 0 16,141 0-16,-17 0 16,52 0-16,-17 0 15,17 0-15,1 0 16,-36 0-16,35 0 15,-17 0-15,-18 0 16,53 0-16,0 0 16,35 0-16,18 0 15,0 0-15,-36 0 16,54 0 0,35 0-16,35 0 15,0 0-15,-18 0 16,54 0-16,-19 0 15,-17 0-15,18 0 16,-35 35-16,17-35 16,35 18-16,-35-18 15,0 0-15,-17 0 16,-36 17-16,18-17 16,-36 36-16,1-36 15,-18 17-15,17 1 16,18-1-16,-17-17 15,-1 36-15,36-19 16,-18 1-16,18-18 16,-18 18-16,18-18 15,-18 35-15,36-17 16,-1-18-16,-17 0 16,0 17-16,35-17 15,-18 0-15,-70 18 16,18 17-16,-1-35 15,1 0-15,52 0 16,1 0-16,17 0 16,-18 0-1,18 0-15,18 0 16,-18 0-16,0 0 16,0 0-16,18 0 15,-18 0-15,0-18 16,18 18-16,-18-17 15,18-1-15,17 18 16,0 0 0,1-17-16,-1 17 15,18-18 1,-18 18 0,1-18-16,-1 18 15,18-17-15,-18-1 16</inkml:trace>
  <inkml:trace contextRef="#ctx0" brushRef="#br0" timeOffset="3943.53">13176 17180 0,'-70'0'109,"-18"18"-109,17 17 16,-17-35-16,0 0 15,-36 18-15,36-18 16,0 17-16,52 1 16,19 0-16,-1-18 15,18 35 110,0-17-109,0 52-16,0 18 15,0-17-15,0 0 16,0-19-16,0-34 16,0 17-16,0 1 15,18-19 17,-1-17-17,1 0-15,17 0 16,18 0-1,35 0-15,36 0 16,35 0-16,35 0 16,35 0-16,36 0 15,17 0-15,-35 0 16,88 0-16,0 0 16,-53 0-1,53 0-15,-35 0 16,0 0-16,-53 0 15,18 0-15,-36 0 16,0 0-16,1 0 16,-36 0-16,-36 0 15,-17 0-15,1 0 16,-1 0-16,-18 0 16,36 0-16,-53 0 15,52 0-15,36 0 16,-35 0-16,0 0 15,17 0-15,54 0 16,-54 0-16,71 0 16,-71 0-16,36 0 15,3810-300 595,-4022 283-610,0-1 15,0 0-15,0 1 16,0-1-16,0 1 16,0-1-1,0 0 32,-18 18 47,0 0-79,1 0-15,-36 0 16,-35 0-16,-53 0 16,-1 0-16,-69 0 15,17 0-15,-18 0 16,-70 0-16,0 0 16,-159 0-16,17 0 15,-17 0-15,53 0 16,0 0-16,141 0 15,-17 0-15,87 0 16,-17 0-16,53 0 16,-17 0-16,34 0 15,36 0-15,-53 0 16,17 0-16,-17 0 16,0 0-16,-35 0 15,17-35-15,0 35 16,-35-18-16,71 18 15,-36-35-15,-18 35 16,89 0-16,-18 0 16,1 0-1,-1 0-15,18 0 0,-36-35 16,18 17 0,-17 18-16,35 0 15,-36 0-15,36 0 16,-18 0-16,36 0 15,-19 0-15,-34 0 16,35 0-16,17 0 16,-35 0-16,36 0 15,-18 0-15,-54 0 16,37 0-16,16 0 16,-34 0-16,35 0 15,-36 0-15,54 0 16,-54 0-16,54 0 15,-1 0-15,1 0 16,17 0-16,0 0 16,0 0-16,0 0 15,18 0-15,-18 0 16,-18 0-16,18 0 16,-17 0-16,-1 0 15,1 0-15,-1 0 16,0 0-16,1 0 15,17 0-15,18 0 16,-18 0 0,-35 0-16,35 0 15,0 0 1,35 18-16,-17-18 16,0 0-16,-1 17 15,1-17-15,0 0 16,-18 0-16,35 18 15,-17-18 1,17 0 31</inkml:trace>
  <inkml:trace contextRef="#ctx0" brushRef="#br0" timeOffset="16567.28">5045 18327 0,'-18'-18'94,"-35"1"-79,0-1-15,36 18 16,-36-18-16,35 1 16,-35-1-16,53 0 15,-17 18-15,-19-35 16,19 17-16,-36-34 16,35 34-1,18 0 1,0 1-16,-18-1 15,18 0 1,0 1 31,0-1-31,18 18-1,35 0 1,-18 0-16,1 0 15,16 0-15,-16 0 16,-19 0 0,19 0-16,-1 0 78,-17 0-63,-18 18-15,0 17 16,0-17 0,0 17-1,0 0-15,0-17 32,0-1-1,-18 1 0,0-18-15,1 0-1</inkml:trace>
  <inkml:trace contextRef="#ctx0" brushRef="#br0" timeOffset="52287.46">2999 5151 0,'-71'0'79,"-70"17"-79,-35 18 15,-18-17-15,-18 0 16,-35 70-16,71-53 15,-1 53-15,71-52 16,89-19-16,17 1 47,0 0-31,0-1-16,0 1 15,0 17-15,0-17 16,0-1-1,17 1 1,1 0-16,17-1 16,1 19-1,-1-19-15,0 36 16,0-18-16,1 1 16,17 17-16,-1-36 15,19 36-15,35-18 16,-53-35-16,17 36 15,54-19-15,-36-17 16,88 18-16,-17 0 16,35-18-16,-17 0 15,34 0-15,1 0 16,52 0-16,-52 0 16,0 0-16,-36 0 15,18 0-15,-35 0 16,17 0-16,-17 0 15,-18 0-15,18 0 16,35 0-16,-35 0 16,-1 0-16,37 0 15,-54 0-15,17 0 16,19 0 0,-18 0-16,-36 0 15,0 0-15,-17 0 16,18 0-16,-1 0 15,-17 0-15,-18 0 16,-17 0-16,-1 0 16,1 0-16,-36 0 15,0 0-15,1-18 16,-19 18-16,19 0 16,-19 0-16,19 0 15,-1 0 1,0 0-16,0 0 15,18 0-15,0 0 16,0 0-16,-35 0 16,35 0-16,-36 0 15,1 0 63,-18-18-31,0-17-31,0-18-16,0 18 0,0-36 16,-35-17-1,17 35-15,18-17 16,0-1-16,-18 18 15,18-17-15,-35-36 16,35 53-16,0 0 16,0-18-16,0 54 15,0-36-15,0 35 16,0-17-16,-17 35 156,-1 0-156,0 0 16,-17 0-16,0 0 15,17 18-15,-35-18 16,-35 0 0,-36 0-16,-87 0 15,-1 0-15,0 0 16,-34 0-16,-37 0 16,19 0-16,-18 0 15,35 0-15,35 0 16,18 0-16,106 0 15,-18 0-15,35 0 16,18 0-16,0 0 16,-17 0-16,17 0 15,18 0-15,-18 0 16,-18 17-16,18-17 16,0 0-16,18 18 15,-35-18-15,34 0 16,19 18-16,-36-18 15,35 0-15,-17 0 16,0 0-16,-1 0 16,19 0-16,-36 0 15,17 0-15,-16 0 16,-1 0-16,0 0 16,0 0-16,-18 0 15,1 0-15,-1 35 16,36-35-1,-18 17-15,0-17 16,18 18-16,17-18 16,0 0-16,1 0 15,-1 0 1</inkml:trace>
  <inkml:trace contextRef="#ctx0" brushRef="#br0" timeOffset="60551.63">3193 8308 0,'17'-18'203,"19"18"-203,16 0 15,19-17-15,-36-1 16,36 0-16,17 18 16,36 0-16,-1 0 15,18 0-15,0 0 16,18 0-16,-18 0 16,35 0-16,-17 0 15,-35 0-15,17 0 16,-53 0-16,18 0 15,-36 0-15,1 0 16,0 0-16,-19 0 16,-16 0-16,34 0 15,-52 0-15,35 0 16,0 0-16,-18 0 16,36 0-16,17 0 15,-18 0 1,36 0-16,-18 0 15,1 0-15,34 0 16,-17 0-16,0 0 16,-18 0-16,18 0 15,0 0-15,-1 0 16,19 0-16,-18 0 16,0 0-16,-1 0 15,19 0-15,-1 0 16,18 0-16,1 0 15,16 0-15,-17 0 16,0 0-16,53 0 16,-35 0-16,18 0 15,-89 0-15,53 0 16,-18 0-16,-34 0 16,52 0-16,-35 0 15,-18 0-15,35 0 16,-35 0-16,-17 0 15,35 0-15,-18 0 16,35 0-16,-34 0 16,17 0-16,-36 0 15,18 0 1,-35 0-16,0 0 16,-18 0-16,-17 0 15,0 0-15,17 0 16,-17 0-16,-1 0 15,1 0 1,-1 0-16,1 0 16,0 0-16,-1 0 15,19 0 1,17 0-16,35 0 16,35 0-16,-17 0 15,70 0-15,-17 0 16,-35 0-16,-54 0 15,-17 0-15,-53-17 172,0-1-156,0-17 0,0 0-1,0-36-15,0-17 16,-17 17-16,-1-52 15,18 52-15,0 1 16,0 17-16,0 0 16,0 0-16,0 0 15,0 0-15,0 18 16,0-1-16,0-16 16,0 16-16,0 19 15,0-1 1,0 0-16,0 1 15,0-1 1,-35 0 109,-1 18-125,1 0 16,17 0-16,-17 0 15,0 0-15,0 18 16,-18 0-16,17-18 16,-34 0-16,-54 17 15,1-17-15,-36 0 16,36 0-16,-54 0 15,1 0-15,0 0 16,-1 0-16,18 0 16,36 0-16,-36 0 15,18 0-15,18 0 16,17 0-16,-35 0 16,17 0-16,-17 0 15,-35 0-15,35 0 16,-18 0-16,0 0 15,18 0-15,-35 0 16,-1 0-16,-17 0 16,18 0-16,-1 0 15,19 0-15,-36 0 16,88 0 0,-35 0-16,0 0 15,-1 0-15,19 0 16,-1 0-16,36 0 15,-53 0-15,18 0 16,17 0-16,-35 0 16,53 0-16,17 0 15,-35 0-15,36 0 16,-1 0-16,-35 0 16,0 0-16,36 0 15,-1 0-15,18 0 16,18 0-16,-35 0 15,34 0-15,-34 0 16,34 0-16,1 0 16,-18 0-16,36 0 15,-1 0-15,0 0 16,-17 0-16,17 0 16,-17 0-16,0 0 15,17 0-15,-17 0 16,0 0-16,-1 0 15,-17 0-15,18 0 16,-18 18-16,0-18 16,18 18-1,-36-1-15,1-17 16,17 18-16,-53-18 16,53 18-16,0-18 15,0 17-15,-17 1 16,35-18-16,-1 0 15,19 17-15,-19 1 16,19-18-16,-1 0 16,-17 18-1,17-18-15,1 0 16,-1 0-16,0 17 16,1-17-16,-1 0 15,0 18-15,1 0 31,-1-18-31,0 17 16,-17 1 0,0 17-16,35-17 15,-71 52-15,71-34 16,-53 17 0,18 35-16,0-35 15,0 35-15,17-35 16,0-18-16,1 18 15,17-35-15,-18 17 16,18-17 0,0 17-1,0-17 1,18 17 31,17-18-47,0-17 15,1 18-15,-19-18 16,36 0-16,-35 0 16,17 35-16,-17-35 15,-1 0 1,1 0-16,0 0 31,17 0-15,-18 0-1,19 0-15,-19 0 16,19 0-16,-19 0 16</inkml:trace>
  <inkml:trace contextRef="#ctx0" brushRef="#br0" timeOffset="75359.43">17163 15822 0,'-18'0'875,"0"0"-859,-17 0 0,17 0-1,1 0-15,-18 0 16,-18 0-16,17 0 16,-17 0-1,-17 0-15,-18 0 16,-1 0-16,-34 0 15,17 0-15,0 0 16,-17 0-16,52 0 16,1 0-16,17 18 15,18-18-15,-1 0 16,19 0-16,-1 0 31,0 0-15,1 0-16,-1 0 15,0 0 1,1 0-16,-1 0 16,-17 0-1,17 17-15,-17-17 16,17 0-16,-35 0 16,-17 36-16,-1-36 15,-17 17-15,0-17 16,0 0-16,-18 18 15,-18 17-15,36-35 16,-18 18-16,18-1 16,-18-17-16,36 18 15,-1-18 1,36 35-16,-18-35 16,35 0-16,-17 0 15,18 0-15,-54 18 16,36-18-16,-18 0 15,0 18-15,-18-18 16,-52 0-16,35 0 16,-1 0-16,-16 0 15,34 0-15,0 0 16,1 0-16,-1 0 16,18 0-16,18 0 15,-18 17-15,18-17 16,-18 0-16,18 0 15,-36 0-15,1 18 16,-1-18-16,1 18 16,17-18-16,0 17 15,35-17-15,-17 0 16,0 18-16,-1-18 16,1 0-1,17 0-15,1 0 16,-19 0-16,19 0 15,-1 0 1,0 17 31,1-17 15,-1 71-46,1-36 0,-1 18-16,0-17 15,1 16-15,-1 19 16,0-18-16,18-18 16,-17 18-16,-1 0 15,18 0-15,0-18 16,-18 1-16,18 16 15,0 1-15,-17-35 16,17 17-16,0 18 16,0-18-16,0 1 15,0 17-15,0 0 16,0-36-16,0 18 16,0-17-16,0 0 15,0-1 1,0 1-16,0 0 15,0 35-15,0-18 16,0-18 0,0 19-1,0-19 173,0 1-141,17-18-47,-17 18 15,18-18 1,-18 17 0,18-17-1,-1 0-15,1 0 16,35 0-16,35 0 15,-17 0-15,-1 0 16,18 0-16,-17 0 16,35 0-16,-18 0 15,18 0-15,-71 0 16,36 0-16,-1 0 16,1 0-16,52 0 15,-52 0-15,-18 0 16,0 0-16,17 0 15,-17 0-15,-18 0 16,1 0-16,-19 0 16,19 0-16,-1 0 15,-17 0 1,17 0 0,0 0-16,-17 0 15,-1 0-15,19 0 16,-19 0-1,19 0 1,-19 0-16,1 0 16,35 0-1,0 0-15,35 0 16,-18 0-16,1 0 16,35 0-16,-53 0 15,17 0-15,-17 0 16,18 0-16,-18 0 15,-36 0-15,54 0 16,-18 0-16,0 0 16,17 0-16,-34 0 15,34 18-15,-35-18 16,36 35-16,-36-35 16,18 18-16,18-18 15,-18 0-15,0 0 16,35 18-16,-71-18 15,36 0-15,18 35 16,-54-35-16,1 0 16,0 0-16,-1 0 31,1 0 0,0 0-15,-1 0-1,19 17 1,-19-17-16,54 18 16,-18 17-16,52-17 15,-16-18-15,17 0 16,-1 18-16,-16-18 16,16 35-16,19-17 15,-36-18-15,0 17 16,0-17-16,-17 18 15,35 17-15,-53-35 16,35 0-16,-35 0 16,35 18-16,-17-18 15,52 0-15,-17 0 16,-18 17-16,-17-17 16,35 0-16,-36 0 15,1 0-15,-1 0 16,1 0-16,-1 0 15,1 0-15,17 0 16,-35 0-16,0 0 16,0 0-16,35 18 15,-17 0-15,-1-18 16,1 0-16,17 0 16,0 0-1,-17 0-15,-1 0 16,-17 0-16,35 0 15,-35 0-15,35 0 16,18 0-16,-35 0 16,52 0-16,-35 0 15,-17 0-15,35 0 16,-18 0-16,-17 0 16,34 0-16,-16 0 15,-1 0-15,35 0 16,18 0-16,-70 0 15,-1 0-15,19 0 16,-19 0-16,1 0 16,17 0-16,-35 0 15,17 0-15,-17 0 16,-17 0-16,34 0 16,18 0-16,-35 0 15,18 0-15,-18-18 16,0-17-16,-36 35 15,36 0-15,0 0 16,-18 0-16,18 0 16,0-18-1,-35 18-15,17 0 16,0-18-16,1 18 16,34 0-16,-34-17 15,-1 17-15,-18-18 16,72 1-16,-54 17 15,18 0-15,-18-18 16,18 18-16,18-18 16,-18 18-16,-36-17 15,36 17-15,0 0 16,-35-18-16,17 18 16,0 0-16,1 0 15,16 0-15,-16 0 16,34 0-16,54 0 15,-54 0-15,-34 0 16,34 0-16,-17 0 16,0 0-16,17 0 15,-17 0-15,-17 0 16,17 0-16,0 0 16,-36 0-16,18 0 15,-17 0 1,0 0-1,-1 0 1,1 0 0,0 0-16,17 0 15,18 0-15,-18 0 16,0 0-16,18 0 16,-35 0-16,0 0 46,-18-18 1,0 1-15,0-19-17,35 19-15,-17-36 16,-18 0-16,0-35 15,0 0-15,0-1 16,0-16-16,0-19 16,0 54-1,0-36-15,0 18 0,0 35 16,0-18-16,0 18 16,0 0-1,0 18-15,-18-18 16,0 35-16,18-17 15,0 17 1,0-17 0,-17 18-16,-1 17 15,18-18 1,0 0 0,-18 18-1,18-17-15,-35-19 16,17 19-1,1-1 1,-1-17 0,0 35-16,18-18 15,-17 18-15,-1 0 16,-17-35-16,0 17 16,-1 1-1,19-1-15,-1 0 16,-17 18-16,35-17 15,-35-1 1,17 0 0,0 18-1,1-17 1,-19 17 0,1 0-16,-36 0 15,-34 0-15,-36 0 16,-1 0-16,-16 0 15,-36 0-15,-36 0 16,-17 35-16,18-17 16,-18-18-16,-88 0 15,53 0-15,17 0 16,18 0-16,18 0 16,-71 0-16,106 0 15,-106 0-15,124 0 16,-36 0-16,18 0 15,35 0-15,1 0 16,52 0-16,-18 0 16,36 17-16,-18-17 15,36 0-15,-1 0 16,1 0-16,-1 0 16,1 0-1,-36 0-15,35 0 16,-17 0-16,17 0 15,1 0-15,17 0 16,35 0-16,-17 0 16,17 0-1,-17 0 1,-18 0-16,0 0 16,-53-17-16,53-1 15,1 18-15,16-18 16,-17 18-16,36 0 15,-19-17-15,19 17 16,-1 0-16,-17-18 16,17 18-16,1 0 15,-1 0-15,0 0 16,-17 0 0,17 0-16,1 0 15,-18 0-15,17 0 16,0 0-16,1 0 15,-1-18 1</inkml:trace>
  <inkml:trace contextRef="#ctx0" brushRef="#br0" timeOffset="78080.06">23848 17815 0,'-53'18'32,"0"0"-17,18 17-15,-36-18 16,18 19-16,-53-1 16,1 0-16,52-17 15,-71 0-15,54-18 16,-1 0-16,0 0 15,19 0-15,-1 0 16,0 0-16,0 0 16,18 0-16,-1 0 15,19 0-15,-36 0 16,17 0-16,19 0 16,-1 0-16,0 0 15,1 0-15,-1 0 16,-17 0-1,17 0 1,18-36 15,0 19-15,-17-1-16,17-17 16,-18-1-16,18-16 15,0-1 1,0 35-16,0-35 15,0 35-15,0-34 16,18-1-16,-1 17 16,-17 1-16,18 17 15,-18-17-15,18 17 16,-18-17-16,35 0 16,-18 17-1,1 18-15,0-35 16,-1 17-1,1 1-15,0-1 16,-1 18-16,19-18 16,-1 1-16,-17-1 15,17 1-15,0 17 16,-17 0-16,17-36 16,36 1-16,-19 35 15,19 0-15,0-35 16,34 35-16,-52-18 15,88 18-15,-52 0 16,16 0-16,37 0 16,-72 0-16,18 0 15,-35 0-15,0 0 16,-18 0 0,1 0-16,-1 0 15,-17 0-15,-1 0 16,1 0-16,17 0 15,18 0-15,-35 0 16,35 0-16,17 0 16,-17 0-16,18 0 15,17 18-15,-18-1 16,-34-17-16,52 36 16,-70-36-16,-1 17 46,-17 19 1,0-1-31,-35 18-16,17 0 16,-17-36-16,0 19 15,-1-19-15,1 18 16,0-17-16,17 0 15,-17-1-15,-18 19 16,53-19 0,-35-17-16,0 36 15,-1-19-15,-17 1 16,18 0-16,0 17 16,-36-18-16,18 36 15,36-35-15,-19-18 16,19 35-16,-19-17 15,1-18 1,18 0 0,-1 18-1,-17-18-15,35 17 16,-18 1 0,0-18-1,-35 53-15,18-53 16,35 17-16,-53 36 15,0-35-15,-17 17 16,17 1-16,18-19 16,-1 1-16,19-1 15,-1-17-15,0 0 219</inkml:trace>
  <inkml:trace contextRef="#ctx0" brushRef="#br0" timeOffset="88071.11">11924 18591 0,'-18'0'109,"-70"0"-93,-35 36-16,-1-36 16,-35 17-16,-17 19 15,52-19-15,-17 1 16,18-1-16,52-17 16,18 36-16,1-36 15,34 0 1,-17 0-16,17 0 15,-17 0 1,-18 0 0,18 0-16,-36 0 15,0 0-15,18 0 16,1 0-16,16-18 16,-17 18-16,36-18 15,-36 1-15,0-1 16,35 18-16,-35-17 15,18-1-15,17 0 16,1 1-16,-1 17 16,-17 0-16,35-18 15,-18 18-15,1-35 16,-1-18-16,0 53 16,18-53-16,0 18 15,0 17-15,0-35 16,0-17-16,0 17 15,0 17-15,0-34 16,0-1-16,18 36 16,0 0-16,-1 17 15,18-17-15,-17 17 16,17-35 0,-17 36-16,0-1 15,17 0-15,-17 1 16,17 17-16,0-36 15,36 1-15,-36 35 16,36-35-16,-19 17 16,-16 18-16,52-17 15,-17 17-15,17-36 16,-18 36-16,1-17 16,-18 17-16,0-18 15,0 18-15,-36 0 16,36 0-16,-18 0 15,1 0-15,34 0 16,1 0-16,-18 0 16,35 0-16,-18 0 15,1 0-15,-18 0 16,-35 0-16,34 0 16,-34 0-1,0 0-15,-1 18 31,19-1-31,-36 1 16,35 35 0,18 17-16,-18 1 15,0 52-15,18-34 16,-35-54-16,0 18 16,-1 17-16,1-52 15,0 53-15,-18-54 16,0 18-16,0 1 15,0-19 48,0 19-47,0-19-16,0 19 15,0-1 1,-36-18-1,36 1 1,0 0 15</inkml:trace>
  <inkml:trace contextRef="#ctx0" brushRef="#br0" timeOffset="91095.57">24165 15328 0,'0'35'32,"-53"-17"-17,0 17-15,18-17 16,-35-18-16,17 18 15,-36 17-15,37-17 16,-1-18-16,0 17 16,17-17-1,-16 0-15,-1 0 16,17 0-16,1 0 16,0 0-16,-18 0 15,18 0-15,17 0 16,-35 0-1,0 0-15,-17-53 16,17 53-16,-36-53 16,72 36-16,-36 17 15,35-18-15,-17 0 16,17-17-16,1 35 16,-1-35-16,-17 17 15,0 1-15,-1-36 16,19 53-16,17-36 15,0 19-15,0-36 16,0 18-16,0-1 16,0-17-16,0 18 15,0-35-15,0 34 16,0 1 0,17 0-1,1-1-15,0-16 16,-1 34-16,18-17 15,1-1-15,-1 1 16,0 35 0,18-35-16,-35 35 15,-18-18-15,17 18 16,19 0-16,-19-17 16,1 17-16,-18-18 15,18 18-15,17 0 16,-17 0-1,17 0 1,0 0-16,0 0 16,36 0-16,17 0 15,18 0-15,-18 0 16,-17-18-16,-1 18 16,-17-17-16,-53-1 15,53 18-15,-35 0 16,-1 0-16,1 0 15,0 0 1,-1 0-16,19 0 16,-1 0-16,-35-18 15,35 18 1,-17 0 0,-1 0-1,1 0 1,0 0-1,-1 0-15,19 0 16,-1 18-16,18 35 47,-18-35-31,18 17-16,0 18 15,35 17-15,-53-52 16,1 17-16,-19-17 15,1 17-15,0-35 16,-18 18-16,0 17 16,0-17-16,0 35 15,17-36-15,-17 36 16,0-18-16,0 1 16,0-1-16,0-17 15,0 17-15,0 0 16,-17-17-16,-36 17 15,17 0-15,19-17 16,-18 0 0,35-1-16,-36-17 15,19 0-15,-1 18 16,0-18 0,1 0-1,-1 0 1,0 0-1,1 0 1,-1 18 0,-17-1-1,17-17-15,1 0 16,-19 0 0,36 18-16,-17-18 15,-1 17 16,0 1-15,1-18 0,-1 0 15,-17 18 0,17-1-15,1-17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1:04.8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5027 12665 0,'-35'0'78,"0"0"-78,-89 0 16,36 0-16,-53 17 15,-18 1-15,71 0 16,-53-1-16,35 19 16,35-36-16,36 17 15,17-17-15,1 0 188,17 18-141,0 17-47,0 0 15,0 36-15,17 0 16,1 17-16,-18-18 15,18 1-15,-18-1 16,0 19-16,0-54 16,35 18-16,-35 0 15,18 0-15,-18-36 16,0 1 0,0-1-16,0 1 15,0 17 1,0-17-16,17 35 15,-17-35-15,0 17 32,18-35-17,-18 18-15,18-18 32,-1 17-17,-17 1 1,18-18-16,-1 17 15,36-17 1,-17 0 0,-19 0-1,36 0-15,0 0 16,35 0-16,18 0 16,-35 0-16,17 0 15,35 0-15,-52 0 16,-1 0-16,-17 0 15,0 0-15,0 0 16,0 0-16,35 0 16,1 0-16,-19 0 15,36 0-15,-53 0 16,17 0-16,-17 0 16,-35 0-16,52 0 15,-34 0-15,17 0 16,-18 0-16,18 0 15,-18 0-15,0 0 16,18 0-16,-17 0 16,17 0-1,-1 0-15,1 0 16,0 0-16,18 0 16,-1 0-16,1 0 15,0 0-15,-1 0 16,1 0-16,-1 0 15,1 0-15,17 0 16,0 0-16,0 0 16,18 0-16,18 0 15,-36 0-15,-18 0 16,1 0-16,-18 0 16,-18 0-16,36 0 15,-18 0-15,-18 0 16,18 0-16,-18 0 15,36 0-15,-18 0 16,-18 0-16,35 0 16,-34 0-16,17 0 15,-36 0-15,36 0 16,0 0-16,-18 0 16,36 0-16,-36 0 15,36 0-15,-36 0 16,0 0-16,-17 0 15,17 0 1,-17 0-16,-1 0 16,1 0-1,17 0-15,18 0 16,0 0-16,0 0 16,0 0-16,0 0 15,-18 0-15,-17 0 16,17-17 124,-35-36-124,0 0-16,0 18 16,18-18-16,-18 0 15,0-18-15,17 18 16,19 18-16,-36-18 16,0 0-1,0 0-15,0 36 16,0-36-16,0 18 15,0-1-15,0 19 16,0-19-16,0 1 16,0 0-16,0 17 15,0 1-15,0-1 16,0 0-16,0-17 16,-18 0 15,-17 17-16,17 0 1,1 1 15,-1 17-31,0 0 16,-17 0 0,17 0-1,-17 0-15,0 0 16,-18 0-16,-18 0 15,1 0-15,-18 0 16,-54 0-16,37 0 16,-37 0-1,1 0-15,-17 0 16,-1 0-16,-18-53 16,54 53-16,-36 0 15,1 0-15,16 0 16,1-18-16,18 1 15,52 17-15,-17 0 16,18 0-16,17 0 16,0 0-16,0 0 15,-18 0-15,-17 0 16,0 0-16,-53 0 16,-18 0-16,18 0 15,35 0-15,-70 0 16,87 0-16,-34 0 15,52 0-15,36 0 16,-18 0-16,18 0 16,0 0-16,-18 0 15,17 0-15,1 0 16,-18 0 0,18 0-1,17 0 1,-17 0-1,17 0 1,1 0 15</inkml:trace>
  <inkml:trace contextRef="#ctx0" brushRef="#br0" timeOffset="6894.98">5768 8855 0,'0'-18'78,"-35"18"-78,-36 0 16,-35 0-16,36 0 15,-71 0-15,-1 0 16,1 0-16,0 0 16,-17 0-16,52 0 15,0 0-15,18 0 16,70 0-16,-17 0 15,17 0 1,0 0-16,1 0 16,-18 0-1,-1 0-15,-17 0 16,0-18-16,1 18 16,-19 0-1,36 0-15,17 0 16,0-17-16,1-1 31,-1 18 16,0 18-16,1-18-31,-1 17 16,18 1 15,0 17-31,-17 1 16,-19 34-16,36-17 15,0 18-15,-17 17 16,17-35-16,0 0 16,0-36-16,0 36 15,0-35-15,0 17 16,0 0-16,0-17 15,0 0-15,0-1 16,0 1 15,0 0 1,0-1-1,17-17-31,1 36 15,17-1 1,-17-18-16,17 1 16,-17-18-16,-18 18 15,17-1-15,1 1 16,17 0-16,1 17 16,-19-35-16,-17 18 15,18-1-15,0-17 16,-1 18-16,18 17 31,1-17-15,-19-1-16,1-17 15,-18 18 1,18-18-16,-18 18 16,17-1-1,1-17 16,0 0-31,-1 0 16,54 0-16,35 18 16,17-18-16,-17 35 15,0-35-15,70 0 16,-17 0-16,35 0 16,-18 0-16,-17 0 15,17 0-15,36 0 16,0 0-16,-36 0 15,18 0-15,-35 0 16,35 0-16,-53 0 16,18 0-16,17 0 15,-35 0-15,18 0 16,35 0-16,-35 0 16,17 0-16,18 0 15,0 0-15,-35 0 16,0 0-16,-53 0 15,-18 0-15,-18 0 16,36 0-16,-53 18 16,18 0-16,-1-18 15,18 0-15,-17 0 16,17 0 0,53 0-16,-35 0 15,35 0-15,-53 0 16,18 0-16,-35 0 15,-18 0-15,17 0 16,-17 0-16,-18 35 16,18-35-16,36 0 15,34 0-15,-52 0 16,17 0-16,-35 0 16,-18 0-16,0 0 15,1 0-15,-1 0 16,-18 0 15,1 0-15,0 0-16,-1 0 47,1 0-16,0 0-31,-1 0 15,1-18-15,0 18 16,-1-17 0,1-1-16,17 0 15,-35 1-15,18-36 16,-18 35 0,0-35-16,0 0 15,0 18-15,0-36 16,0 18-16,0 1 15,0 34-15,35-35 16,-35 35-16,0-17 16,0 0-16,0 0 15,0 17-15,18-17 16,-18-1-16,0 1 16,0 17-16,17-17 15,-17 18-15,0-19 16,0 19-16,18-19 15,-18 19-15,0-1 16,0 0 0,0 1-16,0-1 15,0 0 1,0 1 15,0-1 0,0 1-15,-18-1 0,18 0-16,-17 1 15,17-1 17,-18 0-1,0 18-16,1 0 1,-1 0-16,-35-35 16,36 35-16,-19 0 15,-34-18-15,52 18 16,-35 0-16,0 0 16,-17 0-16,17 0 15,-18 0-15,1 0 16,-1 0-16,-17 0 15,0 0-15,17 0 16,18 0-16,-35 0 16,0 0-16,-18 0 15,-35 0-15,-18 0 16,18 0-16,-18 0 16,-17 0-1,35 0-15,0 0 16,35 0-16,-18 0 15,19 0-15,34 0 16,-17 0-16,17 0 16,1 0-16,-1 0 15,-17 0-15,-18-17 16,53 17-16,-53 0 16,36 0-16,-1 0 15,-17 0-15,18 0 16,-36 0-16,17 0 15,-34 0-15,35 0 16,-18 0-16,35 0 16,-17 0-16,18 0 15,-19 0-15,19 0 16,17 0-16,-18 0 16,19 0-16,-1 0 15,17 0-15,-34 0 16,17 0-16,0 0 15,0 0-15,18 0 16,-18 0 0,0 0-16,-18 0 15,1 0-15,17 0 16,18 0-16,-18 0 16,17 0-16,1 0 15,-18 0-15,36 0 16,-19 0-16,1 0 15,17 0-15,-17 0 16,17 0-16,-17 0 16,18 0-1,-1 0-15,0 0 16,1 0 0,-1 0 30</inkml:trace>
  <inkml:trace contextRef="#ctx0" brushRef="#br0" timeOffset="10055.53">15822 5151 0,'18'0'0,"-1"0"31,1 0-15,17 0 0,-17 0-16,35 0 15,35 0-15,35 0 16,19 0-16,34 0 15,36 0-15,-18 0 16,17 0-16,19 0 16,-36 0-16,17 0 15,19 0-15,-19 0 16,1 0-16,-53 0 16,17 0-16,-70 0 15,0 0-15,0 0 16,-18 0-16,-18 0 15,19 0-15,-36 0 16,17 0 0,1 0-16,-1 0 15,1 0-15,-18 0 16,52 0-16,-52 0 16,0 0-16,0 0 15,35 0-15,-17 0 16,-18 0-16,0 0 15,17 0-15,-17 0 16,18 0-16,-36 0 16,18 0-16,0 0 15,0 0-15,-35 0 16,34 0-16,1 0 16,18 0-16,17 35 15,0-35-15,0 0 16,18 0-16,35 0 15,-52 0-15,52 0 16,-71 0-16,36 0 16,-35 0-16,-18 0 15,-18 0-15,18 0 16,0 0-16,0 0 16,-18 0-16,35 0 15,1 0-15,0 0 16,17 0-16,-18 0 15,36 0-15,-18 17 16,-17-17 0,-18 0-16,35 0 15,-17 0-15,-36 0 16,35 18-16,-34-18 16,-19 0-1,1 0 16,0 0-15,-1 0 0,1 0-16,0 0 31</inkml:trace>
  <inkml:trace contextRef="#ctx0" brushRef="#br0" timeOffset="12415.58">2187 6015 0,'35'0'63,"36"-18"-63,17 1 15,89-19-15,-1 36 16,36 0-16,88 0 15,-18 0-15,53 0 16,0 0-16,18 0 16,-18 0-16,-88 0 15,18 0-15,-89 0 16,18 0-16,-53 0 16,-35 0-16,0 0 15,0 0-15,-1 0 16,1 0-1,-18 0-15,-17 0 16,52 0-16,-17-17 16,-53 17-16,-18 0 15,36 0-15,-36-18 16,-17 18-16,35 0 16,-36 0-1,19 0-15,-1 0 16,0 0-16,36 0 15,-18 0-15,17 0 16,-17 0-16,0 0 16,-18 0-16,36 0 15,0 0-15,17 0 16,53 0-16,-18 0 16,18 0-16,-35 0 15,-18 0-15,-17 0 16,-18 0-16,0 0 15,0-35-15,0 35 16,17 0-16,1 0 16,17 0-16,35 0 15,-52 0-15,0 0 16,-1 0 0,-52 0-16,35 0 15,0 0 1,-36 0-16,54 0 15,-1 0-15,-17 0 16,0 0-16,0 0 16,-18 0-16,1 0 15,-19 0-15,19 0 16,-19 0-16,1 0 16,-1 0-1</inkml:trace>
  <inkml:trace contextRef="#ctx0" brushRef="#br0" timeOffset="31327.34">10954 14023 0,'17'-18'140,"36"18"-140,-17 0 16,69 0-16,19 0 15,35 0-15,35 0 16,17 0-16,1 0 16,17 0-16,-17 0 15,0 0-15,-36 0 16,0 0-16,-17 0 16,-35 0-16,-36 0 15,53 0-15,-35 0 16,-18 0-16,35 0 15,-52 0-15,0 0 16,-1 0-16,-35 0 16,18 0-16,-17 0 15,-1 0-15,-17 0 16,17 0 0,0 0-1,-17 0 16,17 0-15,-17 0-16,17 0 16,-17 0-1,-1 0 1,1 0 0,-1 0-1,1 0 1,0 0-1,-1 0-15,1 0 16</inkml:trace>
  <inkml:trace contextRef="#ctx0" brushRef="#br0" timeOffset="33702.56">8961 12841 0,'17'-35'62,"18"-106"-62,-17 0 16,0-18-16,-18-53 15,0 1-15,0-1 16,0 0-16,0 53 16,0-17-16,0 35 15,0 35-15,0 36 16,-18-36-16,18 53 15,0 35-15,0-17 16,0-18-16,0 18 16,0-1-16,0 1 15,0 0-15,0 17 16,-18-35-16,18 36 16,0-19-1,0 19-15,-17-19 16,-1 19-16,18-18 15,0 17 1,-17 18-16,17-35 16,-36-18-1,19 17-15,-1 1 47,18 18-47,-18-1 16,1 0-16,-1 18 250,0 18-219,-34 35-31,34 0 16,-17-18-16,17 0 15,0 1-15,1-19 16,17 1-16,0-1 16,-18 1-1,18 35 32,-18 18-31,18-36-16,0 0 15,-17 36-15,-1-36 16,18-17-16,-18-1 16</inkml:trace>
  <inkml:trace contextRef="#ctx0" brushRef="#br0" timeOffset="34510.91">8749 10248 0,'0'-17'16,"18"17"77,17 0-77,35 0 0,54 0-16,-36 0 15,53 0-15,0 0 16,-17 0-16,-18 0 15,-1 0-15,-34 0 16,17 0-16,-35 0 16,-35 0-16,-1 0 15</inkml:trace>
  <inkml:trace contextRef="#ctx0" brushRef="#br0" timeOffset="37928.39">4180 15169 0,'0'18'140,"53"-18"-124,18 0-16,35 0 16,35 0-16,-53 18 15,53-1-15,-17-17 16,17 0-16,-18 18 16,-17-18-16,0 0 15,-36 0-15,1 0 16,-18 0-16,0 0 15,0 0-15,17 0 16,-17 0-16,18 0 16,17 0-16,-17 0 15,17 0-15,35 0 16,1 0-16,-19 0 16,37 0-16,-19 0 15,1 0-15,-36 0 16,18 0-16,-18 0 15,35 0-15,-35 0 16,-35 0-16,18 0 16,-36 0-1,18 0-15,-18 0 16,18 0-16,0 0 16,-18 0-16,1 0 15,17 0-15,-18 0 16,0 0-16,-17 0 15,17 0-15,0 0 16,-17 0 0,17 0-16,-17 0 15,35 0-15,0 0 16,-36 0-16,36 0 16,-35 0-16,53 0 15,-36 0-15,0 0 16,18-18-16,0 18 15,17 0-15,1 0 16,0 0-16,-18 0 16,17 0-16,-35 0 15,1 0-15,-1 0 16,-17 0-16,-1 0 16,1 0-16,-1 0 15,1 0-15,35 0 16,-18 0-16,18 0 15,18 0-15,-18 0 16,0 0 0,-18 0-16,18 0 15,0 0-15,-18 0 344,36 0-328,140 0-16,-87 0 15,52 0-15,18 0 16,0 0-16,-17 0 16,34 0-16,-70 0 15,36 0-15,-71 0 16,-36 0-16,36 0 15,-18 0-15,-17 0 16,-18 0-16,35 0 16,-18 0-16,19 0 15,16 0-15,-16 0 16,-1 0-16,70 0 16,-69 0-16,52 0 15,-53 0-15,35 0 16,1 0-16,-36 0 15,-35 0 1,18 0-16,-36 0 0,0 0 16,-17 0-1,17 0-15,-17 0 16,17 0-16,18 0 16,0 0-16,0 0 15,-36 0-15,36 0 16,-17 0-16,-1 0 15,0 0-15,18 0 16,18 0-16,-18 0 16,35 0-16,-18 0 15,36 0-15,-18 0 16,-17 0-16,17 0 16,-17 0-16,-1 0 15,-17 0-15,18 0 16,-18 0-16,-18 0 15,0 0-15,-17 0 16,17 0-16,-17 0 16</inkml:trace>
  <inkml:trace contextRef="#ctx0" brushRef="#br0" timeOffset="68462.61">16722 8767 0,'-18'-18'141,"-35"18"-125,-17 0-1,17 0-15,-53 18 16,18-1-1,-36 18-15,1-35 16,-18 18-16,17 0 16,18-1-16,-17 19 15,35-36-15,-1 17 16,1-17-16,53 0 16,0 0-16,-18 18 15,0-18-15,35 0 16,-17 0-16,17 0 15,-17 0-15,17 0 16,1 0 0,-1 0-1,0 0 1,1 0 0,-1 0-16,0 0 15,-34 35-15,16-35 16,-17 0-16,0 18 15,-35-18-15,18 0 16,-18 0-16,35 0 16,0 0-16,35 0 15,-17 0 1,17 0 0,-17 0-1,0 0-15,17 0 16,0 17 62,18 1-47,0 0-31,0 52 16,0 1-16,0 35 15,18 17-15,-18-52 16,18-1-16,-1 36 16,-17-35-16,0-18 15,18-1-15,-18-16 16,18 17-16,-18-36 16,0 1-16,0 0 15,17-18 63,1 0-46,17 0-17,18 0 1,70 0-16,19 0 15,16 0-15,54 0 16,35 0-16,35 0 16,106 0-16,-35 0 15,70 0-15,18 0 16,-53 0-16,-53 0 16,18 35-16,-141-35 15,-18 0-15,0 0 16,-53 0-16,-17 0 15,17 0-15,-53 0 16,18 0-16,-18 0 16,18 0-16,17 35 15,-35-17-15,71-1 16,-53 1-16,35-18 16,-35 0-16,35 0 15,-53 0-15,18 0 16,-35 0-1,-1 0-15,-17 0 16,0 0-16,-18 0 16,1 0-16,16 0 15,-16 0-15,34 0 16,-17 0-16,35 0 16,1 0-16,52 0 15,-18 0-15,18 0 16,-52 0-16,-1 0 15,0 0-15,-35 0 16,-53-18 0,0-17 93,0 0-109,0-18 16,0-18-16,0-17 15,0 18-15,0-36 16,0 35 0,0 1-16,0-1 15,0 18-15,-18-35 16,-17 35-16,35 18 15,0 0-15,-18-1 16,18 1-16,-17 0 16,17 17-16,0-17 15,-18 0-15,18 17 32,0 0-32,-18 1 15,18-1 16,0 0-15,-17 1 0,-1-1 15,0 18-15,1-18-16,-1 1 15,-17-1 1,17 1 15,-17-1-15,17 18-1,-17 0-15,-18-18 16,0 18-16,-17-17 16,-36 17-16,-18 0 15,-52 0-15,-18 0 16,-18 0-16,-88 0 15,18 0-15,53 0 16,0 0-16,-18 0 16,35 0-16,-17 0 15,88 0-15,-18 0 16,53 0-16,35 0 16,1 0-16,35 0 15,-18 0-15,35 0 16,-17 0-16,-18 0 15,0 0-15,0 0 16,0 0-16,-17 0 16,17 0-16,-36 0 15,19 0-15,-18 0 16,17 0-16,-35 0 16,53-18-16,-17 18 15,-1 0-15,18 0 16,18 0-16,-18 0 15,-17 0 1,17 0-16,-18 0 16,36 0-16,-18 0 15,18 0-15,17 0 16,-17 0 0,17 0-16,-17 0 15,17 0-15,-35 0 16,36 0 124</inkml:trace>
  <inkml:trace contextRef="#ctx0" brushRef="#br0" timeOffset="70367.61">14922 14552 0,'36'-35'47,"70"-36"-32,-1-17-15,19-53 16,17 17-16,-35-70 16,35-17-16,-18-1 15,19 36-15,-1-18 16,-53 17-1,35 1-15,-34 0 16,-1 17-16,-53 35 0,36 1 16,-36-18-1,0 35-15,0-35 16,-17 35-16,17 0 16,1-35-16,-19 18 15,19 17-15,-19 35 16,18-52-16,1 17 15,-19 53-15,-17-18 16,36 36-16,-36-18 16,17 0-16,1-17 15,0 34-15,-1-34 16,1 17-16,-1 0 16,36-18-16,-53 36 15,18-18-15,0 18 16,-1 0-16,-17-18 15,18 35-15,0-17 16,-18 17-16,0-17 16,0 17 15,0-17 0,0 17 0,0-17-15,0 17 0,0 1 15,0-1-15,0 1-16,35-36 15,-35 17 1,0 19-1,0-1-15,0 0 16,-18 18 125,-17 18-141,17 0 15,-17-1-15,17 1 16,-35 17 0,36-17-16,-18-18 15,17 35-15,0-35 16,18 18-16,-17-18 15,-19 35 48,19-17-47</inkml:trace>
  <inkml:trace contextRef="#ctx0" brushRef="#br0" timeOffset="71070.75">17286 9648 0,'18'0'94,"35"0"-94,17 0 16,54 36-16,70 87 15,0-17-15,70 35 16,-34-17-16,-36-1 15,-18-52 1,-70-36-16,-53 0 16,-53-17-16</inkml:trace>
  <inkml:trace contextRef="#ctx0" brushRef="#br0" timeOffset="82511.2">5927 6985 0,'-36'0'78,"19"0"-63,-36 0-15,0 18 16,-18-18-16,-34 17 16,34-17-16,-17 18 15,-18 0-15,-18-18 16,36 0-16,0 0 16,-18 0-16,18 0 15,-18 0-15,18 0 16,17 0-1,1 0-15,17 0 16,0 35-16,-17-35 16,34 0-16,19 0 15,-19 0-15,1 17 16,-35 1-16,34-18 16,-17 0-16,36 18 15,-19-1-15,19-17 16,-1 18-16,-17-18 15,0 35-15,17-35 16,0 18-16,1 0 16,-1-18-16,18 17 15,-18 1 1,1 17-16,-1 36 16,-17-18-16,17 52 15,1 1-15,17-18 16,0 18-16,-36-17 15,36-37-15,0 19 16,-17-18-16,17 0 16,0-36-1,0 1-15,0 0 32,0-1-1,17 19 0,1-19-15,0-17-1,34 0 17,-34 0-32,0 0 15,-1 0-15,54 0 16,-36 0-16,36 0 15,35 0-15,-36 0 16,18 0-16,-17 0 16,17 0-16,0 0 15,-17 0-15,52 0 16,1 0-16,35 0 16,-36 0-16,36 0 15,-36 0-15,18 0 16,-52 0-16,52 0 15,-36 0-15,37 0 16,-54 0 0,71 0-16,-18 0 15,35 0-15,-17 18 16,-53 0-16,52-18 16,1 17-16,-18-17 15,53 0-15,0 0 16,53 0-16,-35 0 15,0 0-15,17 0 16,-17 0-16,-36 0 16,-35 0-16,0 0 15,-35 0-15,35 0 16,-35 0-16,-18 0 16,36 0-16,-72 0 15,1 0-15,0 0 16,-17 0-16,-1 0 15,0 0-15,0 0 16,1 0-16,34 0 16,-17 0-16,18 0 15,-1 0-15,19 0 16,16 0-16,-16 0 16,-19 0-16,71 0 15,-35 18 1,-18-18-16,36 0 0,-54 0 15,-34 0 1,-1 0-16,18 0 16,-36 0-16,1 0 15,0 0 1,-1 0-16,1 0 47,0 0-32,-1 0 32,1 0 0,17 0-16,-35-18-15,0-52 0,0 34-16,0-17 15,0 18-15,0-18 16,0-17-16,0 17 16,0-35-1,0-1-15,0 36 16,0 36-16,0-18 15,0 17-15,0-17 16,0-1-16,0 19 16,0-1-16,0-17 15,0 0-15,0-1 16,0 19 0,0-19-16,0 19 31,0-1 0,0 0-15,0 1-16,-18 17 15,18-18-15,-17-17 16,-1 17 0,1-17-16,17 17 15,-36-17-15,36 17 16,0 1-1,-17-1 157,-1 18-140,0 0-32,1 0 15,-19 0-15,-34 0 16,-1 0-16,-35 0 15,18 0-15,-70-18 16,-19 18-16,36 0 16,-35 0-16,-1 0 15,-52 0-15,88 0 16,-53 0-16,53 0 16,35 0-16,-35 0 15,35 0 1,18 0-16,-36 0 0,36 0 15,-35 0-15,-19 0 16,37 0 0,16 0-16,-34 0 15,35 0-15,17 0 16,1 0-16,17-17 16,-35 17-16,17 0 15,0 0-15,1 0 16,-1 0-16,36 0 15,-35 0-15,17 0 16,-18 0-16,1 0 16,-36-18-16,0-17 15,53 35-15,-71-18 16,54 18-16,17 0 16,-18 0-16,1 0 15,17 0-15,0 0 16,0 0-16,0 0 15,0 0-15,18 0 16,-18 0-16,18 0 16,0 0-16,-1 0 15,1 0-15,17 0 16,-17 0-16,0 0 16,0 0-16,-18 0 15,17 0 1,1 0-16,0 0 15,-18-17-15,18 17 16</inkml:trace>
  <inkml:trace contextRef="#ctx0" brushRef="#br0" timeOffset="90744.8">4233 12965 0,'18'0'47,"-18"-18"-15,-53 18-17,-17 0-15,-1-35 16,0 17-16,-17-17 15,18 17-15,-54-17 16,54 17-16,-19-17 16,-69-36-16,52 36 15,35-18-15,-35 36 16,36-1-16,-36-35 16,53 35-16,-53-52 15,53 70-15,-88-53 16,71 18-1,-36-36-15,18 36 0,17-36 16,-17 18 0,0 0-16,-18-17 15,35 35-15,-17-18 16,0-18-16,0 18 16,70 36-16,-35-54 15,-17 36-15,52-1 16,-17-17-16,-1 1 15,1-19-15,0 18 16,17 0-16,-17-35 16,17 17-16,1 1 15,-19-36-15,19 53 16,-1-35-16,1 0 16,17 17-16,-36-35 15,36 53-15,0-17 16,0-36-16,0 18 15,-17 17-15,17-35 16,0 54-16,-18-1 16,18 0-16,0 0 15,0 0-15,0 0 16,0 18-16,18-36 16,-18 18-16,35-35 15,18 17-15,0-17 16,-18 18-16,0-1 15,36-17-15,-54 35 16,19 18 0,-1-36-16,-17 18 15,17 36-15,18-89 16,-18 71-16,36-54 16,-18 54-16,-18-18 15,35 0-15,-34 18 16,34-18-16,-34 0 15,-1 35-15,18-17 16,-36 0-16,36 17 16,-17-17-16,-1 17 15,0-35-15,18 36 16,18-36-16,-36 35 16,0-17-16,18 17 15,-35 1-15,17-19 16,0 19-16,18-36 15,-18 18-15,18 17 16,-35 0-16,0 1 16,17 17-16,18-18 15,-18 0-15,-35 1 16,53 17-16,-35-18 16,35 0-1,-18 1 1,0 17-16,-17 0 47,-1 0-32,1 0 95,17 0-95,-17 0-15,17 0 16,-17 0-16,17 0 31,-17 0 0,17 0 1,-17 0-1,-1 0-15,1 0-1,0 0-15</inkml:trace>
  <inkml:trace contextRef="#ctx0" brushRef="#br0" timeOffset="92390.4">3140 7426 0,'0'18'94,"17"-1"-78,1-17-1,-18 18 1,0 0-16,35 17 16,-17-18-1,17 19-15,0-19 16,-17 19-16,0-36 16,-1 35-16,36-17 15,-53-1 1,18-17 312,-36 35-312,1-35-16,17 18 15,-36-18 1,19 35 15,17-17-15,-18 0-1,0-1-15,1 1 16,17 17 0,-18-17-16,18 17 15,-35 18-15,17-35 16,18-1-1,-17-17-15,17 18 32,-18-18-32,0 0 93</inkml:trace>
  <inkml:trace contextRef="#ctx0" brushRef="#br0" timeOffset="114222.99">2946 353 0,'-36'0'109,"1"0"-93,0 0-16,-36 0 15,-35 17-15,-35-17 16,0 0-16,-35 18 16,-1-18-16,36 0 15,18 0-15,52 0 16,1 0-16,17 0 16,0 0-16,35 0 15,-35 0-15,36 0 16,-19 0-1,19 0 1,-18 18 0,17-18-1,0 17 1,1 1 0,-19-18-1,1 18-15,-18 17 16,18-17-1,-18 17-15,35-18 16,-52 54-16,52-71 16,-17 35-16,-18 18 15,18-18-15,-1 1 16,19-36-16,-19 35 16,19 0-16,-36 1 15,53-19-15,-18 1 16,1-1-16,-19 19 15,19-19-15,17 1 16,-36 0-16,36-1 16,-17 1-16,-18 35 15,35-35 1,0 17 0,0-18-16,-18 19 0,18 17 15,-18-18 1,1 35-16,17-17 15,0 0-15,0 18 16,0-36-16,0 18 16,0 0-16,0 0 15,0-18-15,0 0 16,0 18-16,0-35 16,53 70-16,-53-70 15,35 17-15,-18 18 16,-17-35-16,36-1 15,17 36-15,0-35 16,-18-1 0,0 36-16,0-35 15,-17 0-15,53-1 16,-36 19-16,-18-19 16,36-17-16,0 18 15,-17-18-15,-1 35 16,0-35-16,18 0 15,-35 18 1,17-18-16,0 0 0,1 17 16,-1-17-1,0 0 1,36 0-16,-36 18 16,36 0-16,-36-18 15,35 17-15,1-17 16,17 18-16,-35-18 15,18 18-15,-19-18 16,19 17-16,35 1 16,-18-18-16,53 18 15,0 17-15,36-18 16,17 1-16,-36 0 16,89 70-16,-88-88 15,18 0-15,-36 0 16,53 53-16,-53-35 15,0-18-15,18 0 16,35 17-16,0 18 16,-53-35-16,0 36 15,-18-36-15,19 0 16,-54 0-16,0 0 16,0 0-16,-17 0 15,-1 0-15,1 0 16,-1 0-1,1 0-15,35 0 16,0 0-16,17 0 16,0 0-16,-34 0 15,17 0-15,-36 0 16,1-18-16,-18 0 16,-1 1-16,-16-1 15,17 1-15,-36 17 16,1-36-16,0 19 15,-1-1-15,-17 0 16,0 1-16,0-19 16,18-17-16,-18-17 15,35-1-15,-35 18 16,0 1-16,35-19 16,-35 18-16,0-18 15,0 19-15,0-19 16,0 18-16,0-17 15,0 17-15,0-18 16,0 18-16,-17-17 16,-1 17-16,0 0 15,18 18-15,-52-18 16,34 17-16,-17-17 16,17 0-1,0 53-15,-35-70 16,-17-1-16,52 54 15,-17-1-15,-36-35 16,1 18-16,35 17 16,-36-17-16,0 0 15,19 35-15,-37-36 16,19 1-16,-18 17 16,-18-17-16,-35 0 15,70 17-15,-52-17 16,-36 0-16,35-1 15,-17 36-15,53-17 16,-53-18-16,35 17 16,-17 18-16,-18-18 15,35 1-15,18-19 16,-36 36-16,54-17 16,-36 17-16,0-18 15,35-17-15,-35 17 16,36 1-1,-36-1-15,36-35 16,17 53-16,-18-18 0,-17 18 16,17-35-1,36 35-15,-36-18 16,36 1-16,-18 17 16,18 0-16,0-18 15,-18 18-15,0 0 16,-18 0-16,36 0 15,-18 0-15,0 0 16,0 0-16,0 0 16,18 0-16,-18 0 15,0 0-15,0 0 16,18 0-16,0 0 16,17 0-1,-17 0-15,17 0 47,-17 0-31,17 0 31</inkml:trace>
  <inkml:trace contextRef="#ctx0" brushRef="#br0" timeOffset="116614.9">653 1658 0,'17'0'140,"54"0"-124,52-18-16,1 1 16,-1-18-16,-35 35 15,-17-18-15,52 0 16,-17 18-16,-35-17 16,-1 17-1,-52 0-15,53-36 16,-36 36-16,0 0 15,0 0 1,-17-17-16,17 17 16,-17 0-16,35-18 15,-35 18-15,34 0 16,-34 0-16,0 0 16,17-18-16,0 18 15,-17 0 1,0 0-1,-1-17-15,1 17 32</inkml:trace>
  <inkml:trace contextRef="#ctx0" brushRef="#br0" timeOffset="118062.18">4075 1552 0,'17'0'172,"19"0"-156,-19 0 0,-17-17-1,35 17 1</inkml:trace>
  <inkml:trace contextRef="#ctx0" brushRef="#br0" timeOffset="119214.63">2434 1499 0,'-53'0'47,"18"0"-31,-89 0-16,36 0 15,-35 0-15,-18 0 16,35 0-16,-53 0 15,53 0-15,-70 0 16,88 0-16,-53 0 16,70 0-16,-35 0 15,36 0-15,17 0 16,35 0-16,-17 0 16,17 0-16,-17 0 15,17 0 1,-35 0-1,18 0 1,17 0-16,-17 0 16,18 0-1,-19 0-15,19 0 16,-1 0 0</inkml:trace>
  <inkml:trace contextRef="#ctx0" brushRef="#br0" timeOffset="120615.67">4269 1499 0,'53'0'62,"35"0"-46,53 0-1,53 0-15,-18 0 16,54 0-16,-36 0 16,35 0-16,-35 0 15,-18 0-15,-35 0 16,18 0-16,-88 0 16,-1 0-16,-17 0 15,-35 0-15,-1 0 16,1 0-1,0 0 1,-1 0-16,19 0 16,17-17-16,0 17 15,-18 0-15,18 0 16,0 0-16,-18 0 16,18-36-16,-18 36 15,-17 0-15,-1 0 16,1 0-16</inkml:trace>
  <inkml:trace contextRef="#ctx0" brushRef="#br0" timeOffset="123983.08">2275 1640 0,'-35'36'31,"-35"-19"-15,17 36-16,0-35 15,-35 0 1,35 17-16,17-35 16,1 17-16,0-17 15,0 0-15,-1 0 16,-34 0-16,17 36 16,-53-36-16,18 0 15,17 0-15,-35 0 16,53 0-16,1 0 15,-90 0 1,37-18-16,16-17 16,-34 0-16,52 17 15,1-35-15,-1 18 16,1 17-16,52 0 16,-17 1-16,17-1 31,1-17-16,-1 17-15,18 1 16,0-54-16,0-17 16,0 35-16,0 0 15,0-18-15,0 1 16,0 52-16,0-17 16,0 17-1,18-35-15,-18 36 16,52-19-16,-52 1 15,71 0-15,-36 0 16,-17 17-16,52-35 16,-17 35-16,-17-17 15,-1 18-15,0-1 16,18-17-16,-18 35 16,-17-18-16,0 18 15,17 0-15,-17-18 16,17 18-16,-18 0 15,19 0 1,-1 0-16,0 0 16,-17 0-16,17 0 15,1 0-15,16 0 16,-16 0-16,52 0 16,-18 0-16,54 0 15,-1 36-15,-52-19 16,-53-17-16,-1 0 15,19 18-15,-19-18 32,18 0-1,-17 0-31,17 18 16,-17-1-16,0 1 31,-1-18-16,1 35 1,0-35-16,-1 18 16,1-18-16,-1 35 15,1-17 17,-18-1-32,18 19 15,-18 16-15,0-16 16,0-19-16,0 36 15,0-17-15,0-1 16,0-17 0,0-1-16,0 18 15,-36-17-15,36 0 16,-35 17-16,18-17 16,-19-1-16,36 1 15,-17-18-15,-19 18 16,19-18-1,-19 35-15,19-35 0,-18 17 16,17 1 0,-35 17-16,18-17 15,-18 0-15,0 17 16,-35-17-16,70-1 16,-17-17-16,17 18 15,-17-18-15,0 0 16,-1 18-16,19-18 15,-19 0-15,-17 0 16,1 35-16,-1-18 16,0-17-16,35 0 15,0 0-15,-17 0 16,17 0 0,1 0-16,-1 0 15,1 0 1,-19 0-16,1 0 15,17 0 1,-52-17-16,52-1 16,-17 1-16,0-19 15,-1 1-15,19 17 16,-19-17 0,19 17-16,-1-17 0,18 0 15,-35 0 1,35-1-16,0 1 15,0 0-15,0-1 16,0 19-16,0-18 16,0 17-16,18-53 15,17 36-15,18-18 16,-18 35-16,0-17 16,18 0-16,-18 17 15,1 1-15,17-1 16,-18 0-16,18-17 15,-36 35-15,36-18 16,-17 18-16,17-17 16,0-1-16,-1 1 15,54 17-15,-35-18 16,17 18-16,18-18 16,-18 18-16,36-35 15,-36 35-15,-71 0 16,19 0-16,-19 0 31,1 0-15,17 0-1,-35 18 1,35-1 0,-17 36-1,17-18-15,-35 1 16,53 34-16,-17 36 15,16-18-15,-34 1 16,-18-37-16,0-16 16,0 17-16,35-18 15,-35-17-15,0 34 16,0-34-16,0 53 16,-53-18-16,53-36 15,-35 36-15,0-35 16,0 17-16,-1 0 15,19-17-15,-54 0 16,36-1 0,17 1-16,-17-18 0,0 35 15,-18-17-15,18-1 16,-36 1-16,36 0 16,-18-18-16,-35 17 15,70 1-15,-35-18 16,0 0-1,0 0-15,36 0 0,-19 0 16,-17 0 0,0 0-16,18 0 15,0 0-15,-36 0 16,18 0-16,0 0 16,1 0-16,34 0 15,0 0-15</inkml:trace>
  <inkml:trace contextRef="#ctx0" brushRef="#br0" timeOffset="126174.74">6932 13970 0,'0'18'0,"-18"-18"15,-34 35-15,-19 0 16,18-17-16,0-1 15,0 19-15,-17-19 16,-1 1-16,1 17 16,-36 1-16,18-19 15,-1 19-15,-16-36 16,-19 35-16,18-35 16,18 0-16,17 0 15,-17 0-15,-35 0 16,52 0-1,-17-18-15,0-17 16,17 0-16,36 17 16,-18-17-16,35 17 15,-17 0-15,18 1 16,-19-19-16,1 1 16,17 18-16,-17-36 15,17 0-15,-17 0 16,35 18-16,0-18 15,0-18-15,0 18 16,18-35-16,52-36 16,-52 54-16,35-1 15,-35 54-15,17-36 16,0 18-16,0-1 16,-17 36-16,17-35 15,1 17-15,-1 1 16,0-1-16,0-17 15,18 17-15,18 18 16,-1-35-16,36 17 16,-18 1-16,71-1 15,-71-17-15,18 17 16,53 18-16,-53 0 16,-53 0-16,0 0 15,-18 0-15,0 0 31,-17 0-15,17 18 0,-17-1-16,35 19 15,35 17-15,-35-18 16,17 18-16,-34-18 16,-19-35-16,-17 18 15,36 17 1,-36-17-1,0-1-15,17 1 16,-17-1-16,0 1 16,0 35-16,0 0 15,0-18-15,-35 36 16,17-1-16,-52 18 16,34-35-16,1-17 15,18-1-15,-1-35 16,0 0 15,1 0 78,-1 0-93</inkml:trace>
  <inkml:trace contextRef="#ctx0" brushRef="#br0" timeOffset="127683.89">15046 13494 0,'-18'0'63,"18"-18"-63,71 0 15,123 1-15,106-1 16,-36-17-16,124 35 15,36 0-15,17 0 16,-106 0 0,-71 0-16,-34 0 0,-107 0 15,-70 0 1,-35 0 0,-18-18 171,-35 1-187</inkml:trace>
  <inkml:trace contextRef="#ctx0" brushRef="#br0" timeOffset="128439.34">17939 13229 0,'17'0'62,"54"18"-46,-18 35-16,70 17 16,-17-17-16,-53-35 15,-35-18-15,-1 17 16,1-17 62,17 18-31,-35 0 0,-17-18-47,17 35 15,-36-17-15,19-1 16,-36 19 0,0-36-1,18 17-15,-18 1 16,-18 17-16,18-35 15,18 18-15,17-18 16,1 0 109,17-18-109</inkml:trace>
  <inkml:trace contextRef="#ctx0" brushRef="#br0" timeOffset="129367.19">18891 13353 0,'0'35'78,"0"0"-62,0 18 0,0-18-16,0-17 15,36 53-15,-1-19 16,0-16-16,36-1 15,-18-17-15,-36-18 16,18 0-16,-17 0 78,-18-36-78,0 1 16,0 0-16,0 0 15,0 17-15,0 0 32,-18-35-17,1 53 1,-18-35 0,-1 17-16,1 1 15,-18 17-15,35-18 16,-34 18-16,34 0 15,-17 0-15,-1-35 16,19 35 62</inkml:trace>
  <inkml:trace contextRef="#ctx0" brushRef="#br0" timeOffset="130394.33">19526 13547 0,'0'17'94,"0"19"-94,0-1 15,0-18 1,0 1 0,0 0-16,0-1 15,36 1-15,-36 0 16,17-1-1,1 19 1,-1-36 0,1 35-1,0-35 1,-18-18 62,17 1-78,-17-19 16,18-17-16,-18 36 15,0-36-15,0 35 16,0 1-16,18-1 16,-1 0-1,1 1 16,-18-1-31,53 18 16,-36 0 15,1 0 141,0 0-172,17 35 16</inkml:trace>
  <inkml:trace contextRef="#ctx0" brushRef="#br0" timeOffset="130807.92">20020 13617 0,'18'-17'47,"-1"52"-32,-17-18 1,0 36-16,18-35 16,-18 17-16,18-17 15,-18 17 17,35-17-32,-35 0 15</inkml:trace>
  <inkml:trace contextRef="#ctx0" brushRef="#br0" timeOffset="131265.7">20144 13370 0,'0'18'125,"0"0"-125,0-1 16</inkml:trace>
  <inkml:trace contextRef="#ctx0" brushRef="#br0" timeOffset="132440.04">20532 13335 0,'0'0'16,"-18"0"-16,0 0 16,1 0-1,-1 0 1,18 18-16,0-1 16,0 19-1,0-19-15,18-17 16,17 18-1,-17-18 1,-1 0 0,1 0-1,17 0 1,-17-35 0,0 17-16,-18 71 109,0 17-93,0 19-16,-18-19 15,18 36-15,0-35 16,0 17-16,0 18 15,0-18-15,0 35 16,0-87-16,0 52 16,0-18-16,0 36 15,0-71-15,0 1 16,0-19-16,-18 54 16,1-36-1,-1-17-15,0 17 16,1-35 15,-1 0 0,0-53-31,-35-17 16,1-89-16,52 18 16,-18-36-16,-35-70 15,53 124-15,0 70 16,35 0-16,-17 18 15,17-1-15,0 1 16,18 18-16,-35 17 16,0 0 15</inkml:trace>
  <inkml:trace contextRef="#ctx0" brushRef="#br0" timeOffset="132831">20973 13511 0,'17'0'31,"1"0"-15,-18 36-16,0-19 0,0 19 16,0-19-16,0 1 15,0 17-15,0-17 16,0-1 0,0 19-16,0-19 15,0 1 1</inkml:trace>
  <inkml:trace contextRef="#ctx0" brushRef="#br0" timeOffset="133280.31">21061 13194 0,'0'35'93,"0"0"-77,0 1-16,0-1 16,0 0-16</inkml:trace>
  <inkml:trace contextRef="#ctx0" brushRef="#br0" timeOffset="134049.76">21325 13317 0,'18'0'15,"0"36"1,-1-1-16,1 0 15,0 36-15,-1-1 16,-17 54-16,18 17 16,-18-35-16,18-36 15,-18-34-15,0-19 16,0-34 46,0-54-62,0-17 16,0 17-16,0 36 16,0 17-16,35-35 15,-18 18-15,19-35 16,-19 52-16,1 0 16,0 18 77,35 18-61,-36 0-17,1 52-15,35 1 16,-18 17-16,-35-18 15,35-17-15,-35-35 16,18-18 47,0-18-17,35-52-46,-18 52 16</inkml:trace>
  <inkml:trace contextRef="#ctx0" brushRef="#br0" timeOffset="135254.93">22331 13670 0,'-88'0'16,"70"0"-1,0 0-15,-17 18 16,17-1 0,1 1-16,17 17 15,0 1 1,0-19-16,0 19 16,0-1-16,0 0 15,0-17-15,17-1 16,1-17 46,17-53-46,-17 1-16,-18 16 16,18 19-16,-18 52 125,0 18-125,0-18 15,17 18-15,1-18 16,0-35-16,34 36 15,-34-36 1,35 0-16,-18 0 16,18 0-16,53-89 15,53-16-15,0-19 16,70-70-16,-17 35 16,-36 1-16,-70 34 15,-18 36-15,-35 35 16,-36 0-16,-17 0 15,0 0-15,0-17 16,0 17 0,0 35-16,0 0 15,-17-34-15,-1 16 32,1 19-32,-1-1 15,0 0-15,1 1 16,-1-1-16,0 18 31,1 18-15,-1-1-16,-35 54 15,0 35-15,18 35 16,-36 18-16,19 17 16,34-35-16,-17 18 15,-36 0-15,71-54 16,0 19-16,0-1 15,0-34-15,0-37 16,0-16-16,18 17 16,-1-36-16,-17 19 15,18-1-15,0 0 16,-1-17-16,1 17 16,0-35 62,-1-35-63,-17 0 1,0 17-16,0 0 16,0-17-1,18 0-15</inkml:trace>
  <inkml:trace contextRef="#ctx0" brushRef="#br0" timeOffset="142998.31">5838 9878 0,'-35'0'93,"-35"0"-93,17 0 16,-35 17 0,35 1-16,-18 0 15,-17 17-15,17-17 0,18-1 16,-70-17 0,52 18-16,-34-18 15,34 18-15,0-18 16,36 17-16,-18-17 15,18 0-15,0 0 16,-1 0-16,19 0 16,-19 0-1,19 0-15,-18 0 16,17 0 0,-35 0-16,0-35 15,18 17 1,0 1-16,-36-72 15,0 19-15,-17 17 16,53 0-16,0 18 16,-1-1-16,1 1 15,17 0-15,18 0 16,-17-18-16,-18 17 16,35-16-16,0 16 15,0 19-15,0-19 16,0 19-16,0-19 31,0-16-31,17 34 16,18 0-16,1-52 15,34-36-15,-34 71 16,-1-1-16,0 1 16,0 0-16,1-1 15,-1 19-15,18-18 16,0 17-16,-18 0 15,-17 18-15,-1-17 16,54 17-16,-18-18 16,17 18-16,-34 0 15,70 0-15,-18 0 16,35 0-16,18 0 16,-70 0-16,88 0 15,-36 0-15,18 0 16,-53 0-16,-17 0 15,-18 0-15,-36 0 16,1 0 0,0 0 46,-1 35-46,1-17-16,53 70 15,-54-17-15,36-1 16,-35-52-16,-18 17 16,0-17-16,0 17 15,0 0-15,0 18 16,0-17-16,0-1 16,-18 35-16,-17 19 15,0-19-15,17-17 16,-35 35-16,0 0 15,-17-35-15,34 53 16,-34-18-16,-1-17 16,18-36-16,-35 36 15,53-54-15,0 1 16,-1 0-16,1-1 16,-18-17-16,18 0 15,-36 0-15,18 0 16,-70 0-1,35 0-15,-53 0 0,-18 0 16,18-53-16,52 18 16,1 0-1,0 0-15,70-1 16,1 36-16,-1-17 16,1 17-16,-19-36 15,19 19-15,-1-19 16,0 36-16,1-53 15,-36 18-15,53-35 16,-18-1-16,-35 18 16,53-17-16,-17-1 15,17 36-15,0-18 16,0-18-16,0 36 16,0 0-16,0 17 15,35-52-15,-35 52 16,70-17-16,-17-18 15,36 17-15,16-16 16,-34 34-16,70 0 16,0-17-16,18 17 15,17 18-15,1 0 16,-36 0-16,18 0 16,-18 0-16,-71 0 15,1 0-15,-54 0 16,36 0-1,-35 0 1,17 0 31,-35 18-47,18 0 16,-1 35-16,19-1 15,-19 54-15,1-35 16,-18 52-16,0-34 15,0-19-15,-18 18 16,-17-17-16,-18-1 16,36-17-16,-19-17 15,19-19 1</inkml:trace>
  <inkml:trace contextRef="#ctx0" brushRef="#br0" timeOffset="144767.22">11042 9931 0,'-18'17'63,"-123"1"-63,106 0 15,-106-18-15,-18 0 16,-35 0-16,35 0 16,1 0-16,34 0 15,-17-18-15,17-17 16,36 17-16,35-17 15,-17-36-15,52 71 16,-17-35-16,0 0 16,17-1-1,18 1-15,0-18 16,0 18-16,0 0 16,0-36-16,0 18 15,0 0-15,0 0 16,0 0-16,18 1 15,17-37-15,-17 36 16,17 18 0,18-18-16,17-35 15,1 35-15,17-17 16,0 52-16,18-35 16,0 18-16,0-1 15,17 1-15,-35 17 16,18-17-16,-18 35 15,-35 0-15,0 0 16,0 0-16,-18 0 16,1 0-1,-1 18-15,18-18 16,0 35-16,70 18 16,-70-18-16,35-17 15,-17 17-15,17 1 16,-35 16-16,-18-34 15,-35 0 1,18 17-16,17 18 16,-17 0-16,17-18 15,-17 53-15,-1-35 16,19 18-16,-36-18 16,0 35-16,0-18 15,0 1-15,0 17 16,-18 0-1,0-17-15,-34-1 16,34-17-16,-35-17 16,35 17-16,-35-36 15,18 19-15,0-19 16,0 1-16,-36 17 16,-35-17-16,53-18 15,-17 0-15,-36 17 16,53-17-16,-18 0 15,-17 0-15,-18 0 16,36 0-16,-54 0 16,36-17-16,0-19 15,17 36-15,19-17 16,16-18-16,-17 35 16,36 0-16,-19-18 15,1 0-15,-18 18 16,18-17-16,-18-19 15,-53-17-15,71 36 16,0 17 0,-36-53-16,53 53 15,-17-35-15,0 17 16,35 0-16,-18 1 16,-17-19-16,17-17 15,-35 18-15,53 0 16,-52-36-16,34 54 15,18-36-15,-18 35 16,18-35-16,0 0 16,-35-35-16,35 71 15,0-19-15,0 19 16,0-36-16,18 53 16,-1-18-16,1-17 15,35 17-15,53-35 16,-53 36-16,52-1 15,1 0-15,0 18 16,0-35-16,-53 35 16,-36-18-16,1 18 15,0 0-15</inkml:trace>
  <inkml:trace contextRef="#ctx0" brushRef="#br0" timeOffset="153814.41">16281 9596 0,'-18'0'78,"-70"0"-62,17 35-16,36-18 15,-18 1-15,0 0 16,-17 17-16,34-17 15,-52 17-15,0-17 16,0-1-16,0 18 16,-18 1-16,-18-19 15,89-17-15,-18 18 16,-17-18-16,17 18 16,0-18-16,35 0 15,-17 0-15,17 0 16,-17 0 15,17 0-15,-17-18 15,-18-17-31,35 17 16,1 0-16,-36-34 15,35 34-15,-17-17 16,0-18-16,-1 17 15,19-16 1,-1-1 0,18 35-16,-18-35 15,1-17-15,-1-1 16,1 53-16,17-35 16,0 1-16,0 34 15,0-35-15,0 35 16,0-17-16,0 0 15,0-18-15,0 18 16,17 17-16,-17-35 16,18 18-16,-1-1 15,1 19-15,-18-1 16,18 18-16,-18-17 16,35-1-16,-17 0 15,17 1-15,0-1 16,18-17-1,-18 17-15,1 0 16,-1 1-16,0 17 16,18-36-16,0 19 15,-18 17-15,18 0 16,18 0-16,-36-18 16,-17 18-16,35 0 15,-18-17-15,-17 17 16,-1 0-16,18 0 15,1 0-15,-1 0 16,-17 0-16,17 0 16,0 0-16,18 0 15,0 0-15,-18 0 16,1 0-16,-19 0 16,1 0-16,0 0 15,-1 0-15,1 0 16,-1 0-16,1 0 15,17 0 1,-17 0-16,17 0 16,-17 0 15,0 0-15,-1 35-1,18 0 1,18 0-16,-17 18 15,-1-17-15,0-19 16,-17 19-16,-1-1 31,-17 0-15,0 0-16,0 36 16,0-53-16,0 52 15,18 1-15,0 17 16,-1-53-16,-17 18 15,0-18-15,0 1 16,0 17-16,0-36 16,0 36-16,0-18 15,-17 1-15,17-19 16,-18 1-16,0 0 16,1-1-16,-1 1 15,1-1 1,-19 1-16,-17 0 15,36-18-15,-1 0 16,-17 17 0,-18 19-16,35-36 15,-17 0-15,0 0 16,-18 0-16,18 0 16,-1 17-16,1-17 15,-18 0-15,0 0 16,0 0-16,18 0 15,0 0-15,-18 0 16,35 0-16,-35 0 16,18 0-16,-18 0 15,18 0-15,-1 0 16,1 0-16,18 0 16,-36 0-16,17 0 15,19 0 1,-36 0-16,17-17 15,-16-1-15,-1 0 16,17-17-16,1 17 16,0 1-16,0-18 15,17 35-15,18-18 16,-18-17-16,1 35 16</inkml:trace>
  <inkml:trace contextRef="#ctx0" brushRef="#br0" timeOffset="159614.43">21608 9631 0,'0'17'31,"-71"19"-15,18-19-1,36 1-15,-72-18 16,19 35-16,-1-17 15,-35 0-15,18 17 16,-35-35-16,-18 0 16,35 0-16,0 0 15,-35 0-15,17 0 16,-17 0-16,18-18 16,-1 1-1,1-1-15,70 0 0,0 18 16,35-17-16,1 17 15,-19 0-15,19-18 32,-1 18-17,-17-18-15,35 1 0,-35-19 16,17 1 0,0 18-16,1-36 15,-1 17-15,0 1 16,18 17-16,0-34 15,0-1-15,0 17 16,0-17-16,-17 18 16,17 18-16,0-1 15,0 0-15,0 1 16,0-1-16,0-35 16,17 18-16,19 17 15,-19-35-15,36 18 16,0 0-16,-18 35 15,1-36-15,-1 36 16,0-17-16,18-1 16,-18 0-16,-17 1 15,35-1-15,-18 18 16,1-17-16,16-1 16,-16 0-16,17 18 15,35-35-15,-53 35 16,53-18-16,-35 1 15,18 17-15,-1-18 16,19 0 0,-19 18-16,1-35 15,35 35-15,-89 0 16,89 0-16,-35 0 16,-36 0-16,0 0 15,-17 0-15,17 0 16,-17 0-16,17 0 15,0 0-15,18 0 16,0 0-16,18 0 16,-1 0-16,-35 0 15,36 0-15,-18 0 16,35 18-16,-35-1 16,0 19-16,-35-36 15,-1 0-15,19 17 16,-19 1 15,1 0-15,17 17-16,-35-17 15,18-1-15,-1 36 16,1-35 0,-18 17-16,18-17 15,-18 35-15,17-1 16,-17 1-1,0-35 1,0 0-16,0 17 16,0-17-16,-17 17 15,-1 0-15,0-17 16,1-18-16,-19 35 16,36-17-16,-35-1 15,18 1-15,-19 0 16,1-18-1,17 17-15,-35 1 16,36-18 0,-36 18-16,35-1 15,1-17-15,-1 0 16,0 18-16,1-18 16,-1 0 15,0 17-31,1-17 47,-1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4:15.6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7955 0,'18'0'62,"0"0"-15,-1 0-31,1 0-1,-1 0 1,1 0 0,17 0-16,18 0 15,0-17-15,0 17 16,18 0-16,-1 0 16,1 0-16,17 0 15,-53 0-15,36 0 16,-18 0-16,0 0 15,0 0-15,-18 0 16,0 0-16,18 0 16,-18 0-16,18 0 15,-17 0-15,-19 0 16,36 0-16,0 0 16,-18 0-16,1 0 15,-19 0-15,18 0 16,1 0-16,17 0 15,0 0-15,0 0 16,17 0-16,1 0 16,17 0-16,-35 0 15,0 0-15,17 0 16,1 0-16,-18 0 16,17 0-1,-17 0-15,18 0 16,-18 0-16,17 0 15,1 0-15,-1 0 16,1 0-16,-1 0 16,1 0-16,0 0 15,17 0-15,-18 0 16,1 0-16,17 0 16,-35 0-16,0 0 15,0 0-15,0 0 16,17 0-16,-17 0 15,18 0-15,-1 0 16,36 0-16,0 0 16,35 0-16,-17 0 15,17 0-15,-18 0 16,1 0-16,-54 0 16,1 0-16,-1 0 15,-35-18-15,1 18 16,17 0-16,0 0 15,-18 0 1,71 0-16,-18 0 0,0 0 16,18 0-16,53 0 15,-36 0 1,18 0-16,-17 0 16,17 0-16,-53 0 15,-35 0-15,0 0 16,-18 0-16,18 0 15,18 0-15,34 0 16,1 0-16,18 0 16,17 0-16,-18 0 15,18 0-15,1 0 16,16 0-16,-34 0 16,-36 0-16,-17 0 15,17 0-15,-53 0 16,18 0-16,-18 0 15,-17 0-15,0 0 16,17 0-16,-18 0 16,19 0-1,-1 0-15,18 0 16,17 0-16,-17 0 16,0 0-16</inkml:trace>
  <inkml:trace contextRef="#ctx0" brushRef="#br0" timeOffset="1711.97">14587 9402 0,'18'0'78,"0"0"-78,-1 0 16,1 0-16,52-18 15,36 0-15,53 1 16,17 17-16,1 0 16,35 0-16,-1 0 15,1 0-15,17 0 16,-35 0-16,-17 0 16,17 0-16,0 0 15,-18 0-15,-35 0 16,0 0-16,0 0 15,-17 0-15,35 0 16,-36 0 0,18 0-16,-17 0 15,-1 0-15,-52 0 16,-1 0-16,-35 0 16,1 0-16,17 0 15,-36 0-15,36 0 16,18 0-16,-18 0 15,17 0-15,36 0 16,-18 0-16,53 0 16,-35 0-16,0 0 15,-18 0-15,-17 0 16,-1 0-16,1 0 16,-18 0-16,17 0 15,1 0-15,-1 0 16,36 0-16,-35-18 15,70 0-15,-18 1 16,54-1-16,-71 0 16,17 1-16,-17 17 15,-18-18-15,-17 18 16,17 0-16,-18 0 16,19-17-16,17 17 15,-36 0 1,18 0-16,18 0 15,-35 0-15,-1 0 16,-17 0-16,-35 0 16,-1 0-16,1 0 15,0 0-15,17 0 16,-17 0 0,17 0-16,-17 0 15,17 0 1</inkml:trace>
  <inkml:trace contextRef="#ctx0" brushRef="#br0" timeOffset="12582.9">21819 9225 0,'-17'0'63,"-36"0"-48,35 0 1,-17 18-16,0-1 15,-54 19-15,36-1 16,1-17-16,-1-1 16,-36 19-16,72-19 15,-36 1 1,0-1-16,35-17 16,1 18-16,-19 0 0,19-18 31,-19 17-31,1 1 31,0-18-15,17 0-16,1 0 15,-19 18-15,19-18 16,-19 17-16,19-17 16,-36 0-16,0 0 15,0 0-15,0 0 16,36 0-16,-36 0 15,0 0-15,35 0 16,-35 0-16,35 0 16,-17 0-16,0 0 15,17 0-15,1 0 16,-54-35-16,53 17 16,1 18-16,-1-17 15,-35 17-15,36-18 16,-1 0-16,0 1 15,1-1-15,-1 18 16,-17-35 0,35 0-1,0 17 1,0-17-16,-18 17 16,18-17-16,0 0 15,0-18-15,0 35 16,0-35-16,0 18 15,0 17-15,0 0 16,0-34-16,18 34 16,-1-17-16,1-1 15,17-17-15,-17 36 16,-18-18-16,53-18 16,-18 35-1,-17-17-15,-1 17 16,19 0-16,-19 1 15,19-1-15,-1 0 16,18 1-16,-18-1 16,-17 18-1,35-17-15,-18 17 16,0-18-16,36-17 16,-36 35-16,0-18 15,18 18-15,-35-18 16,35 18-16,35-17 15,-53 17 1,1-18-16,16 0 16,1 1-16,0-1 15,18 18-15,-18-17 16,0 17-16,-18 0 16,-17-18-16,17 18 15,0 0-15,0 0 16,-17 0-1,17 0-15,1 0 16,-19 0 0,1 0-16,35 0 15,-36 0-15,36 0 16,-35 0-16,17 0 16,-17 0-1,0 0 1,-1 0-16,1 0 15,0 0-15,-1 0 16,1 18 0,-1-1-1,19-17 1,-36 35 15,17-35-15,-17 18-16,18 17 15,0-17-15,-1 35 16,-17-18-16,0-17 16,0 17-16,0 18 15,0-18-15,0 18 16,0-35-16,0 35 16,0-36-16,0 36 15,0-17-15,0 17 16,-35 17-16,17-35 15,18-17 1,-35 0 0</inkml:trace>
  <inkml:trace contextRef="#ctx0" brushRef="#br0" timeOffset="14590.33">11571 7990 0,'-53'0'109,"-35"0"-109,-35 0 16,-36 0-16,-18 0 15,1 0-15,-18 0 16,71 0-16,-36 0 15,71 0-15,-18 0 16,53 0-16,-18 0 16,36 0-1,-18-17-15,35 17 16,-35 0-16,36 0 16,-18 0-1,-1-18 1,36 1-1,-17 17 1,-1-18 0,0 0-1,1 1 1,-1-36-16,0 0 16,18 17-16,0-16 15,0 34-15,0-17 16,0 17-16,0-17 15,36-36-15,-19 54 16,54-72-16,-36 72 16,36-54-16,-36 53 15,18-17-15,18-18 16,-19 36-16,19-1 16,-18-17-16,-18 17 15,36 0-15,17-34 16,-35 52-16,35-36 15,-35 1 1,18 17-16,-36 18 16,53-17-16,-35 17 15,0 0-15,-36-36 16,36 36-16,0 0 16,18 0-16,-18 0 15,17 0-15,19 0 16,-19 0-16,36 0 15,-18 0-15,36 0 16,-19 0-16,-34 0 16,0 18-16,34 35 15,-34-35-15,-18-1 16,35 1-16,-35 0 16,-18-18-16,18 17 15,-35-17-15,17 18 16,-35-1 46,35 1-62,-35 35 16,18-35-16,-18 17 16,0 18-1,0-18 1,0 18-16,0 0 15,-18 53-15,1-53 16,-36-18-16,53 0 16,-53 1-16,35-19 15,-35 36-15,36-53 16,-19 35-16,-34-35 16,52 18-16,-35 0 15,0-1-15,36 1 16,-36 0-16,35-18 15,1 17-15,-1-17 16,0 0-16,1 0 16</inkml:trace>
  <inkml:trace contextRef="#ctx0" brushRef="#br0" timeOffset="19760.41">3757 13529 0,'-35'0'78,"0"0"-63,-18 0-15,-18 0 16,-17 0-16,17 0 16,-35 0-16,1 0 15,34 0-15,-17 0 16,17 0-16,54 0 15,-19 0-15,-16 0 16,34 0 0,0 0-16,1 0 15,-19 0-15,1 0 16,0 0-16,-1 0 16,19 0-16,-1 0 15,-17 0-15,0 0 16,-1 0-1,19 0 1,-1 18 31,0-18-47,1 17 16,-1 1-1,18 0 1,0-1-16,-17 54 15,17-1-15,0 1 16,0-1-16,0-17 16,0-35-16,0 0 15,0-1-15,0 1 47,0 0 78,35-18-78,-18 0-31,1 17-16,0 1 15,17-18-15,-17 0 16,17 17-16,35 1 16,-17-18-16,36 18 15,-72-18-15,54 0 16,17 17-16,0 1 15,-17-18-15,52 18 16,-35-18-16,36 0 16,-54 35-16,-17-35 15,18 0-15,-36 0 16,-17 0 0,17 0-16,-17 0 15,17 0-15,18 0 16,0 0-16,0 0 15,0 0-15,-18 0 16,18 0-16,0 0 16,0 0-16,-18 0 15,36 0 1,-19 0-16,37 0 16,-19 0-16,54 0 15,-1 0-15,-35 0 16,36 0-16,-36 0 15,18 0-15,-18 0 16,53 0-16,-17 0 16,-19 0-16,1 0 15,18 0-15,-18 0 16,-1 0-16,-16 0 16,16 0-16,37 0 15,-54 0-15,35 0 16,18 0-16,18 0 15,35 0-15,-53 0 16,0 0-16,0 0 16,-52 0-16,16 0 15,-34 0-15,0 0 16,-1 0-16,71 0 16,-17 0-16,17 0 15,-18 0-15,-17 0 16,18 0-16,-1 0 15,-17 0-15,53 0 16,-53 0-16,-1 0 16,-16 0-1,-19 0-15,1 0 16,-1 0-16,-17 0 16,18 0-16,17 0 15,-18 0-15,1 0 16,0 0-16,-19 0 15,-16 0-15,17 0 16,0 0-16,-1 0 16,1 0-16,-17 0 15,34 0-15,1 0 16,-1 0-16,36 0 16,-35 0-16,-1 0 15,-17 0-15,0 0 16,-35 0-16,35 0 15,0 0-15,-1 0 16,19 0-16,0 0 16,34 0-16,-34 0 15,0 0-15,-1 0 16,-17 0 0,18 0-16,-36 0 15,18 0-15,0 0 0,0 0 16,17 0-1,-35 0-15,36 0 16,-18 0-16,17 0 16,19 0-16,-36 0 15,-18 0-15,18 0 16,-18 0-16,-17 0 31,-1 0-15,1 0-1,17 0 1,-17 0-16,0 0 16,-1 0-16,1 0 140,-18-35-108,0 17-32,0-35 15,0 0-15,0 18 16,0-18-16,-18 18 15,18-1-15,-35-16 16,17 34-16,1-35 16,-1 35-16,18 1 15,-18 17-15,1-18 16,17-17 0,0 17-1,-18 0 110,0 18-78,-17 0-31,0 0-1,-18 0-15,-18 0 16,-17 0-16,-53 0 16,18 0-16,-36 0 15,-53 0-15,-17 0 16,17 0-16,-17 0 15,-71 0-15,88 0 16,-70 0-16,70 0 16,-70 0-16,35 0 15,-17 0-15,34 0 16,1 0-16,35 0 16,0 0-16,35 0 15,1 0-15,16 0 16,1 0-16,18 0 15,-18 0-15,53 0 16,-18 0-16,-35 0 16,52 0-16,-34 0 15,0 0-15,34 0 16,-17 0-16,36 0 16,-18 0-16,-18 0 15,53 0 1,0 0-16,-17 0 15,17 0-15,0 0 16,-18-35-16,-17 35 16,-18 0-16,-17-17 15,17 17-15,0 0 16,-18 0-16,36 0 16,18 0-16,-1 0 15,-35 0-15,36 0 16,-18 0-16,35 0 15,-18 0-15,18 0 16,0 0-16,18 0 16,-18-18-16,0 18 15,-35-35-15,35 17 16,-17 18-16,-1 0 16,36 0-16,-1 0 15,1-18-15,17 18 16,1 0-16,-1 0 15,1 0 1,-1 0 0,-17 0-16,17 0 15</inkml:trace>
  <inkml:trace contextRef="#ctx0" brushRef="#br0" timeOffset="23551.43">11836 7902 0,'0'18'31,"0"17"0,0-17-31,0 35 16,0 17-16,0 36 15,0 53-15,0-18 16,0 0-16,0 0 16,0 18-16,0-18 15,0 35-15,0-34 16,0-1-16,0 0 16,0-53-16,35 35 15,-35-17-15,18-18 16,-18-17-16,0 17 15,17 0 1,19 1-16,-36-1 16,0-35-16,17 17 15,-17-17-15,0 18 16,18-18-16,17 35 16,-35-18-16,0-34 15,18 34-15,-18-17 16,0 0-16,0-18 15,0 1-15,0 34 16,0-17-16,0-18 16,0 18-16,0 0 15,0 0-15,0-18 16,0 18-16,0 18 16,0-1-16,0 1 15,0-18-15,0 0 16,0-18-16,0 18 15,0 18-15,0-19 16,0 1-16,0-17 16,0 17-16,0-1 15,0-34-15,0 17 16,0 1-16,0-1 16,0 0-1,0 1-15,0-19 16,0 1-16,0-1 15,0 36 1,0-35 0,0 17-16,0 53 15,0-17-15,0 35 16,0-36-16,0-17 16,0-17-16,0-19 15,0 36-15,-18-35 172</inkml:trace>
  <inkml:trace contextRef="#ctx0" brushRef="#br0" timeOffset="24590.69">11748 13159 0,'52'0'125,"-34"17"-125,35 19 15,-18-1-15,1-18 16,-19 1-16,54 35 16,-54-35-1,19-1-15,-36 1 16,35 0 78,-17-18-79,-1 0-15,1 0 47,17 0 31,-35-18-78,35 0 16,-17-17-16,17 0 16,1-1-16,16-34 15,-16 35-15,-1-1 16,0 1-16,-35 17 31</inkml:trace>
  <inkml:trace contextRef="#ctx0" brushRef="#br0" timeOffset="26304.3">20391 9349 0,'-18'0'62,"-53"17"-62,-17 36 16,0 0-16,-53 18 15,-36 17-15,1 18 16,-18-1-16,-106 54 16,71 0-16,-124 0 15,-17-18-15,17 53 16,-53-35-16,89-18 15,70-35-15,-18-18 16,106 0-16,18-53 16,-17 36-1,34-1-15,18-17 16,18-17-16,-18-1 16,-17 18-16,17 0 15,-18 0-15,1 35 16,0-18-16,-19-17 15,19 0-15,88-35 16,-36 17-16,-17 0 16,35-17-16,0 0 15,18 17-15,-18-17 16,18-1-16,-36 18 16,36-17-16,-36 35 15,-17 0-15,0 0 16,-18-18-16,0 18 15,0 18-15,18-18 16,35-18-16,-35 18 16,35-18-16,18 18 15,-18-35-15,0 34 16,18-34-16,-1 17 16,19-17-16,-1 0 15,1 17 1,-1-17-16,18-1 0,-18 19 15,1-36 1,17 17 0,-18-17-16,0 18 15,18-1 1,-17 1-16,17 0 16,-36 17-16,19 0 15,-1-35-15,-17 36 16,35-19-16,-18 1 15,1 17-15,-19-17 16,19-1-16,17 1 16,-18 0-16,0-1 15,1-17 1</inkml:trace>
  <inkml:trace contextRef="#ctx0" brushRef="#br0" timeOffset="27430.8">12823 13123 0,'0'36'110,"0"17"-110,0 17 15,0-17-15,0 0 16,0-18-16,0-17 16,0 17-16,0-17 15,0-1 1,0 1-16,0 0 16,0-1 155,53-34-155,0 17-16,0-36 16,0 19-16,18-19 15,-18 19-15,-18-1 16,0 1-16,71-19 16,-88 36-16,17-17 15,0 17-15,0-18 16,1 18-16,17-18 15,-18 18 1,-17 0-16,-18-17 16,17-1-1,1 18-15,-1 0 16,1 0 0</inkml:trace>
  <inkml:trace contextRef="#ctx0" brushRef="#br0" timeOffset="33214.92">5715 8520 0,'-35'0'218,"-1"0"-218,1 0 16,0 0-16,-18 17 16,-18-17-16,19 0 15,-1 0-15,17 0 16,-34 0-16,-18 35 15,35-35-15,-18 0 16,36 0-16,0 18 16,-1-18-16,19 0 15,-19 18-15,19-18 16,-19 0-16,1 0 16,-18 17-1,36 1-15,-1-18 16,0 0-16,18 18 15,-17-18-15,-1 17 16,-17-17-16,35 18 16,-18-18-16,-17 0 15,0 18-15,17-1 16,-17 1-16,17-18 16,0 18-16,1-18 15,-1 17 1,0 1-16,18-1 15,-17-17 1,17 36-16,-35 17 16,17-18-16,0 35 15,18-17-15,0 18 16,0-53-16,0 52 16,0-35-1,0 18-15,0-35 0,0 17 16,36-17-1,-19 0 1,18-1-16,-17-17 16,17 0-16,18 0 15,18 0-15,52 0 16,18 0-16,-17 0 16,35 0-16,-36 0 15,71 0-15,35 0 16,1 0-16,-19 0 15,-17 0-15,-17 0 16,-18 0-16,17 0 16,0 0-16,1 0 15,-1 0-15,36 0 16,-18 0-16,-35 0 16,-18 0-16,-18 0 15,-35 0-15,1 0 16,-19 0-16,-17 0 15,18 0-15,-1 0 16,18 0-16,18 0 16,0 0-16,17 0 15,19 0-15,69 0 16,-70 0-16,0 0 16,-17 0-16,17 0 15,-70 0-15,-18 0 16,-18 0-16,18 0 15,0 0 1,-18 0-16,0 0 16,18 0-16,-18-17 15,1 17-15,17-18 16,-18 18-16,18 0 16,-18 0-16,18 0 15,-18-18-15,-17 18 31,0 0-31,-1-17 16,1 17-16,17 0 16,0-18-16,-17 18 15,17-18-15,1 18 16,16-17-16,19 17 16,17-18-16,-17 18 15,-18-18-15,-18 18 16,36-17-16,-54 17 15,18 0-15,-17 0 16,-18-18 0,18 18-16,-1 0 31,1-17-15,0 17-1,-18-18 16,17 0 16,1-17-31,-18 0-16,0-18 16,18 0-16,-18 0 15,17-18-15,-17 36 16,0 0-16,18-18 15,-18 0-15,0 18 16,0 17-16,0 0 16,0 1-16,0-1 15,0 0-15,0 1 16,0-1 0,-18 1-1,1-1 1,-1 18-16,0 0 15,-17-18 1,17 18-16,-35 0 16,-17 0-16,-1 0 15,-35 0-15,-17 0 16,-53 0 0,35 0-16,-18 0 15,0 0-15,-17 0 16,35 0-16,-54 0 15,1 0-15,0 0 16,53 0-16,-35 0 16,35 0-16,0 0 15,0 0-15,-1 0 16,19 0-16,17 0 16,-35 0-16,35 0 15,36 0-15,-18 0 16,-1 0-16,19 0 15,-54 0-15,36 0 16,-18 0-16,-52 0 16,34 0-16,-17 0 15,17 0-15,-17 0 16,53 0-16,0 0 16,-36 0-16,89 0 15,-35 0-15,-36 0 16,53 0-16,-53 0 15,36 0-15,-19 0 16,-17 0 0,36 0-16,-18 0 15,35 0-15,0 0 16,0 0-16,18 0 16,-1 0-16,19 0 15,-18 0 1,17 0 15</inkml:trace>
  <inkml:trace contextRef="#ctx0" brushRef="#br0" timeOffset="35015.21">5221 9296 0,'0'35'109,"0"36"-109,0 70 16,0-53-16,0 71 15,0 17-15,0-35 16,0 18-16,0 0 16,0 17-16,0-53 15,0 19-15,0-54 16,0 0-16,0 18 15,0-53-15,0 35 16,0 35-16,0-17 16,0-35-16,0 70 15,0-18-15,0 18 16,0-17-16,0 17 16,0 0-16,0 0 15,-18-17 1,-17-1-16,0-17 15,35-53-15,-18-18 16,-17 36-16,35-36 16,0 18-16,-18-18 15,1 1-15,-1-1 16,18 18-16,-18-18 16,1 18-16,-18 17 15,17-17-15,-17 0 16,-18 35-16,53-35 15,-53 0-15,18 18 16,-1-1-16,1-17 16,0 0-16,-1-17 15,19-1-15,-19 18 16,19-53-16,-18 35 16,17-35-16,-17 35 15,-1-17-15,36 0 16,-53 17-16,-17 18 15,17-18-15,18 0 16,-18 1-16,35 17 16,18-36-16,-35 1 15,0 17 1,17 0-16,0-35 16,18 18-1,-17 0-15,-1-18 47,18 17-31,-18-17-1,18 18-15,-17-18 16,17 18-16,-36-1 16,19 1-16,-1-1 15,-35 19-15,18-1 16,17 0-16,-35-17 15,53 0-15,-17-1 16,17 1 0,-18-18-1,18-18 157,0 1-156</inkml:trace>
  <inkml:trace contextRef="#ctx0" brushRef="#br0" timeOffset="36094.06">3739 14693 0,'0'35'62,"0"-17"-46,0 35-16,-17-18 16,-18 36-16,17-36 15,18-17-15,-18 17 16,18-17-16,0-1 15,0 1 1,18-18 203,35 0-204,53 0-15,-36 0 16,18 0-16,1 0 16,-19 0-16,-35 0 15,-17 0-15,0 0 16,-1 0 0</inkml:trace>
  <inkml:trace contextRef="#ctx0" brushRef="#br0" timeOffset="39518.51">15610 7161 0,'-17'0'47,"-18"0"-47,-1 18 15,-17 17-15,36-35 16,-36 0-16,-18 18 16,18-18-16,-17 18 15,-36 17-15,18-18 16,35 1-16,-18-18 15,-35 0-15,89 18 16,-19-18-16,1 17 16,18-17-1,-1 0 1,0 0 0,1 18-1,-1-18 16,18 18 1,0 35-32,-35 35 15,-1 18-15,36-18 16,0-18-16,-17 19 16,17-36-16,0-36 15,0 18 1,0-17-1,17-18 79,54 0-94,52-18 16,1 18-16,-1 0 15,89 0-15,35-17 16,18 17 0,-18 0-16,88 0 15,-53 0-15,18 0 16,-18 0-16,-17 0 16,-18 0-16,-18 0 15,35 0-15,-52 0 16,-36 0-16,18 0 15,-52 0-15,-1 0 16,0 0-16,-18 0 16,1 0-16,-18 0 15,-1 0-15,1 0 16,0 0-16,-35 0 16,34-35-16,-52 35 15,-35 0-15,17 0 16,-17 0-16,35 0 15,0 0-15,0 0 16,35 0-16,18 0 16,35 0-16,-18 0 15,18 0-15,-17 0 16,17 0 0,-53 0-16,18 0 0,-35 0 15,-1-18-15,1 0 16,-18 18-1,-36-17-15,36 17 16,0-18-16,-18 18 16,-17 0-1,17 0-15,1 0 16,-19 0-16,1-18 16,0 18-16,17 0 62,0-17-46,18 17-16,18 0 15,-36 0-15,-18 0 16,1 0-16,-18-18 62,0 0-46,0 1-16,0-36 16,0 0-16,0-18 15,-70-70-15,34 71 16,-34-54 0,34 18-16,-16-17 15,16 17-15,-17 0 16,36 89-16,17-36 15,-36 35-15,19 18 110,-19 0-110,19 0 15,-18 18-15,-18-1 16,0 1-16,0 17 16,-18-17-16,1-18 15,-19 35-15,-16-17 16,-36-1-16,17 1 16,-52 17-16,-18-35 15,-71 18-15,36 17 16,-71 18-16,-70-18 15,34-35 1,125 71-16,-19-71 16,36 18-16,71-1 15,-18 1-15,17-18 16,36 18-16,0-18 16,17 0-16,-34 0 15,16 0-15,19 0 16,-1 0-16,1 0 15,-19 0-15,19 0 16,-18 0-16,17 0 16,-17 0-16,-35 0 15,34 0-15,19 0 16,-18 0-16,35 0 16,0 0-16,17 0 15,19 0-15,-1 0 16,-17 0-16,0 0 15,17 0-15,-17 0 16,-1 0-16,1 0 16,0 0-16,-18 0 15,0 0-15,0 0 16,18 0 0,0 0-16,17 0 0,-35 0 15,0 0-15,-17 0 16,52 0-1,-17 0-15,17 17 16,-70 1-16,35-18 16,0 17-16,18 1 15,-1 0-15,19-18 16</inkml:trace>
  <inkml:trace contextRef="#ctx0" brushRef="#br0" timeOffset="41863.98">16880 7955 0,'0'18'281,"0"-1"-281,0 1 16,-17 35-16,-1 0 16,18 17-16,0 36 15,-53-18-15,36 1 16,-36 34-16,35-52 16,0 17-16,1-53 15,17 18-15,-18 0 16,0-35-16,1 35 15,17-1-15,0 19 16,-18 35 0,-17-36-16,17 89 15,-17-35-15,0-1 16,-1 18-16,-16-17 16,16 17-16,19-53 15,-19 18-15,19 53 16,-1-18-16,0 0 15,-35 35-15,36 18 16,-1-35-16,-35 17 16,18 18-16,-53 0 15,35 0-15,0 0 16,-18 18-16,1-35 16,17-19-16,0 1 15,-35 35-15,53-106 16,-18 89-16,35-124 15,0 52-15,18-52 16,-35 0-16,35-35 16,-18-1-16,18 19 15,0-19-15,-17 36 16,17 0 0,-53 35-16,35-17 0,18 0 15,-35 52 1,35 1-16,-18-19 15,1-16-15,-1 52 16,-17-36-16,17 1 16,-17-35-16,35 35 15,-35-53-15,35 17 16,0-17-16,0 0 16,0-35-16,-18 52 15,18-35 1,0-17-16,-18 0 15,18-1 1,0 1-16,0 0 31,0-1-31,0 19 32,0-1-17,0-17-15,0 52 16,0-35-16,0-17 15,0 17-15</inkml:trace>
  <inkml:trace contextRef="#ctx0" brushRef="#br0" timeOffset="43533.82">14817 15434 0,'35'18'94,"18"35"-94,-18-36 16,18 19-16,0 16 15,-35-16-15,-1-19 32,1 1 46,0-18 15,-18 18-93,17-18 16,-17 17-16,18-17 16,-18 18-16,17 0 15,1-36 454,17-17-453,1-1-1,-1 1-15,53-35 16,-17 17-16,17-18 16,0 36-16,-17-18 15,17-18 1,-53 36-16,-17 0 15,17 35-15,-35-18 16,18 0-16,-1 1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5:21.0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12735 14323 0,'18'0'47,"17"-18"-47,18 18 15,35-17-15,89-1 16,-36 18-1,18-18-15,52-17 0,54 17 16,-1-17 0,54 35-16,-36 0 15,53 0-15,53 0 16,0 0-16,0 0 16,53 0-16,-70 0 15,-18 0-15,70 0 16,18 0-16,-194 0 15,17 0-15,54 0 16,-18 0-16,-53 0 16,17 0-16,-34 0 15,-19 0-15,-52 0 16,0 0-16,17 0 16,-88 0-16,53 0 15,-35 0-15,-18 0 16,1-35-16,-1 35 15,53 0-15,-18 0 16,36 0-16,18 0 16,-19 0-16,19 0 15,-36 0-15,35 0 16,-88 0 0,-17 0-16,-18 0 0,-35 0 15,-1 0 32,1 0 16,17 0 30,0 0-93,36 0 16,-18 0-16,0 0 16,0 0-16,-18 0 15,36 0-15,-36 0 16,35 0-16,-34 0 15,17 0-15,-1 0 16,1 0-16,-35 0 16,17-18-16,-17 18 15,17 0 1,18 0-16,-18 0 16,-35-18-16,36 18 15,-1 0-15,-35-17 47,18 17-31,-1-18-16,1 1 31,0-1-15,-1-17-1,1 35 1,-1-36-16,1 1 15,0 0-15,-18 17 16,17-17-16,1 0 16,-18-1-16,18 36 15,-18-35-15,0 17 16,0-17 0,0 17-1,0-17 1,0 18-16,0-19 15,0 19 17,0-19-1,-18 36-15,18-17-1,-18 17-15,1 0 16,-1 0-1,-17 0-15,-36 0 16,1 0-16,-54 0 16,-17 0-16,-18 0 15,-17 0-15,-18 0 16,-18 0-16,1 0 16,-36 0-16,-18 0 15,36 0-15,-18 0 16,-35 17-16,17 19 15,18-19-15,-53-17 16,53 0-16,-17 0 16,17 0-16,-18 0 15,18 0-15,18 0 16,-36 0 0,18 0-16,-17 0 15,35 0-15,-1 0 16,19 0-16,-1 0 15,0 0-15,1 0 16,52 0-16,-35 0 16,53 0-16,0 0 15,17 0-15,1 0 16,34 0-16,19 0 16,-1 0-16,18 0 15,-17 0-15,35 0 16,-36 0-16,-35-17 15,0-1-15,71 18 16,-71-18-16,36 18 16,-54 0-16,36-17 15,-36 17-15,-17 0 16,18 0-16,35 0 16,-18 0-16,35 0 15,-17 0-15,-35 0 16,34 0-16,-34 0 15,-18 0-15,17 0 16,1 0-16,35 0 16,35 0-16,-18 0 15,54 0 1,-1 0-16,0 0 16,1 0-1,-19 17 48,1-17-48,18 18-15,-36 17 16,-18 18-16,36-18 16,0 1-16,-36-1 15,0 18-15,36-18 16,0 36-16,-18-18 15,35-18-15,-17 18 16,17-35-16,-17 17 16,17 0-1,1-35-15,17 18 16,17-18 156,1 0-157,17 17-15,1 1 16,34 0-16,-35-1 16,18-17-16,0 18 15,-35-18 1</inkml:trace>
  <inkml:trace contextRef="#ctx0" brushRef="#br0" timeOffset="3365.57">2381 18168 0,'18'0'47,"35"0"-31,53 35-16,52-17 15,54 0-15,53 17 16,-89 0-16,89-17 16,-18 52-16,-18-52 15,71 17 1,53 18-16,-89-53 16,-17 0-16,88 0 15,-53 0-15,54 0 16,-37 0-16,-16 0 15,16 0-15,-87 0 16,0 0-16,-36 0 16,18 0-16,-17 0 15,17 0-15,17 0 16,1 0-16,17 0 16,-52 0-16,-19 0 15,-16 0-15,16-17 16,-52-1-16,-18-17 15,-17-1-15,-36 36 16,0 0-16,1-35 16,-19 35-16,19-18 15,-19 1-15,19-1 16,-1 1-16,53-36 16,0 17-16,0 1 15,18-18-15,18 18 16,-36-18-16,-53 35 15,18 1 1,-18-1-16,-17 0 16,53 1-16,17-19 15,-18 1-15,36-18 16,-18 18-16,18-18 16,18 0-16,-89 18 15,0 17-15,18-17 16,-35 17-16,17-17 15,0 17-15,-17 1 16,0-19-16,-1 36 16,-17-35-16,0 18 15,0-1-15,0-17 16,0 17-16,-35-53 16,-18 54-16,-18-36 15,-52-18-15,17 18 16,-53-17-16,18 17 15,0 18-15,-35-1 16,-36 1-16,-17 18 16,-36 17-16,-17 0 15,0 0-15,-106 0 16,0 0-16,-53 0 16,53 0-1,17 0-15,18 0 16,18 0-16,35 0 15,89 52-15,17-34 16,53 17-16,35-17 16,-35 0-16,53-18 15,-1 17-15,-34 19 16,35-19-16,-18-17 16,18 0-16,-18 18 15,18-18-15,-1 35 16,-34-35-16,88 18 15,-18-18-15,-35 17 16,17 1-16,0-18 16,1 18-16,-1-18 15,18 17-15,1-17 16,34 18-16,-53-18 16,-17 18-16,35-1 15,0 1-15,36-1 16,-54 1-16,53 17 15,-17-17-15,18 17 16,17 36-16,0 17 16,-18 53-16,53 18 15,89-18-15,-1 0 16,36-53 0,-18-35-16,-35-35 15,-18 0-15,0-18 16,-35 0-16,0 0 15,-35 0-15,17 0 16,-17 0-16,-1 0 16,1-18-1,0 0-15</inkml:trace>
  <inkml:trace contextRef="#ctx0" brushRef="#br0" timeOffset="6856.31">12700 17357 0,'18'-18'47,"52"18"-32,36-18-15,70-17 16,18 17-16,53 18 16,89-35-16,87 35 15,106 0-15,0 0 16,-35 0-16,71 0 15,-89 0-15,-35 0 16,-106 0-16,-35 0 16,-18 0-1,-53 0-15,36 0 16,-36 0-16,36 0 16,-36 0-16,53 0 15,-52 0-15,52 0 16,-18 0-16,-17 0 15,0 0-15,-35 0 16,-36 0-16,1 0 16,-19 0-16,-69 0 15,17 0-15,-18 0 16,-35 0-16,17 0 16,-17 0-16,-18-17 15,-17-1-15,0 18 16,17 0-1,-17 0-15,17 0 16,0 0-16,36 0 16,52 0-16,1 0 15,34 0-15,-34 0 16,35 0-16,-54 0 16,1 0-16,-35 0 15,-18 0-15,0 0 16,-18 0-1,-17 0 1,34 0-16,1 0 16,36 0-16,-1 0 15,0 0-15,-35 0 16,17 0-16,-34 0 16,-19 0-16,36 0 15,-35 0 1,-18-18-16,35 18 15,-17-17-15,-1 17 16,19 0-16,-19-18 16,1 0-16,17 18 15,-17-17 1,-18-1 0,0 0-1,0 1-15,0-18 16,0-1-16,0 19 15,0-19-15,0 1 16,0 17 0,0 1-1,0-1 17,-18 18-17,1-17-15,-19-1 31,1 0-31,0 1 16,35-1-16,-18 18 16,1-18-1,-1 18-15,0 0 16,-17 0-16,17 0 16,-35 0-16,-17 0 15,-18 0-15,-1 0 16,1 0-16,-70 0 15,16 18-15,1 0 16,-17-18-16,-54 0 16,36 0-16,-19 0 15,-51 0-15,34 0 16,0 0-16,18 0 16,-53 0-16,36 0 15,34 0-15,-34 0 16,52 0-16,-53 0 15,36 0-15,-1 0 16,1 0-16,17 0 16,0 0-1,-35 17-15,0-17 16,-35 0-16,17 0 16,-17 0-16,-35 0 15,70 0-15,-1 0 16,-16 0-16,52 0 15,-17 0-15,17 0 16,71 0-16,-18 0 16,35 0-16,1 0 15,35 0-15,-18 0 16,17 0-16,-34-17 16,-1 17-16,1-18 15,-19 0-15,1 18 16,-18-17-16,-17 17 15,-1-53-15,36 53 16,18-18-16,-36 18 16,18-18-16,35 18 15,0-35-15,0 35 16,-18 0-16,1 0 16,-36-17-16,35 17 15,-17 0-15,-71 0 16,54 0-16,-36 0 15,17 0 1,18 0-16,0 0 16,18 0-16,18 0 15,-1 0-15,18 0 16,-17 0-16,17 0 16,-18 0-16,36 0 15,-36 0-15,18 0 16,0 0-16,1 0 15,16 0-15,-34 0 16,17 0-16,-53 0 16,53 0-16,-17 0 15,17 0-15,35 0 16,0 0-16,1 0 16,-1 0-1,0 0 1,1 0-16,-1 0 15,1 0 1,-1 17-16,-17-17 16,17 0-1,18 18 1,-35-18 0,-1 17-16,19 1 15,-36 0-15,0-18 16,35 0-16,18 17 15,-35 1-15,17 0 32,18-1-17,-35 1 1,35 0-16,-18 17 16,1-35-16,17 35 15,0-17-15,0-1 16,0 1-16,-18 17 15,18 1 1,0-19 0,0 1-1,0 0-15,0-1 16,18-17-16,-1 35 16,-17-17-1,18-18 1,0 18-1,17-18-15,0 17 16,-17 1 0,0-18 15,17 18-15,-18-18 62,1 0-63,0 0 1,-1 0 15,1 0-15,17 35-16,-17-35 62,0 0-30,-1 0 296</inkml:trace>
  <inkml:trace contextRef="#ctx0" brushRef="#br0" timeOffset="11288.87">3387 8431 0,'0'-17'63,"70"-1"-48,54 18 1,-1-35-16,54 35 15,87 0-15,18 0 16,159 0-16,-70 0 16,17 0-16,0 0 15,-53 0-15,-70 0 16,-54 0-16,-17 0 16,-35 0-16,-18 0 15,0 0-15,0 0 16,18 0-16,18 0 15,17 0-15,0 0 16,0 0-16,0 17 16,-18-17-16,0 0 15,-34 18-15,-1-18 16,-71 35-16,1-35 16,-1 0-1,18 0-15,-17 0 16,17 0-16,18 0 15,35 0-15,-53 0 16,1 0-16,-1 0 16,-18 0-16,-17 0 15,0 0-15,-18 0 16,1 0-16,17 0 16,0 0-16,-1 0 15,1 0-15,18 0 16,-18 0-16,-18 0 15,-17 0-15,17 0 16,0 0-16,-17 0 16,17 0-16,36 0 15,-18 0-15,17 0 16,36 0-16,-71 0 16,1 0-16</inkml:trace>
  <inkml:trace contextRef="#ctx0" brushRef="#br0" timeOffset="13249.34">10495 8731 0,'18'18'47,"17"17"-31,106 106-16,-17-17 15,34 52-15,1 36 16,35-1-16,0 1 16,-17-35-16,-54-19 15,18 19-15,-17-19 16,-1-34-16,-35 35 16,53 17-16,1-17 15,16 35-15,-34-35 16,70 52-16,-18-87 15,-70 17-15,17-35 16,-34-1-16,-1 1 16,0 0-16,18 35 15,-36-35-15,1 0 16,52 0-16,-52 0 16,-18-18-16,35 0 15,-53-53-15,1 18 16,-1-18-1,18 18-15,-35-35 0,17 35 16,-18-35 0,19 17-16,-1 18 15,-17-53-15,17 53 16,-35-36-16,53 54 16,0-18-16,0 35 15,17 0-15,1 18 16,17 0-16,-53-71 15,18 36-15,-35-36 16,-1 0-16,19-17 16,-19 17-16,36 0 15,-35 1-15,0-19 16,-18 1-16,35 17 16,0-17-16,0 17 15,1 0-15,-1 1 16,-17-19-16,-1 1 15,-17 0-15,18 17 16,0-35-16,-18 18 16,17-1-16,-17 1 15,18-18 48,-18 17-63,17 1 15,1-18 1,-18 18-16,35 17 16,1-17-16,-36 17 15,17 0-15,1-17 16,0-1-16,-1 1 16,36 35-16,-18-35 15,18 35-15,18 17 16,-71-52-16,17-18 15,1 0 64</inkml:trace>
  <inkml:trace contextRef="#ctx0" brushRef="#br0" timeOffset="14464.14">16228 14623 0,'0'17'47,"0"1"-32,0 0-15,0 34 16,0 37-16,0 16 16,17 19-16,1-1 15,-18-52-15,35 17 16,-35-35-16,18-18 16,-18-17-1,0 0-15,-71-1 188,1 19-173,-36-36-15,35 0 16,-52 17-16,35-17 16,17 0-16,1 0 15,-1 0-15,36 0 16,17 0-16,1 0 31,-1 0-15,-17 0-1,17 0 1,0 0-16,-17 0 16,-18 0-16,18 36 15,0-36 1</inkml:trace>
  <inkml:trace contextRef="#ctx0" brushRef="#br0" timeOffset="15584.14">15505 16051 0,'17'0'62,"19"0"-46,34 0-16,54 0 15,-54 0-15,18 0 16,18 0-16,18 0 16,17 0-16,-53-17 15,0-1-15,18 18 16,-18 0-16,-53 0 15,-17 0-15,0 0 16,-1 0-16,1 0 16,0 0-16,17-18 15,-35 1-15,18 17 16,-1 0 0,1 0-1,-1 0-15,1 0 31,0 0-31,-1 0 16,1 0 15,0 0-31,-1 0 16,1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6:10.0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4568 7532 0,'36'0'125,"-1"0"-125,18 0 16,18-18-16,17 18 16,0-17-16,53-1 15,0-17-15,0 35 16,-17 0 0,34 0-16,-16 0 15,-19 0-15,-35 0 16,-17 0-16,17 0 15,-53 0-15,18 0 16,-18 0-16,18 0 16,-17 0-16,-19 0 15,19 0-15,-1 0 16,0 0-16,-17 0 16,17 0-1,0 0 1,1 0-16,-1 0 15,-17 0 1,34 0-16,-34 0 16,17 0-16,-17 0 15,0 0-15,17 0 16,18 0-16,-18 0 16,-17 0-16,70 17 15,-35 19-15,0-19 16,17 1-1,19-18-15,-37 35 0,1-35 16,0 18-16,-17-18 16,-1 0-1,0 17-15,-17-17 16,-1 0-16,1 0 16,0 0-16,-1 0 15,36 0-15,0 0 16,-18 0-16,36 0 15,-18 0-15,0 0 16,-18 0-16,18 0 16,-18 0-1,-17 0-15,17 0 16,-17 0-16,-1-17 16,19 17-16,17 0 15,-36 0-15,36-18 16,0 18-16,18 0 15,-36 0-15,18-18 16,0 18-16,0 0 16,0-35-16,-18 35 15,18 0-15,-36 0 16,19 0-16,-19 0 16,36 0-1,-35-17-15,0 17 16,-1 0-16,18-18 15,-17 18-15,0 0 16,-1 0 0,1-18-16,0 18 15,-1 0 17,1 0-17,0 0-15,-1 0 110,1 0-64,0 0-14,-1 0-32,18 0 15,-35-17-15,36 17 16,-19 0 0,1 0-16,17 0 15,1 0 1,-19 0-16,1 0 15,-1 0-15,1 0 16,0 0-16,17 0 16,18 0-16,-18 0 15,18 0-15,18 0 16,-18 0-16,-18 0 16,18 0-16,-18 0 15,-17 0-15,35 0 16,-36 0-16,1 0 15,0 0 1,-1 0 15,1 0 1,-1 0-17,1 0 16,0 0-31,17 0 16,-17 0 0,-1 0-1,1 0-15,35 0 16,0 0-16,-36 0 16,36 0-16,0 0 15,0 0-15,-18 0 16,18 0-16,0 0 15,-17 0-15,16 0 16,-16 0-16,-19 0 16,1 0-16,0 0 15,-1 0 1,1 0 15,0 0-15,17 0 15,0 0-31,-17 0 16,17 0-16,18 0 15,-35 0-15,52 0 16,-17 0-16,0 0 16,53-18-16,-53 18 15,-18 0 1,0 0-16,-17 0 15,0 0-15,-1 0 16,1 0-16,-1 0 141,1 0-32,17 0-93,18 0-1,0 0 1,35 0-16,54 0 16,16 0-16,-17 0 15,0 0-15,-70 0 16,35 0-16,-18 0 15,-35 0-15,18 0 16,-36 0-16,-18 0 16,1 0-16,0 0 15,-1 0 1,1 0 0,0 0-1,-1 0-15,36 0 16,0 0-16,0 18 15,18-1-15,34-17 16,1 18-16,-35-18 16,35 0-16,-18 18 15,35-18-15,-17 52 16,-35-52-16,-1 0 16,-52 0-16,52 0 15,-17 0-15,-17 0 16,17 0-16,-18 0 15,18 0-15,17 0 16,1 18 0,-1-18-16,-34 0 15,17 0-15,0 0 16,-18 35-16,18-35 16,-18 0-16,0 0 15,1 0-15,-19 0 16,36 0-16,-35 0 15,-1 0 1,19 0 0,-19 0-16,1 0 15,17 0-15,18 0 16,0 0-16,0 0 16,0 0-16,53 0 15,-36 0-15,1 0 16,-1 0-16,-17 0 15,0 0-15,-35 0 16,17 0-16,0 0 16,1 0-1,-19 0-15,19 0 16,-19 0 0,19 0-16,-1 0 15,18 0-15,0 0 16,-36 0-16,36 0 15,-35 0-15,17 0 16,-17 0-16,35 0 16,0 0-16,17 0 15,-17 0-15,18 0 16,34 0-16,-34 0 16,0 0-16,-1 0 15,1 0-15,-1 0 16,-34 0-16,-1 0 15,18 0-15,-36 0 16,36 0-16,-35 0 16,17 0-16,18 0 15,-18 0-15,36 0 16,35 0-16,-53 0 16,35 0-16,-35 0 15,0 0-15,0 0 16,-36 0-16,19 0 15,-19 0-15,18 0 16,-17 0-16,0 0 16,35 0-16,0 0 15,17 0-15,1 0 16,35 0 0,-36 0-16,1 0 15,17 0-15,-35 0 16,17 0-16,-17 0 15,-18 0-15,1 0 16,-1 0-16,-17 0 16,17 0-16,0 0 15,1 0-15,-19 0 16,18 0 0,1 0-1,-19 0-15,19 0 16,17 0-1,-18 0-15,0 0 16,18 0-16,-18 0 16,-17 0-16,0 0 15,-1 0 1,1 0 0,0 0-1,-1 0 1,1 0-16,17 0 15,-17 0-15,35 0 16,-36 0 0,19 0-1</inkml:trace>
  <inkml:trace contextRef="#ctx0" brushRef="#br0" timeOffset="9118.94">2505 9349 0,'70'-18'94,"1"18"-94,35-35 16,-18-1-1,-53 36-15,-17 0 16,17-17-16,-17 17 15</inkml:trace>
  <inkml:trace contextRef="#ctx0" brushRef="#br0" timeOffset="10071.34">2434 10689 0,'35'0'63,"-17"-17"-48,35-1-15,35 0 16,-35 1-16,0-1 15,-35 18-15,35 0 16,0-18-16,-18 18 16,-18 0-1</inkml:trace>
  <inkml:trace contextRef="#ctx0" brushRef="#br0" timeOffset="22759.58">14658 12771 0,'18'0'94,"17"-18"-78,35 0-16,19 18 15,-37-35-15,37 35 16,34-18-16,71 1 16,-17-19-1,-1 36-15,18 0 16,53 0-16,18 0 16,-19 0-16,19 0 15,-36 0-15,1 0 16,-36 0-16,0 0 15,-36 0-15,1 0 16,-35 0-16,-1 0 16,-35 0-16,18 0 15,-18 0-15,-17 0 16,-1 0-16,1 0 16,17 0-16,18 0 15,-35 0-15,52 0 16,-17 0-16,53 0 15,-71 0-15,-18 0 16,54 0-16,-18 0 16,-18 0-16,53 0 15,0 0-15,18 0 16,17 0-16,-87 0 16,52 0-1,-36 0-15,-34 0 16,0 0-16,-54 0 15,18 0-15,1 0 16,-19 0-16,19 0 16,-1 0-16,18 0 15,0 0-15,53-17 16,-18-1-16,-18 18 16,1-17-16,-1 17 15,-17 0-15,-17-18 16,17 0-1,-18 18-15,18 0 16,0-17-16,0 17 16,-18 0-16,0 0 15,0 0-15,1-18 16,-19 0-16,19 18 16,17 0-16,-1-17 15,37 17-15,-54 0 16,-17 0-16,-1 0 15,18 0 1,-17 0 31,17 0-47,1 0 16,-1 0-1,-17 0-15,17 0 16,-17 0-1,-1-18 17</inkml:trace>
  <inkml:trace contextRef="#ctx0" brushRef="#br0" timeOffset="47303.66">3933 12859 0,'53'-18'109,"36"0"-93,16 18-16,72-17 15,17-18-15,-18 35 16,18 0-16,36 0 16,-1 0-16,0 0 15,18 0-15,-35 0 16,17 0-16,18 0 15,-35 0 1,17 0-16,18 0 16,-71 0-16,18 0 15,-35 0-15,18 0 16,-19 0-16,1 0 16,35 0-16,0 0 15,-35 0-15,17 0 16,1 0-16,-89-18 15,35 18-15,1 0 16,-36-18-16,18 18 16,-36 0-16,1 0 15,35 0-15,0 0 16,17 0-16,-35 0 16,53 0-16,-17 0 15,-1 0-15,-35 0 16,-17 0-16,17-17 15,-35 17 1,18 0-16,-1 0 16,1 0-16,35 0 15,-18 0 1,35 0-16,-52 0 0,-1 0 16,1 0-1,-36 0-15,1 0 16,-19 0-16,36 0 15,-18 0 1,1 0-16,-1 0 16,0-18-16,-17 18 15,-1 0-15,1-18 16</inkml:trace>
  <inkml:trace contextRef="#ctx0" brushRef="#br0" timeOffset="65912.67">2575 13882 0</inkml:trace>
  <inkml:trace contextRef="#ctx0" brushRef="#br0" timeOffset="67073.67">2575 13882 0,'18'35'16,"247"141"-16,34-52 15,19 17-15,-36-53 16,-70-52-16,35 52 16,-36-71-16,19 54 15,-1-53-15,0-1 16,-17-17-1,-18 0-15,-35 0 16,-53 0-16,-18 0 16,-35 0-16,0-53 15,17 53-15,-35-17 16,18-36-16,-35 53 16,17-36-16,-35 19 15,18 17 1,-18-18-16,18 18 15</inkml:trace>
  <inkml:trace contextRef="#ctx0" brushRef="#br0" timeOffset="74695.89">9754 14587 0,'18'-17'140,"70"-1"-124,-17 0-16,52-17 16,18 35-16,53-17 15,0-19-15,-35 1 16,35 35-16,-35 0 16,-36 0-16,1 0 15,-36 0-15,-35 0 16,17 0-16,-34-18 15,17 18-15,-18 0 16,0 0-16,18 0 16,-18-17-16,1 17 15,17 0-15,17-36 16,18 19-16,-35 17 16,0 0-16,-18 0 15,-17-18-15,17 18 16,18-35-16,-17 35 15,34 0-15,-35-18 16,36 18 0,17 0-16,18 0 15,17 0-15,-34 0 16,-1 0-16,18 0 16,17 0-16,1 18 15,-54 0-15,1 17 16,-18-18-16,-36-17 15,19 18-15,-19-18 16,1 0-16,35 18 47,-36-36 31,1 0-78,17-17 16,-17 18-16,0-1 15,17-17-15,0-36 16,-17 36 0,-18 17-16,17-17 0,-17 17 15,0-17 1,0 0-16,0-1 15,0 19-15,0-19 16,-35 19-16,18-1 16,-1 1-16,0-1 15,-35 18-15,-35-53 16,70 35-16,-52 1 16,-18-19-16,17 36 15,-70-17-15,-18-19 16,-17 1-16,17 35 15,-35-35-15,0 35 16,35 0-16,1 0 16,34 0-16,-17 0 15,18 0-15,-19 0 16,19 0-16,-18 0 16,35 0-16,-70 0 15,52 0-15,-17 0 16,0 0-16,0 0 15,0 0-15,0 0 16,35 0-16,-53 18 16,71-18-16,-18 17 15,53 1-15,18-18 16,-18 0 0,18 17-16,-1 1 15,-17 0-15,1-1 16,16-17-1,19 0 1,17 18 0,-18 0-1,18-1-15,0 19 16,0 17-16,0 17 16,0-17-16,0-18 15,18 36-15,-1-36 16,36-17-16,18 17 15,-18 0-15,0-17 16,-18-18-16,35 18 16,1 17-16,-1-17 15,-17-18-15,0 0 16,-35 17-16,0-17 16,-1 0-16,19 18 15,-36-1-15,17-17 16,1 0-16</inkml:trace>
  <inkml:trace contextRef="#ctx0" brushRef="#br0" timeOffset="77111.73">15610 14623 0,'18'0'47,"17"0"-31,1 0-1,17 0-15,35-18 16,35 18-16,36 0 15,35 0-15,35 0 16,54 0 0,52 0-16,53 0 15,-53 0-15,53 0 16,-53 0-16,18 0 16,-71 0-16,-70 0 15,17 0-15,-88 0 16,35 0-16,-87 0 15,34 0-15,-52 0 16,17 0-16,-53 0 16,18-18-16,-18 18 15,1 0-15,-1 0 16,18 0-16,-35 0 16,52 0-16,-17 0 15,18 0-15,-19 0 16,19 0-16,17 0 15,-17 0-15,-36 0 16,18 0-16,0 0 16,17 0-16,1 0 15,0 0-15,34-35 16,-16 17 0,-1 1-16,35-1 15,-70 1-15,-18 17 0,-17-18 16,17-17 31,-17 17-32,0 0-15,-1 1 16,1-1-16,0-17 16,-18 0-16,0 17 15,35-35-15,-35 18 16,0-18-16,0 0 15,0 0-15,0-18 16,0 54-16,0-19 16,0-16-16,0 34 15,0 0-15,0 1 16,0-1-16,-18 0 16,1-17-16,-1 17 15,-17 18 1,-1 0-16,-34-17 15,-1 17-15,-17 0 16,-88 0-16,-1 0 16,-34 0-16,-19 0 15,-70 0-15,-35 0 16,-53 0 0,0 0-16,-35 0 15,88 0-15,35 0 16,53 0-16,35 0 15,-17 0-15,35 0 16,0 0-16,35 0 16,18 0-16,35 0 15,0 0-15,1 0 16,52 0-16,-36 0 16,1 0-16,18 0 15,-1 0-15,-17 0 16,17 0-16,-17 0 15,-18 0-15,36 0 16,-36 35-16,35-35 16,-52 18-16,52-18 15,1 0-15,35 0 16,-18 0-16,0 0 16,35 0-16,-17 0 15,17 0-15,-17 0 16,17 0-1,-35 0-15,0 0 16,36 0 0,-19 17-1,19-17 17,-1 0-17,1 18-15,-1 0 16,0-18-1,18 35 1,0 18 0,0-18-16,0 36 15,0-18-15,0 17 16,0-17-16,0 0 16,36 18-16,-1-36 15,18 35-15,-18-34 16,18-1-16,-35-17 15,17 17 1,-18-35-16,1 0 16,-18 17-16,35-17 15,1 36-15,-1-19 16,0 1-16,18 17 16,0-17-16,-53 0 15,18-18 1,17 17-16,-17-17 31</inkml:trace>
  <inkml:trace contextRef="#ctx0" brushRef="#br0" timeOffset="79880.92">4233 16087 0,'18'0'63,"0"0"-63,35 0 16,17 0-16,89-36 15,0 36-15,70 0 16,35 0-16,19-17 15,69-19-15,-52 36 16,35 0-16,-35-17 16,-70-36-1,-36 53-15,-18-18 16,-35 18-16,-53 0 16,-35 0-16,-35 0 15,17-17-15,-17 17 16,-1 0-16,1 0 15,17-18-15,18 18 16,18-18 0,-1 18-16,1 0 15,17 0-15,0 0 16,36 0-16,-18 0 16,35 0-16,-18 0 15,18 0-15,-35 0 16,-35 0-16,-18-17 15,-36 17-15,1 0 16,0 0-16,17 0 16,0 0-1,18 0 1,-18-18-16,1 18 0,-1-18 16,-35 1 46,18 17-46,-1-18-16,1 1 15,17-19-15,-17 1 16,35-18-16,-36 18 16,-17-71-16,0 53 15,0 0-15,0 0 16,0 0-16,0 36 15,0-19-15,0 19 16,0-19-16,0 19 16,0-1-16,-17-17 15,-1 0-15,0 17 16,-17-17-16,0-1 16,0 19-16,17-19 15,-17 1-15,-18 0 16,0 0-16,18-1 15,-18 19-15,-36-19 16,36 19-16,1-1 16,16 1-16,-52-1 15,35 18-15,-35-18 16,-18 18 0,-17-35-16,17 35 15,-35 0-15,0 0 16,-18 0-16,-18 0 15,19 0-15,-36 0 16,17 0-16,-34 0 16,17 0-16,35 0 15,0 0-15,18 0 16,18 0-16,17 0 16,18 0-16,-1 0 15,1 0-15,53 0 16,-18 0-16,18 0 15,-18 18-15,17-18 16,19 0 0,-18 35-16,-1-35 15,1 0-15,-71 35 16,53-35-16,-17 53 16,-1-35-16,18-18 15,-35 35-15,17 0 16,1 1-16,17-19 15,-18 18-15,1 1 16,35-36 0,17 35-16,-53 0 15,54 1-15,-19-1 16,19 18-16,-18 35 16,35-35-16,-18-18 15,18 36-15,0-18 16,0 0-16,0 0 15,0-36-15,0 18 16,0 18-16,0-17 16,35-1-16,0 0 15,-35-17-15,18-18 16,0 35-16,-1-35 16,1 0-1,0 0 1,-1 0 31</inkml:trace>
  <inkml:trace contextRef="#ctx0" brushRef="#br0" timeOffset="81887.35">6526 12577 0,'-17'0'78,"-89"35"-78,35-18 16,-70 36-16,-35-17 15,17-1-15,-17 0 16,-18-17-16,35-1 16,-35-17-16,35 0 15,36 0-15,-36 0 16,18 0-16,17 0 15,-17 0-15,18 0 16,52 0 0,1 0-16,-1 0 15,36 0-15,0 0 16,-1-17-16,19-1 16,-19 1-16,19-1 31,-1 0-16,18 1-15,0-19 16,-18 19-16,18-1 16,-17-17-16,17 17 15,0 1 1,0-36-16,0 35 16,0-35-16,0 35 15,17-35-15,1 36 16,17-18-16,-17-1 15,0 19-15,17-1 16,18-17-16,0-1 16,-18 36-1,0-17-15,18-18 16,-17 17 0,-1 18-1,0-18-15,18-17 16,-18 35-16,36-35 0,-1-1 15,-52 36 1,17-17-16,18-1 16,-18 18-16,18-17 15,-35-1-15,17 0 16,18 18-16,0-35 16,18 0-16,-36 35 15,18 0-15,-35-36 16,52 36-16,-17-17 15,53-1-15,17 18 16,1-35-16,-18 17 16,-18 1-16,35 17 15,-17-18-15,-18 18 16,18-35-16,-35 17 16,52 18-16,-52 0 15,-36 0-15,18 0 16,-18 0-16,-17 0 15,35 0-15,-36 0 16,19 0 0,-19 0-1,19 0 1,34 35 0,-35 1-16,71-1 15,-53 0-15,0-17 16,-53-1-16,18-17 15,-1 18-15,1 0 16,-18-1 15,0 19 1,0 17-17,-18-18 1,-35 0-1,36-17-15,-18-1 16,-18 36-16,-18-17 16,36-1-16,-36-18 15,36 1-15,17 0 16,-35-1-16,18 19 16,0-19-16,0-17 15,17 0-15,-35 53 16,35-53-1,-17 0-15,0 18 0,0-1 16,17-17 0,0 18-1,1-18 1,-1 0-16,0 18 16,-17-18-16,35 17 15,-18-17-15,18 18 16,-35-18-16,18 0 15,17 18-15,-53-1 16,35-17-16,18 18 16,-18-18-16,1 0 15,-1 18-15,0-18 32</inkml:trace>
  <inkml:trace contextRef="#ctx0" brushRef="#br0" timeOffset="83521.28">6544 12365 0,'53'35'94,"35"53"-78,0 1-16,18 16 15,-18-16-15,18-1 16,18 18-16,17-1 15,-35 1-15,17 18 16,-35-54 0,53 54-16,-17-36 15,17 18-15,-70-36 16,17 1-16,-18-1 16,36-17-16,-71-17 15,1-1-15,34 0 16,36 36-16,-71-36 15,1-17-15,-1 17 16,0-35-16,36 53 16,-36-18-1,0-35-15,-17 35 16,52-17-16,-52-18 16,0 35-16,17-35 15,-35 18-15,35 0 16,-17-18-16,17 17 15,-17-17-15,35 18 16,-36-18-16,36 0 16,18 18-16,-1-18 31,-52 35-31,17-35 16,-17 0-16,35 0 0,-35 0 15,34 0 1,-16 0-16,-19 0 15,36 0-15,-35 0 16,0 0-16,-1 0 16,18 0-16,1 0 15,-19 0-15,19 0 16,17 0-16,-36 0 16,36 0-16,-35 0 15,17 17-15,-17-17 16,35 0-16,0 18 15,-1-18-15,1 18 16,0-18-16,-17 0 16,-1 17-16,18 1 15,0 0-15,-18-1 16,18 1-16,0 0 16,17-1-16,-34 1 15,17-1-15,-1 1 16,-16-18-16,-19 35 15,1-35-15,17 0 32,-17 18-17,35 0 1,-18 17-16,0-17 16,18-1-16,-17 1 15</inkml:trace>
  <inkml:trace contextRef="#ctx0" brushRef="#br0" timeOffset="84759.51">11130 14517 0,'18'53'78,"35"35"-62,-18 0-16,36 53 15,-36-17-15,18-71 16,-53 35-16,35-35 16,-17-36-16,-1 19 15,-17-1-15,36-17 16,-54-18 249,-17 0-265,-36 52 16,53-52-16,-34 0 16,-1 18-16,17 17 15,1-35-15,-18 18 16,18-18-16,-36 35 16,54-17-16,-19-18 15,-17 0-15,53 18 16,-17-18-16,-1 17 15,1-17 1,-1 0 15,0 0-15,-17 0 0,17 18-1,1-18 1</inkml:trace>
  <inkml:trace contextRef="#ctx0" brushRef="#br0" timeOffset="87752.05">3881 17268 0,'17'0'110,"71"0"-110,36 0 15,-18 0-15,70 0 16,18 0-16,-17 0 16,34 0-16,-34 0 15,-19 0-15,-17 0 16,1 0-16,-19 0 16,0 0-16,-34 0 15,-1 0-15,0 0 16,0 0-16,36 0 15,-18 0-15,-18 0 16,18 0-16,-1 0 16,-16 0-16,16 0 15,-34 0-15,0 0 16,-1 0-16,54 0 16,-54 0-1,18 0-15,18 0 16,-18 0-16,36 0 15,-36 0-15,18 0 16,-18 0-16,-17 0 16,-1 0-16,-17 0 15,0 0-15,0 0 16,-18 0-16,36 0 16,-18 0-16,35-35 15,0 18-15,-35 17 16,0-18-16,0 18 15,-18 0-15,18 0 16,0 0-16,-18-35 16,18 35-16,-18-18 15,1 18-15,34 0 16,-34 0-16,-19 0 16,-17-18-16,35 18 15,-17 0 16,0-17-31,35 17 16,-18-18 0,-17 18-16,17-18 15,-18 18-15,19 0 16,-19 0-16,1-35 16,17 35-16,-17 0 15,17-17 1,-17-1-1,17 0-15,-17 1 16,17-1-16,0 18 16,-17-18-16,-18 1 15,0-1-15,18 0 16,-18 1-16,17-18 16,-17-1-16,0 1 15,0 0-15,0 17 16,0-17-16,0-18 15,0-18-15,0 18 16,-17 36-16,17-19 16,-18 19-16,0-1 15,1-17 1,-1 35-16,18-53 16,-18 35-1,1 18 32,-1 0-47,-17 0 16,0 0-16,17 0 15,-17-17-15,17 17 16,-35 0-16,35-18 16,-52 18-16,-1 0 15,1 0-15,-36-18 16,-35 1-16,0-1 15,-18 18-15,-35 0 16,0 0-16,-18 0 16,1 0-16,-19 0 15,19 0-15,34 0 16,1 0-16,17 0 16,36 0-16,-36 0 15,35 0-15,-17 0 16,71 0-16,-71 0 15,17-35-15,36 35 16,-53 0-16,17 0 16,1 0-16,52 0 15,1 0 1,-1 0-16,36 0 16,-18 0-16,0 0 15,18 0-15,-18 0 16,18 0-16,-1 0 15,1 0-15,-18 0 16,18 0-16,-18 0 16,0 0-16,0 0 15,18 0-15,-18 0 16,0 0-16,18 0 16,-1 0-16,19 0 15,-54 35-15,18-17 16,18 17-16,-18-17 15,36 17-15,-36-17 16,17 17-16,19 18 16,-1-18-16,-17 18 15,17 0-15,18 17 16,0-17-16,0 0 16,0 0-16,0 0 15,0 0-15,0-35 16,18 17-1,-1-17 1,1-1-16,0 1 16,-1 0-1,1-18-15,0 0 16,-18 17-16,53-17 16,-18 18-1,-18-18 1</inkml:trace>
  <inkml:trace contextRef="#ctx0" brushRef="#br0" timeOffset="90439.35">14887 12753 0,'0'-18'94,"0"1"-94,0-1 15,0 0-15,0-17 16,0 17-16,0-34 15,0 16-15,0-17 16,0 0-16,0 18 16,0 17-16,0-17 15,0 18-15,0-1 16,0 0-16,0 1 16,0-1-1,18 0 1,-18 1-16,35-19 15,-35 19-15,0-1 16,18 1-16,17-36 16,-17 35-1,-18 0-15,35 1 32,-35-1-32,18 0 15,-1 1 1,1 17-16,-18-18 15,18 18-15,-1-17 16,18-1 0,1 18-16,-19-18 15,36 1-15,-17-19 16,16 19-16,19-1 16,-53 0-16,17 1 15,-17 17-15,35-18 16,-1 1-16,19-1 15,0 18-15,34-18 16,19 1-16,-1-1 16,-17 0-16,53 1 15,-18-1-15,18 18 16,-18 0-16,18 0 16,-18 0-16,35 0 15,0 0-15,-34 0 16,-1 0-16,35 0 15,-88 0-15,36 0 16,-54 0-16,19 0 16,-1 0-16,-18 0 15,18 0-15,18 0 16,-35 0 0,-1 0-16,1 0 15,0 0-15,-1 0 16,1 0-16,-1 0 15,18 0-15,-17 0 16,17 0-16,18 0 16,-35 0-16,-36 0 15,35 0-15,-17 0 16,0 0-16,-35 0 16,17 0-16,-17 0 15,17 0-15,18 0 16,17 0-16,1 0 15,35 0-15,-18 0 16,18 0-16,35 0 16,-53 0-16,18 0 15,-35 0-15,-1 0 16,-35 0-16,18 0 16,-17 0-16,-1 0 15,18 0-15,-18 0 16,18 0-16,0 0 15,-18 0-15,18 0 16,-18 0-16,-17 0 16,35 0-16,0 0 15,-35 0 1,17 0-16,0 0 16,0 0-1,-17 0 1,17 0-1,-17 0 1,17 0-16,-17 0 16,-1 0-16,19 0 15,-1 0-15,18 0 16,-35 18 0,-1-18-16,1 0 15,0 17 1,17 19-1,-18-36 17,-17 17-17,18-17 48,-18 18-63,0 0 0,0-1 15,0 18 1,0-17-16,0 17 16,0 1-16,0-1 15,0-17-15,0 34 16,0 19-16,0-36 16,0-17-16,0 35 15,0-36-15,-18 36 16,18-35-16,0 17 15,0-17-15,-17-18 16,17 53-16,-18-36 16,1 1-16,17 0 15,-18-1 1,0-17-16,1 0 16,-54 53-16,36-35 15,-1 17 1,-16-17-16,34 0 15,-35-18-15,18 35 16,17-18-16,-35-17 16,18 36-16,0-19 15,17-17 1,0 0 15</inkml:trace>
  <inkml:trace contextRef="#ctx0" brushRef="#br0" timeOffset="92319.95">17692 12471 0,'-18'0'156,"-17"0"-140,0 35-1,-18 0-15,17-17 16,-17 35-16,18-36 16,-18 89-16,0-53 15,-17 35-15,-18 18 16,35-18-16,-35 18 16,17-35-16,0 35 15,1-1-15,-36 1 16,35-18-16,-17 1 15,53-36-15,-36 35 16,19-53-16,34 53 16,0-70-16,1 17 15,-19-17-15,19 17 16,-19 0-16,19 36 16,-19-36-16,19 1 15,-54 52-15,54-53 16,-36 0-16,17 53 15,19-35-15,-18 0 16,35-35-16,-53 35 16,35-36-1,-17 36-15,-1 0 16,19-17 0,-18-1-16,-1 18 15,19-18-15,-36 18 16,17 18-16,-16-19 15,-19 37-15,53-54 16,-52 71-16,52-71 16,-35 18-16,18 0 15,17 0-15,-17-18 16,35-17-16,-18 35 16,1-18-16,-1-17 15,18-1 1,0 1-1,-18-1-15,1 19 32,17-19-17,0 1 1,-18 0-16,18-1 16,-17-17-16,17 18 31,0 0-31,-18-18 15,18 17-15,0 1 16,0 17 0,-18-17-16,1 52 15,17-52-15,-18 17 16,18 0 0,0-17-1,-18 17 1,18-17-16,0 0 15,0-1-15</inkml:trace>
  <inkml:trace contextRef="#ctx0" brushRef="#br0" timeOffset="93759.62">14799 15998 0,'35'18'110,"18"17"-110,18 36 15,-54-36-15,36 0 16,-35 1-16,0-19 16,-18 1-16,17-18 15,1 18-15,0 17 32,-1-35-32,-17 18 31,18-18 16,-18 17-47,0 19 15,35-1 1,-17-18 62,-1-34 94,19-1-172,34-52 16,1 34-1,35 1-15,-71 0 16,35 17-16,19-35 15,-36 53-15,17-53 16,-17 36-16,35-19 16,-35 19-16,-18-1 15,18 18-15,-17-18 16,-1 18 31,-18 0-32</inkml:trace>
  <inkml:trace contextRef="#ctx0" brushRef="#br0" timeOffset="111487.34">6279 9701 0,'0'18'31,"0"0"-31,-35-1 16,0-17 0,0 0-1,-1 71-15,1-54 16,-18 1-16,0 0 16,0-1-16,0-17 15,-17 36-15,-1-1 16,36-17-16,-36-18 15,19 17-15,-19-17 16,18 0-16,-17 0 16,34 0-16,-17 0 15,0 18-15,36-18 16,-54 0-16,36 0 16,0 0-16,-18 0 15,17 0-15,1 0 16,-18 0-16,18 0 15,17 0-15,1 0 16,-1 0 0,0 0-1,1 0-15,-18-35 16,-36 17-16,0-17 16,1-18-16,17 35 15,18 0-15,-18-17 16,35 0-16,0 35 15,18-18-15,-17 1 16,17-19 0,-18 19-16,18-19 15,0 19-15,-17-36 16,17 35-16,0-17 16,0 17-16,0-35 15,0 18-15,0 18 16,0-19-16,35 1 15,0 0-15,18 17 16,-18-17-16,1 17 16,34-35-16,-52 36 15,52-1-15,-34-17 16,-1 35-16,18-53 16,-18 35-16,18 18 15,35-53-15,-53 36 16,36-19-16,-18 36 15,17-17 1,-34-1-16,-19 18 16,19-18-16,17 18 15,0 0-15,-1 0 16,-16 0 0,17 0-16,-18 0 15,18 0-15,17 0 16,-17 0-16,18 0 15,-18 0-15,-36 0 16,1 0-16,0 0 16,-1 0-16,1 0 15,0 0 1,-1 0 0,1 0-16,0 18 15,-1 0 1,1-18-16,-1 35 15,36-17-15,18 52 16,-53-70-16,17 35 16,-35 18-16,35 18 15,-17-36-15,-18 0 16,17 1 0,-17 17-16,0 0 15,0-18-15,0 0 16,0 18-16,0-35 15,0 35-15,0-36 16,0 1-16,0-1 31,-17-17 1</inkml:trace>
  <inkml:trace contextRef="#ctx0" brushRef="#br0" timeOffset="112904.07">16528 11095 0,'-36'0'31,"-17"0"-31,-35 17 15,53 1-15,-36 0 16,18-18-16,1 0 16,16 0-16,-17 0 15,0 0-15,-17 0 16,-18 0-16,17 0 16,-17-18-1,17 0-15,-34-17 16,34 18-16,-17-1 15,-18 0-15,18-35 16,53 53-16,-18-17 16,0-1-16,17 18 15,-34 0-15,70-35 16,-35 35 0,-1-35-16,1-1 15,35 1-15,0-18 16,-18-17-16,18 17 15,0 17-15,0 1 16,53 0-16,0 0 16,53-18-16,-53 35 15,0 18-15,70-71 16,-87 71-16,69-35 16,19 0-16,-36 35 15,-17-18-15,17 18 16,0-17-16,-17 17 15,17-53 1,-53 53-16,0 0 0,1 0 16,-1 0-1,-17 0-15,-1 17 16,36-17-16,-35 0 16,35 53-16,35-18 15,-35 1-15,17 17 16,-34-18-16,34 36 15,-52-36 1,-18 0-16,0 0 16,0 36-16,0-53 15,0 52-15,0-17 16,0 0-16,0-35 16,-18-1 46,1-17-46,-1 0 31</inkml:trace>
  <inkml:trace contextRef="#ctx0" brushRef="#br0" timeOffset="115174.93">12065 9719 0,'-18'18'16,"1"-18"-1,-19 0-15,-16 17 16,34 1-16,-53 0 15,18-1-15,18-17 16,-53 35-16,53-35 16,-18 18-16,-18 0 15,-17-1-15,-18-17 16,18 18-16,0 0 16,-36-18-16,1 0 15,-1 0-15,36 0 16,0 0-16,-35 0 15,52 0-15,0 0 16,18 0-16,-35 0 16,53 0-16,17 0 15,1 0-15,-1 0 16,18-18 0,-18 18 15,-34-18-31,34-17 15,0 35-15,1-18 16,-19-17-16,1 18 16,17-1-16,-17-17 15,17 17-15,1 0 16,-18-17-16,17 0 16,18 0-1,0-1 1,0-17-16,0 0 15,18 18-15,52-71 16,18 36-16,1-1 16,-1 18-16,-53 36 15,18-36-15,17 17 16,-17 1-16,18-35 16,-36 52-16,36-17 15,17-18-15,-35 53 16,35-35-16,0-18 15,71 0-15,-88 17 16,34 1 0,-16-18-16,-1 36 15,0-1-15,-17 0 16,17 1-16,-18 17 16,-17-18-16,18 18 15,-1-18-15,-17 18 16,-17 0-16,-1 0 15,-18 0-15,19 0 16,-19 0-16,36 0 16,35 18-16,-35 0 15,18 17-15,35 18 16,-18-18-16,-17 0 16,-19-17-16,-34 0 15,-18-1 16,18 1-15,-18 17-16,0 18 16,0 18-16,0-1 15,0 36-15,-53 0 16,-18 17-16,18-17 16,-17 0-16,-1-35 15,18-18-15,0-1 16,0-34-1,1 17-15,16-17 16,19 0-16,-36 17 16,17-35-16,1 0 15,18 18-15,-36 17 16,-18-18-16,36 19 16,-36-1-16,36-17 15,0-1-15,-1-17 16,19 0-16</inkml:trace>
  <inkml:trace contextRef="#ctx0" brushRef="#br0" timeOffset="116663.25">20161 10989 0,'71'0'94,"17"0"-94,53 0 15,36 0-15,-36 0 16,35 0-16,0 0 15,-17 0-15,-71 0 16,1 0-16,-54-18 16,-18 18 31,1 0-32,35 0 1,-18 0-16,-17 0 15,17 0-15,-17 0 16,-1 0 15,1 0-15,0 0 0</inkml:trace>
  <inkml:trace contextRef="#ctx0" brushRef="#br0" timeOffset="117791.36">19756 12577 0,'0'-18'78,"52"0"-78,54-17 15,0 17-15,-18 18 16,1-17-16,87 17 16,0 0-16,1 0 15,17 0-15,-36 0 16,-16 0-16,-19 0 16,-52 0-16,-54 0 15,19 0-15,-19 0 16,18 0 15,1 0-15,17 0-16,0 0 15,-1 0-15,-34 0 16,17 0 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8:12.7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10707 12241 0,'53'0'110,"0"0"-95,17 0-15,1 0 16,-1 0-16,18 0 15,18 0-15,0 0 16,0 0-16,-35 0 16,17 0-16,-18 0 15,19 0-15,-37 0 16,1 0-16,18 0 16,-36 0-16,0 0 15,-17 0-15,17 0 16,1 0-16,-1 0 15,-17 0-15,34 0 16,1 0-16,-35 0 16,0 0-16,-1 0 15,1 0 17,0 0-1,34 0-31,19 0 15,-18 0-15,0 0 16,-18 0-16,0 0 16,1 0-1,-19 0 1,19 0 0,-19 0-1,19 0 16,-19 0 1,1 0-17,17-17 1,0-1 0,-17 0-1,0 1 32,-18-1-47,0 1 16,0-1-1,0 0-15,0 1 16,0-36-16,0 35 16,0-17-16,0-18 15,0 18-15,0-1 16,0 1-16,0-18 15,0 36-15,-36-19 16,19 1-16,17 0 16,-36-1-16,19 19 15,17-1-15,-18-17 16,18 17 0,-17 18-16,-1 0 15,0 0 32,1 0-47,-19 0 31,1 0-31,-35 0 16,-19 0-16,1-17 16,-18 17-16,18 0 15,0 0-15,-18 0 16,-17 0-1,34 0-15,-34 0 16,17 0-16,18 0 16,0 0-16,17 0 15,1 0-15,-36 0 16,35 0-16,18 0 16,0 0-16,18 0 15,0 0-15,17 0 16,-17 0-1,17 0 48,18 17 46,0 18-93,-17 36 0,17 0-16,-18 17 15,-17 0-15,35-35 16,0 0-16,-18 0 15,18-18 1</inkml:trace>
  <inkml:trace contextRef="#ctx0" brushRef="#br0" timeOffset="4279.82">2275 12947 0,'18'0'63,"35"0"-48,18 0-15,52 0 16,18 0-16,53 0 16,-17 0-16,69 0 15,1 0 1,36 0-16,17 0 0,-18 0 15,-18 0 1,-34 0-16,-1 0 16,-35 0-16,0 0 15,-53 0-15,-35 0 16,17 0-16,19 0 16,-19 0-16,18 0 15,0 0-15,18 0 16,17 0-16,-17 0 15,17 0-15,19 0 16,-37 0-16,19 0 16,-19 0-16,-16 0 15,-19 0-15,-35 0 16,36 0-16,-36 0 16,18 0-16,-18 0 15,35 0-15,-52 0 16,-1 0-16,1 0 15,0 0-15,17 0 16,-18 0-16,19 0 16,16 0-16,-16 0 15,52 0 1,-71 0-16,54 0 16,-36 0-16,18 0 15,-18 0-15,18 0 16,-18 0-16,35 0 15,-34 0-15,16 0 16,-34 0-16,17 0 16,-17 0-16,-1 0 15,18 0-15,-35 0 16,0 0-16,0 0 16,18 0-16,17 0 15,-17 0-15,-19 0 16,1 0-16,-17 0 15,34 0-15,-17 0 16,0 0-16,-18 0 16,18 0-16,0 0 15,-35 0-15,35 0 16,-18 0-16,0 0 16,18 0-16,-18 0 15,1 0 1,-1 0-16,18 0 15,-18 0 1,0 0-16,-17 0 141</inkml:trace>
  <inkml:trace contextRef="#ctx0" brushRef="#br0" timeOffset="6183.38">2505 13564 0,'35'0'78,"36"0"-62,52 0-16,36 0 16,52 0-16,72 0 15,17 0-15,88 0 16,-18 0-16,71 0 15,0 0 1,-106 0-16,0 0 16,-53 0-16,-35 0 15,-35 0-15,17 0 16,-88 0-16,36 0 16,-36 0-16,0 0 15,-17 0-15,-1 0 16,18 0-16,-53 0 15,53 0-15,-17 0 16,-1 0-16,18 0 16,1 0-16,-1 0 15,-18 0-15,-17 0 16,35 0-16,-35 0 16,17 0-16,19 0 15,-37 0-15,36 0 16,-35 0-16,0 0 15,18 0-15,-19 0 16,37-35-16,-37 17 16,-16 18-16,52 0 15,-53 0-15,0-17 16,0 17 0,18 0-16,-35-36 15,-1 36-15,-17-17 16,53 17-16,-18 0 15,36 0-15,-36 0 16,18 0-16,17 0 16,-35-18-16,18 18 15,-35 0-15,-1 0 16,-17 0-16,0 0 16,-18 0-16,18 0 15,0 0-15,18 0 16,-54 0-16,19 0 15,-1 0-15</inkml:trace>
  <inkml:trace contextRef="#ctx0" brushRef="#br0" timeOffset="10217.64">24165 12365 0,'0'0'0,"-70"17"16,34-17-16,-16 18 16,16 0-16,1-1 15,-36 1-15,18 17 16,1-35-16,-19 18 15,-17-18-15,-18 0 16,18 0-16,-36 0 16,-17 0-16,53 0 15,-18 0-15,53 0 16,-17 0-16,17 0 16,0 0-16,18 0 15,-1-18-15,-17 1 16,18-1-16,-35 0 15,70 1-15,-18 17 16,-17-18-16,17 0 16,18 1-16,-35-1 15,17-17-15,0-18 16,18 35 0,0-52-16,0 17 15,0-18-15,0 18 16,0-17-16,0 35 15,53-54-15,0 19 16,-17 17-16,16-18 16,19 18-16,-36 1 15,54-19-15,-37 36 16,19-18-16,0 18 16,-1 17-16,1 0 15,-18-17-15,0 17 16,-1 1-16,37-1 15,-1-17-15,-35 17 16,-18 18-16,-17 0 16,-1 0-16,1 0 15,0 0 1,17 0 0,-18 0-16,72 18 15,-19 17-15,-35-17 16,-17-1-16,0-17 15,-18 18 1,0 0 0,0-1-16,17 36 15,19 53-15,-1-35 16,-17 34-16,35 37 16,-36-37-16,36 1 15,-53-53-15,0-18 16,0-17-16,0 0 15,0-1 17,0 1 15,0 0 78</inkml:trace>
  <inkml:trace contextRef="#ctx0" brushRef="#br0" timeOffset="12951.02">23283 13970 0,'-35'-18'47,"-35"36"-31,-72 0-16,1-1 16,-17 1-16,16 0 15,-16-1-15,34 1 16,18 17-16,18-35 15,35 18-15,36-18 16,-1 0-16,0 0 16,18 35 93,0-17-93,-17 52-16,-1-17 15,-17 71-15,35-54 16,-18 71-16,1-35 16,-1 35-16,18-35 15,-35 18-15,17-1 16,18-35-16,-18 18 15,18-53-15,0-35 16,0-1-16,0 1 16,0 0 15,18-18 31,17 0-30,18-18-32,18 18 15,35 0-15,-1-18 16,-16 1-16,87-19 16,-35 19-16,0 17 15,0 0-15,-17 0 16,17-18-16,-18 18 15,-52-35-15,17 17 16,-17 18-16,-18 0 16,-1 0-16,-34 0 15,17 0-15,-17 0 16,17 0-16,-17 0 16,35 0-16,0 0 15,-36-18-15,54 18 16,-18-17-16,-18 17 15,18 0-15,-18 0 16,-17 0-16,17 0 16,1-18-16,-36 1 15,17 17 1,1 0 0,35 0-16,-36 0 0,36 0 15,0 0 1,-17-18-16,-1 18 15,-18 0-15,-17-18 16,18 18 93,0-17-109,-18-1 16,0 0-16,0-17 16,0-18-16,0-53 15,0 53-15,-18-17 16,-17-36-16,17-17 16,1 52-16,17 0 15,-18 36-15,18-35 16,0 17-16,0 0 15,0 18-15,-18-18 16,18 17 0,-17-17-16,-1 18 15,0-18-15,18 36 16,-17-1 0,17-17-16,-18 17 15,18 0-15,0 1 16,-18 17-1,1-18 1,-1 18 0,0 0-1,1 0 1,-1 0-16,-17 0 16,-36 0-1,1 0-15,-18 0 16,17 35-16,-52-35 15,52 18-15,-70 0 16,70-18-16,-17 0 16,-18 35-16,53-35 15,1 18-15,34-18 16,0 17-16,-17-17 16,17 0 15</inkml:trace>
  <inkml:trace contextRef="#ctx0" brushRef="#br0" timeOffset="19479.03">3722 8714 0,'35'0'110,"-17"0"-110,35 0 15,17 0-15,18 0 16,54 0-1,69 0-15,-34 0 16,87 35-16,-52-17 16,-1 52-16,-16-70 15,-54 0-15,35 0 16,89 0-16,-142 0 16,36 18-16,-18-1 15,-18-17-15,36 0 16,-53 0-16,53 0 15,-53 0-15,35 0 16,-35 0-16,35 0 16,-36 0-16,-16 0 15,16 0-15,1 0 16,0 0-16,-18 0 16,36 0-16,-1 0 15,-35 0-15,1 0 16,-1 0-16,-18 0 15,-17 0-15,0 0 16,0 0-16,-18 0 16,18 0-16,0 0 15,18 0-15,-1 0 16,1 0 0,0 0-16,-19 0 15,19 0-15,-36 0 16,36 0-16,-36 0 15,18 0-15,-18 0 16,1 0-16,-1 0 16,0 0-1,-17 0 1,17 0-16,-17 0 16,-1 0-16,1 0 15,0 0-15,-1 0 16,1 0-16,-1 0 15,1 0 17,0 0-17,-1 0 17,1 0-32,0 0 15,-1 0-15,19 0 16,-19 0-16,19 0 15,-19 0 1,36 0-16,18 0 0,-18 0 16,35 0-1,0-35-15,-35 35 16,35-18-16,18 1 16,-36 17-16,1 0 15,0 0-15,-1-18 16,1 18-16,-18-17 15,-1 17-15,-16 0 16,17-18-16,-18 18 16,0 0-16,18 0 15,-35 0-15,35 0 16,0 0-16,-36 0 16,19 0-16,16 0 15,-16 0-15,17 0 16,0 0-16,-18 0 15,0 0-15,-17 0 16,17 0-16,-17 0 16,17 0-16,-17 0 15,-1 0-15,1 0 16,17 0 0,-17 0-1</inkml:trace>
  <inkml:trace contextRef="#ctx0" brushRef="#br0" timeOffset="23383.44">3157 4128 0,'-35'0'78,"17"0"-63,18 17 1,-35 1-16,0-18 16,35 17-16,-53 1 15,18 0 1,-1-1-16,19 1 15,-18 17-15,17-35 16,-17 18-16,17 0 16,-17-1-16,-1 1 15,19-18 1,-1 17-16,0 1 16,1-18-1,17 18 1,-35-1-1,35 1 1,0 17 0,-18-17-16,18 0 15,-18 17-15,1 0 16,17-17-16,0 17 16,-18 18-16,18 0 15,0-36-15,0 36 16,0 0-1,0-35-15,-35 35 16,35-18-16,0 18 16,0-18-16,0 1 15,0-1-15,0 0 16,0 0-16,0 18 16,0 0-16,0 0 15,0-35-15,0 35 16,0-18-16,0 0 15,0 18-15,0 18 16,0-36-16,0 18 16,0 0-16,17 0 15,-17-18-15,36 18 16,-19 18 0,-17-54-16,0 18 0,18-17 15,17 35 1,-35-35-16,18 17 15,-18-17-15,17-1 16,-17 1-16,0 0 16,18-18-16,-18 17 15,18 1 1,-1-1 0,-17 19-1,18-19-15,0 1 16,-1 0-16,1-1 15,0 1-15,-18 17 16,17-35-16,1 35 16,17-17-16,-35 0 15,18-1-15,-1 1 16,1 0-16,0 35 16,17-36-16,-35 1 15,35 17-15,-17-35 16,0 35-16,-1 1 15,18-1 1,-17-17-16,0-1 16,17 1-16,0 35 15,-17-36-15,0 1 16,17 53-16,-18-36 16,1-17-16,-18-1 15,18-17-15,-1 35 16,1-35-16,-18 18 15,18-18-15,-1 18 16,1-1-16,0 1 16,-1-18-1,1 18-15,-1-1 16,1 1-16,17-18 16,-17 18-1,0-1-15,-1-17 16,1 18-1,17-18 1,1 35 0,-19-35 31,1 18-47,-1-18 31,1 0-16,0 0 126,-18-18-125</inkml:trace>
  <inkml:trace contextRef="#ctx0" brushRef="#br0" timeOffset="24639.66">3052 4198 0,'17'-18'78,"89"18"-62,17 0-16,19 0 16,-19 0-16,1 0 15,-19 0-15,-16 0 16,-19 0-16,-17 0 16,-18 0-16,-17 0 15,0 0 63,-54 0-31,1 0-31,-36 18-16,-17 0 15,-88 52-15,70-52 16,-53 17-16,89-17 16,-36 17-16,53-35 15,0 18-15,0-18 16,36 35-16,-1-35 16</inkml:trace>
  <inkml:trace contextRef="#ctx0" brushRef="#br0" timeOffset="26455.33">3845 7426 0,'36'0'109,"-19"0"-109,18 0 16,1 0-16,-1 0 16,18 0-16,-18 0 15,1 0-15,-19 0 16,1 0 15,-1 0 0,19 0-15,17 0 0,-36 0-1,19 0-15,-1 0 16,-18 0-16,1 0 16,0 0 30,-1 0-30,1 0 0,-53 0 124,-18 0-140,-18 0 16,18 0-16,-17 18 16,17-1-16,18 1 15,-54 0-15,54-1 16,0-17-1,0 18-15,-1-18 16,1 0-16,0 35 16,17-17-1,-17-18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39:06.5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2205 7761 0,'35'-18'140,"0"18"-140,18-17 16,36-36-16,-19 35 16,36-35-16,-18 18 15,-17 35-15,17-35 16,-18 0-16,-17 35 15,18-18 1,-1-17-16,-17 35 16,-35-18-16,35 18 15,-35-18-15,52 18 16,-70-17-16,35-1 16,-17 18-16,0 0 15,17 0 1,-17 0-16,-1 0 15,18-18-15,1 18 16,-19-17-16,1 17 16,0 0 31,-1 0-32,19 0 1,-19 0-16,19 0 15,-1 0-15,0 0 16,-17 0-16,-18 17 16,17-17-1</inkml:trace>
  <inkml:trace contextRef="#ctx0" brushRef="#br0" timeOffset="5384.15">14746 9525 0,'18'0'78,"-1"-18"-78,19 18 15,52 0-15,35-35 16,18 35-16,53 0 16,1-18-16,-19 18 15,36-17-15,-1 17 16,54 0-16,-18 0 16,17 0-16,-17 0 15,-17 0-15,-19 0 16,36 0-16,-70 0 15,-36 0-15,0 0 16,-18 0-16,1 0 16,-36 0-16,18 0 15,-36 0 1,36 0-16,18 0 0,-19 0 16,-16 0-1,52 0-15,-18 0 16,1 0-16,-36 0 15,0 0-15,18 0 16,-18 0-16,-17 0 16,-36 0-16,18 0 15,17 0-15,-17 0 16,18 0-16,-18 0 16,35 0-16,0 0 15,-35 0-15,0 0 16,-18 0-16,-17 0 15,0 0-15,-1 0 16,19 0 0,-19 0-16,18 0 15,18 0 1,0 0-16,0 0 16,0 0-16,-18 0 15,36 0-15,-18 0 16,-18-18-16,-17 18 15,17 0 1,0-17-16,1 17 0,-1 0 31,0 0-31,-17 0 16,35 0-16,-18 0 16,-17 0-16,-1 0 15,1 0-15,0 0 16,-1 0-1,1 0 1</inkml:trace>
  <inkml:trace contextRef="#ctx0" brushRef="#br0" timeOffset="14713.16">4110 9596 0,'35'0'141,"0"0"-141,18 0 16,36 0-16,-19 0 15,54 0-15,-36 0 16,18 0-16,-18 0 16,35 0-16,-17 0 15,0 0-15,-18 0 16,36 0-16,-54 0 15,1 0-15,-1 0 16,1 0-16,17 0 16,-35 0-16,-18 0 15,18 0-15,-18 0 16,1 0-16,17 0 16,0 0-16,-36 0 15,36 0-15,18 0 16,-18 0-16,17 0 15,1 0-15,-1 0 16,-17 0 0,18 0-16,17 0 15,-18 0-15,19 0 16,-19 0-16,1 0 16,35 0-16,-36 0 15,18 0-15,-35 0 16,-17 0-16,16 0 15,-16 0-15,-1 0 16,0 0 0,1 0-16,-1 0 15,0 0-15,-17 0 16,35 0-16,-18 0 16,0 0-16,18 0 15,0 0-15,-18 0 16,-17 0-16,17 0 15,-17 0-15,0 0 16,-1 0 0,1 0 15,-1 0-15,1 0 62,-18-18-63,0 0 1,0-17-16,0 17 16,0-17-16,0-35 15,0 52-15,-18-17 16,1 17-16,17-35 15,-35 18-15,17 0 16,18 17-16,0-17 16,-18 17-16,1-17 15,17-1-15,-18 36 16,18-17-16,-18-19 16,18 1-16,0 18 15,-17-19-15,-1 19 16,0-1-16,18 0 62,-17 18-30,-19 0-17,1 0-15,0 0 16,-18 0-16,0 0 15,-17 0-15,-1 0 16,-17 0-16,-18 0 16,-18 0-16,19 0 15,-36 0-15,17-35 16,18 35-16,-17-18 16,17 1-16,-18-1 15,1 18-15,0-35 16,-1 35-16,36 0 15,-18 0-15,18 0 16,17 0-16,1 0 16,-1 0-16,18 0 15,0 0-15,0 0 16,0 0-16,1 0 16,-1 0-16,0 0 15,17 0-15,-16 0 16,-1 0-16,35 0 15,-17 0-15,17 0 16,-35 0 0,36 18-16,-36-18 15,35 0-15,-17 35 16,-18-35-16,35 17 16,-17 1-16,-18 17 15,18-35-15,35 18 16,-53 0-16,35-18 15,-17 35 1,17-35 31,18 18-16,-17-18 125,17 17-140,0 18 0,0 1-16,0 17 15,0-36-15,0 36 16,0-17-16,0-19 16,0 36-16,0-35 15,0-1 16,0 1-31,0 0 16,0-1 0,0 1 15</inkml:trace>
  <inkml:trace contextRef="#ctx0" brushRef="#br0" timeOffset="27631.74">4251 9613 0,'18'0'62,"-1"0"110,1 0 172,0 0 234,-1 0-547,1 0-15,-1 0 15,1 0-15,0 0-16,-1 0 15,19 0 1,17-35-16,-18 35 16,18 0-1,-36 0-15,19 0 16,17 0-16,-18 0 16,18 0-16,-36 0 15,36 0-15,-17 0 16,-19 0-16,36 0 15,-18 0-15,-17 0 16,0 0-16,17 0 16,-17 0-16,-1 0 15,19 0 1,-19 0-16,1 0 16,-1 0-16,1 0 15,0 0-15,17 0 16,0 0-16,-17 0 15,17 0-15,1 0 16,16 0-16,1 0 16,-35 0-16,35 0 15,-35 0-15,17 0 16,0 0-16,18 0 16,-18 0-16,1 0 15,16 0-15,1 0 16,0 0-16,-35 0 15,35 0 1,0 0-16,-18 0 16,18 0-16,0 0 15,17 0-15,-52 0 16,35 0-16,18 0 16,-19 0-16,1 0 15,0 0-15,53 0 16,-71 0-16,36 0 15,0 0-15,-19 0 16,1 0-16,-35 0 16,35 0-16,-35 0 15,34 0-15,-34 0 16,17 0 0,-17 0-1,0 0 1,-1 0-16,1 0 31,0 0-31,-1 0 16,1 0-1,17 0-15,0 0 16,-17 0 0,35 0-16,-35 0 15,-1 0-15,19 0 16,-1 0-16,-18 0 15,36 0-15,-35 0 16,17 0-16,18 0 16,-18 0-16,18 0 15,-35 0-15,17 0 16,18 0-16,-35 0 16,17 0-16,-17 0 15,-1 0-15,1 0 16,17 0-16,-17 0 15,0 0 1,-1 0-16,19 0 16,-19 0-1,1 0-15,-1 0 16,1 0 0,0 0-1,-1 0-15,1 0 16,0 0-1,-1 0 1,1 0 0,0 0 15,-1 0-15,1 0 15,-1 0-31,1 0 15,0 0-15,-1 0 16,19 0-16,-1 0 16,-17 0-16,52 0 15,-17 0-15,0 0 16,18 0-16,-1 0 16,-35 0-16,71 0 15,-35 0-15,17 0 16,-17 0-16,-36 0 15,18 0-15,17 0 16,-17 0-16,18 0 16,-18 0-16,17 0 15,1 0-15,-36 0 16,18 0-16,0 0 16,0 0-16,-18 0 15,0 0-15,18 0 16,-17 0-16,16 0 15,1 0 1,18 0-16,-18 0 16,0 0-16,53 0 15,-71 0-15,35 0 16,1 0-16,0 0 16,-19 0-16,1 0 15,0 0-15,18 0 16,-18 0-16,0 0 15,17 0-15,-17 0 16,0 0-16,-35 0 16,35 0-16,-18 0 15,-17 0 1,-1 0-16,18 0 16,-17 0-16,17 0 15,1 0-15,17 0 16,-1 0-16,-16 0 15,-1 0-15,0 0 16,-17 0-16,0 0 281,-1 0-265,1 0-16,0 0 16,17 0-16,-18 0 15,19 0-15,-19 0 16,1 0-1,0 0 17</inkml:trace>
  <inkml:trace contextRef="#ctx0" brushRef="#br0" timeOffset="36719.67">15981 11959 0,'-35'0'16,"-1"0"-16,-17 18 15,-52-1-15,34 1 16,0-18-16,1 35 16,35-35-16,-1 0 15,-17 0-15,36 18 16,-1-18-16,0 0 47,-17 0-32,18 18 1,-1-18-16,-17 17 16,-1 19-16,19-36 15,-1 0 1,0 35-16,-17-18 15,18 1-15,-19 0 16,19-1-16,17 19 16,-18-19-16,-17 54 15,35-18-15,-18 17 16,0 36-16,18-18 16,0-17-16,0 52 15,0-52-15,0 0 16,0-19-16,18 19 15,-18-36 1,18-17-16,-1 0 47,1-1 0,0-17-32,17 0 1,-17 0 0,34 18-16,19-18 15,0 0-15,-1 0 16,36 0-16,35 0 16,-35 0-16,88 0 15,0 0-15,18 0 16,-1 0-16,36 0 15,-35 0-15,17 0 16,-17 0-16,-18 0 16,-18 0-16,18 0 15,-53 0-15,18 0 16,18 0-16,-19 0 16,36 0-16,-35 0 15,35 0-15,-35 0 16,0 0-16,35 0 15,0 0-15,-18 0 16,18 0-16,-35 0 16,0 0-16,-36 0 15,18 0-15,-35 0 16,-18 0-16,36 0 16,-36 0-16,-18 0 15,1 0-15,17 0 16,-17 0-16,-1 0 15,18 0 1,18 0-16,-17 0 16,-1 0-16,18 0 15,-18 0-15,-35 0 16,0 0-16,-18 0 16,18 0-16,17 0 15,-17 0-15,0 0 16,-18 0-16,1 0 15,-19 0 1,1 0-16,0 0 16,-1 0-16,36 0 15,35 17-15,-35-17 16,0 0-16,-18 0 16,1 0-16,-19 0 78,1-35-31,-18 0-47,35-53 15,-35 0 1,18-36-16,0 18 15,-1 18-15,19-53 16,-36 35-16,17-35 16,1 0-16,-18 0 15,17 17-15,-17-17 16,0 35-16,0 53 16,0 18-16,0-18 15,0 18-15,0 17 31,0 1 32,-35 17-47,-18 0-1,-17 0-15,-1 0 16,-70 17-16,35-17 15,-17 0 1,-71 36-16,17-19 16,-34-17-16,-36 0 15,0 0-15,-18 0 16,18 0-16,36 18 16,-89 17-16,88-17 15,0 17-15,-35 18 16,36-35-16,-19-1 15,19 19-15,17-1 16,-36-18-16,1 54 16,0-53-16,0-1 15,17 36-15,53-35 16,18-1-16,70-17 16,1 18-16,17-18 15,18 35-15,-1-35 16,1 0-16,0 0 15,-18 0-15,-18 0 16,1 18-16,17-18 16,0 0-16,0 0 15,0 18-15,36-18 16,-19 0-16,-17 0 16,0 0-16,0 35 15,1-35-15,-19 0 16,0 0-16,19 0 15,-19 0 1,18 0-16,-18 0 16,36 0-16,-18 0 15,0 0-15,18 0 16,0 18-16,17-18 16,1 0-16,-1 0 15,0 0-15,1 0 16,-1 0-1,18 17 1</inkml:trace>
  <inkml:trace contextRef="#ctx0" brushRef="#br0" timeOffset="38688.81">8008 9419 0,'18'18'16,"35"-18"-1,0 17-15,17 1 16,1 0-16,17-1 16,35 36-16,18-17 15,18 16-15,0-16 16,17 17 0,1 35-16,34-53 15,1 36-15,-18-18 16,18 0-16,-18 17 15,17 36-15,-34-71 16,-36 36-16,53-36 16,-18 53-16,1 0 15,-1 1-15,-35-54 16,36 18-16,-36-18 16,35 36-16,-17-18 15,-53-18-15,0-18 16,-36 36-16,36-17 15,-53-1-15,0-35 16,53 35-16,-36 0 16,-35-17-16,36 0 15,-53-18-15,70 53 16,-18-36-16,19 36 16,-19-35-1,1 35-15,-18-36 16,-1-17-16,-16 53 15,17-35-15,-18 0 16,18 17 0,17 0-16,1 18 15,-36-53-15,-17 0 16,-18 18-16,18-18 47,17 17-32,-18 1 1,1-18 0,0 0-1,-18 18-15,17-18 16,-17 17-16,18-17 16,-18 18-16,53 0 15,35 52-15,-17-17 16,-36-53-16,18 35 15,-35-17 1,-1-18-16,18 18 16,-35-1 31,18-17-47,35 36 15,-35-36 1,-1 0-1,19 17 1,-19-17 0,1 18-1,35 17-15,0-17 16,17 17-16,-52-35 16,-18 18-16,17-18 31</inkml:trace>
  <inkml:trace contextRef="#ctx0" brushRef="#br0" timeOffset="40264.71">14852 11606 0,'-18'0'47,"18"18"-15,0 0-17,0-1-15,0 19 16,0-1-16,0 18 15,0 0-15,0 0 16,0-18-16,0 0 16,0 0-16,0-17 15,0 17-15,0-17 16,0 17 0,18-35-16,-18 36 62,0-19-15,18 18-16,-18-17-15,35 35-1,-18-35 1,-17-1 250,-17-17-235,-1 0-15,1 0-16,-1 0 15,-17 0-15,-54 0 16,19 0-16,-1 0 15,-34 0-15,-1 0 16,-35 0-16,17 0 16,36 0-16,0 0 15,35 0-15,18 18 16,17 0-16,0-18 16,1 0-16,-1 0 15,0 17-15,1-17 31</inkml:trace>
  <inkml:trace contextRef="#ctx0" brushRef="#br0" timeOffset="44890.81">4322 14464 0,'17'0'62,"71"0"-46,53 0-16,18 0 16,35 0-16,18 0 15,17 0-15,36 0 16,17 0-16,-53 0 16,18 0-16,-35 0 15,-89 0-15,19 0 16,-1 0-16,-18 0 15,-52 0-15,-18 0 16,35 0-16,-18 0 16,1 0-16,-18 0 15,17 0-15,-34 0 16,34 0-16,54 0 16,-54 0-16,36 0 15,-35 0 1,52 0-16,-35 0 15,0 0-15,18 0 16,-18 0-16,54 0 16,-19 0-16,18 0 15,-17 0-15,-18 35 16,17-17-16,-35-18 16,-17 0-16,35 17 15,-36-17-15,18 0 16,53 0-16,-17 0 15,35 0-15,17 0 16,-17 0-16,-36 0 16,-35 0-16,54 0 15,-72 0-15,1 0 16,-1 0-16,18 0 16,-17 0-16,0 0 15,-1 0-15,-17 0 16,18 0-16,-1 0 15,36 0 1,-35 0-16,17 0 16,-18 0-16,1 0 15,-1 0-15,-17 0 16,0 0-16,18 0 16,17 0-16,-18 0 15,36 0-15,71 0 16,-71 0-16,70 0 15,-17 0-15,-53 0 16,35 0-16,-53 0 16,0 0-16,0 0 15,0 0-15,36 0 16,-54 0-16,19 0 16,-36 0-16,-18 0 15,0 0-15,-17 0 125,-1 0-94,1-35-15,0 18 0,-1-19-16,-17-17 15,0-17-15,18-18 16,17 17-16,-35 36 16,0-36-16,0 36 15,0-18-15,0 0 16,18 35-16,-18-34 15,0 34-15,0 0 16,0-17-16,0 0 16,0-1-1,0 19 1,0-1-16,0 0 16,0 1-1,0-1-15,-35-17 16,17 17-1,-17-17 1,-1 35 0,19 0-16,-36-53 15,0 53-15,-18 0 16,-17-18-16,18 1 16,-36-18-1,35 35-15,-17 0 16,-35 0-16,-19 0 15,1 0-15,-35 0 16,17 0-16,-35 0 16,18 0-16,-18 0 15,17 0-15,-70 0 16,71 0-16,-36 0 16,18 0-16,-17 0 15,52 0-15,-53 0 16,18 0-16,18 0 15,-18 0-15,17 0 16,-17 0-16,-17 0 16,-19 0-16,1 0 15,17 0-15,-35 0 16,71 0-16,0 0 16,17 0-16,18 0 15,17 0-15,-17 0 16,71 0-1,-18 0-15,35 0 16,0 0-16,-18 0 16,36 0-16,-36 0 15,1 0-15,-18 0 16,-18 0-16,0 0 16,0 0-16,-17 0 15,17 0-15,18 0 16,17 0-16,0 0 15,19 0-15,16 0 16,1 0-16,-18 0 16,35 0-16,-34 0 15,16 0 1,19 0-16,-19 0 16,1 0-16,0 0 15,17 0-15,-17 0 16,17 0-16,1 0 15,-36 0-15,0 0 16,-18 0-16,-35 17 16,18-17-16,-53 18 15,18 17-15,-1-17 16,1-1-16,52-17 16,36 18-16,0-18 15,-18 0-15,35 18 16,0-18-16,1 0 15,-1 0 1,-17 17-16,-1-17 16,19 18-16,-1-18 15,1 0-15,-1 0 16,0 18 15,1 17-15,-36 0-1,35-17-15,-35 70 16,-17 18-16,34-18 16,1 0-16,17 18 15,18-53-15,0-35 16,0 17-16,0-17 16,0-1-16,0 1 15,36-18 1,-19 0-1,19 0 1,-19 17-16,19 1 31,-1 0-31,18-1 16,-36 1 0,19 0-16,-19-18 15,1 0 1,0 0 15</inkml:trace>
  <inkml:trace contextRef="#ctx0" brushRef="#br0" timeOffset="47359.71">5944 9737 0,'0'35'93,"0"71"-93,0-18 16,36 71-16,-19-53 16,1 70-1,0-53-15,17 36 16,0-35-16,18 52 15,-18-35-15,-17-35 16,35 0-16,17 17 16,-34-17-16,-19-35 15,36 17-15,-35-53 16,-1 36-16,1 17 16,0-18-16,-1 1 15,1 17-15,35 36 16,-35-89-16,-1 35 15,1 19-15,0-36 16,-1 17-16,1-17 16,-1 18-16,1-1 15,0-52-15,-1 17 16,1 0-16,0-17 16,-18 0-1,17-18 32,1 17-16,0-17 79,17 0-95,71-17 1,-18 17-16,35-18 16,18 0-16,1-35 15,52 53-15,35-35 16,18 35-16,-18 0 15,-17 0-15,17 0 16,-35 0-16,-17 0 16,-36 0-16,-18 0 15,-35 0-15,-35 0 16,-35 0-16,-1 0 16,1 0-1,0 0-15,-1 0 16,54 0-1,-1 0-15,36 0 0,0 0 16,18 0 0,17 0-16,-35 53 15,-18-53-15,35 18 16,-35-1-16,-17-17 16,-36 36-16,18-36 15,-18 17-15,-17-17 16,0 18 15,-1-18 32,-17 18-1,36 17-62,-19 0 16,1 0-1,0 1-15,-1-1 16,1 0-16,17 18 16,-17-18-1,-1-17 1,1 0-1,0-1 17,-18 1-1,17-18-15,19 0-1,-19 18 79,1-18-94,-18 17 16,18 1-16,-1-18 62,1 0-62,-18 18 16,53 17-16,-36-35 15,1 0-15,0 0 16,-18 17 0,17 1-1,1 0 1,0-1-16,17 19 15,-18-19 1</inkml:trace>
  <inkml:trace contextRef="#ctx0" brushRef="#br0" timeOffset="48759.65">11430 13176 0,'0'18'63,"0"0"-48,0 34-15,0 19 16,0-36-16,0 18 15,0-18 1,0-17-16,0 0 16,0-1-1,18 1 1,-1 0 15,-17-1-31,18 19 16,0-19 15,-18 1 32,0-1 124,-18-17-171,-35 0-1,0 0-15,35 0 16,-17 0-16,0 0 16,-18 0-16,53 18 15,-18 0-15,-17-18 16,0 0-16,17 0 31,0 0-31,1 0 16,-1 0-1,1 0 1,-1 0 0,18 17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06:10.6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8696 8502 0,'35'0'15,"-17"0"17,17 0-17,0 0-15,54 0 16,52 0-16,18 18 16,87-1-16,54 36 15,88-53 1,89 0-16,-54 0 15,106 0-15,-35 0 16,-124 0-16,-17 0 16,-18 0-16,-105 0 15,-1 0-15,-17 0 16,-54 0-16,-17 0 16,36 0-16,-36 0 15,-18 0-15,36 0 16,-35 0-16,52 0 15,0 0-15,-17 0 16,0 0-16,-36 0 16,19 0-16,-1 0 15,0 0-15,-53 0 16,18 0-16,17 0 16,-35 0-16,1 0 15,-36 0-15,35 0 16,-35 0-16,17 0 15,-17 0-15,0 0 16,-18 0-16,36 0 16,-53 0-16,34 0 15,1 0-15,-35 0 16,53 0-16,-19 0 16,19 18-1,-18-18-15,17 0 16,19 0-16,-1 0 15,-18 0-15,36 0 16,0 0-16,18 0 16,-36 0-16,53 0 15,-18 0-15,18 0 16,-17 0-16,17 0 16,18 17-16,-18-17 15,-18 0-15,19 0 16,-1 0-16,0 18 15,-18 0-15,1-18 16,17 0-16,-18 0 16,-17 0-16,18 0 15,-19 0-15,37 17 16,-37-17-16,19 0 16,-1 0-16,-35 0 15,36 0-15,-54 0 16,36 0-16,-17 0 15,16 18-15,-16-18 16,34 0-16,-52 0 16,-1 0-16,-17 0 15,18 0 1,-1 0-16,1 0 16,-1 0-16,18 0 15,1 0-15,-1 0 16,18 0-16,17 0 15,-52 0-15,17 0 16,-35 0-16,-18 0 16,18 0-16,-18 0 15,1 0-15,-19 0 16,19 0 0,-19 0-16,18 0 15,18 18-15,0-18 16,53 35-16,0-17 15,-36-18-15,-17 17 16,-17-17-16,-1 0 16,-17 0-1,17 0-15,0 0 16,0 0 0,-17 0 46</inkml:trace>
  <inkml:trace contextRef="#ctx0" brushRef="#br0" timeOffset="7415.78">4692 11042 0,'18'0'16,"-1"0"0,19 0-1,-19 0-15,54 0 16,52 18-16,71 17 16,18 0-16,0-17 15,70-18-15,71 17 16,-18-17-16,106 0 15,-71 0-15,124 0 16,-159 0-16,88 0 16,18 0-16,-105 0 15,-72 0-15,-17 0 16,18 0-16,-54 0 16,19 0-16,-54 0 15,71 0-15,-35 0 16,-1 0-16,-34 0 15,-1 0-15,0 0 16,-34 0-16,16 0 16,1 0-16,0 0 15,-18 0-15,18 0 16,-36 0-16,36 0 16,-18 0-1,-18 36-15,19-36 16,-19 0-16,1 0 15,-19 0-15,-16 0 16,-1 0-16,35 0 16,-35 0-16,-17 0 15,35 0-15,-18 0 16,35 0-16,-34 0 16,-19 0-16,36 0 15,-35 0-15,17 0 16,0 0-16,-17 0 15,34 0-15,-16 0 16,-19 0-16,1 0 16,17 0-16,18 0 15,-18 0-15,35 0 16,-17 0-16,71 0 16,-54 0-16,18 0 15,0 0-15,0 0 16,1 0-16,-37 0 15,36 0-15,-17 0 16,-54 0-16,1 0 16,0 0-16,17 0 15,-35 0 1,17 0-16,1 0 0,-18 0 16,-18 0-1,0 0-15,-17 0 16,17 0-16,1 0 15,-1 0-15,-18 0 16,19 0-16,-19 0 16,19 0-16,-19 0 15,19 0-15,-19 0 16,1 0-16,17 0 16,-17 0-16,17 0 15,18 0-15,0 0 16,0 0-16,17 0 15,1 0-15,-1 0 16,1 0-16,0 0 16,-1 0-16,1 0 15,-1 0-15,18 0 16,-17 0-16,0 0 16,-1 0-16,1 0 15,-1 0-15,-17 0 16,18 0-16,-1 0 15,-17 0 1,18 0-16,-36 0 16,71-18-16,-71 18 15,36 0-15,-18 0 16,17 0-16,-17 0 16,-18 0-16,36 0 15,-1 0-15,-17 0 16,18 0-16,-18 0 15,0 0-15,35 0 16,18-18-16,-36 1 16,18-1-16,1 18 15,-1 0-15,18 0 16,-36 0-16,-34 0 16,34 0-16,-17 0 15,0 0-15,0 0 16,-18 0-16,0-18 15,18 18-15,0-17 16,-17 17-16,16 0 16,1-18-16,-17 18 15,-1-17-15,-17 17 16,52-18-16,-17 18 16,-35 0-1,17 0 1,18-35-1,-36 35-15,19 0 16,17-18-16,0 18 16,17 0-16,-52 0 15,35 0-15,0-18 16,0 18-16,-1 0 16,-16-35-16,-1 35 15,36 0-15,-36 0 16,18 0-16,35 0 15,-17-18-15,-19 18 16,-34-17-16,17 17 16,-17 0-1,0 0 1,-1 0-16,1 0 16,17 0-1,18 0-15,0 0 16,-18 0-16,1 0 15,-19 0-15,18 0 16,-17 0-16,0 0 31,-1 0-15,19 0-16,-1 0 31,-17 0-31,17 0 16,0 0-16,0 0 15</inkml:trace>
  <inkml:trace contextRef="#ctx0" brushRef="#br0" timeOffset="12063.69">3351 13388 0,'36'0'125,"52"0"-125,0 0 15,36 0-15,17 0 16,-18 0-16,36 0 16,35 0-16,-88 0 15,17 0-15,1 0 16,17 0-16,-53 0 15,35 0-15,1 0 16,-36 0-16,-17 0 16,17 0-1,-18 0-15,19 0 16,-19 0-16,1 0 16,-1 0-16,18 0 15,-17 0-15,-18 0 16,18 0-16,17 0 15,-18 0-15,1 0 16,-1 0-16,19 0 16,-37 0-16,1 0 15,-17 0-15,34 0 16,-17 0-16,18 0 16,-1 0-16,1 0 15,17 0-15,18 0 16,-18 0-16,18 0 15,-36 0-15,1 0 16,0 0-16,-1 0 16,-52 0-16,35 0 15,-36 0-15,1 0 32</inkml:trace>
  <inkml:trace contextRef="#ctx0" brushRef="#br0" timeOffset="14128.47">4798 14499 0,'0'-17'93,"17"17"-46,1 0-47,17 0 32,-17-18-17,35 18-15,0 0 16,-18 0-16,36-35 15,-18 35-15,17-18 16,1 18-16,-1 0 16,1 0-16,-1 0 15,19 0-15,-19 0 16,1 0-16,-18 0 16,-36 0-16,36 0 15,-18 0-15,1 0 16,17 0-16,-18 0 15,0 0 1,18 0-16,0 0 16,18 0-16,-1 0 15,1 0-15,-1 0 16,18 0-16,-17 0 16,0 0-1,-1 0-15,1 0 16,-18 0-16,-18 0 15,18 0-15,-36 0 16,19 0-16</inkml:trace>
  <inkml:trace contextRef="#ctx0" brushRef="#br0" timeOffset="15928.72">5715 15205 0,'18'0'94,"17"0"-78,-17 0-16,17 0 15,35 0-15,1 0 16,52 0-16,54 0 15,17 0-15,70 0 16,-34 0-16,17 0 16,0 0-16,-89 0 15,1 0-15,-53 0 16,-53 0-16,-35 0 16,-1 0-1</inkml:trace>
  <inkml:trace contextRef="#ctx0" brushRef="#br0" timeOffset="20088.77">3475 14429 0,'35'0'390,"0"0"-374,-17 0-16,35 0 16,0 0-16,-18 0 15,36 0-15,-18 0 16,17 0-16,-17 0 15,0 0-15,-35 0 16,-1 0-16,1 0 16,0 0-16,17-18 31,-17 18 0,-1 0 0,1 0 1,-1 0-17,-17-18 1,18 18 0,0 0-16,-1 0 15,19 0-15,-19 0 16,36 0-16,-18 0 15,18 0-15,36 0 16,-19 0-16,54 0 16,-36 0-16,0 0 15,0 0-15,-35 0 16,0 0-16,-35 0 16,-1 0-1,1 0 16</inkml:trace>
  <inkml:trace contextRef="#ctx0" brushRef="#br0" timeOffset="24159.79">3634 15311 0,'17'0'187,"1"0"-156,0 0-31,-1 0 16,1 0 0,-1 0-1,1 0 1,0 0-16,-1 0 15,1 0 1,0 0-16,-1 0 16,19 0-1,-19 0 1,1 0 0,-1 0-1,19 0-15,17 0 16,0 0-16,-18 0 15,18 0-15,17 0 16,-17 0-16,18 0 16,-18 0-16,17 0 15,-34 0-15,-1 0 16,18 0-16,-36 0 16,36 0-16,0 0 15,-35 0-15,35 0 16,-18 0-16,0 0 15,-17 0-15,0 0 16,17 0-16,-17 0 16,-1 0-1,1 0-15,-1 0 32,1 0-32,0 0 15,-1 0 1,1 0-16,0 0 15,-1 0 1,1 0 0,0 0-1,-1 0 1,1 0-16,17 0 31,-17 0-31,-1 0 16,1 0-16,0 0 15,-18-18 1,17 18-16,1 0 16,0 0-16,-1 0 31,1 0-31,0 0 16,-1 0-1,1 0-15,-1 0 16,1 0-16,17 0 15,1 0 1,-19 0-16,1-18 16,17 18-16,-17 0 15,17-17 1,-17 17 0,17 0-1,-17 0 1,17 0-1,-17 0 17,17 0-1,-18 0-15,1 0-1,0 0 1,-1 0 15,1 0 16,0 0-31,-1 0-1,1 0 1,0 0-1,17 0 1,0 0-16,18 0 16,53 0-16,-36 0 15,1 0-15,-18 0 16,17 0-16,-17 0 16,-35 0-16,17 0 15,-17 0 1</inkml:trace>
  <inkml:trace contextRef="#ctx0" brushRef="#br0" timeOffset="26424.71">4992 16669 0,'0'17'32,"-35"-17"-17,-1 0-15,1 0 16,17 0-16,-35 0 16,1 0-16,-19 0 15,18 0-15,-18 0 16,36 0-16,-35 0 15,-1 0-15,-17 0 16,-18 0-16,0-17 16,18-1-16,17 0 15,19 1-15,34-1 16,-17 1-16,-1-1 16,-17 18 15,18-18-16,35 1-15,-35 17 16,35-18-16,-35 0 16,17 1-1,18-1 17,0 0-32,-18-17 15,-17-35-15,35 17 16,0 17-1,-18 19-15,18-36 16,0 35-16,0-17 16,0 17-16,0 1 15,0-1-15,0 0 16,0 1-16,36-1 16,-19-17-16,1 35 15,17-35-15,1 17 16,16 0-16,1-35 15,36 36-15,-1 17 16,53-71-16,-71 71 16,1-35-16,88-18 15,-106 35-15,52 1 16,-34-19-16,0 19 16,17-1-16,-35 18 15,17 0 1,18 0-16,18 0 15,-35 0-15,70-53 16,-18 36-16,-34 17 16,34 0-16,-17-18 15,-53 18-15,-18 0 16,18 0-16,-35 0 16,-1 0-16,1 0 15,17 0 1,-17 0 15,0 0-15,17 18-1,-18 17-15,1-17 16,0-1-16,-1 36 16,-17-35-1,0 17-15,0-17 16,0 17-16,0 18 15,-17 0-15,17 0 16,-53 17-16,0 1 16,0-36-16,0 36 15,-35-1-15,35-17 16,-35 0 0,35 0-16,-18-35 15,36 17-15,-18 0 16,18-35-16,-18 35 15,35-35-15,-35 18 16,0-18-16,0 18 16,1 17-16,-1-35 15,-18 18-15,18-1 16,0-17-16,18 18 16,0-1-16,17-17 15,0 18 1,1-18-1</inkml:trace>
  <inkml:trace contextRef="#ctx0" brushRef="#br0" timeOffset="27911.46">12153 16616 0,'18'0'78,"52"0"-62,19 0-16,87 0 16,-17-18-16,35-17 15,17 35-15,-17-35 16,-17 35-16,-18-36 16,-54 19-16,1-1 15,-53 18-15,-35 0 16,-1 0-16</inkml:trace>
  <inkml:trace contextRef="#ctx0" brushRef="#br0" timeOffset="30114.04">18239 16828 0,'17'0'47,"1"0"0,0 0-31,17 0-16,35 0 15,54 0-15,17 0 16,53-18-16,0 0 16,35 18-1,-35-17-15,-35-36 16,-18 53-16,-35-18 15,-53 0-15,0 18 16,-18-35-16,0 35 16,-17 0-16,17 0 15,-17 0-15,35 0 16,-18 0-16,18-18 16,0 18-16,0-17 15,0 17-15,0-18 16,0 18-16,0-17 15,-18 17-15,-17-18 16,-1 18 0,1 0-1,-1 0 17,-17-18 61,0 1-77,0-19 0,0 1-1,0-18-15,0-17 16,0 17-16,0 0 15,0 35-15,0-35 16,0 0-16,0 0 16,0 0-16,0 18 15,0 18-15,-17-19 16,17 1-16,-18 17 16,1-17-16,-1 17 15,18-17-15,-18 35 16,18-17-1,-17 17 1,-1 0 0,0 0-1,1 0 1,-19-18-16,1 0 16,-35 18-16,-1-17 15,-17-1-15,0 18 16,-54-18-16,1-35 15,71 36-15,-36-18 16,53 17-16,0 0 16,18 18-1,17 0-15,-35 0 16,0-17-16,1 17 16,-1 0-16,-18-18 15,0 18-15,19-18 16,-37 18-16,1 0 15,0 0-15,17 0 16,-34 0-16,52 0 16,17 0-16,19 0 15,-1 0 1,0 0 0,1 0-1,-1 0 1,1 0-16,-36 18 15,35 17 1,0-35 0,-17 53-16,0 18 15,0-1-15,17 36 16,0-18-16,-17 71 16,17-71-16,18 18 15,0-18 1,0-17-16,0-1 15,0-17-15,0-35 16,0 0-16,18-1 16,0-17-1,-18 18-15,17-18 16,-17 17 0,18-17 15,0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40:09.8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12806 8026 0,'17'0'16,"-34"17"-1,-1 1-15,-35 0 16,36-1-16,-19-17 15,-17 18 1,18 17-16,-18-35 16,-35 18-16,35-1 15,-35 19-15,-36-19 16,19-17-16,16 18 16,-34 0-16,0-18 15,-1 0-15,18 0 16,-17 0-16,35 0 15,-18 0-15,53 0 16,0 0-16,0 0 16,35 0-16,-52 0 15,34 0-15,-34-36 16,17 36-16,-18-17 16,1-1-16,-18-35 15,35 36-15,0-1 16,18-17-16,-1 17 15,19 18-15,-36-35 16,53 17 0,-71-17-16,54 0 0,-36 35 15,0-53-15,-18 17 16,36 19-16,35-1 16,-35 0-16,17 1 15,0-1 1,1 0-16,17 1 15,0-1-15,0-17 16,0 0-16,0-1 16,0-52-16,17 35 15,54 0-15,-1 0 16,19 18-16,-1-18 16,35 18-16,-34-18 15,-1 18-15,0-1 16,-18 19-16,1-36 15,35 18-15,-36 17 16,19-17-16,69-18 16,-69 35-16,-1 1 15,18-19-15,-36 36 16,18-17-16,-88-1 16,36 18-16,-19 0 15,1 0 1,35 0-1,-18 18 1,36 17-16,-1 0 16,36 53-16,-18-17 15,-35-36-15,-18 0 16,18 54-16,-35-72 16,-18 19-16,0 16 15,0 1-15,18-17 16,17 17-16,-35-36 15,0 1 17,0 0 61</inkml:trace>
  <inkml:trace contextRef="#ctx0" brushRef="#br0" timeOffset="1409.59">21114 9754 0,'-18'18'47,"0"-18"-47,-34 0 16,-1 18-16,-18-18 16,-35 35-16,-17-18 15,-18 1-15,17-18 16,-17 0-16,-18 0 15,71 0-15,-71 0 16,71 0 0,35 0-16,-17-18 15,34 1-15,-52-18 16,35-1-16,-35-34 16,53 34-16,0-16 15,-18 16-15,53 19 16,-18-36-16,0-18 15,-17 1-15,35 34 16,0-34-16,0 17 16,18-18-16,17-17 15,36 0-15,-54 53 16,19-18-16,16-18 16,-16 71-16,17-53 15,17 18-15,18 0 16,-17 17-16,-1 18 15,19-18-15,16 18 16,-52 0-16,18 0 16,-18 0-16,0 0 15,0 0-15,17 0 16,71 53-16,1-17 16,16 17-16,-34-18 15,-1 53-15,-35-53 16,-35 1-1,-17-19-15,-1-17 0,-35 18 16,17-1 0,1 19-16,0-19 15,-1 1-15,1 17 16,0-35-16,-18 53 16,0-35-16,0 17 15,0 18-15,0-18 16,-36 54-16,-34-19 15,52-17-15,1-35 16,-1-1-16,0-17 16,1 0-1,-1 18 1,0-18 15,1 0 16,-1 0-47,-52-35 16</inkml:trace>
  <inkml:trace contextRef="#ctx0" brushRef="#br0" timeOffset="3120.56">11218 8079 0,'0'17'46,"0"19"-14,0-19-17,0 36-15,0 35 0,0 0 16,0 54-16,0 34 16,0-35-16,0 18 15,0 0 1,18 17-16,0-53 15,-18 19-15,17-37 16,-17-34-16,53-1 16,-53 1-16,0 17 15,0-17-15,0-1 16,18 36-16,-18-35 16,17-1-16,-17-17 15,0 0-15,0-18 16,0 36-16,53 0 15,-35-1-15,-18 1 16,0-1-16,0-17 16,0 18-16,0-18 15,0-18-15,0 18 16,0 0-16,35 35 16,-17-53-16,-18 0 15,0 1-15,18-1 16,-18 0-1,0-17-15,35 35 16,-35-36 0,0 1-16,17 17 15,1 1-15,0-19 16,-1 19-16,1 17 16,-18-18-16,18 35 15,-1-52-15,1 35 16,0 35-16,-18-35 15,0 0-15,0-18 16,35 36-16,-35-54 16,0 1-1,18-18-15</inkml:trace>
  <inkml:trace contextRef="#ctx0" brushRef="#br0" timeOffset="5622.92">19191 9313 0,'-53'36'219,"-88"-1"-219,0 35 16,-18-34-16,-35 17 15,-53 35-15,-17 18 16,-19-36-16,-210 124 15,175-35-15,-70 0 16,18-18-16,158-35 16,36-36-16,17 18 15,0-35-15,36 18 16,-36 17-16,18 0 16,0 0-16,17-17 15,1 0-15,34-18 16,19-1-16,-71 19 15,35-18-15,35 17 16,-34 1-16,-37 0 16,37-18-16,52-1 15,0-34-15,-18 53 16,-17-18-16,53-36 16,-1 18-16,1 1 15,0-19-15,0 19 16,17-19-1,-53 19-15,19-1 16,-37 18-16,19-18 16,-36 36-16,18-36 15,35 18-15,-53 0 16,53-36-16,-53 19 16,53-1-16,-17-17 15,34-1-15,-16 18 16,34-35-16,-17 18 15,17 0 48,-17-1-63,17-17 16,-35 36-16,18-19 15,-18 19-15,18-19 16,17 1 93</inkml:trace>
  <inkml:trace contextRef="#ctx0" brushRef="#br0" timeOffset="6247.27">11712 12206 0,'0'-18'31,"18"18"-31,17 36 16,36 17-16,-1 52 15,-34-16-15,-1-54 16,-18 18-16,1-18 16,0 0-16,-1-17 15,-17 0-15,18 17 16</inkml:trace>
  <inkml:trace contextRef="#ctx0" brushRef="#br0" timeOffset="8119.14">12647 13353 0,'-18'0'31,"1"17"-15,-1-17-16,1 18 16,-54 0-1,0 17-15,36-18 16,-35 1-16,-54 17 16,36 1-16,-18-19 15,-35 1-15,53 17 16,-18-35-16,35 0 15,-17 18-15,53-18 16,-18 0-16,18 17 16,-1-17-16,19 0 15,-36 0-15,0 0 16,0 0-16,-18 0 16,36 0-16,-18 0 15,36 0-15,-1 0 16,0 0-16,1 0 31,-1 0-31,0 0 16,1 0-16,-18 0 15,17 0-15,-17 0 16,17 0-16,0-35 16,1 35-16,-19-17 15,-16-19 1,52 19-1,-18-1 1,18 0 0,0 1-1,0-1-15,0-17 16,0 0 0,0 17-16,0-17 15,18-1-15,-1 1 16,18 0-1,-17 17-15,0 1 16,-1-36-16,1 53 16,17-36-16,18 1 15,-18 17 1,1 1-16,17-18 0,0 17 16,17-17-1,1 35-15,-1-36 16,18 19-16,36-19 15,-36 36-15,-17-17 16,17-1-16,18 18 16,0-18-16,-54 18 15,37 0-15,-19 0 16,1 0-16,-36 0 16,18 0-16,-18 0 15,-17 0-15,-1 0 16,1 0-1,0 0 17,-1 0-17,1 0 1,35 18 0,-35 0-16,17 17 15,18 0-15,-53-17 16,17-18-1,1 18 1,-18 17 15,0-17-31,0-1 16,0 36-16,0-35 16,0 17-16,0-17 15,0 17-15,0-17 16,0-1-16,-18 18 15,18-17 1,-17 0 15,-1-18-15,-17 17 0,35 1-16,-18-18 15,1 0 16</inkml:trace>
  <inkml:trace contextRef="#ctx0" brushRef="#br0" timeOffset="11710.81">11254 14182 0,'53'0'93,"105"0"-77,54 0 0,17-36-16,-17 1 0,0 17 15,17-34 1,-70 34-16,-54 0 15,-34 18-15,-36 0 16,-17 0-16</inkml:trace>
  <inkml:trace contextRef="#ctx0" brushRef="#br0" timeOffset="15177.43">22013 16122 0,'18'0'62,"17"-18"-31,1 18-15,16-17-16,1 17 16,18-36-16,-1 36 15,19 0-15,16 0 16,37 0-16,-37 0 15,54 0-15,18 0 16,17 0-16,-36 0 16,1 0-16,-18 0 15,-17 0-15,-54 0 16,-17 0-16,0 0 16,-35 0-16,17-17 15,-17 17-15,-1-18 16,1 18-16,0 0 15,17 0-15,0 0 32,-35-18-32,18 18 15,-1 0 17,19-17-17,-1 17 1,-17 0-1,-18-35 64,0 17-64,0-35-15,0 0 16,0-17-16,0 17 15,0 17-15,0 1 16,-18 0-16,0-18 16,1 35-16,-1 1 15,18-1-15,-18 0 16,1 1-16,-1-1 16,0 18-1,1-18-15,-1 1 16,-17-1-16,17 0 15,-17 18 1,17 0 0,1 0-1,-1 0-15,-35 0 16,-17 0-16,-19 0 16,-34 0-1,-36 0-15,-17 0 16,-36 0-16,71 0 15,0 0-15,0 0 16,17 0-16,18 0 16,1 0-16,34 0 15,18 0-15,-17 0 16,52 0-16,-35 0 16,35 0-16,-17 0 15,18 0-15,-1 0 16,0 0-1,-17 0 1,17 0 0,1 18-16,-1-18 15,0 0-15,1 18 16,17-1 31,0 1-47,0 17 15,0-17 1,0 35 0,0 0-16,0-18 15,0 18-15,35 0 16,0 35-16,-17-70 16,0 17-16,-1 0 15,1-17-15,0 0 16,17-1-1,-35 1-15,17-1 16,19 1 0,-19-18 15,1 0 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41:21.7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5662 4868 0,'-53'0'94,"-17"0"-94,-36 0 16,-53 0-16,36 0 15,-54-53-15,36 53 16,18-35-16,52 17 16,18-17-16,0 18 15,18 17-15,17 0 16,1-18-1,17 0 17,0 1-1,0-19-15,0 1-1,70-35-15,1-1 16,-1 18-16,19 0 15,34-35-15,-17 17 16,70-17-16,1 0 16,-19 0-1,19 35-15,17 0 16,53-35-16,-36 70 16,-17 1-16,18-1 15,-36 18-15,71 0 16,-35 0-16,17 0 15,-52 0-15,34 0 16,36 0-16,-53 0 16,18 0-16,0 0 15,-36 0-15,1 0 16,-36 0-16,53 0 16,17 35-16,1-17 15,17 17-15,1 18 16,-54-35-16,18-1 15,-88-17-15,-18 18 16,-17-18-16,-19 18 16,-34-18-16,0 0 15,-1 0-15,36 17 16,18-17-16,17 0 16,-17 0-16,34 18 15,-16-1 1,-19-17-16,1 36 15,-36-36-15,-17 0 0,-1 0 32,1 17-17,35 19-15,35 17 16,36 17-16,-19-17 16,-16 0-16,-37 0 15,37 0-15,-72-36 16,1 36-16,17 0 15,-17-17-15,0 16 16,-1-16-16,1-1 16,-18-17 46,-35 17-62,-1-17 16,1-18-16,0 17 15,-54 18-15,19-17 16,-1-18-16,1 18 16,-54 17-1,1-17-15,-71-1 0,35 1 16,-35-18 0,0 71-16,0-71 15,18 0-15,-36 0 16,18 0-16,-18 0 15,-17 0-15,17 0 16,1 0-16,-1 0 16,-17 0-16,17 0 15,0 0-15,36 0 16,0 0-16,17 0 16,35 0-16,-17 0 15,35 0-15,-35 0 16,18 0-16,17 0 15,0 0-15,0 0 16,18 0-16,35 0 16,-17 0-16,-1 0 15,18 0-15,18 0 16,-18 0-16,0 0 16,18 0-16,0 0 15,17 0 1,-53 0-16,18 0 15,-17 0-15,17 0 16,35 0-16,1 0 31,-1 0-15,0 0-16,1 0 16,-1 0-16,0 0 15,-34 0-15,16 0 16,19 17-1</inkml:trace>
  <inkml:trace contextRef="#ctx0" brushRef="#br0" timeOffset="1600.02">5733 6244 0,'-18'0'46,"-53"0"-30,1 0-16,-36 0 16,0 0-16,-53 0 15,1-17-15,34-1 16,36 0-16,0-17 16,17 35-16,18 0 15,18 0-15,0-18 16,-18 18-16,35 0 15,1 0 1,-1-17 0,53 17 109,1 0-110,16 0-15,19 0 16,35 0-16,70 0 16,1 0-16,87 0 15,-52 0-15,70 0 16,-53 0-16,-35 0 15,18 0-15,-53 35 16,35-17-16,-18-1 16,-17 1-16,-18 35 15,36-36-15,-19-17 16,54 18-16,-18 0 16,35-18-16,-17 0 15,0 0 1,-1 0-16,-34 0 0,-1 0 15,0 0 1,-34 0-16,-1 0 16,35 0-16,0 0 15,1 0-15,-18 0 16,-18 0-16,0 0 16,-18 0-16,1 0 15,-54 0-15,1 0 16,-54 0-16,19 0 15,-1 0-15,0 0 16,36 0-16,17 0 16,-17 0-16,-1 0 15,-17 0-15,-18 0 16,1 0-16,-19 0 16,1 0-1,0 0-15,-1 0 16</inkml:trace>
  <inkml:trace contextRef="#ctx0" brushRef="#br0" timeOffset="2768.66">15205 7638 0,'35'-18'63,"53"-17"-63,89-1 16,52 19-16,106-36 15,71 35-15,123 18 16,35 0-16,54 0 15,-89 0-15,-88 0 16,0 0-16,-212 0 16,18 0-16,-71 0 15,-70 0-15,0 0 16,-35 0-16,-36 0 16,0-17-16,-17 17 15,17 0-15,-17 0 16,-1 0-16,1 0 15,17 0-15,-17 0 16,35 0-16,17 0 16,36 0-16,-35 0 15,-1 0-15,1 0 16,-18 0-16,0 0 16,0 0-1,-36 0-15,19 0 16,34 0-16,-17 0 15,0 0-15,35 0 16,-53 0-16</inkml:trace>
  <inkml:trace contextRef="#ctx0" brushRef="#br0" timeOffset="3833.37">15187 9137 0,'18'-18'47,"35"18"-47,52-17 16,19-1-16,88 0 16,17 1-16,35 17 15,19 0-15,193 0 16,-141 0-16,194 0 15,-88 0-15,-53 0 16,-105 0-16,16 0 16,-87 0-16,-53 0 15,0 0-15,-18 0 16,0 0-16,-18 0 16,36 0-16,-18 0 15,0 0 1,-17 0-16,-1 0 15,-35 0-15,-17 0 16,52 0-16,-17 0 16,-18 0-16,1 0 15,-1 0-15,-18 0 16,1 0-16,-18 0 16,0 0-16,0 0 15,-18 0-15,-17 0 16,-1 0-1,-17-18 79</inkml:trace>
  <inkml:trace contextRef="#ctx0" brushRef="#br0" timeOffset="5016.72">15011 10813 0,'17'0'47,"54"0"-31,70-18-16,71 18 16,17 0-16,53 0 15,106 0-15,89 0 16,-89 0-16,53 0 15,-106 0-15,-71 0 16,-17 0-16,-35 0 16,0 0-16,-71 0 15,53 0-15,-88 0 16,35 0 0,-36 0-16,1 0 0,18 0 15,-1 0 1,18 0-16,-52 0 15,52 0-15,-18 0 16,18 0-16,-17 0 16,17 0-16,-18 0 15,-35 0-15,-17 0 16,0 0-16,-1 0 16,-17 0-16,18 0 15,34 0-15,-52 0 16,0 0-16,18 0 15,-1 0-15,-17 0 16,18 0-16,-1 0 16,1 0-16,0 0 15,-19 0-15,-16 0 16,17 0-16,-36 0 16,1 0-16,0 0 15,17 0 16</inkml:trace>
  <inkml:trace contextRef="#ctx0" brushRef="#br0" timeOffset="7720.15">11748 6138 0,'-53'18'16,"53"0"-16,-36-1 16,1-17-16,0 0 15,17 0-15,-17 36 16,17-36-16,-17 0 15,0 0-15,-1 0 16,-17 0-16,18 0 16,-35 0-16,-54 0 15,54 0-15,-19 0 16,-16 0-16,16-18 16,1 0-16,-53-35 15,53 36-15,17-1 16,1-17-16,-1 17 15,36 0-15,-18 1 16,18-1 0,-1 1-16,-16-1 15,16-17-15,19 35 0,-19-18 16,-17-17-16,18-1 16,0-16-16,0 16 15,17 1 1,0 0-16,1-18 15,-19-35-15,36 52 16,0-34-16,0-1 16,0 18-16,0-17 15,0-1-15,0 18 16,0 0-16,0 18 16,0-35-16,36-1 15,-1 18-15,-17-18 16,34 1-16,-16-18 15,-1 35-15,0-18 16,18 1-16,-17-1 16,-19 18-16,18 36 15,1-36-15,-19 53 16,36-36-16,-17 1 16,-1 0-16,0 0 15,36-1 1,-54 19-16,19-19 15,17 36-15,-18-35 16,-18 35-16,36-18 16,-17 1-16,52-18 15,-35 35-15,17-18 16,1 0-16,17 18 16,0 0-16,36-35 15,-54 35-15,36 0 16,-35 0-16,-1 0 15,1 0-15,-54 0 16,19 0-16,-19 0 16,19 0-16,-1 0 31,0 0-15,36 71-16,35-36 15,-71 0-15,35 0 16,-17 1-16,-17-1 15,-1 0-15,0 18 16,-17-35 0,-1 35-16,-17-36 15,18 19-15,-18-1 16,0 18-16,18 17 16,-18 1-1,17-1-15,-17 1 0,53 17 16,-53-35-16,18 18 15,-18-1 1,0-17-16,17 18 16,-17-36-16,36 53 15,-36-70-15,0 35 16,0-18-16,0 18 16,0 0-16,0-18 15,0 36-15,0-18 16,-18 0-16,-17-1 15,17 1-15,1 0 16,-19-17-16,19-1 16,-1 18-16,-17-18 15,17-17-15,0 17 16,1-17-16,-18 17 16,35 0-16,-36 0 15,19-17-15,-19 35 16,-17-18-16,53-17 15,-52 0-15,16-1 16,19 1-16,-36-1 16,35-17-16,-17 18 15,17 0 1,-17-1-16,35 1 0,-35 0 16,17-18-1,0 17-15</inkml:trace>
  <inkml:trace contextRef="#ctx0" brushRef="#br0" timeOffset="19241.09">12453 14076 0,'-18'0'78,"1"0"-47,-19 0-15,-16 0-16,16 0 16,-52 0-16,53 0 15,-71 0-15,35 0 16,1 0-16,35 0 16,-18 0-16,17 0 15,19 0-15,-18 0 16,17 0-16,0 0 15,1 0-15,-19 0 16,-17 0-16,36 0 16,-54 0-16,36 0 15,-18 0-15,35 0 16,-35 0-16,36 0 16,-18 0-1,17 0 1,-17 0-16,17 0 15,-17 0-15,17 0 16,0 0 0,1 0-16,-1 0 0,0 0 31,1 0-31,-1 0 16,1 0-1,-19 0-15,19 0 16,-1 0-1,0 0 1,-17 0-16,17 0 16,1 0-16,-18 0 15,17 0 1,-17 0-16,17 0 31,0 0-31,1 0 16,-1 0 15,18-18 47,-18-17-62,18 17-1,0-35 1,0 36-16,0-19 16,0-16-16,0 34 15,0-35-15,0 18 16,0-1-16,0 19 16,0-1-16,0-17 15,0 0-15,0 17 16,18 0-16,-18 1 15,35-19-15,1-17 16,-19 36-16,54-18 16,-54-1-16,19 19 15,34-19-15,-34 19 16,16-1-16,1 0 16,0 1-16,18 17 15,17-35-15,-17 35 16,17 0-16,35 0 15,1 0-15,-36 0 16,35 0-16,1 0 16,-36 0-16,36 0 15,-89 0 1,18 0-16,-18 0 0,-17 0 16,-1 0-1,1 0 1,0 0 15,-1 0 110,-17 35-110,0 0-31,0 0 16,0 18-16,0 0 15,0-18-15,0 18 16,0-17-16,0 17 15,0-36-15,0 18 16,0-17-16,0 17 16,0-17-1,0 0 1,0-1 0,-17 19-16,17-19 31,0 1-16,-18-18-15,18 18 32,-35 34-17,35-34 17,-18 17-32,0-35 15,1 36-15,17-19 16,-18 1-16,18 0 15,-18-1 1</inkml:trace>
  <inkml:trace contextRef="#ctx0" brushRef="#br0" timeOffset="21193.42">11695 6473 0,'17'0'47,"1"36"-47,52 87 16,-34 71-16,34 53 15,1-18-15,-1 18 16,1 36-16,-1-36 16,-52 0-16,35-18 15,-35 0-15,-1 0 16,1-17-16,17-18 15,-35 0-15,0-35 16,0 0-16,0-18 16,0 0-1,0 35-15,0-35 16,0-35-16,0 35 16,0-17-16,0-1 15,0 18-15,0-52 16,0 34-16,0 1 15,0-36-15,0-18 16,0 1-16,0 17 16,0-35-16,0-18 15,0 1-15,0 34 16,0-52-16,0 17 16,0 18-16,0-35 15,18-1 1,-18 36 46,17 35-62,-17 36 16,0-36-16,0-17 16,0-36-16,0-18 15</inkml:trace>
  <inkml:trace contextRef="#ctx0" brushRef="#br0" timeOffset="22527.65">20020 7126 0,'18'0'31,"-89"88"-15,-35 0-1,-158 89-15,17-1 16,-229 89-16,176-36 16,-141-35-16,88 71 15,-70-18-15,105-89 16,-17 37-16,106-72 15,123-17-15,-71 35 16,72-35-16,-1 17 16,18-35-16,-1 1 15,-16-1-15,16 0 16,-16 18-16,-37-18 16,72 0-16,-18 36 15,-18 17 1,0-35-16,35-18 15,-52 18-15,70-18 0,0-18 16,-17 19 0,-19-19-16,54-17 15,-18 18-15,0-18 16,53-18-16,-53 35 16,36-34-16,-1-1 15,-52 53-15,34 0 16,-52 1-16,35-37 15,-17 72-15,-1-54 16,-17 36-16,35-35 16,0-36-16,0 36 15,0-36-15,18 0 16,-18 36-16,0-18 16,18-18-1,0 0-15,17-17 16,-35 17-16,0 0 15,35 1-15,-17-19 16,18 19 0</inkml:trace>
  <inkml:trace contextRef="#ctx0" brushRef="#br0" timeOffset="23864.09">20108 8784 0,'-35'35'62,"-53"-17"-46,-36 70-16,-52-17 15,-36-1-15,-70 72 16,-88 34-16,-36 18 16,36-35-16,-18-1 15,-18 1-15,141-53 16,54 0-16,34-18 15,18 18-15,54-36 16,34-34-16,-35 87 16,-17-35-16,35 1 15,-18-1-15,35-18 16,-52 18-16,52-52 16,-35 70-16,18-53 15,0 17-15,35-17 16,0-18-16,-35 36 15,70-54-15,-52 54 16,-1-18-16,18 0 16,-35 0-16,0 17 15,0-17-15,17 0 16,1 18-16,-19-1 16,36-17-1,-17 0-15,-36 18 16,53-18-16,-88 35 15,18-35-15,17 17 16,-18 1-16,1-18 16,35 0-16,-1 0 15,19-18-15,-18-18 16,35 19-16,17-19 16,19-17-16,-1 0 15,1 0 1,-1 0-1,0 0 1,1 0 15</inkml:trace>
  <inkml:trace contextRef="#ctx0" brushRef="#br0" timeOffset="25815.92">20549 10283 0,'-17'36'63,"-124"-19"-48,-89 1-15,-105 53 16,-106-18-16,-35 17 16,53 36-16,-1-18 15,36 36-15,141-36 16,36-18-16,34 36 16,54-71-1,17 36-15,18-18 16,52-35-16,-34 52 0,-1-35 15,18 18 1,-17-17-16,-18 34 0,52-17 16,-34 0-1,17 18-15,-18-36 16,-17 53-16,35-35 16,-53 17-16,36-17 15,17 0-15,0 18 16,0-18-16,18-18 15,0 36-15,-1-54 16,1 36-16,0-53 16,-1 35-16,19-17 15,-19 17-15,19-17 16,-1 0-16,1-18 16,-19 35-1,1-17-15,0-1 0,-1-17 16,-34 53-16,35-53 15,-1 0-15,-17 18 16,-35-18-16,35 35 16,0-35-16,18 0 15,-18 0-15,-17 0 16,34 0 0,1 0-16,0 0 15,0 0-15,-18 0 16,17 0-16,-17 18 15,36-18-15,-36 0 16,18 0-16,-18 17 16,0-17-16,-18 0 15,1 36-15,-19-19 16,54-17-16,-18 0 16,0 0-16,0 0 15,18 0-15,0 18 16,0-1-1,17-17 1,0 0 0,-17 0-16,17 18 15,-17-18-15,-18 0 16,18 0-16,-18 18 16,0-18-16,35 0 15,-17 0-15,0 0 16,17 35-1,1-35 64,-1 0 61</inkml:trace>
  <inkml:trace contextRef="#ctx0" brushRef="#br0" timeOffset="33434.37">2064 12665 0,'0'0'0,"-18"17"78,0 1-47,1 0-15,-1 17-16,-17 0 16,0 18-16,-1 18 15,-17-36-15,36 18 16,-36 17-16,18 1 16,17-36-16,0 1 15,1 16-15,17-16 16,-36-1-16,19 18 15,17-35-15,-18 17 16,18 18-16,-35 0 16,35 17-1,0-35-15,0 36 16,0-53 0,-18 35-16,18-18 15,-17 18-15,17-18 16,0 18-16,0-35 15,0 35-15,0-36 16,0 36-16,0-18 16,0 18-16,0 0 15,0-17-15,0-1 16,0 18-16,0 17 16,0-17-16,35 0 15,-35-18-15,0 18 16,0 18-16,18-1 15,-18 1-15,17-18 16,-17-18-16,0 18 16,18 0-16,-18-35 15,0 17-15,17 35 16,-17-52-16,18 17 16,-18-17-16,0 35 15,0-18-15,18 0 16,-18-17-16,17 35 15,-17-18-15,0 18 16,18 18 0,-18-54-16,0 19 0,18-1 15,-18 18 1,0-18-16,17 0 16,-17 1-16,18-1 15,0-17-15,-18 17 16,17 0-16,-17-17 15,35 17-15,-35-17 16,0 17 0,18 0-16,-18-17 15,35 52-15,-17-17 16,0-17-16,-18 17 16,35-18-16,-17 0 15,-18 18-15,17-35 16,18 35-16,-35-36 15,18 19-15,-18-19 16,18 36-16,-1 0 16,1-35-1,0 17-15,-18 0 16,0-17 0,17 0-1,-17-1-15,18-17 16,-18 18-1,18-1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07:08.994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17127 16298 0,'71'-35'93,"17"17"-93,53 18 16,0-17-16,124 17 16,0-18-16,17 18 15,0 0-15,-17 0 16,-36 0-16,-17 0 16,-18 0-16,-53 0 15,-36 0 1,-34 0-16,-18 0 15,0 0-15,-36 0 16,36 0-16,-35 0 16,53 0-16,-18 0 15,17 0-15,1 0 16,34 0-16,37 0 16,-54 0-16,-18 0 15,54 0-15,-1 0 16,-35 0-16,-17 0 15,52 0-15,1 0 16,-36 0-16,18 0 16,-35 0-16,-1 0 15,1 0-15,-1 0 16,1 0-16,52 0 16,-52 0-16,17 0 15,0 0-15,-17 0 16,17 0-16,-18 0 15,1 0-15,0 0 16,34 0-16,19 0 16,-18 0-16,35 0 15,-18 0 1,18 0-16,-35 0 16,0 0-16,-35 0 15,17 0-15,-35 0 16,-36 0-1,1 0 1</inkml:trace>
  <inkml:trace contextRef="#ctx0" brushRef="#br0" timeOffset="960.55">20285 16739 0,'0'36'109,"0"-19"-93,0 36-16,0-18 16,0 1-16,0 17 15,0-36-15,0 19 16,0-19-16,0 1 47,0-1-32,0 1-15,0 0 0,0-1 16</inkml:trace>
  <inkml:trace contextRef="#ctx0" brushRef="#br0" timeOffset="2408.31">20496 17392 0,'-53'0'31,"18"0"-31,-18 0 16,-17 0-16,-1 0 15,-17 0-15,17 0 16,18-18-16,1 1 16,16-1-16,1 18 15,0 0 1,17 0-16,0-35 16,-17 35-1,35-18 1,-35 0-1,17 1 1,1-1 0,17 1-16,0-1 15,-18-35-15,18 18 16,0-18-16,0 18 16,0 17-16,0 0 15,18-35-15,-1 36 16,19-19-16,16-16 15,1 16-15,18 1 16,-18 0-16,-36 17 16,36-17-16,-17-1 15,17 1-15,-18 18 16,-17-1-16,17 0 16,0 1-16,-17 17 15,-1 0 1,-17-18-1,36 18-15,-19 0 16,1 0 15,0 0-31,17 0 16,0 0-16,53 0 16,-52 35-16,-1-35 15,0 18-15,0-18 16,-17 35-1,0-35-15,-1 35 16,19-17-16,-1 17 16,-35 1-16,18-19 15,-1 19-15,-17 17 16,0-18-16,0 35 16,0-17-16,0 18 15,0-36-15,0-17 16,0-1 15,0 1-15,-53-18-16,53 18 15,-35-1-15,0-17 16,-1 0-16,-16 18 16,34-18-16,0 18 15,-17-1-15,0-17 31,17 0-31,0 0 16,1 18-16,-19-18 16,19 0-1</inkml:trace>
  <inkml:trace contextRef="#ctx0" brushRef="#br0" timeOffset="4920.01">3175 16210 0,'18'0'63,"17"0"-47,18 0-16,17 0 15,71 0-15,36-53 16,-18 36-16,52-1 15,1 18-15,70-71 16,-105 36-16,34 17 16,19-34-16,-54 34 15,-35 18-15,35 0 16,-87 0-16,16-18 16,19 1-16,-18 17 15,-36 0-15,36 0 16,-18 0-1,18 0-15,-18 0 16,-17 0-16,35 0 16,-36 0-16,-17 0 15,18 0-15,-36 0 16,18 0-16,-18 0 16,1 0-16,-1 0 15,0 0-15,0 0 16,18 0-16,-35 0 15,35 0-15,0 0 16,-18 0-16,36 0 16,-1 0-16,1 0 15,-18 0-15,0 0 16,17 0-16,-17 0 16,18 0-16,-1 0 15,-17 0-15,18 0 16,-1 0-16,1 0 15,52 0-15,-17 0 16,88 0-16,-53 0 16,0 0-16,18 0 15,17 0-15,1 0 16,-54 0-16,18 0 16,-17 0-16,17 0 15,-53 0 1,-35 0-16,18 0 15,-18 0-15,-18 0 16,18 0-16,0 0 16,0 0-16,17 0 15,-35 0-15,71 0 16,-18 0-16,-17 0 16,17 0-16,-17 0 15,-18 0-15,-18 0 16,0 0-16,-17 0 109,17 0-93,-17 0 15,17 0 0,-17 0-31</inkml:trace>
  <inkml:trace contextRef="#ctx0" brushRef="#br0" timeOffset="6432.45">9278 16316 0,'0'-18'93,"35"18"-93,-17 0 16,17 0-16,-17 0 16,0 0 77,-18 18-61,0 17-32,0 1 15,-36-19-15,19 36 16,-1-35 0,0-1-16,1 1 31,-36 17-16,18-17 1,17 0-16,-17 17 16,17-35-16,0 17 15,-17 1-15,17 17 16,-70 1-16,88-19 16,-17 1-16,-19-18 15,19 35-15,-1-35 16,53-17 124,-17 17-124,35-36 0,-18 19-16,18 17 15,0 0-15,18-18 16,-19-17-16,-16 35 16,34 0-16,-34 0 15,-19 0 1,1 0-16</inkml:trace>
  <inkml:trace contextRef="#ctx0" brushRef="#br0" timeOffset="8240.04">9560 16757 0,'0'18'78,"-35"-1"-63,0-17-15,-18 36 16,18-36-16,-54 17 16,54-17-16,0 0 15,0 18-15,17-18 16,-17 0-16,-1 0 16,19 0-16,-19 0 15,19 0-15,-36 0 16,35 0-16,-17 0 15,17 0-15,-17 0 16,17 0-16,-17 0 16,17 0-1,-17 0 48,18 0-32,-1-18-31,0 18 16,-17-35-1,-18 17-15,35 1 16,1-1-16,-1 0 16,18 1-1,0-19-15,-18 19 16,18-36-16,0 18 15,0-1-15,0 19 16,0-19-16,0-17 16,0 18-16,0 0 15,0-53-15,18 70 16,17-35-16,-17 18 16,17 0-16,-17 35 15,0-36-15,-1 19 16,-17-1-1,36 18 1,-19 0 0,18 0-1,-17 0 1,17 0 0,-17 0-1,17 0 1,1 0-16,-19 0 15,1 0-15,17 0 16,18 0-16,-18 0 16,18 0-16,35 18 15,-70-1-15,35 1 16,0-18-16,-35 0 16,-1 35-16,1-35 15,-1 0 1,19 18-1,-19-1 1,1-17-16,-18 18 16,35-18-16,-35 18 15,18-18 110,-18 17-109,0 1 0,0 0-1,0 17-15,0-17 16,18 35-1,-1-53-15,-17 52 16,0-34-16,0 0 16,0 17-16,0-17 15,0-1-15,0 1 16,0 0 15,0 17-15,0 0-1,-17-17-15,17 17 16,-36-17 0,36 35-1,-17-53 1,-1 17-16,-17-17 16,35 18-1</inkml:trace>
  <inkml:trace contextRef="#ctx0" brushRef="#br1" timeOffset="-177374.15">16104 12647 0,'0'-18'78,"-70"36"-62,17 0-16,-35 17 15,52 0-15,-34 36 16,-1 17-16,-17 0 16,18 0-16,34-35 15,-17 36-15,53-37 16,-17-34-1,17 0 1,0-1 0,0 1-16,0 0 15,0-1 188,-36 36-187,-17 88 0,1 0-16,-54 1 15,53-19-15,18 0 16,17-52-16,0 35 16,18-53-16,0 17 15,0-34 1,0-19-16,0 19 15,18-19-15,17 1 16,0-1 0,18 19-16,0-36 15,0 0-15,18 17 16,-18 1-16,0-18 16,-18 0-16,35 35 15,19-35-15,52 18 16,-18 0-16,36-18 15,35 0-15,0 0 16,0 0-16,35 0 16,-35 0-16,18 0 15,-36 0-15,18 0 16,0 0-16,18 0 16,-35 0-16,-1 0 15,0 0-15,1 0 16,-36 0-16,-35 0 15,-1 0-15,-16 0 16,17 0 0,-1 0-16,-34 0 0,35 0 15,17 0-15,-52 0 16,70 0 0,-53 0-16,71 0 15,-36 0-15,54 0 16,-36 0-16,-35 0 15,17 0-15,1 0 16,-36 0-16,18 17 16,-1-17-16,1 0 15,-53 0-15,-18 0 16,18 0-16,-35 0 16,17 0-16,-17 0 31,0 18-31,-1-18 15,36 0-15,0 0 16,-18 17-16,18-17 16,-35 0-16,17 0 15,-17 0-15,17 0 16,18 0-16,-18 0 16,1 0-16,-19 0 15,18 0-15,-17 0 16,0 0 15,-1-52-15,-17-19-16,0-35 15,0 0-15,0-17 16,0-1-16,0-17 16,0 53-16,-35-71 15,17 71-15,18 18 16,-35-19-16,0 19 15,17-18-15,1 17 16,-1-35-16,0 106 16,18-35-16,0 17 15,-17 1 1,17-19 0,0 19-16,-36-18 15,19-1-15,-1 19 16,1-19-16,-19 1 15,1 0 1,0-1-16,-18 1 16,-53-18-16,0-17 15,0 34-15,-35-16 16,-35 16-16,17-52 16,-70 53-16,-71-36 15,71 36-15,-142 0 16,-70 35-1,106 0-15,0 0 16,-53 0-16,53 0 16,-53 0-16,105 0 15,72 0-15,-54 17 16,71 1-16,0 35 16,0-36-16,35 1 15,1 17-15,16 1 16,19-19-16,0 19 15,52-36-15,0 17 16,36 1-16,0 0 16,17-18-1,18 17-15,-35-17 16,17 18-16,-35-1 16,-52 36-16,16-17 15,19-19-15,17 19 16,0-19-16,0 1 15,53-1-15,-18 1 16,18 0 0,0-1-1,-17 36-15,17 0 16,0 18-16,0 17 16,0 18-1,0 35-15,0 0 16,0 18-16,0-18 15,0-35-15,17 17 16,1-52-16,0-1 16,-1 1-16,1-1 15,17-17-15,-17 18 16,17-53-16,-17 52 16,17-35-16,-17 1 15,17 34-15,0-35 16,-35 18-16,71 0 15,-54-35-15,19 17 16,-1-17-16,0-1 16,18 19-16,35-1 15,-17 18-15,17-35 16,53 35-16,-17-53 16,17 17-16,0-17 15,18 0-15,17 0 16,0 0-1,36 0-15,-18 0 0,35 0 16,-70 0-16,35 0 16,-53 0-1,36-17-15,-36-1 16,0 0-16,35-17 16,1 17-16,-1 1 15,53-36-15,-52 17 16,17 19-16,-18-1 15,-17-17-15,-18 17 16,-17 1-16,-72 17 16,1-18-16,-35 18 15,17-18-15,1 1 16,17 17-16,-1-18 16,1 18-16,18 0 15,-1-35-15,36 35 16,-35-18-16,35 18 15,52 0-15,1 0 16,-18 0-16,53 0 16,-17 0-16,-36 0 15,-18 0-15,-70-17 16,-17 17-16,-19 0 16,1 0 30,-1-36-30,1 36 15,0-17-15,-18-19 0,0-17-16,17 18 15,-17-35-15,0-1 16,0-17-16,0-36 15,0 19-15,0-19 16,-35 36-16,17-18 16,1 35-16,17 1 15,-18-18-15,18 35 16,0 18-16,0-1 16,0 19-16,0-1 15,0 0 1,0 1-1,0-1 1,-17-17-16,-1 35 16,18-35-1,0-18 1,0 35-16,-18 0 16,1 1-16,-1-36 15,0 18-15,-35-36 16,53 36-1,-17-1-15,-19 1 16,19 17 0,-1 18-1,1-17 1,-19 17 0,1 0-1,-36-53-15,19 35 16,-54 1-16,0-36 15,-35 35-15,17 0 16,-70 1-16,36-1 16,-37 1-16,-34 17 15,-18 0-15,-123 0 16,-1 0-16,-123 0 16,71 0-16,-71 0 15,106 0-15,71 52 16,-36 1-16,159-17 15,0-19-15,17 1 16,72 0-16,69-1 16,1-17-16,17 0 15,1 0 1,-1 18-16,1-18 31,-19 17-31,1 1 16,17-18-1,1 18-15,-19-18 16,19 17-16,-1-17 16,1 0-16,-1 0 15,-17 36-15,17-36 16,-17 0-16,17 0 16,-35 17-16,36-17 31,-1 0-16</inkml:trace>
  <inkml:trace contextRef="#ctx0" brushRef="#br1" timeOffset="-173843.47">15064 12841 0,'-18'0'47,"-53"0"-32,18 0-15,1 0 16,-1 18-16,-18-1 16,18-17-16,-35 0 15,-18 0-15,18 0 16,-35 36-16,17-36 15,35 17-15,53-17 16,-17 0-16,0 18 16,0-18-1,-1 0 1,1 35-16,0-17 16,17-18-1,1 18-15,-1-18 16,-17 17-1,35 1-15,-36-1 0,1 19 16,-36 34 0,19-52-16,-19 35 15,18 0-15,-35 0 16,0 17-16,52-35 16,-16 1-16,-19-1 15,0 18-15,36-53 16,18 18-16,-1-18 15,18 17-15,-18-17 47,18 18 78,-17-18 94,17 35-78,0-17-141,0 52 15,0-17 1,0 0-16,0-35 16,0-1-1</inkml:trace>
  <inkml:trace contextRef="#ctx0" brushRef="#br1" timeOffset="-172630.05">12841 13670 0,'0'53'93,"18"18"-77,-1-18-16,19-1 16,-19 1-16,-17-35 15,18 0 1,-18-1 0,18-17 140,-1 0-125,-17 18-15,18-18-1,0 0 17,-1 0-1,1 0-31,-1-18 15,54-17-15,-36 17 16,1 18 0,16-35-16,-16 17 15,-1 18-15,36-35 16,-36 18-16,0-1 16,0 18-16,-17 0 15,0 0-15,-1 0 16,19-18-16</inkml:trace>
  <inkml:trace contextRef="#ctx0" brushRef="#br1" timeOffset="-164485.26">18397 17004 0,'0'-35'47,"53"35"-47,18-18 16,17-17-16,-35 17 15,0 0-15,-18 18 16,0 0-16,-17 0 15,17 0 1,-17 0 0,0 0-16,-1 0 15,1 0-15,17 0 32,-17 0-17,17 0 16,-17 0-15,17 0 0,-17 0-1,17 0 17,-17 0-32,52 18 15,1 0-15,-54-18 16,1 0-16</inkml:trace>
  <inkml:trace contextRef="#ctx0" brushRef="#br1" timeOffset="-163950.6">18556 17268 0,'18'0'62,"52"0"-62,-17 0 16,18 0-16,-1-17 15,1-1-15,-1 1 16,1-1 0,-36 18-16,18-35 0,-35 35 15,-1 0-15,1 0 141</inkml:trace>
  <inkml:trace contextRef="#ctx0" brushRef="#br1" timeOffset="-163389.53">18803 16510 0,'0'18'47,"0"35"-47,18 70 16,-18 1-16,17-1 15,1 18-15,0-17 16,-18 17-16,17-71 15,-17 18-15,18-70 16,-18 17-16,18-17 16,-18-53 77,0-54-77</inkml:trace>
  <inkml:trace contextRef="#ctx0" brushRef="#br1" timeOffset="-162366.28">19068 16545 0,'-36'53'78,"36"35"-78,-53 89 16,18-71-16,18 35 15,17-53-15,0-18 16,0 19-16,0-54 15,0-17-15,35 34 266,71 1-266,-53 0 16,-36-53-16,-17 18 15,18-18 173</inkml:trace>
  <inkml:trace contextRef="#ctx0" brushRef="#br1" timeOffset="-161317.63">19156 16475 0,'17'0'109,"-17"88"-93,36 18-16,-36-53 15,0 0-15,0 17 16,0-35-16,17 18 16,1-17-16,-18 17 15,0-36-15,0 18 31,0 1 110,0 52-141,0-53 16,0 0-16,0-17 15</inkml:trace>
  <inkml:trace contextRef="#ctx0" brushRef="#br1" timeOffset="-159470.09">17921 17727 0,'0'-18'47,"18"1"-47,17 17 16,71 0-16,123-18 16,36-17-16,88 17 15,88 18-15,-53 0 16,-53 0-16,-106 0 15,-35 0-15,-106 0 16,-52 0-16,-19-17 109,1 17 32,-1 0-125,54 0-16,141 0 15,52 0-15,18 0 16,-70 0-16,-53 0 16,-124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08:05.49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17392 16210 0,'18'0'62,"-1"0"-46,1 0 0,-1 0-16,1 0 15,17 0 1,1 0-16,-1 0 16,36-18-16,-1 18 15,18-17-15,-17 17 16,17-35-16,-17 35 15,17 0-15,71 0 16,-71 0-16,-18 0 16,18 0-16,1 0 15,-19 0-15,18 0 16,-17 0-16,0 0 16,52 0-16,-52 0 15,52 0-15,18 0 16,-17 0-16,-36 0 15,35 0 1,-35 0-16,-17 0 0,17 0 16,-35 0-16,-18 0 15,18 0 1,-17 0-16,-19 0 16,19 0-16,-1 0 15,0 0-15,0 0 16,18 0-16,0 0 15,18 0-15,-18 0 16,17 0-16,36 0 16,0 0-16,17 0 15,-34 0-15,-1 0 16,53 0-16,-53 0 16,0 0-16,0 0 15,36 0-15,-1 0 16,1 0-16,17 0 15,-35 0-15,35 0 16,-35 0-16,-18 0 16,35 0-16,-34 0 15,-36 0-15,17 0 16,-17 0-16,-18 0 16,18 0-16,-18 0 15,18 0-15,-17 0 16,-19 0-1,19 0 1,-19 0-16,36 0 16,-35 0-16,35 0 15,-18 0-15,18 0 16,0 0-16,17 0 16,-17 0-16,0 0 15,-18 0-15,18 0 16,-17-18-16,-1 18 15,18-18-15,-18 18 16,-17 0-16,-1 0 16</inkml:trace>
  <inkml:trace contextRef="#ctx0" brushRef="#br0" timeOffset="991.33">20673 16686 0,'-18'0'93,"18"18"-93,0 53 16,-17-1-16,17 1 16,-18-1-16,18-17 15,0 0-15,0 0 16,0-18-16,0-17 16,0 0 15</inkml:trace>
  <inkml:trace contextRef="#ctx0" brushRef="#br0" timeOffset="2648">20955 17268 0,'0'18'62,"-53"0"-62,18-18 16,0 17-16,-1 19 15,1-36-15,17 0 16,-17 17-16,0-17 16,0 36-1,-1-36 1,19 0 0,-19 0-1,19 0 1,-19 0-1,19 0-15,-19 0 32,19 0-32,-18 0 31,17 0-31,0 0 16,1 0-16,-1 0 15,0 0-15,1 0 16,-1-18-1,0 0-15,1-35 16,-1 18-16,-17-18 16,35 36-16,-53-54 15,35 18-15,-17 0 16,17 18-16,1-18 16,17 35-16,0-17 15,0 17-15,-36-34 16,36 16-1,0 19-15,0-1 16,0 0 0,0 1-16,18-36 15,0 35 1,17-17 0,0 17-16,-17 1 15,17 17 1,1-36-16,-1 36 15,0 0 1,-17-17-16,-1 17 16,19-18-16,-1 18 15,-17 0-15,-1-18 16,1 18-16,-1 0 16,1 0-16,0-17 15,-1 17-15,1 0 16,35 0-16,-35 0 15,17 0-15,0 0 16,0 0-16,1 0 16,-19 0-16,19 0 15,-19 0 1,19 0 0,-1 0-16,-18 0 15,1 0 1,0 0-16,-1 0 15,1 17 1,17-17 0,-35 18-16,36-18 15,-19 18-15,-17-1 32,18 19-17,-1-1-15,-17-18 16,0 1-16,18 35 15,-18-18-15,0 18 16,18 0-16,-18-18 16,0 18-16,0 0 15,0 0-15,-18 0 16,18-18-16,-18 1 16,1-19-16,17 1 15,-35 0 1,35-1-16,-18-17 31,0 0-15</inkml:trace>
  <inkml:trace contextRef="#ctx0" brushRef="#br0" timeOffset="5166.64">9260 14958 0,'-17'0'31,"-1"17"-15,-35-17-16,-17 18 15,-36 0-15,0 17 16,-35-17-16,-53-18 16,17 0-16,-52 0 15,-35 0-15,34 0 16,1 0-16,17 0 16,36-18-16,35-17 15,-36-18-15,125 17 16,-37-34-16,1 17 15,35 18-15,0-36 16,18 18-16,17 0 16,-52-35-16,52 18 15,1-36-15,17 18 16,-53-54-16,53 54 16,0 0-16,0 18 15,0-36-15,53 0 16,-1 18-16,19-18 15,-36 71 1,53-71-16,-17 35 16,35 1-16,0 17 15,17-18-15,-17 1 16,70 34-16,1-34 16,-1-1-16,53 36 15,-17-18-15,70 35 16,36-17-16,-106 35 15,-18 0-15,0 0 16,-36 0-16,36 71 16,-35-18-16,-18-1 15,106 54-15,-70-35 16,34 17-16,-34-17 16,-19-18-16,-34 35 15,-36-35-15,-53-18 16,-17-17-16,35 34 15,-53-34-15,17 35 16,-17-18-16,0 36 16,36 35-16,-36-36 15,17 54-15,-17-36 16,0 53-16,0-17 16,0 34-16,0-34 15,0-36 1,-35 0-16,0-17 15,17-54-15,-17 19 16,-18 34-16,0-35 16,-17 1-16,-54 34 15,36 1-15,-36-18 16,54-36-16,-54 36 16,54-53-16,-1 18 15,36-18-15,17 0 16,1 18-16</inkml:trace>
  <inkml:trace contextRef="#ctx0" brushRef="#br0" timeOffset="6175.88">11007 14199 0,'35'0'47,"-17"0"-32,-1 0-15,1 0 16,17 0-16,53 0 16,89 0-16,17 18 15,35 17-15,71 36 16,17-54-16,107 89 15,-71-53-15,105 0 16,-87 18-16,70 70 16,-53-35-16,-71-36 15,-35-17-15,-70 18 16,-36-54-16,-17 1 16,-53-18-16,-36 35 15,-52-35-15,17 0 16,1 18 15,-19-18-15,36 17-16,0 1 15,0 0-15,18-1 16,-1 1-16,18 0 16,-17-1-16,35 1 15,-18-18-15,71 53 16,-36-36-1,18 1-15,-53 0 16,-35-18-16,-35 0 16</inkml:trace>
  <inkml:trace contextRef="#ctx0" brushRef="#br0" timeOffset="7510.7">17586 15099 0,'-18'0'31,"18"18"16,0-1-31,0 54-16,0-18 15,0 0 1,0-18-16,0 0 16,18-17-1,17-1 32,-17 1-16,0 0-31,34-1 16,-34 19-16,17-36 16,-35 17-16,18-17 15,0 0 1,-54 0 140,-34 53-140,17-35-16,-18-1 15,1 1 1,17 17-16,0-17 16,18 0-16,-1-1 15,1 1 1,17-18 15,1 0 0,-1 18-31,1-18 16,17 17 0,-36 1-1,19-18-15,-1 0 16,-17 17 0,17 1-16,-17 0 15,17-1-15,1-17 16,-19 18-16,36 0 15,-17-18 1,-1 0 15,0 17 16</inkml:trace>
  <inkml:trace contextRef="#ctx0" brushRef="#br0" timeOffset="10504.46">3651 16087 0,'-17'-18'94,"34"18"-79,36 0 1,35 0-16,18 0 16,18 0-16,17 0 15,-18 0-15,36 0 16,17 0-16,-70 0 15,35 0-15,-17 0 16,-36 0-16,35 0 16,-17 0-16,-35 0 15,-1 0-15,19 0 16,-36 0 0,-18 0-16,0 0 15,-17 0 1,-1 0-1,19 0 1,-1 0-16,35 0 16,1 0-16,17 0 15,-17 0-15,17 0 16,-17 0-16,-19 0 16,19 0-16,-53 0 15,35 0-15,-36 0 31,1 0-31,-1 0 16,1 0 0,0 0-16,-1 0 15,19 0-15,-19 0 16,1 0 0,0 0-16,-1 0 15,1 0 32,0 0-47,-1 0 16,1 0-1,35 0-15,-18 0 16,-17 0-16,17 0 16,-17 0-16,17 0 15,-18 0-15,36 0 16,-35 0-16,17 0 15,1 0-15,-1 0 16,0 0 0,0 0-16,-17 0 15,17 0-15,18 0 16,-35 0-16,35 0 16,0 0-16,-18 0 15,18 0-15,0 0 16,-18 0-16,18 0 15,18 0-15,-1 0 16,1 0-16,17 0 16,18 0-16,-18 0 15,18 0-15,-36 0 16,1 0-16,-1 0 16,19 0-16,-1 0 15,0 0-15,35 0 16,-52 0-1,17 0-15,-17 0 16,17 0-16,-17 0 16,-19 0-16,-16 0 15,17 0-15,-18 0 16,0 0-16,0 0 16,-17 0-16,17 0 15,1 0-15,-1 0 16,-17 0-16,17 0 15,18 0-15,0 0 16,0 0-16,-1 0 16,1 0-16,0 0 15,0 0-15,18 0 16,-1 0-16,19 0 16,16 0-16,-16 0 15,-19 0-15,18 0 16,1 0-16,-1 0 15,-18 0-15,1 0 16,-18 0 0,17 0-16,-34 0 0,-19 0 15,1 0-15,-1 0 32,1 0-32,17 0 15,-17 0 16</inkml:trace>
  <inkml:trace contextRef="#ctx0" brushRef="#br0" timeOffset="11992.15">9984 16457 0,'0'-18'63,"17"18"-32,19 0-31,-19 0 15,1 0-15,-1 0 16,1 0 0,17 0 31,-35 18-1,0 17-30,0 1 0,0-19-16,0 1 15,0 17-15,0-17 16,0 17-16,0-17 16,-17 17-1,17-17 1,-18-18 15,18 17-31,-18-17 16,1 0-16,-1 0 15,1 0 1,-1 0 0,0 0-16,1 0 15,-1 0 1,53 0 124,53 0-124,1-35-16,16 17 16,1 18-16,-17-17 15,-19-19-15,-35 36 16,18 0-16,-17-17 16,-19 17-16,1 0 15</inkml:trace>
  <inkml:trace contextRef="#ctx0" brushRef="#br0" timeOffset="14022.78">10830 16757 0,'0'18'78,"-35"-18"-62,-18 17-16,18 1 15,-18-18-15,-18 35 16,36-35-16,17 0 16,-34 0-16,34 18 15,0-18 1,1 0-1,-1 0-15,0 0 16,1 0-16,-1 0 31,-17 0-15,17 0 0,0 0-16,1 0 15,-1 0-15,-17 0 16,0 0-16,-1 0 15,-17 0-15,36 0 16,-36 0-16,0 0 16,35 0-16,1 0 15,-19 0-15,19 0 16,-19 0-16,-16-18 16,34 18-16,0-17 15,1 17 1,-19 0-16,36-18 15,-35 18 1,17-18-16,1 18 16,-1-17-1,1-1-15,-1 18 16,-17-18 0,35 1-1,0-19-15,0 1 16,0 0-1,0 17-15,0-35 16,0 36-16,17-1 16,-17-17-16,18 35 15,-18-18-15,18 0 16,-1 1-16,18 17 16,1-18-1,-1 1-15,-35-1 16,35 18-16,-17 0 15,17 0-15,-35-18 16,18 18-16,35 0 16,-18-35-1,0 17-15,18 1 16,-35 17-16,0 0 16,17-18-16,0 18 15,-35-18 1,35 18-16,1-17 15,17 17 1,-18-18-16,0 0 16,-17 18-16,17 0 15,-17 0 1,-1 0 0,1 0-1,17 0 1,-17 0-16,0 0 15,17 0 17,-18 18-17,19-18-15,-1 35 16,-17-35-16,-1 18 16,1 0-1,-18-1-15,0 1 31,18 17-31,-1-17 16,-17 0 0,0-1-16,0 18 15,0-17-15,0 0 16,0 17-16,0 0 16,0 1-16,0-19 15,0 18 1,0-17-16,-17 17 15,17 1 1,-18-36 0,18 17-1,-18 1 32</inkml:trace>
  <inkml:trace contextRef="#ctx0" brushRef="#br0" timeOffset="47623.25">16969 14658 0,'-18'35'47,"18"18"-32,0 71 1,0-1-16,0 36 15,0 0-15,0 35 16,0-53-16,0 17 16,0-52-16,0 18 15,0-36-15,0-35 16,0-36-16,0 19 16,0-19-16,0 1 15,0 0-15,0 17 16,0 0-1,0-17-15,0 35 16,0 0-16,0-36 16,0 36-16,0-35 15,0 17 1,0-17-16,0-1 16,0 19-16,18 34 15,-1-17-15,-17-35 16,0 35-16,18 0 15,0-36-15,-1 36 16,54-17 0,-54-1-16,36 18 15,-35 35 1,52 0-16,-34 0 16,17 0-16,-18-35 15,0 0-15,-17-35 16,-18 0-16,35-1 78,0-17 0,71 0-78,35 0 16,71 0-16,17 0 15,71 0-15,53-35 16,17 0-16,-87 35 16,-54 0-16,-35 0 15,-35 0-15,-36 0 16,-70 0-16,-18 0 15,-17 0-15,17 0 63,-17-18-47,17 18-16,0 0 15,18 0-15,18 0 16,-18 0-16,35 0 15,-17 0-15,34-35 16,-34 35-16,17-18 16,0 0-16,-35 18 15,0 0-15,18-17 16,-1 17-16,-17-18 16,0 1-16,0 17 15,53 0-15,35-18 16,0 18-16,53 0 15,-17 0-15,17 0 16,17 0-16,-17-18 16,-35 18-16,35 0 15,-18 0-15,-17 0 16,-35 0-16,-1 0 16,-70-35-1,-35 35 188,-18-18-140,0-35-63,0-123 15,0 88-15,0 17 16,0-52-16,0 52 16,0-17-16,0 35 15,0 0-15,17 0 16,-17-17 0,18-1-16,0 18 15,-18 0-15,0-17 16,0 35-16,0-18 15,0 0-15,0-18 16,0-35-16,0 36 16,0-1-16,0 18 15,0 0-15,0 1 16,0-1-16,0 0 16,0 0-16,0 35 15,0 0 1,0 1-16,0-18 31,0 17-15,0-35-16,0 18 15,0-1-15,0-16 16,0 34-16,0 0 16,0-35-16,0 18 15,0 17-15,0 1 16,0-1-16,0 0 15,0 1 32,0-1 31,-18 18-62,-17-17 15,-1-1-15,1 0-16,17-17 16,-17 35-16,18 0 15,-1-18-15,0 1 16,1-1-16,-19 18 15,1 0 1,0-18-16,-36-17 16,36 18-16,0 17 15,-36 0-15,18 0 16,-53 0-16,-35 0 16,-17 0-16,-107 0 15,53 0 1,-35 0-16,-17 0 15,-18 0-15,-54 0 16,54 0-16,71 0 16,17 0-16,35 0 15,35 0-15,1 0 16,52 0-16,36 0 16,0 0-16,17 0 15,-35 0-15,35 0 16,-52 0-16,-1 0 15,-52 0-15,17 0 16,-17 0-16,-18 0 16,-36 0-16,18 0 15,18 0-15,-18 0 16,-17 0-16,70 0 16,-35 0-16,35 0 15,36 0-15,-1 0 16,18 0-16,0 0 15,36 0 1,-1 0-16,0 0 63,1 0-63,-18 0 15,-36 0 1,36 0-16,-106 35 15,17 0-15,54-17 16,-54-1-16,54 1 16,34-18-16,-17 35 15,18-35 17,0 18-32,-18 0 15,35-18 1,-17 17-16,17 1 15,1-18 1</inkml:trace>
  <inkml:trace contextRef="#ctx0" brushRef="#br0" timeOffset="51534.65">20902 17515 0,'-18'0'32,"-123"0"-17,-17 0-15,-54 36 16,0-19-16,1 19 15,-36 17-15,17-36 16,19 1-16,52-18 16,-35 0-16,35 0 15,36 0-15,52 0 16,-52 0-16,52 0 16,-35 0-16,71 0 15,-36 0-15,19 0 16,-1 0-1,0 0-15,0 0 16,17 0-16,-16-18 16,16 1-16,1 17 15,0 0-15,-1-18 16,-16-17-16,34 35 16,-17-36-16,-36 1 15,53 17-15,-70-17 16,18-18-16,-1-17 15,-17-1-15,53 53 16,-1-17-16,1-18 16,0 36-16,17-19 15,18 1-15,-35-18 16,35 36-16,-18-36 16,-35-53-16,53 71 15,-35-71-15,35 53 16,-35-35-16,17-1 15,-17-34-15,35 35 16,0 17 0,0-35-16,0 53 0,0-17 15,35-54-15,-17 71 16,17-35 0,36-35-16,-36 52 15,18-17-15,35 0 16,0-18-16,-17 35 15,35-17-15,-18 0 16,71 0-16,-89 17 16,71-17-16,0 0 15,-35 53-15,-18-18 16,53 17-16,-35-16 16,35 34-16,-17-35 15,52 35-15,1-17 16,17 17-16,0-17 15,35 0-15,18 35 16,-35 0-16,-1 0 16,-17 0-16,0 0 15,-35 0-15,17 0 16,-17 0-16,-35 0 16,17 0-16,-53 0 15,-17 0-15,34 0 16,-69 0-16,-1 0 15,0 0-15,18 0 16,-18 0 0,18 0-16,18 18 15,17 17-15,36 0 16,52 18-16,-35-35 16,-17 35-16,17-18 15,-36 18-15,-16-18 16,-36 0-16,0 1 15,-1-1-15,-34-18 16,0-17-16,-18 18 16,0 0-1,17 17 1,-17 18-16,0 17 16,0 36-16,0 18 15,0-1-15,0 18 16,0 1-16,18-19 15,-18-52-15,35-19 16,-35 1-16,0-35 16,0 0-1,0-1 1,0 1-16,0 35 16,0-18-16,0 0 15,0 36-15,-35-1 16,-18 19-1,18-1-15,-53 35 16,17 1-16,-17 17 16,35-53-16,-35 36 15,35-54-15,-18 36 16,1-35-16,52-19 16,-35-16-16,0 52 15,0-35-15,18-18 16,-18 0-16,-17 18 15,-19 18-15,36-1 16,-17-52-16,-36 53 16,18-1-16,70-35 15,-35 1 1,18-19-16,-18 1 16,-35 35-16,17-18 15,-17-17-15,18 17 16,-54 18-16,1-35 15,-71 17-15,0 53 16,-18-70-16,0 17 16,-52-35-16,17 18 15,0-18 1,18 0-16,52 0 16,-70 0-16,106 0 15,-18 0-15,36 0 16,17 0-16,0 0 15,36 0-15,-1 0 16,-17-18-16,53-35 16,-18 36-16,-18-1 15,-17-35-15,17 35 16,18 1-16,-35-54 16,-18 1-16,36 34 15,-18-17-15,-18 0 16,18-17-16,35-1 15,-53-17-15,0 18 16,36-1-16,-19 0 16,19 1-16,17-18 15,18 52-15,17-16 16,0-1-16,1-18 16,-1 1-16,-17-36 15,17 35-15,18 1 16,-18-19-16,18 19 15,0-1-15,0 1 16,0-1 0,0 1-16,53-36 15,18 0-15,35-35 16,0 35-16,-18 18 16,71-18-16,-18 0 15,35 18-15,18-18 16,-35 36-16,52-19 15,-16-16-15,16 34 16,36-35-16,-18 53 16,-17-17-16,0 34 15,-1-52-15,36 71 16,-88-19-16,-18 19 16,36-1-16,-36 0 15,0 18-15,0 0 16,-18 0-16,19 0 15,-19 0-15,36 0 16,-36 0-16,18 0 16,0 36-16,-17-19 15,-18 1-15,0 0 16,-1-18-16,-52 35 16,-17-35-16,-1 0 15,-17 17-15,52 1 16,-35 0-1,1-18-15,34 35 16,-17-17-16,0-1 16,-35 19-16,70 16 15,0 1-15,36 0 16,-1 36-16,0-19 16,1-35-16,-18 36 15,-36-18-15,-34-18 16,-1-17-16,-17 17 15,17 18-15,0 35 16,-17-17-16,17 17 16,0-35-16,-35 0 15,18 0-15,-18 17 16,0 1-16,0-18 16,0 17-16,0 1 15,0-1-15,-35 19 16,-36 16-16,36-52 15,-36 35-15,18 1 16,-52 34-16,-19-35 16,-52 53-16,-1 1 15,-34-54 1,52 18-16,-70-18 16,17 0-16,35 0 15,-34 18-15,17-35 16,17-19-16,54 1 15,-1-17-15,19-19 16,-19 19-16,36-1 16,-18-35-16,18 0 15,17 35-15,36-35 16,17 0-16,1 0 16</inkml:trace>
  <inkml:trace contextRef="#ctx0" brushRef="#br0" timeOffset="62951.04">6191 10848 0,'18'0'125,"17"0"-125,36 0 15,17 0-15,35 0 16,36 0 0,0 0-16,35 0 0,-35 0 15,-18 0-15,0 0 16,-35 0 0,-18 0-16,35 0 15,-52 0-15,-18 0 16,35 0-16,18 0 15,-18 0-15,53 0 16,0 0-16,0 0 16,-17 0-16,17 0 15,0 0-15,0 0 16,18 0-16,-36 0 16,19 0-16,-19 0 15,-52 0-15,-1 0 16,-17 0-16,0 0 15,-35 0-15,-1 0 16,19 0-16,-1 0 16,0 0-16,18 0 15,0 0-15,35 0 16,0 0-16,36 0 16,-18 0-16,-53 35 15,-18-35-15,0 0 16,-17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0:14.33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3122 7691 0,'18'0'94,"35"0"-78,35 0-16,88 0 15,-17 0-15,35 0 16,-18 0-16,36 0 16,-18 0-16,-18 0 15,19 0 1,-37 0-16,-34 0 16,-1 0-16,-35 0 15,-17 0-15,0 0 16,34 0-16,-34 0 15,17 0-15,36 0 16,-1 0-16,18 0 16,0 0-16,0 0 15,18 0-15,-35 0 16,17 0-16,-18 0 16,18 0-16,-53 0 15,-17 0-15,0 0 16,-36 0-16,18 0 15,0 0-15,-36 0 16,36 0-16,0 0 16,18 0-16,17 0 15,35 0-15,19 0 16,52 0-16,-18 0 16,36 0-16,35 0 15,-71 0-15,36 0 16,-1 0-16,1 0 15,0 0 1,-54 0-16,36 0 16,-35 0-16,0 0 15,-18 0-15,0 0 16,35 0-16,1 0 16,-54 0-16,36 0 15,35 0-15,0 0 16,-17 0-16,-1 0 15,-35 0-15,0 0 16,18 0-16,-18 0 16,18 0-16,17 0 15,1 0-15,-36 0 16,0 0-16,35 0 16,-17 0-16,-36 0 15,36 0-15,0 0 16,53 0-16,-1 0 15,54 0-15,-54 0 16,19 0-16,-1 0 16,-17 0-16,-1 0 15,1 0 1,17 0-16,-17 0 16,-18 0-16,18 0 15,70 0-15,-106 0 16,1 0-16,-71 0 15,52 0-15,-52 0 16,18 0-16,-1 0 16,18 0-16,-53 0 15,18 0-15,-18 0 16,54 0-16,-54 0 16,18 0-16,-36 0 15,1 0-15,-1 0 16,1 0-16,35 0 15,-18 0-15,-18 0 16,1 0-16,35 0 16,-36 0-16,-17 0 15,18 0-15,17 0 16,35 0-16,19 0 16,16 0-16,-34 0 15,70 0-15,-35 0 16,35 0-16,-53 0 15,17 0-15,-34 0 16,-1 0 0,-34 0-16,-19 0 15,36 0-15,-53 0 16,17 0-16,-17 0 16,18 0-16,-1 0 15,-17 0-15,0 0 16,-17 0-16,-1 0 15</inkml:trace>
  <inkml:trace contextRef="#ctx0" brushRef="#br0" timeOffset="3408.63">3475 7461 0,'-18'0'78,"18"-17"-78,-17 17 16,-19 0-16,-17-18 15,-17-17-15,-36 17 16,0-17-16,-17-1 16,-1 1-16,-35 0 15,71 0-15,-18 17 16,18 18-16,18-18 15,-36 18-15,35 0 16,1 0-16,-1 0 16,1 0-16,-1 0 15,36 0-15,-36 0 16,1 0-16,-1 53 16,18-35-16,0 0 15,0 34 1,0-16-16,-17 17 15,17 17-15,-18-17 16,-17 18-16,53-18 16,-18 17-16,18-17 15,17 0-15,-17 0 16,35-18-16,-18 36 16,18-18-16,0 17 15,0 1-15,0-1 16,0 36-16,0-35 15,0-1-15,0 36 16,35-18-16,1 18 16,-1-18-16,0-35 15,36 53-15,-18-53 16,0 53-16,-18-18 16,36 18-16,-19-36 15,37 1-15,-19 17 16,-17-17-16,0-18 15,-18 0-15,1-1 16,-1-16-16,18 17 16,-36-18-1,19 0-15,-1 1 0,-17 16 16,35-16 0,-18 52-16,0-53 15,0 0-15,18 18 16,0 18-16,0-18 15,-35-18-15,52 0 16,1 36-16,-18-18 16,-18-18-16,18 18 15,0-18-15,-35-17 16,52 53-16,-52-54 16,-1 18-16,19 1 15,17 17-15,-36-36 16,1 19-16,0-19 15,17 36-15,-18 0 16,19-35-16,-19 17 16,1 18-16,17-18 15,1-17-15,-36 17 16,35-35-16,-18 18 16,19-1-16,-19 19 15,36-1-15,-35-17 16,35 52-16,0-35 15,-36 1-15,54 52 16,-53-70-16,17 17 16,-18 0-1,19 0-15,-1-17 16,0 35-16,1-35 16,17 17-16,-36 0 15,54 0-15,-71-17 16,17-18-16,1 18 156,35 17-140,-53-17-1,18-18-15,-18 17 16,17-17-16,1 18 78,-1-18-62,19 17-1,-19 19 1,19-36-16,-19 35 16,19 0-16,-19-17 15,1-18 173</inkml:trace>
  <inkml:trace contextRef="#ctx0" brushRef="#br0" timeOffset="4519.35">4145 11977 0,'0'35'78,"0"53"-62,18-17-16,17 17 16,-17-53-16,-1 1 15,1-1-15,-18 0 16,18-17 0,-1-1-1,-17 1 1,18-18-16,-18 18 172,-18-18-157,1 0-15,-19 0 16,-17 0-16,18 0 16,-18 35-16,0 0 15,0-35-15,18 36 16,-18-1-16,18-18 15,0 1-15,-18 0 16,17-1-16,1 1 16,18 0-1</inkml:trace>
  <inkml:trace contextRef="#ctx0" brushRef="#br0" timeOffset="31574.85">14711 13758 0,'0'18'78,"0"53"-78,0-36 16,35 35-16,-17-17 15,-18 0 1,17-18-16,19 1 0,-1 17 16,18 0-1,0-36-15,0 1 16,0 17-16,-18-17 15,18-1-15,0-17 16,-18 0-16,36 36 16,-1-19-16,18-17 15,36 18-15,-18-18 16,-18 0-16,18 0 16,-1 0-16,-34 0 15,17 0-15,-53 0 16,1 0-16,-19 0 15,19 0-15,-19 0 16,19 0 0,-19 0-1,36 0-15,18 35 16,-18-35-16,35 0 16,-18 0-16,54 0 15,17 0-15,-35 0 16,17 0-16,-17 0 15,0 0-15,17 0 16,-34 0 0,16 0-16,-16 0 15,34 0-15,-52 0 16,-1 0-16,36 0 16,-35 0-16,17 0 15,18 0-15,-1 0 16,19 0-16,-18 0 15,0 0-15,17 0 16,1 0-16,17 0 16,17 0-16,1 0 15,-18 0-15,53 0 16,-35 0-16,17 0 16,-17 0-16,-18 0 15,18 0-15,-35 0 16,-19 0-16,-34 0 15,-1 0-15,-52 0 16,0 0-16,17 0 16,-17 0-1,17 0-15,18 0 16,-18 0-16,36 0 16,-18 0-1,0 0-15,17 0 16,1 0-16,-1 0 15,-17 0-15,-35 0 16,35 0-16,0 0 16,-36 0-16,54 0 15,-18 0-15,-36 0 16,1 0-16,0 0 16,-1 0-1,1 0 1,17 0-16,-17 0 15,35 0-15,-18-17 16,-17 17-16,-1 0 16,1 0-16,0-18 15,-1 0 1,1 18 0,-1 0-1,1-17-15,0-1 16,17 0-16,-35 1 15,53 17-15,-53-18 16,18 1-16,17-19 16,-35 1-16,0-18 15,0 35-15,0-35 16,17 1-16,-17-37 16,0 36-1,0-17-15,0 17 16,0 18-16,0-18 15,0 35-15,0-17 16,0 17-16,0-17 16,0 17-16,0-17 15,0 17-15,0 1 16,-17-1-16,-1 0 16,1 18 46,-1 0-46,-35 0-16,18 0 15,-1 0-15,-16 18 16,-19 0-16,-35 17 16,18-17-16,-35-18 15,-19 0-15,-52 0 16,-17 0-16,34 0 15,-17 17-15,0 1 16,36 17-16,-37-17 16,37-18-1,-36 17-15,35-17 16,-17 0-16,17 0 16,-35 0-16,17 0 15,-70 0-15,53 0 16,-17 0-16,-36 0 15,35 0-15,18 0 16,-18 0-16,18 0 16,36 0-16,34 0 15,1 0-15,35 0 16,17 0-16,0 0 16,-17 0-16,18 0 15,-1 0-15,18 0 16,-17 0-16,17 18 15,0-18-15,-18 0 16,-17 0-16,-18 0 16,36 0-16,-1 0 15,36 0-15,-36 0 16,36 0-16,-18 0 16,18 0-16,0 0 15,-18 0-15,0 18 16,0-18-1,-18 17-15,36-17 16,-36 0-16,36 18 16,-18-18-16,0 18 15,-17-18-15,-1 17 16,36-17-16,0 0 16,-18 18-16,35-18 15,-35 0-15,35 18 16,-17-18 15</inkml:trace>
  <inkml:trace contextRef="#ctx0" brushRef="#br0" timeOffset="42047.07">13917 14429 0,'18'0'47,"-1"0"-31,1 0-16,35 0 15,70 0-15,19 0 16,16-18-16,36 18 16,-17 0-1,70 0-15,-18 0 16,0 0-16,36 0 16,-54 0-16,19 0 15,-54 0-15,18 0 16,-53 0-16,-17 0 15,-1 0-15,-17 0 16,0 0-16,35 0 16,-53 0-16,36 0 15,17 0-15,0 0 16,-18 0-16,19 0 16,-37 0-16,19 0 15,-18 0-15,-18-18 16,-18 18-16,1 0 15,-18 0-15,17 0 16,1 0-16,35 0 16,0-35-16,-53 17 15,17 18-15,1-17 16,-18 17-16,0 0 16,-1-18-16,72-17 15,-54 35 1,36 0-16,-35 0 15,17 0-15,18 0 16,17-18-16,-17 18 16,0 0-16,17 0 15,-52 0-15,17 0 16,-17 0-16,-18 0 16,35-17-16,-18 17 15,19-36-15,-1 19 16,0 17-16,18-18 15,17 18-15,-17 0 16,0 0-16,35 0 16,-17-18-16,17-17 15,-53 17-15,18 18 16,35-17-16,-35 17 16,-36 0-16,1 0 15,-18 0-15,-36 0 16,19 0-16,17 0 15,-18 0-15,0 0 16,18 0-16,-18 0 16,-17 0-1,0 0 17,-1 0-17,18 0 1,18 0-1,-17 0-15,17 0 16,0 0-16,-36 0 16,1 0-1,-1 0 1,1-18-16,17 18 16,-17 0-1,17 0-15,-17 0 16,17 0-1,-17 0-15,17 0 16,-17 0-16,-1-17 16,1 17 15,0 0 16</inkml:trace>
  <inkml:trace contextRef="#ctx0" brushRef="#br0" timeOffset="43696.37">9507 14499 0</inkml:trace>
  <inkml:trace contextRef="#ctx0" brushRef="#br0" timeOffset="45398.83">14658 13935 0,'-18'17'31,"-17"-17"-31,-36 0 16,-52 0-16,35 0 15,-36 0-15,-34 0 16,16 0-16,19 0 16,-18 0-16,17 0 15,36 0-15,-53 0 16,71 36-16,-54-19 16,54-17-16,-19 0 15,19 0-15,17 18 16,-18-18-1,-17 35-15,18-17 16,-1-18-16,0 17 16,18-17-16,18 0 15,18 0-15,-1 0 16,0 0 31,1 0-32,-1 18-15,18 0 16,-18-18 31</inkml:trace>
  <inkml:trace contextRef="#ctx0" brushRef="#br0" timeOffset="46399.11">12330 13829 0,'0'-18'63,"-53"36"-32,17 17-15,-17 18-1,53-35-15,-35 17 16,35-17-16,-17-1 16,-1 1-16,18 0 47,0-1-47,0 36 15,0-35 1,-18-1-16,18 1 15,0 0 79,36-18-63,-19 0-15,18 0-16,36 0 16,0 0-16,52 0 15,1 0-15,-54 0 16,18 0-16,-70 0 16,17 0 15,-17 0 141</inkml:trace>
  <inkml:trace contextRef="#ctx0" brushRef="#br0" timeOffset="47582.65">13988 13547 0,'35'0'62,"0"17"-46,18 36-16,53 35 16,0-17-16,35 17 15,-71-35-15,19 0 16,-54-35-16,0-1 15,-70-17 220,17 0-220,-17 0-15,-18 18 16,0 0-16,0 17 16,0-18-16,0 1 15,18 17-15,-18-35 16,0 18-16,36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1:22.649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12876 7285 0,'-17'0'62,"-36"0"-46,35 0-1,-35 0-15,-17 0 16,-71 0 0,-1 0-16,1 0 15,-53 17-15,0-17 16,-17 0-16,34 0 15,-34 0-15,34 0 16,18 0-16,36 0 16,-18 0-16,88 0 15,0 0-15,18 0 16,-36 0-16,18-17 16,0-18-16,18 17 15,-35 18-15,-1-18 16,18-17-16,35 35 15,-17-18-15,18 1 16,-1 17-16,0-36 16,-17-16-16,35 34 15,-18-35-15,-17-18 16,0 19-16,35-37 16,-36 54-16,19-35 15,17 17-15,0 0 16,0 0-16,0 17 15,0-16-15,0 16 16,0 1 0,0 0-16,0-1 0,0 19 15,17-18 1,19-36-16,-19 53 16,36-17-16,-35 0 15,17 17-15,-17 0 16,35 1-16,-18-18 15,53-1-15,0 1 16,36-18-16,-36 18 16,0 0-16,1-18 15,-72 53-15,36 0 16,-35 0 0,-1 0-16,36 0 15,18 0 1,52 0-16,36 0 15,53 0-15,17 0 16,-17 17-16,-54 1 16,-52 0-16,-35-1 15,-36 1 1,-17-1-16,-1-17 0,1 18 16,0 0-1,-18-1 1,35 19-16,-17-19 15,-18 54-15,52 35 16,-52 0-16,0-18 16,0 18-16,0-36 15,0-17-15,0-35 16,0-1-16,0 19 94</inkml:trace>
  <inkml:trace contextRef="#ctx0" brushRef="#br0" timeOffset="1888.93">21872 10548 0,'18'18'15,"-36"-1"16,1-17-15,-36 18 0,35-18-16,-17 18 15,17-18-15,-35 17 16,36-17-16,-19 0 16,19 0-16,-19 0 15,19 0-15,-36 0 16,-18 0-16,18 0 15,-35 0-15,35 0 16,-53 0-16,36 0 16,-1 0-16,18-17 15,0-19-15,1 36 16,-1-17-16,0-19 16,17 19-16,1-1 15,-18-17-15,36 0 16,-19 17-16,19-17 15,-1 17-15,-35-17 16,35 17 0,-17 0-16,18-17 0,-1 0 15,18 17 1,0 1-16,0-19 16,0-17-16,0 36 15,0-18-15,0-1 16,0-17-16,0 36 15,0-54-15,0 36 16,0 0-16,18-1 16,-1-17-16,-17 36 15,35-36-15,-17 18 16,17-18-16,-17 35 16,35-53-16,-18 54 15,-17-1-15,35-17 16,-36 17-16,19-17 15,-36 17-15,17 1 16,19 17-16,34-36 16,-17 1-16,53 18 15,-18-1-15,18 0 16,17-35-16,1 53 16,-54 0-16,19-17 15,-19 17-15,-17 0 16,18 0-16,-18 0 15,17 0-15,-35 0 16,18 0 0,0 0-16,-35 0 15,35 0-15,-18 0 16,53 0-16,-52 0 16,-1 0-16,0 35 15,53 18-15,18 0 16,-18 35-16,36 0 15,-36-17-15,0 17 16,-53-18-16,1-34 16,-19-1-16,-17 0 15,0-17-15,0 35 16,0-18-16,0 18 16,0 0-16,-17 0 15,-36 17-15,-35 54 16,-1-36-16,-34 0 15,35-52-15,17-1 16,1 0-16,34-17 16,19-18 15,-1 0 16,0 0-47,1 0 31</inkml:trace>
  <inkml:trace contextRef="#ctx0" brushRef="#br0" timeOffset="3800.22">11800 8661 0,'-17'17'78,"-36"-17"-78,18 18 16,-18 17-16,17-35 15,-52 0-15,0 0 16,-35 0-16,34 0 16,-17 0-16,18 0 15,18 0-15,-1 0 16,-17 0-1,17 0-15,1-17 16,-1 17-16,-17-18 16,18-17-16,17 35 15,0-18-15,17 18 16,-16-18-16,-1 18 16,35-17-16,0 17 15,-17-18-15,35 0 16,-35 18-16,17 0 15,1-17 1,-1-1-16,0 1 16,1 17-16,-1 0 15,-17-36-15,35 19 16,-36-1-16,19-17 16,-1 35-16,18-36 15,-18 1-15,1 18 16,17-1-16,0-35 15,0 35-15,0-17 16,0 17-16,0-17 16,0 18-16,0-36 15,0 17-15,35 1 16,18-18 0,-18 18-16,1 17 15,17-17-15,-1 17 16,1-17-16,0 0 15,18 17-15,17 18 16,0-18-16,-17-17 16,52 18-16,-17-1 15,0 18-15,17 0 16,-34 0-16,69 0 16,-52 0-16,18 0 15,17 0-15,35 0 16,-52 0-16,17 0 15,-18 0-15,-35 0 16,18 0-16,-71 18 16,-17-18-1,0 17-15,-1-17 32,19 18-32,-36-1 15,17-17-15,-17 18 16,0 17-16,36 18 15,-36-17-15,0 17 16,17-1 0,-17-16-16,0 17 15,0-18-15,0 0 16,-35 18-16,0 18 16,-1-54-16,-17 19 15,1-1-15,16-35 16,1 17-16,17-17 15,-17 18-15,17-18 16,-17 0-16,35 18 16,-35-18-16,0 0 15,-1 0 1,19 0-16,-36 17 16,35-17-16,1 0 15,-1 0-15,0 0 31</inkml:trace>
  <inkml:trace contextRef="#ctx0" brushRef="#br0" timeOffset="4802.59">11924 8431 0,'0'18'31,"18"0"1,-18-1-17,35 1-15,18 35 16,53 70 0,-18-17-16,53 35 15,18 71-15,-36-53 16,-35-1-16,53 1 15,-88-35-15,0-1 16,-17 54-16,-1-36 16,0-18-16,-17 54 15,17-54-15,-35 18 16,18-17-16,-18 34 16,0-17-16,0-17 15,0-1-15,0-17 16,0 0-16,0-18 15,0 36-15,0-36 16,0 18-16,0-36 16,0 1-16,0-1 15,-36 36-15,36-53 16,-17 35-16,-1-35 16,0-17-16,18-1 15,-17-18-15,17 1 31,0 0 1,-35 17-17,35-17 1,-18-1 0,18 19 15,-35 34-31,17 1 15,0-1-15,1-17 16,-19 0-16,36-18 16,0-17 15</inkml:trace>
  <inkml:trace contextRef="#ctx0" brushRef="#br0" timeOffset="6592.46">12136 7091 0,'0'-18'47,"35"18"-31,-18 0-16,36 0 16,53 53-16,71 18 15,17 34-15,17 1 16,19-17-16,-19 16 15,19 19-15,-89-36 16,35 53-16,-70-70 16,0 17-16,-18 0 15,0 0-15,-17 0 16,-1-17-16,1 17 16,-1 53-16,-17-70 15,18 52-15,-36-17 16,18 0-16,0 0 15,-35-18-15,17 0 16,18 18-16,-36 18 16,1-54-16,17 36 15,-35 0-15,18 0 16,-18 17-16,0-17 16,0 0-16,0 17 15,0-17 1,0 0-16,0 0 15,0-36-15,0 1 16,0-18-16,0-18 16,0 18-16,0 0 15,0 0-15,-18-18 16,18 18-16,0-18 16,-17 1-16,-19 34 15,36-52 1,0-1-16,-17 1 15,17 17-15,-18 18 16,-17-35-16,17 17 16,-35 36-16,36-54 15,-54 36-15,71 0 16,-53-18-16,18 1 16,0 17-16,-36 0 15,36-1-15,-18-16 16,18-1-16,-1 0 15,-17 18-15,36-35 16,-18 35-16,-36-18 16,53 0-16,-35 1 15,18-19-15,-18 36 16,18-35 0,-18 52-16,18-34 0,-1-19 15,1 36 1,18-35-16,-54-1 15,36 19-15,-1-1 16,1 0-16,35-17 16,-18-18-16,-17 35 15,18 0-15,-19 1 16,1-19-16,0 36 16,-1-53-16,-16 53 15,34-35-15,-53 52 16,54-52-16,-36 17 15,-18 36-15,36-36 16,0 0-16,-18-17 16,53 0-16,-18-1 15,1 1 17,-1 0-17,18 17 1,-18-35-1</inkml:trace>
  <inkml:trace contextRef="#ctx0" brushRef="#br0" timeOffset="8600.21">20461 10301 0,'-18'0'78,"-52"53"-78,-18 18 0,-36 34 16,-35-16-1,-17 52-15,-18 0 16,-70-18-16,69 18 16,-69 36-16,35-54 15,52 1-15,-52 17 16,53-35-16,-1-18 15,89-35-15,-53 17 16,70-17-16,18-35 16,-17 35-16,34-18 15,1-17-15,-35 35 16,-1-18-16,1 18 16,-36 17-16,-18-17 15,18 0-15,-35 35 16,0-17-16,35 0 15,36-36-15,-18 18 16,35-18-16,17-35 16,1 35-16,17-35 15,-17 18-15,-18-18 16,0 53-16,-17-18 16,-36-17-16,53 17 15,-53 0-15,0 18 16,36-35-16,-36 17 15,35-17 1,19-18-16,-1 17 16,0 19-16,0-19 15,0-17 1,0 36-16,18-1 16,-54 18-16,37-53 15,-1 17-15,-36 1 16,37 35-16,16-53 15,-17 18-15,-17 35 16,52-53-16,1 0 16,-1 0-16,0 17 15,1 1-15,-1-18 16,0 17-16,-17-17 16,0 18-16,-18 17 15,18-17-15,-1-18 16,-17 18-16,0-18 15,18 35-15,-18-17 16,0-1-16,36-17 16,-1 18-16,0-18 15,18 18-15,-35-1 16,0-17 0,17 0-16,-70 35 15,35-17-15,0-18 16,-17 18-16,17 17 15,-18-17-15,-17-1 16,53 1-16,-18-18 16,18 18-16,17-18 15,0 0 48,1 0-32,-1 0-15</inkml:trace>
  <inkml:trace contextRef="#ctx0" brushRef="#br0" timeOffset="10136.29">12629 12224 0,'0'53'63,"0"52"-63,0 19 15,0 17-15,0 18 16,0-36-16,0 18 16,0-17-16,0-1 15,0-52-15,0-36 16,0-17-16,0-1 16,0 1-16,0 0 15,0-1-15,0 1 16,0 17-16,0-17 15,0 0 282,71-1-281,0 1-16,70-1 16,35 36-16,-52-17 15,70 34-15,0-34 16,-36 34-1,-34-35-15,17 36 16,-88-53-16,17 34 16,-34-52-16,-19 0 15,1 0 267</inkml:trace>
  <inkml:trace contextRef="#ctx0" brushRef="#br0" timeOffset="22161.02">11183 16545 0,'18'0'94,"-1"0"-79,1 0-15,0 0 16,17 0-1,35 0-15,19-17 16,-1 17-16,18 0 16,-18 0-16,-35 0 15,0 0-15,0 0 16,-36 0-16,19 0 16,-19 0-1,1 0 16,-1 0-15,19 0-16,17 0 16,0 0-16,-1 0 15,1 0-15,0 0 16,0 0-16,0 0 16,-35 0-1</inkml:trace>
  <inkml:trace contextRef="#ctx0" brushRef="#br0" timeOffset="26848.94">22860 16528 0,'18'-18'63,"17"18"-16,18 0-32,-18 0-15,0 0 16,36 0-16,-18-18 15,53 18-15,-36-17 16,36-1-16,-35 18 16,-1 0-16,1 0 15,-1 0-15,-17 0 16,0 0-16,-18 0 16,1 0-16,-1 0 15,0 0-15,-17 0 16,0 0-16,-1 0 15,1 0 1,-1 0 0,1 0-1,0 0 17,-1 0-32,1 0 15,35 0-15,-35 0 16,17 0-16,-18 0 15,1 0-15,0 0 16,-1 0 31,1 0-31,0 0 46,-1 0-46,1 0-1,0 0 1,-1 0 15,1 0-15,0 0 15</inkml:trace>
  <inkml:trace contextRef="#ctx0" brushRef="#br1" timeOffset="-163637.83">1341 6350 0,'17'0'125,"1"0"-125,35 53 16,35 35-1,18 53-15,0-35 16,-36 0-16,-17-18 15,-53-70-15,18-18 16,-1 0 390,19-53-390,-1-35-16,18 17 16,0-35-16,-36 53 15,1 36-15,35-54 16,-53 53-16,0-17 15,35-18-15,-35 36 16,18-1-16</inkml:trace>
  <inkml:trace contextRef="#ctx0" brushRef="#br1" timeOffset="-159222.51">1834 8132 0,'18'-18'125,"0"18"-109,-1 0-16,1 18 15,0-1-15,35 18 16,-53-17-16,17 17 16,1-17-16,-1-18 15,-17 18 1,0-1 78,0 1-63,0 17-16,0-17-15,18-1 16,0 19 47,-1-36 468,-17-18-516,18 18 1,17-18 0,1-34-16,-19 52 15,18-36-15,1 19 16,-1-1-16,0 0 16,1-17-16,-36 17 15,35-17-15,0 18 16,-17-1-16,52-17 15,-34 17-15,-36-17 16,35 17-16,-17-35 16,-1 53-1,1-17 32</inkml:trace>
  <inkml:trace contextRef="#ctx0" brushRef="#br1" timeOffset="-157686.69">1923 9402 0,'17'17'141,"19"18"-126,-1 1 1,0-1-16,-17-17 16,-1 17-16,1-17 15,0 17-15,-1-18 16,-17 1 0,36 17-16,-1-52 281,0-19-266,0 1-15,1 0 16,-1 0-16,0-1 16,1 1-16,-19 0 15,36-36-15,-35 36 16,17 17 0,-35 1-16,18 17 15</inkml:trace>
  <inkml:trace contextRef="#ctx0" brushRef="#br1" timeOffset="-145454.96">4269 14023 0,'-18'0'110,"18"53"-110,0-18 15,0 36-15,0-18 16,-18-18-16,18-17 16,0-1 15,0 36 31,0-18-46,0-17 0,0 0-16,0-1 15</inkml:trace>
  <inkml:trace contextRef="#ctx0" brushRef="#br1" timeOffset="-144761.93">4286 13899 0,'18'-17'110,"35"34"-95,-18 19 1,0-1-16,36 36 15,-36-36-15,18 0 16,-53 0-16,18-35 16,-1 36-16,-17-1 15,18-35-15,-18 18 16,18-1 0,-36 1 171,-53 0-187,-17-1 16,35-17-16</inkml:trace>
  <inkml:trace contextRef="#ctx0" brushRef="#br1" timeOffset="-143989.83">4198 14270 0,'18'0'156,"-1"0"-140,36 0-16,0 0 0,-18-18 16,18 18-16,-35 0 15,0 0 1,-1 0-16,-17-17 203</inkml:trace>
  <inkml:trace contextRef="#ctx0" brushRef="#br1" timeOffset="-143125.02">4322 13988 0,'35'0'94,"-18"35"-78,19-17-16,-1-1 15,18 18-15,0 18 16,0-17-16,0 34 16,-18-52-1,36 52-15,-54-52 16,71 35-16,-70-35 16,0-1-1</inkml:trace>
  <inkml:trace contextRef="#ctx0" brushRef="#br1" timeOffset="-142191.68">5592 16492 0,'35'0'110,"35"0"-95,71 0-15,-17 0 16,-18 0-16,-53 0 16,-36 0-1,1 0 110</inkml:trace>
  <inkml:trace contextRef="#ctx0" brushRef="#br1" timeOffset="-141750.65">5733 16704 0,'35'0'62,"53"0"-62,0 0 16,18 0-16,-53-35 15,0 35-15,-35 0 16,17 0 0</inkml:trace>
  <inkml:trace contextRef="#ctx0" brushRef="#br1" timeOffset="-141223.07">5539 16404 0,'0'18'47,"0"35"-31,0 0-16,0-18 15,35 18-15,0 0 16,-35-36 0,18 36-16,-1-53 15,19 36-15,-36-19 16,17-17-16,1 0 47,0 18-47,17 0 15,18-1 1,-18 1 0,-17-18-16,35 17 15,-36-17-15,19 0 31,-19 0-15</inkml:trace>
  <inkml:trace contextRef="#ctx0" brushRef="#br1" timeOffset="-140773.85">6156 16722 0,'18'0'31,"17"0"-31,-17 0 16,70 17-16,-88 1 15,53 53-15,-18-54 16,35 36-16,-52-53 16</inkml:trace>
  <inkml:trace contextRef="#ctx0" brushRef="#br1" timeOffset="-140191.18">6438 16581 0,'-17'0'47,"-19"0"-32,1 35-15,-18 35 16,0-17-16,36-17 15,-36 34-15,35-35 16,18 1-16,0-19 16</inkml:trace>
  <inkml:trace contextRef="#ctx0" brushRef="#br1" timeOffset="-139055.4">16051 15505 0,'18'-36'78,"17"1"-62,1 0-16,34-1 15,-17-52-15,18 18 16,-1-36-16,1 35 16,-18 18-16,17 0 15,-70 36-15,18-1 16</inkml:trace>
  <inkml:trace contextRef="#ctx0" brushRef="#br1" timeOffset="-138527.35">17357 14358 0,'17'0'78,"36"0"-62,0 0-16,35 0 15,18 0-15,18 0 16,-54 0-16,-35 0 15,-17 0 1,0 0 0</inkml:trace>
  <inkml:trace contextRef="#ctx0" brushRef="#br1" timeOffset="-137948.8">17480 14623 0,'0'17'62,"18"-17"-46,35 36 0,0-36-16,0 0 15,52 17-15,-34-17 16,-18 0-16,-36 18 16,1-18-16,0 0 15,-1 0-15,1 0 31,0 0-15,-1 0-16</inkml:trace>
  <inkml:trace contextRef="#ctx0" brushRef="#br1" timeOffset="-137151.89">17586 14552 0,'-18'0'109,"18"18"-93,0 70-1,-35 35-15,17-52 16,1 17 0,-1-53-16,18-17 15,0 17-15,0-17 16,0 17 62,35 1-78,36-19 16,-53-17-16,17 35 15,18-35-15,-36 0 16,1 18-16,0-18 16,-1 0-1</inkml:trace>
  <inkml:trace contextRef="#ctx0" brushRef="#br1" timeOffset="-136278.25">15416 16140 0,'0'17'63,"53"36"-63,36-18 15,52 36-15,-18 0 16,36-36-16,-36 35 15,-17 1-15,-53-53 16,-35-1-16,17 1 16</inkml:trace>
  <inkml:trace contextRef="#ctx0" brushRef="#br1" timeOffset="-134495.62">17339 16598 0,'-35'-53'31,"17"0"-15,-17 36-16,0-19 15,-1 19-15,-17-18 16,36 35 0,-1 0-16,0 0 15,1 0 1,-1 0-16,1 0 15,-1 0-15,-17 0 16,17 0-16,-17 0 16,17 17-1,18 1 1,-18-18 0,1 70-16,-36 1 15,0-18-15,53-36 16,-53 54-16,18-18 15,-1-18-15,36-17 16,-17 0-16,17 17 16,0 0-16,0 0 15,0-17 1,0 35 0,0 0-16,17 0 15,1-18-15,17 18 16,-17-35-16,17-1 15,1 1-15,-1-1 16,-17 1-16,-1-18 31,1 0-31,-1 0 32,1 0-1,17 0 16,-35-18-16,0 1-15,0-1-1,0 1-15,0-19 16,-17 36-1,17-35 1,-18 35-16,0 0 47,1 0 62,52 0-31,0 0-78,1 0 16,34 0-16,-17 0 16,0 0-16,-35 0 15,-1 0-15,1 0 16,0 0-16,-1-18 47,-34 18 109,17 18-156,-18 17 16,18 71-16,0-35 15,0-18-15,0-1 16,0 1-16,0 18 16,0-36-16,0-17 78</inkml:trace>
  <inkml:trace contextRef="#ctx0" brushRef="#br1" timeOffset="-133822.75">17480 17163 0,'0'70'78,"0"1"-62,0 52-16,0-70 16,0-18-16,-35 18 15,35-123 110,0-1-109</inkml:trace>
  <inkml:trace contextRef="#ctx0" brushRef="#br1" timeOffset="-133446.9">17445 17092 0,'53'0'63,"-18"88"-63,36 0 15,-36 1-15,-17-54 16,-1-35-16</inkml:trace>
  <inkml:trace contextRef="#ctx0" brushRef="#br1" timeOffset="-132830.28">17480 17410 0,'18'0'140,"-1"0"-109,1 0-31,0 0 16,-1 0 0</inkml:trace>
  <inkml:trace contextRef="#ctx0" brushRef="#br1" timeOffset="-106415.97">5062 15469 0,'-17'0'47,"-1"0"-47,-35 0 15,-53 36-15,-17-36 16,-89 0-16,-17 0 16,17 0-16,-70 0 15,35 0-15,53 0 16,18 0 0,52-36-16,1 36 0,70-35 15,35 35 1,1 0-16,-1 0 47,0 0-32,1 0 17,-1 0-32,0 18 15,-52 35-15,34 17 16,-52 36-16,0 17 15,0 1-15,0 17 16,35-70-16,17 17 16,-16 0-16,34-53 15,18-17-15,0 0 16,0-1-16,0 1 16,0 17-1,0 0-15,18-35 16,-18 18-16,17 0 15,1-1-15,17-17 16,-17 36-16,17-19 16,18 1-1,18 17-15,-19-17 16,1 35-16,53-18 16,18-17-16,87 52 15,1-52-15,141 52 16,141-17-16,52 35 15,142-17-15,-35 52 16,-36-34-16,107 16 16,69-52-16,-158 18 15,-211 0-15,17-19 16,-106 19-16,-176-53 16,17-1-16,-88-17 15,-17 0-15,17 18 16,-18 17-16,54-35 15,-36 0-15,0 0 16,18 0-16,88 18 16,53 70-16,-18-70 15,-17-1-15,88 54 16,-88-71-16,52 18 16,-52-18-16,0 17 15,-54-17-15,-17 0 16,-17 0-1,-36 0-15,71 0 16,-53 0-16,35 0 16,53 0-16,0 0 15,-18 0-15,18 0 16,-35 0-16,-18 0 16,0 18-16,-17 17 15,17-17-15,18-1 16,-18 1-16,35-18 15,53 53-15,-70-53 16,0 0-16,35 0 16,-35 0-16,-18 0 15,35 18-15,0-1 16,1-17-16,-18 0 16,-1 0-16,-34 0 15,35 0-15,-54 0 16,107 0-16,-53 0 15,35 0-15,-35 0 16,-18 0-16,17 0 16,37 0-16,-54 0 15,-18 0-15,-35 0 16,36 0-16,-36 0 16,18 0-16,-18 0 15,18-35 1,17 17-16,-70 18 15,18 0-15,-1-17 16,36-19-16,0 19 16,17-1-16,-17 18 15,0-18-15,18-17 16,-19 18-16,-16-1 16,16-35-16,-52 53 15,-17-18-15,-1 1 16,-35-1-16,35 0 15,-17 1-15,17-1 16,0 0-16,1-17 16,-1 18-16,53-36 15,-35 0-15,53-18 16,0 36-16,-18-18 16,-35 18-16,35-18 15,-53 35-15,1-17 16,-1 17-1,18-35-15,-36 53 0,54-53 16,0 0-16,-19 18 16,19-18-1,0 0-15,17 36 16,-35-36-16,0 35 16,17-35-16,-52 36 15,-1 17-15,1-36 16,0 36-1,-1-17-15,36-19 16,18-16-16,-54 34 16,54-17-16,0-1 15,-36 19-15,0-19 16,0 19-16,1-19 16,-1 36-1,-17-35-15,34 18 16,-16-36-1,-1 17-15,53-17 16,18 1-16,-18 16 16,0 1-16,18-18 15,-70 35-15,-19 18 16,1-17-16,0-1 31,-1 0-15,1-17 15,-1 0-31,1 0 16,-18 17-1,0-17 1,0 17 0,0 0-1,0 1 32,-18 17 47,1 0-79,-18 0 1,17 0-16,-17 0 16,-18 0-16,17 0 15,-52 0-15,-35 0 16,52 0-16,-52 0 16,52 0-16,-70 0 15,18-35 1,-36 17-16,-35 18 15,0-18-15,17 18 16,-34 0-16,17 0 16,-53 0-16,70 0 15,1 0-15,35 0 16,-36 0-16,54 0 16,17 0-16,0 0 15,36 0-15,-1 0 16,1 0-16,17 0 15,-18 0-15,1 0 16,-36 0-16,18 0 16,-36 0-16,18 0 15,-70-17-15,52-19 16,-17 19-16,-35-19 16,70 19-16,0 17 15,-17-35-15,52 35 16,18 0-16,18 0 15,-18-18-15,35 18 16,-17 0 0,-35 0-1,-54-18 1,-52-17-16,-1 17 16,-17 18-16,-17 0 15,-72 0-15,89-17 16,-17-54-16,70 71 15,17-17-15,-17-1 16,53 18-16,0 0 16,0 0-16,17 0 15,-53 0-15,1 0 16,-18-18-16,0 18 16,-18-35-16,-17 17 15,52 18-15,-35-17 16,71 17-16,-53 0 15,18 0-15,-1-18 16,36 18-16,-18 0 16,-35 0-16,18 0 15,34 0-15,1 0 16,-18 0-16,71 0 16,0 0-16,17 0 15,-17 0 16,0 0-15,-18 0 0,-18 0-16,1 0 15,-1 0-15,-17 0 16,0 0-16,17 0 16,0 35-16,36-35 15,18 0-15,-19 0 16,19 18-16,-36 0 15,-35-1-15,35 1 16,17-18-16,-17 0 16,1 18-16,-19-18 15,36 17-15,-1-17 16,19 0-16,-18 0 16,17 18-16,0-18 15,-17 0-15,0 0 16,-18 17-16,-18-17 15,1 0-15,-1 0 16,-17 0-16,35 0 16,18 0-16,-1 0 15,19 0-15,-1 0 32,0 0-32,1 0 0,-1 0 15,-35 0-15,-17 0 16,-54 0-1,-17 0-15,53 0 16,-88 0-16,34 0 16,1 0-16,71 0 15,-18 0-15,35-17 16,-36-1-16,54 18 16,0 0-16,-36-35 15,18 17-15,-17 1 16,-1-1-16,-34-35 15,-1 53-15,18-18 16,-18-17-16,-18 17 16,36 1-16,-35-1 15,34-17-15,19 35 16,34-18-16,1 18 16,0 0-16,-18-17 15,0 17-15,0 0 16,-53 0-16,-35 0 15,0 0-15,-35 0 16,-1 0-16,1 0 16,-18 0-1,35 0-15,-17-18 16,35 18-16,-18 0 16,18 0-16,17 0 15,-34 0-15,34-35 16,-17 35-16,35 0 15,-35 0-15,35 0 16,-35 0-16,18 0 16,17 0-16,0 0 15,35 0-15,19 0 16,34 0-16,0 0 31,1 0 0,-1 0-15,-17 0-16,-1 0 16,1 17-1,0-17-15,-36 36 16,36-19-16,-36 1 16,1 17-16,17-17 15,0 17-15,-17 0 16,70-17-16,-18-18 62,0 35-46,1-35 0,-1 18 30,0-18-30,1 18-16,-1-18 16,0 17-16,1-17 15,-1 0-15,1 0 16,-1 0-16,18 18 16,-18-18-1,1 0 1,-1 0-16,0 0 15,-17 0-15,-18 0 16,35 0-16,1 0 16,-18 0-16,17 0 78,0 0-47,1 0 32,-1 0-32,0 0 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45:56.6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4374 13970 0,'0'18'62,"0"35"-46,0 17-16,-35 18 15,18 36-15,-1-1 16,0 1-16,18-54 16,-35 18-16,35-17 15,-18-18-15,18-35 16,0 17-16,0-70 125,0-1-125</inkml:trace>
  <inkml:trace contextRef="#ctx0" brushRef="#br0" timeOffset="497.09">4392 14217 0,'18'0'62,"35"0"-46,-18 35-16,71 106 16,0-17-16,-1 35 15,-34-71-15,0 18 16,-54-89-16,-17 1 16,18-1 15,-89-34 94</inkml:trace>
  <inkml:trace contextRef="#ctx0" brushRef="#br0" timeOffset="1112.83">4322 14781 0,'52'0'63,"37"0"-47,34 0-16,71 0 15,-88 0-15,-18 0 16,-53 0-16,18 0 15,-35 0 17</inkml:trace>
  <inkml:trace contextRef="#ctx0" brushRef="#br0" timeOffset="2104.19">16404 15540 0,'71'88'63,"17"88"-63,35 18 16,1 0-16,-1 18 15,-34-71-15,-1-35 16,-35-35-16,-53-54 15,17 1 32</inkml:trace>
  <inkml:trace contextRef="#ctx0" brushRef="#br0" timeOffset="2768.16">16210 16228 0,'53'17'47,"159"89"-32,-18 0-15,106 70 16,-71-52 0,-35-1-16,-71-52 15,-87-53-15,-19-18 0</inkml:trace>
  <inkml:trace contextRef="#ctx0" brushRef="#br0" timeOffset="3254.99">18080 16880 0,'18'0'63,"34"0"-47,1 0-16,88 0 15,53 18-15,-17 0 16,-71-18-16,17 0 15,-105 0-15</inkml:trace>
  <inkml:trace contextRef="#ctx0" brushRef="#br0" timeOffset="3663.83">18327 17127 0,'88'18'78,"-35"-18"-62,17 0-16,-34 0 16,-19 0-16,1 0 31,0 0-15,-1 0-16,-34-18 78</inkml:trace>
  <inkml:trace contextRef="#ctx0" brushRef="#br0" timeOffset="4399.82">17621 16739 0,'0'18'109,"0"17"-93,0 18-16,0-18 16,0 36-1,0-18-15,0 17 16,0 1-16,0-18 16,0-18-16,0 18 15,0 0-15,0-35 16,0 17-16,0-17 15,0 70-15,18-88 16,17 35-16,-17 0 16,-1-35-16,1 18 15,0-18 1,-1 0 15,1 0 0,0 0-31,52 0 16,1 0 0,88 0-16,-1-18 15,1 1-15,-36 17 16,-105-36-16,0 36 16,17 0 62,-17 0-63</inkml:trace>
  <inkml:trace contextRef="#ctx0" brushRef="#br0" timeOffset="7392.68">19420 17445 0,'-17'0'93,"-1"0"-77,-17 0-16,-89 0 16,89 0-1,-71 0-15,0 0 16,18 53-16,53 0 16,-18 0-16,53-36 15,0 19-15,0-19 16,18 1-1,17-18-15,-17 0 16,-1 0-16,19 0 16,-19 0-16,54 0 15,35-18-15,-71-52 16,0-19-16,18 54 16,-53 0-16,0 17 15,0 1 32,-18 17-31,1 35-16,-36 35 15,0 19-15,0-1 16,-18 53-16,-34-35 16,69 0-16,19-53 15,-1-1-15,18-16 16,0-19-16,0 1 15,18 0 1,17-1-16,-17-17 16,35 0-16,-18-17 31,18-54-15,17-17-16,1-36 15,-36 36-15,0 18 16,1 17-16,-54 35 15,36 18 126,-1 0-125,1 0-16,0 0 15,52 0-15,18 0 16,-35 0-16,-17 0 16,-19 0-1,1-18-15,-18-17 16,0-18-16,0 0 15,0 36-15,0-1 16,0 0 0,0 36 15,0 17-15,-18 1-16,18-1 15,0 0-15,18-17 16,17-18-1,-17 0 1,17 0 0,-17 0-16,35 0 15,-18-35-15,-18 17 16,1 36 31,0 52-47,17-35 15,-17-17-15,17 0 16,35-1-16,-52-17 31,0 0-15,17 0 0,-17-35-1,-18-18-15,53-17 16,-18-36-16,18 35 15,-18-52-15,18-18 16,-18-36-16,71 18 16,-53 18-16,18 0 15,-54 106-15,-17 0 16,0 17-16,0 89 78,0 70-78,-17-18 16,-19 36-16,-34-36 15,52 1-15,18-36 16,0-53-16,0 1 16,0-1-16,0-18 15,-35-69 48,17 16-48,-52-34-15,17-1 16,17 54-16,1-36 16,0 17-16,0 19 15,17 17-15,0 0 16,1 0-1,34 17 64,36 1-64,124 35-15,34-18 16,72-35-16,16 0 15,-105 0-15,-17 0 16,-160 0-16,1 18 31,-18-1-15,0 1-16,-53 53 16,36-18-1,-54 17-15,18 18 0,35-52 16,18-1-1,0-88 48,18 0-47,17-18-16,-17 36 15,-18 106 79,0 70-94,-35 71 16,-71 17-16,18-17 15,-18 17-15,35-70 16,-35 17-16,106-123 15,-88 35-15,53-53 16,35-70 47,-18 35-48,-35-53-15,-17-17 16,35-1-16,17 36 15,0 17-15,18-35 16,0 36-16,0-54 16,106-35-16,53 36 15,88-36-15,35 71 16,124-54-16,-89 72 16,-70-1-16,18 18 15,-54-18-15,-52 18 16,-71-35-16,-70 18 219,-71-19-204,35 19 1,1-1-1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2:45.937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1976 6597 0,'52'0'110,"37"0"-110,16 0 15,72 0-15,-18 0 16,-1 0-16,54 0 15,-88 0-15,-1 0 16,-88 0-16,1 0 16,-19 0 31,18 0-1,-17 0-30,35 0-16,-18 0 16,1 0-16</inkml:trace>
  <inkml:trace contextRef="#ctx0" brushRef="#br0" timeOffset="840.28">2170 7867 0,'-18'-18'78,"124"1"-47,53 17-31,52 0 16,19 0-16,-1 0 15,-18 0-15,-17 0 16,-35 0-16,-88 0 16,-18 0-16</inkml:trace>
  <inkml:trace contextRef="#ctx0" brushRef="#br0" timeOffset="1776.38">2381 9102 0,'71'0'94,"-1"0"-79,107 0-15,34 0 16,72 0-16,-54 0 16,-35 17-16,-35-17 15,-53 0-15,-54 0 16</inkml:trace>
  <inkml:trace contextRef="#ctx0" brushRef="#br0" timeOffset="4032.42">2028 6562 0,'0'17'31,"0"1"0,0 0-15,0 35 0,0 17-16,0 1 15,-17 34-15,17 37 16,0-37-16,0 54 16,0-71-16,0 1 15,0 16-15,0-16 16,0-19-16,0 1 15,0-18-15,0 0 16,0-18-16,0-18 16,0 19-16,0-19 15,0 36 1,0-17-16,0-1 0,0 0 16,0 0-16,0 18 15,0 0 1,0 0-16,0-35 15,0 17-15,0 0 16,35 1-16,-35-1 16,0-18-16,0 19 15,53-1-15,-53-17 16,0-1 0,0 1-1,0 0 1,0-1-16,18 1 15,-18 0-15,17 17 16,-17-18 0,0 1-1,18 17-15,-18-17 16,0 0-16,0-1 16,18 1-16,-18 0 15,0-1-15,0 1 16,0-1-1,0 1 189,0 0-204,35 35 15,-35-36-15,0 19 16,17-19-16,1 1 15,0 0-15,-1-1 16,1-17 140,0 0-62,-1 0-63,1 0-31,0-17 16,-1 17 0,1 0-16,0 0 15,-18-18 63</inkml:trace>
  <inkml:trace contextRef="#ctx0" brushRef="#br0" timeOffset="13112.61">353 10266 0,'35'0'110,"0"0"-110,18 0 15,35 0 1,54 0-16,16 0 15,36 0-15,18 0 16,-18 0-16,18 0 16,-18 0-16,0 0 15,-36 0-15,19 0 16,-107 0-16,1 0 16,0 0-16,-19 0 15,-16 0-15,-1 0 16,-17 0-16,17 0 15,0 0-15,1 0 16,34 0-16,-17 0 16,-18 0-16,36 0 15,-1 0-15,-17 0 16,18 0-16,-18 0 16,17 0-16,1 0 15,17 0-15,-35 0 16,18 0-16,-36 0 15,35 0-15,1 0 16,-1 0-16,1 0 16,0 0-1,52 0-15,-52 0 16,17 0-16,0 0 16,-17 0-16,-1 0 15,1 0-15,-18 0 16,-18 0-16,18 0 15,0 0-15,0 0 16,-18 0-16,18 0 16,0 0-16,17 0 15,-17 0-15,-18 0 16,36 0-16,17 0 16,0 0-16,36 0 15,-36 0-15,36 0 16,17 0-16,0 0 15,-18 0-15,18 0 16,-35 0-16,35 0 16,-35 0-16,18 0 15,17 0-15,-53 0 16,0 0-16,53 0 16,-17 0-16,17 0 15,-18 0-15,18 0 16,-52 0-1,52 0-15,-35 0 16,17 0-16,18 0 16,-53 0-16,53 0 15,-52 0-15,16 0 16,-16 0-16,52 0 16,-35 0-16,-18 0 15,35 0-15,-35 0 16,18 0-16,-18 0 15,-17 0-15,52 0 16,-52 0-16,0 0 16,34 0-16,-34 0 15,17 0-15,36 0 16,-36 0-16,18 0 16,-18 0-16,18 0 15,35 0-15,-53 0 16,35 0-16,1 0 15,35 0-15,-18 0 16,18 0-16,-36 0 16,18 0-16,18 0 15,17 0-15,-35 0 16,18 0-16,35 0 16,-17 0-16,-1 0 15,0 0-15,-35 0 16,36 0-1,-36 0-15,35 0 16,-52-18-16,70 18 16,-35 0-16,35 0 15,-18 0-15,18 0 16,0 0-16,0 0 16,0 0-16,0 0 15,-17 0-15,34 0 16,-34 0-16,-1 0 15,18 0-15,-35 0 16,35 0-16,-35 0 16,-18 0-16,0 0 15,-18 0-15,18 0 16,0 0-16,-52 0 16,34 0-16,1 0 15,17 0-15,17 0 16,36 0-16,-35 0 15,35 0-15,-35 0 16,0 0-16,17 0 16,-17 0-1,0 0-15,17 0 16,-35 0-16,0 0 16,-35 0-16,71-35 15,-19 35-15,-34-18 16,70 18-16,0-35 15,-35 17-15,17-17 16,-70 17-16,53 1 16,-71-1-16,18-17 15,17 35-15,-52 0 16,-1 0-16,-35-18 16,18 1-16,0 17 15,-35 0-15,17-18 16,-17 18-1,-1 0 17,19 0-17,17 0-15,0-18 16,52 18-16,-16 0 16,16 0-16,-34 0 15,35 0-15,-71 0 16,18 0-16,-35-17 47,-1 17-16,1 0 78,-18-18-77,18 18-17,-1-35-15,1 35 16,17-36-16,18-34 15,0 17-15,-18-35 16,0 35-16,1-18 16,-19 18-16,36-17 15,-53 17-15,18 0 16,17 0 0,-35 18-16,0-18 0,18 35 15,-18-35 1,17 0-16,1 1 15,-18 16-15,18 19 16,-1-36-16,-17 0 16,18 18-16,-18-1 15,35 1-15,-35 17 16,0 1 0</inkml:trace>
  <inkml:trace contextRef="#ctx0" brushRef="#br0" timeOffset="15865.38">159 9331 0,'0'35'141,"0"1"-126,0-19 1,0 36-16,0-35 16,0 52-16,17-34 15,-17 16-15,0-16 16,18-1-16,-18-17 16,0-1-16,0 1 15,35 0-15,-35-1 31,0 1-15,0-1-16,18 1 31,0 0-15,-18 17-16,17-35 16,-17 18-1,36-18 1,-36 17-16,35 1 15,-18 0-15,1-18 16,0 17 0,-1 1-16,-17 0 15,36-1-15,-36 1 16,35-18-16,-35 17 16,18 1-1,-1-18 282,1 18-297,17 17 16,-17 0-1,-1-35 1,1 36 0,0-19-16,-1-17 15,-17 18-15,18-18 16,-18 17 46</inkml:trace>
  <inkml:trace contextRef="#ctx0" brushRef="#br0" timeOffset="55628.52">4551 11501 0,'53'0'109,"17"0"-93,36 0-16,71 0 16,34 0-16,-34 0 15,87 0-15,-87 0 16,34 0-16,1 0 16,-36 0-16,1 0 15,-71 0-15,35 0 16,-88 0-16,17 0 15,-35 0-15,36 0 16,-18 0-16,-18 0 16,36 0-16,-1 0 15,1 0-15,35 0 16,-18 0-16,0 0 16,53 0-16,-35 0 15,-18 0-15,53 0 16,-35 0-16,-18 0 15,53 0-15,-35 0 16,53 0-16,-36 0 16,-17 0-16,0 0 15,-18 0-15,18 0 16,0 0 0,0 0-16,-18 0 15,18 0-15,53 0 16,-18 0-16,17 0 15,19 0-15,-1 0 16,1 0-16,-36 0 16,-35 0-16,-1-18 15,-34 0-15,-18 1 16,0 17-16,-36 0 16,-17-18 46,18 0-31,0-17-31,17 35 16,18-53-16,0 18 16,-36 35-1,1-35 1,0 17-16,-1 0 15,1-17-15,0 17 16,-18 1-16,17-19 16,1-16-16,-18 16 15,0-17-15,35 36 16,-17-36-16,-1 18 16,-17-1-16,18 19 15,0-19-15,-18 19 16,17-1-16,-17 0 15,0 1 17,0-1 15,-17 18-32,-1 0 1,0 0-16,-17 0 15,-18-35 1,0 35-16,-17-18 16,-71 1-16,0 17 15,-1-18-15,19-17 16,-53 17 0,52 0-16,-35 1 15,18-18-15,0 35 16,-53 0-16,0 0 15,-18 0-15,-17 0 16,0 0-16,-36 0 16,18 0-16,18 0 15,17 0-15,18 0 16,18 0-16,0 0 16,70 0-16,-53 0 15,53 0-15,-17 0 16,34 0-16,-16 0 15,16 0-15,19 0 16,-1 0-16,-35 0 16,54 0-16,-19 0 15,0 0-15,19 0 16,-1 0-16,35 0 16,-35 0-16,-17 0 15,-1 0-15,-17 0 16,35 0-16,0 0 15,-35 0-15,35 17 16,18-17-16,-36 18 16,-17-1-16,53 1 15,-18 0 1,-18-1-16,-17 19 16,17-36-16,-35 17 15,1 36-15,52-35 16,-18-1-16,18 1 15,0 0-15,18-18 16,17 17-16,1-17 16,-1 18-1,0-18 1,-17 35 0,35-17-16,-35 35 15,17 53-15,18-1 16,0 19-16,0-53 15,0-1-15,0 18 16,36-52-16,-19-19 16,1 1-16,-1 17 15,1-35 1,0 0 15,-1 0-15,1 0 78,0 0-79,-1 0-15,-17-18 16</inkml:trace>
  <inkml:trace contextRef="#ctx0" brushRef="#br0" timeOffset="58519.99">14940 7990 0,'-18'0'16,"36"0"31,53 0-31,70 0-16,35 0 15,71 0-15,71 0 16,17 0-16,194 0 15,-53 0-15,0 0 16,54 0-16,-142 0 16,0 0-16,-53 0 15,-71 0-15,-52 0 16,-36 0-16,1 0 16,-36 0-16,-35 0 15,-18 0-15,-17 0 16,-1 0-16,1 0 15,17 0-15,53 0 16,-35 0 0,-18 0-16,53 0 0,-35 0 15,35 0 1,-53 0-16,18 0 16,-35 0-16,-18 0 15,-36 0-15,1 0 16,17 0-16,0 0 15,-17 0-15,35 0 16,-35 0-16,52 0 16,-17 0-16,18 0 15,-18 0-15,17 0 16,-17 0-16,18 0 16,-54 0-16,36 0 15,-35 0-15,-1 0 16,1 0-16,0 0 62,-1 0-62,-17-17 16,0-18-16,0-1 16,0 1-1,0 0 1,0 17-16,-17-35 15,-36 35 1,-18-34 0,54 52-16,-19-18 15,1-17-15,-18 17 16,53 0-16,-53-17 16,36 35-16,-1-18 15,-17 1 1,-1-1-1,19 18-15,-1-17 16,-17 17 0,17 0-16,-17 0 15,17 0-15,-35 0 16,0 0-16,1 0 16,-37 0-16,1 0 15,-88 0-15,35 0 16,-36 0-16,-17 0 15,-53 0-15,36 0 16,-1 0-16,-53 0 16,36 0-16,35 0 15,-53 0-15,53 0 16,-18 0-16,36 0 16,0 0-1,-1 0-15,36 0 16,-35 0-16,-1 0 15,1 0-15,17 0 16,-35 0-16,88 0 16,-70 0-16,35 0 15,35 0-15,0 0 16,53 0-16,-17 0 16,17 0-16,0 0 15,18 0-15,-18 0 16,0 0-16,0 0 15,18 0-15,-18 0 16,0 0-16,-18 0 16,1 0-16,-36 0 15,18 0-15,-36 0 16,36 0-16,-18 0 16,0 0-16,-35 0 15,35 0-15,0 0 16,54 0-16,-19 0 15,53 0-15,1 0 16,-1 0 15,18 17 16,0 1-47,18 35 16,17 0-1,-35-36-15,35 1 16,-17 0 0,0-1-16,-1-17 15,1 0 1,17 0-16,-17 18 16,-1-1-16,1-17 31,0 0 31</inkml:trace>
  <inkml:trace contextRef="#ctx0" brushRef="#br0" timeOffset="64089.23">15169 11236 0,'18'0'171,"0"-18"-155,17 18-16,18-17 16,-18 17-16,53-18 15,-17 18-15,70-35 16,-17 17-16,52 18 16,-70-18-16,35 18 15,-53 0-15,-17 0 16,-18 0-16,-36 0 15,18 0 1,-17 0 31,0 0-31,-1 0-1,1 0 1,0 0-1,17 0 1,0 0-16,0 0 16,36 0-16,53 0 15,-36 0-15,0 0 16,71 0-16,-54 0 16,1 0-16,-35 0 15,52 0-15,-34 0 16,-19 0-16,1 0 15,-18 0-15,35 0 16,-18 0-16,19 0 16,-19 0-16,1 0 15,17 0-15,35 0 16,18 0-16,0 0 16,-17 0-16,17 0 15,-35 0-15,0 0 16,17 0-16,-52 0 15,17 0-15,-17 0 16,-1 0-16,1 0 16,17 0-16,-18 0 15,1 0 1,-1 0-16,1-17 16,-18-1-16,0 18 15,0 0-15,0-17 16,-18 17-1,-17 0-15,35-18 16,-18 18-16,18 0 16,-18 0-16,18 0 15,0-35-15,0 35 16,17-18-16,-17 18 16,18-18-16,-18 18 15,-18 0-15,18 0 16,0 0-16,0 0 15,0 0-15,-18-17 16,-35-1-16,53 18 16,0 0-16,-18 0 15,36-18-15,-1 18 16,36-17-16,-53 17 16,17-35-16,-17 35 15,-17 0 1,17-18-16,-18 18 0,-17 0 15,17 0 1,-18 0-16,36 0 16,0 0-16,0 0 15,-18 0-15,18 0 16,0 0-16,-17 0 16,-19 0-16,1 0 15,-1 0 1,1 0-16,0 0 15,17 0 1,-17 0-16,-1 0 16,1 0 15</inkml:trace>
  <inkml:trace contextRef="#ctx0" brushRef="#br0" timeOffset="68610.64">20708 11465 0,'0'18'94,"0"0"-78,0-1-16,0 36 15,0 18-15,0-18 16,0 17-16,18 36 15,-1-35-15,-17-1 16,18-17-16,-18 18 16,0-19-16,18 1 15,-18 0-15,17 0 16,1-18 0,-18-17-16,0 17 15,0-17-15,35 0 16,-17 35-16,-18-36 15,17 19-15,1-1 16,0-35-16,-1 35 16,1-35-1,0 0 1,-1 18-16,1-18 16,0 0-1,17 0 1,-18 0-1,36 0 1,0 0-16,18 0 16,17 0-16,0 0 15,18 0-15,35 0 16,18 0-16,-18 0 16,0 0-16,-17 0 15,-54 0-15,-17 0 16,0 0-16,-35 0 15,-1 0 32,1 0-31,0 0 0,-1-18 15,1 0-16,-1 1-15,1-18 16,0 17-16,-1-17 16,19-18-16,-19 17 15,-17 1-15,18-18 16,-18 18-16,18-18 16,-18-18-16,0 36 15,0 0 1,35-18-16,-35 18 15,0-1-15,0-16 16,0-1-16,0 17 16,0-17-16,0 18 15,0 18-15,0-19 16,0 1-16,0 0 16,0-18-16,0 17 15,0 1 1,0 18-16,-18-19 15,1 19 1,-1-19 0,18 19-16,-18-1 15,18 0-15,0 1 16,-17-1 31,-1 18-16,-35 0-15,-17 0-16,17 0 15,-18 0 1,-35 35-16,36-35 16,-1 18-16,-35-18 15,18 18-15,-35-1 16,34 1-16,19 0 15,-1-18-15,1 17 16,-1-17-16,1 0 16,-1 36-16,1-36 15,17 17-15,-53 1 16,35-18-16,-17 53 16,0-53-16,0 17 15,17-17-15,1 18 16,34-18-16,-17 35 15,18-35-15</inkml:trace>
  <inkml:trace contextRef="#ctx0" brushRef="#br0" timeOffset="72248.33">15910 12083 0,'0'53'156,"0"-18"-156,0-18 16,0 36-16,0 0 16,0-17-16,0 16 15,18 1 1,17-35-16,-35 53 15,18-54 1,-1 19-16,1-19 16,17 18-16,-35-17 15,18 17-15,17-17 16,-35 0-16,36 17 16,-1 18-16,0-18 15,-17 18-15,17-18 16,0 1-16,1-1 15,-19 18-15,1-36 16,17 1-16,-17 0 16,17-1-16,0 1 15,-17 0-15,0-1 16</inkml:trace>
  <inkml:trace contextRef="#ctx0" brushRef="#br0" timeOffset="73168.39">16510 12788 0,'0'18'93,"0"52"-93,18 19 16,-18-36-16,17-1 16,-17-16-16,0-19 15,18 19-15,-18-19 16,0 1-1,0 0 110,-35-1-109,-1 1 0,-17-18-16,1 53 15,-37-18-15,1 18 16,35-35-16,0 17 16,36-18-16,-1-17 15,53 0 157,71-35-172</inkml:trace>
  <inkml:trace contextRef="#ctx0" brushRef="#br0" timeOffset="73811.67">16933 13053 0,'53'0'63,"-17"0"-48,34 0-15,-35-18 16,-17 1-16,0 17 16,17 0-16,-17 0 15</inkml:trace>
  <inkml:trace contextRef="#ctx0" brushRef="#br0" timeOffset="74331.8">16986 13247 0,'53'0'78,"0"-18"-63,0 1-15,35 17 16,-35-18-16,0 18 16,-35 0-16,17 0 15,-17-18 95,-18 1-95,-18 17 1</inkml:trace>
  <inkml:trace contextRef="#ctx0" brushRef="#br0" timeOffset="75144.16">16951 13018 0,'-18'0'31,"1"0"-31,-1 0 15,18 52 1,-18 1-16,18-17 16,-17 17-16,-1-18 15,18-18-15,0 1 16,0 17-16,-17-17 16,17 0 15,17-18-16,-17 35 1,18-35-16,-1 18 16,1-1-1,-18 1-15,18-1 16,-1-17 46,1 0-46,35 18 0,-18-18-16,-17 0 15,52 0-15,-34 0 16,-1 0-16,0 0 16,-17 0-1,17 0 1</inkml:trace>
  <inkml:trace contextRef="#ctx0" brushRef="#br0" timeOffset="76737.35">17639 13212 0,'-18'0'31,"1"0"-15,-1 0-16,0 0 16,1 0-1,-1 0-15,-17 0 16,17 17-16,0 1 15,1-1 1,-1 1 0,18 0-1,-17 17-15,17 0 16,0-17 0,0 0 15,17 17-16,18-35 1,1 0-16,-19 0 16,1 0-1,0 0 1,-1 0-16,1 0 31,0 0-15,-36 0 31,0-18-16,18 53 78,0 36-109,0 17 16,0 53-16,0-52 16,0 16-16,0-52 15,0 0-15,0-35 16,0-1-16,0 1 15,0 0-15,18-1 16,0-17 15,-1 0-31,1 0 47,0 0-47,-18-35 16,0-35-16,0 17 15,0-18-15,0 1 16,-18 34-16,-17 1 16,-1 0-16,19-1 15,-19 36-15,19-17 16,70 17 125,-36 0-126,19-18-15,-19 18 16,36 0-16,0 0 15,-53-18 1,18 18-16,-1 0 31,1 0 94,0-17-109,-18-1 0,17 1-16,-17-1 15</inkml:trace>
  <inkml:trace contextRef="#ctx0" brushRef="#br0" timeOffset="77584.09">17868 13370 0,'0'36'78,"0"-19"-62,0 1-16,0-1 15,18-17-15,-18 36 16,17-1-16,1-35 31,17 0 16,-17 0 0,17 0-47,18-35 16,-35 35-16,0 0 15,-18-18 1,17 0-16,-17 1 16,18-18-16,-18 17 15,17 0-15,-17 1 16,0-1-16,0 0 15,0 36 95,18 0-95,-18-1-15,18 19 16,-1-19 0,19-17-1,-36 18 1,17-18-16,1 0 16,0 17-16,17-17 31</inkml:trace>
  <inkml:trace contextRef="#ctx0" brushRef="#br0" timeOffset="77905.73">18450 13388 0,'36'18'46,"-36"17"-30,0 0 0,0 0-16,0 1 15,0-54 79</inkml:trace>
  <inkml:trace contextRef="#ctx0" brushRef="#br0" timeOffset="78200.78">18433 13053 0</inkml:trace>
  <inkml:trace contextRef="#ctx0" brushRef="#br0" timeOffset="78729.39">18627 13159 0,'35'0'78,"18"0"-63,-18 0 1,36 0-16,17 0 16,-35 0-16,0 0 15,-36 0 1,1 0-16,0 0 47</inkml:trace>
  <inkml:trace contextRef="#ctx0" brushRef="#br0" timeOffset="79151.78">18927 13053 0,'0'17'47,"0"36"-47,0 18 16,0-1-16,0 1 15,0-18-15,0-18 16,0 0-16,0-17 15,0 0-15,0 17 16,17-17 0</inkml:trace>
  <inkml:trace contextRef="#ctx0" brushRef="#br0" timeOffset="79553.89">19068 13353 0,'0'-18'31,"17"18"-31,1 0 32,-18 18-32,35-1 15,-17-17-15,-1 36 16,19-36-16,-36 17 16,17-17-16,19 18 15,-19 17-15,19-35 63</inkml:trace>
  <inkml:trace contextRef="#ctx0" brushRef="#br0" timeOffset="80256.52">19579 13264 0,'-17'36'94,"-54"52"-78,18-18-16,-35 36 15,35-18-15,-18 18 16,18-17-16,18-19 16,-18 1-1,36-36-15,-36 35 16,35-17-16,-17 18 15,17-71 1,1 71-16,-19-36 16,1 35-16,0-17 15,17-17-15,0-1 16,-17 18-16,17-18 16,1-17-1,17-1 1</inkml:trace>
  <inkml:trace contextRef="#ctx0" brushRef="#br0" timeOffset="84184.24">1005 6350 0,'0'18'62,"0"52"-62,0-35 16,0 71-16,0-53 16,0 18-16,0-18 15,0 17-15,0-34 16,0-19-1,0 1 79,0-1-78,18 1-16,0-18 31,-18 18-15,17-18-16,-17 17 0</inkml:trace>
  <inkml:trace contextRef="#ctx0" brushRef="#br0" timeOffset="85471.84">935 7567 0,'0'-18'32,"53"1"-1,17 17-31,1 0 15,17 0-15,18 0 16,-36 0-16,-17 0 16,0 0-16,-35 0 15,35 0-15,-35 0 16,-1 0-16,1 17 16,-1-17-16,-17 18 15,36 0-15,-36-1 16,0 36-16,0-35 15,0 35-15,0-36 16,0 36-16,0 0 16,-36-17-16,1-19 15,0 1-15,0 0 16,-18-1-16,17-17 16,19 0-16,-1 0 15,0 0 126,54 18-110,-1-1-31,18-17 16,-18 0-16,36 18 15,-18 0-15,17 17 16,-34-35-16,-19 0 16,1 0-1,-18 18 1,17-18-1,1 0 48,-36 35-47</inkml:trace>
  <inkml:trace contextRef="#ctx0" brushRef="#br0" timeOffset="86831.5">882 8890 0,'0'0'16,"123"0"-16,-34 0 0,34 0 16,-17 0-16,35 0 15,-53 0-15,18 0 16,-35 18-16,-54-18 16,1 17 15,-18 1 0,0 0-31,0-1 16,0 18-16,-18-17 15,-35 0 1,0 17-16,36-35 16,-18 0-16,-1 0 15,-17 0-15,36 18 16,-19-18-1,19 0-15,-1 0 32,0 0-17,1 0 1,-1 0 0,18 17 62,18-17-63,35 18-15,0 0 16,17-1-16,1 19 16,-18-19-16,-18 18 15,0-35 1,-17 18-16,-18 0 15,35 35-15,-35-36 16,0 1 0,0 17-16,0 0 15,0-17-15,0 17 16,-17 1-16,-36-19 16,-36 36-16,1-18 15,-35 1-15,-1-19 16,36-17-16,18 0 15,-1 0-15,18 0 16,35 0 0</inkml:trace>
  <inkml:trace contextRef="#ctx0" brushRef="#br0" timeOffset="88335.78">1887 10971 0,'18'0'94,"-18"18"-94,-53 17 15,-35 18-15,0 18 16,-36-1-16,-35 36 16,18-35-1,0 17-15,71-53 16,-1 0-16,71-17 15,-18-18-15,54 0 110,-1 0-95,0 0 1,54 0-16,-19 0 16,18-18-16,53 18 15,36-17-15,-36 17 16,71 0-16,-36 0 16,36 0-16,-107 0 15,-34 0-15,-53 0 16,-1 0 31,1-18 62,-18 1-109,-18-1 31,-35 0-15,0-17-16</inkml:trace>
  <inkml:trace contextRef="#ctx0" brushRef="#br0" timeOffset="89287.77">2046 10901 0,'-18'17'78,"18"72"-78,0-19 15,0 71-15,0-35 16,0-18-16,0 18 16,-35-35-16,18 17 15,17-53-15,-18 53 16,18-35-16,0-17 16,0-19-1,0 1 1,0 0-1,0-1 17,0 18-17,18-17 1,-18 0 0,0-1-16,0 1 312</inkml:trace>
  <inkml:trace contextRef="#ctx0" brushRef="#br1" timeOffset="107280.32">4463 9172 0,'17'-17'125,"19"17"-109,-19 0 0,18 0-1,-17 0 1,35 0 0,-35 0-16,35 0 15,0 0 1,-1 0-16,-16-18 15,17 18-15,0 0 16,-1 0-16,-34 0 16,17 0-16,-17 0 15,0 0-15,-1-18 16,1 18-16,0 0 16,17 0-1,-18 0 1,19 0-1,-19 0-15,19 0 16,-19 0-16,1 0 16,17 0-16,-17 0 15,0 0-15,17 0 16,18 0-16,0 0 16,35 0-16,-35 0 15,53 0-15,17 0 16,1 0-16,17 0 15,-18 0-15,-17 0 16,35 0 0,-35 0-16,53 0 0,-54 0 15,37 0-15,-54 0 16,53 0 0,-53 0-16,18 0 15,-36 0-15,19 0 16,-36 0-16,17 0 15,-17 0-15,0 0 16,-18 0-16,18 0 16,-18 0-1,-17 0-15,0 0 16,-1 0 0,1 0-16,0 0 15,17 0 1,-17 0-16,17 0 15,18 0-15,-36 0 16,54 0-16,-18 0 16,0 0-16,-18 0 15,18 0-15,0 0 16,-18 0-16,18 0 16,0 0-16,18 0 15,-19 0 1,19 0-16,-36 0 0,18 0 15,-18 0 1,-17 0-16,17 0 16,1 0-16,-1 0 15,-17 0-15,35 0 16,-36 0-16,36-17 16,0 17-16,18 0 15,-36 0-15,35-18 16,-34 0-16,-19 18 15,19 0-15,-19 0 16,18 0-16,-17 0 16,0 0-16,-1 0 15,19 0-15,-1 0 16,0 0-16,18 0 16,-18 0-16,-17 0 15,53 0-15,-36 0 16,18 0-16,-18 0 15,18 0-15,0 0 16,-35 0-16,52 0 16,-17 0-16,18 0 15,-18 0-15,17 0 16,-17 0-16,18 0 16,-1 0-16,1 0 15,-1 0 1,-35 0-16,36 0 15,0 0-15,-36 0 16,0 0-16,-17 0 16,17 0-16,18 0 15,-18 0 1,-17 0-16,0 0 16,17 0-16,0 0 15,18 0 1,-18 0-16,-17 0 15,35 0-15,0 0 16,17 0-16,-34 0 16,17 0-16,-36 0 15,18 0-15,-17 0 16,17 0-16,-17 0 16,17 0-1</inkml:trace>
  <inkml:trace contextRef="#ctx0" brushRef="#br1" timeOffset="109279.37">14429 10813 0,'17'-18'62,"1"18"-46,0 0 15,17 0-31,0-18 16,0 18-16,36 0 15,52 0-15,-34 0 16,-1 0-16,88 0 15,-52 0-15,-19 0 16,1 0-16,-35 0 16,17 0-16,-35 0 15,0 0-15,-35 0 16,34 0-16,-16 0 16,17 0-16,0 0 15,17 0-15,1 0 16,-1 0-16,1 0 15,-18 0-15,-18 0 16,18 0-16,-18 0 16,0 0-16,18 0 15,0 0-15,-35 0 16,52 0-16,1 0 16,17 0-16,0 0 15,1 0 1,-1 0-16,18 0 15,-36 0-15,1 0 16,-1 0-16,1 0 16,-18 0-16,35 0 15,18 0-15,-18 0 16,35 0-16,1 0 16,-36 0-16,-17 0 15,-1 0-15,-17 0 16,18 0-16,-36 0 15,18 0-15,0 0 16,17 0-16,54 0 16,-1 0-16,36 0 15,-35 0-15,17 0 16,-18 0-16,18 0 16,-53 0-16,18 0 15,35 0-15,-52 0 16,-19 0-16,36 0 15,-35 0-15,-1 0 16,54 0-16,-54 0 16,1 0-16,-18 0 15,35 0-15,0 0 16,-35 0-16,35 0 16,18 0-1,-36 0-15,1 0 16,17 0-16,36 0 15,-18 0-15,-1 0 16,36 0-16,-35 0 16,-17 0-16,34 0 15,-35 0-15,-17 0 16,-1-17-16,-34-1 16,16 18-16,1 0 15,-35 0-15,17 0 16,-17 0-16,35 0 15,-18-18-15,0 1 16,18 17-16,18 0 16,-1 0-16,1 0 15,-18 0-15,-18 0 16,0 0-16</inkml:trace>
  <inkml:trace contextRef="#ctx0" brushRef="#br1" timeOffset="119543.72">14570 7655 0,'17'0'62,"1"0"-62,0 0 16,-1 0-1,19 0 1,16 0 0,19-17-16,-36 17 15,18 0-15,18-18 16,-1 0-16,-17 18 16,-17 0-16,34-17 15,-17 17-15,0 0 16,-35 0-16,34 0 15,-34 0-15,35 0 16,0 0-16,35 0 16,-17 0-16,35 0 15,35 0-15,-53 0 16,18 0-16,-36 0 16,1 0-16,-18 0 15,17 0-15,-17 0 16,0 0-16,-18 0 15,36 0-15,-1 0 16,1 0-16,0 0 16,70 0-16,-35 0 15,35 0-15,-53 0 16,18 0-16,-18 0 16,35 0-1,-52 0-15,-1 0 0,1 0 16,35 0-1,-36 0-15,19 0 16,16 0-16,1 0 16,0 0-16,0 0 15,-18 0-15,53 0 16,-53 0-16,1 0 16,34 0-16,-17 0 15,-36 0-15,1 0 16,-18 0-16,-18 0 15,18 0-15,0 0 16,0 0-16,18 0 16,-1 0-16,1 0 15,-1 0-15,36 0 16,-53 0-16,35 0 16,-17 0-16,-1 0 15,18 0-15,18 0 16,-35 0-16,-1 0 15,1 0 1,52 0-16,-52 0 0,52 0 16,-34 0-16,52 0 15,-18 0 1,18 0-16,-17 0 16,17 0-16,-53 0 15,18 0-15,0 0 16,0 0-16,-36 0 15,18 0-15,18 0 16,-18 0-16,36 0 16,-1 0-16,18 0 15,18 0-15,0 0 16,17 0-16,-35 0 16,-52 0-16,16 0 15,-52 0-15,-17 0 16</inkml:trace>
  <inkml:trace contextRef="#ctx0" brushRef="#br1" timeOffset="121416.04">4427 10936 0,'18'0'79,"17"0"-64,1 0 1,16 0-16,19 0 15,17 0-15,36 0 16,34 0-16,19 0 16,-1 0-16,-17 0 15,35 0-15,-53 0 16,18 0-16,-53 0 16,35 0-16,-18 0 15,18 0-15,-52 0 16,16 0-16,1 0 15,0 0-15,-35 0 16,17 0-16,-18 0 16,1 0-16,17 0 15,-17 0-15,17 0 16,53 0-16,-18 0 16,1 0-16,-36 0 15,0 0-15,18 0 16,-53 0-16,18 0 15,-18 0-15,-36 0 16,36 0-16,0 0 16,18 0-16,-19 0 15,19 0-15,-36 0 16,1 0-16,17 0 16,-18 0-16,18 0 15,0 0-15,-18 0 16,0 0-1,18 0-15,-18 0 16,1 0-16,17 0 16,35 0-16,-18 0 15,36 0-15,-18 0 16,53 0-16,1 0 16,-1 0-16,35 0 15,-88 0-15,0 0 16,36 0-16,-18 0 15,-18 0-15,0 0 16,36 0-16,-19 0 16,1 0-16,35 0 15,-35 0-15,-18 0 16,36 0-16,-36 0 16,-35 0-16,-18 0 15,18 0-15,0 18 16,-35-18-16,17 0 47,-17 0-16,17 0-31,0 0 16,-17 0-1,0 0-15</inkml:trace>
  <inkml:trace contextRef="#ctx0" brushRef="#br1" timeOffset="122775.43">1570 8255 0,'0'35'78,"-35"-35"-78,-18 0 16,0 18-16,35-18 15,-35 0-15,0 18 16,0-18-1,18 17-15,17-17 16,-17 0-16</inkml:trace>
  <inkml:trace contextRef="#ctx0" brushRef="#br1" timeOffset="143655.31">2222 14446 0,'-17'0'47,"-1"0"-16,1 0-15,-1 18-16,-17 0 15,35-1 1,-18 1-16,-17 35 16,17-18-16,-17 18 15,0 35-15,-1 0 16,-34-17-16,34 17 16,-16 0-16,34-35 15,0 0-15,1 0 16,-1-35-16,18 35 15,-18-36-15,18 1 16,0-1-16,0 19 16,0-1-16,0-17 15,0 52-15,0-34 16,0 16-16,0 1 16,0 0-16,0 0 15,0 0 1,0-18-16,0 18 15,0 18-15,0-1 16,0 1-16,0-1 16,0 36-16,18-35 15,-18 17-15,18 18 16,-18-71-16,35 71 16,-35-53-16,0 18 15,18-1-15,-18 1 16,17 17-16,18-35 15,-17 0-15,-18 0 16,0-36 0,18 36-16,-1-18 15,1 1-15,0-1 16,-1 35-16,19 1 16,-36-18-16,17 0 15,1 53-15,35-36 16,-36 18-16,-17-35 15,36 0-15,-19-35 16,1 17-16,-18-17 16,18 0-1</inkml:trace>
  <inkml:trace contextRef="#ctx0" brushRef="#br2" timeOffset="-114175.53">441 11112 0,'35'0'110,"71"0"-95,88 0-15,-106 0 16,-35 0-16,-18 0 16</inkml:trace>
  <inkml:trace contextRef="#ctx0" brushRef="#br2" timeOffset="-113558.3">512 11289 0,'-18'18'94,"18"-1"-79,53 1-15,35-1 16,-53 1-16,18 0 16,-35-18-16,-1 0 15,1 0 17,0 0 30,-36 0-46</inkml:trace>
  <inkml:trace contextRef="#ctx0" brushRef="#br2" timeOffset="-112894.13">459 11077 0,'17'18'125,"-17"-1"-110,0 36-15,18 0 16,-18 0-16,18-17 15,-18 16-15,0 1 16,17 0-16,-17-35 16</inkml:trace>
  <inkml:trace contextRef="#ctx0" brushRef="#br2" timeOffset="-111871.74">741 10866 0,'0'17'110,"0"36"-95,0 18-15,0 17 16,0-35-16,0 17 16,0-17-16,0 0 15,0-18-15,0-17 16,0 0-16,0 17 15,0-17-15,0 35 16,0-18 0,0-18-16,35 36 15,-35-35 1,0 0-16,18 17 16,-18 0 15,17-17-16</inkml:trace>
  <inkml:trace contextRef="#ctx0" brushRef="#br2" timeOffset="-110622.18">494 10848 0,'-18'0'63,"18"18"-32,0 52-31,0 1 16,0 34-16,0 19 15,-17-53-15,17-19 16,-18 1-16,18-17 16,0-1-16,0-17 15,0 17 1,-18 0-16,18-17 31,0-1-15,0 1-1,0 17 1,0-17 0,0 17-16,0-17 0,0 0 15,0-1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5:47.66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6297 13952 0,'18'0'78,"35"0"-78,52 0 16,54 0-16,88 0 15,35 0-15,1 0 16,105 0-16,53 0 16,-106 0-16,53 0 15,-53 0 1,53 0-16,-159 0 0,1 0 15,-19 0 1,-34 0-16,-89 0 16,53 0-16,-70 0 15,-19 0-15,19 0 16,-36 0-16,18 0 16,0 0-16,0 0 15,18 0-15,34 0 16,1 0-16,18 0 15,17 0-15,18 0 16,35 0-16,-53 0 16,0 0-16,18 0 15,17 0-15,-53 0 16,54 0-16,-18 0 16,17 0-16,0 0 15,1 0-15,-36 0 16,18 0-16,-1 0 15,-34 0-15,35 0 16,-18 0-16,17 0 16,-16 0-16,16 0 15,-34 0 1,52 0-16,1 0 16,17 0-16,-18 0 15,0 0-15,18 0 16,-35 0-16,35 0 15,-70 0-15,-36 0 16,35 0-16,-34 0 16,16 0-16,-16 0 15,52 0-15,-36 0 16,-16 0-16,34 0 16,-35 0-16,-17 0 15,35 0-15,-36 0 16,1 0-16,-1 0 15,36 0-15,-35 0 16,-1 0-16,1 0 16,-1 0-16,1 0 15,0 0-15,-19 0 16,-16 0-16,-19 0 16</inkml:trace>
  <inkml:trace contextRef="#ctx0" brushRef="#br0" timeOffset="4519.99">6015 14958 0,'35'0'109,"36"0"-93,70 0-16,18 0 15,-1 0-15,72 0 16,17 0-16,70 0 15,18 0-15,-35 0 16,35 17-16,18 1 16,-36 35-16,-52-53 15,35 35-15,-53-35 16,17 0-16,-17 0 16,36 0-16,-36 0 15,-18 0-15,-17 0 16,-1 0-16,1 0 15,-36 0-15,36 0 16,17 0-16,-17 0 16,0 0-1,17 0-15,-17 0 16,-1 0-16,1 0 16,-18 0-16,-18 0 15,1 0-15,-19 0 16,1 0-16,-18 0 15,36 0-15,-1 0 16,0 0-16,-17 0 16,-18 0-16,18 0 15,-18 0-15,0 0 16,-17 0-16,-18 0 16,-18 0-16,-18 0 15,1 0-15,-1 0 16,19 0-16,-19 0 15,18 0-15,36 0 16,-36 0-16,18 0 16,-18 0-16,-17 0 15,52 0-15,-52 0 16,-36 0-16,18 0 16,17 0-1,-17 0-15,-17 0 0,-1 0 16,35 0-1,19 0-15,-36 0 16,17 0-16,-52 0 16,35 0-16,-18 0 15,-17 0 1</inkml:trace>
  <inkml:trace contextRef="#ctx0" brushRef="#br0" timeOffset="41751.8">2822 17392 0,'53'0'266,"35"0"-266,1 0 15,34 0-15,36 0 16,-1 0-16,-34 0 16,70 0-16,-35 0 15,35-71-15,-35 71 16,52-35-16,-105 35 16,35 0-16,-53 0 15,-17 0-15,17 0 16,-35 0-1,-35 0-15,35 0 16,-18 0-16,-18 0 16,19 0-16,-1 0 15,18 0-15,0 0 16,0 0-16,17 0 16,19 0-16,-19 0 15,1 0-15,17 0 16,-35 0-16,0 0 15,0 0-15,0 0 16,-1 0-16,-16 0 16,17 0-16,0 0 15,-18 0-15,18 0 16,-18 0-16,0 0 16,1 0-16,-1 0 15,0-18-15,0 18 16,-17-17-1,17 17 32</inkml:trace>
  <inkml:trace contextRef="#ctx0" brushRef="#br0" timeOffset="43423.04">11642 17410 0,'88'0'110,"53"0"-95,18 0-15,35 0 16,35-36-16,18-17 16,-35 36-16,-1 17 15,-34 0 1,-1 0-16,-35 0 16,-70 0-16,-1-18 15,-17 18-15,-17 0 16,-1 0-16,0 0 15,-17 0-15,17 0 16,0-35-16,53 17 16,-17 18-16,0 0 15,-1 0-15,54 0 16,-54 0-16,1 0 16,-36 0-16,36 0 15,-1 0-15,-17-17 16,0 17-16,0 0 15,0 0-15,17 0 16,1 0-16,35 0 16,0 0-16,-18 0 15,18 0-15,35 0 16,-53 0-16,-18 0 16,1 0-1,-36 0-15,1 0 0,-1 0 16,-18 0-1,19 0 1,-19 0-16,36 0 16,18 0-16,-1 0 15,36 0-15,-18 0 16,-35 0-16,-17 0 16</inkml:trace>
  <inkml:trace contextRef="#ctx0" brushRef="#br0" timeOffset="45135.08">17798 17515 0,'70'0'109,"18"0"-93,54-17-16,-19-1 15,36-17 1,70 35-16,36 0 16,-18 0-16,-36 0 15,-17 0-15,-70 0 16,17 0-16,-53 0 16,-17 0-16,-1 0 15,-17 0-15,-18 0 16,18 0-16,-17 0 15,-19 0-15,36 0 16,-35 0-16,52 0 16,18 0-16,-17 0 15,0 0-15,-18 0 16,17-18-16,-52 18 16,35-17-16,-18 17 15,0 0 1,0-18-16,-17 18 15,17 0-15,1 0 16,17-18-16,-18 18 31,-18-17-31,19 17 0,-19 0 16,54 0 0,-36-18-16,36 18 15,-36 0-15,36 0 16,-18-35-16,-1 35 15,-16 0-15,-1-18 16,-17 18-16,17 0 16,0 0-16,36 0 15,-1-18-15,71-17 16,-70 35-16,35-17 16,-36-1-16,-17 18 15,-17 0-15,-19 0 16,1-18-1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6:54.22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1905 16828 0,'53'0'171,"35"0"-155,53 0-16,0 0 16,0 0-16,18 0 15,18 0-15,-1 0 16,18 0-16,0 0 16,-53 0-16,36 0 15,-36 0-15,-18 0 16,1 0-16,-36 0 15,-18 0-15,-17 0 16,-17 0-16,16 0 16,1 0-16,18 0 15,17 0-15,0 0 16,-17 0-16,35 0 16,-18 0-16,0 0 15,-17 0-15,-18 0 16,-1 0-16,37 17 15,-36-17 1,-18 0-16,35 0 16,1 0-16,0 0 15,17 0-15,18 0 16,17 0-16,-17 0 16,17 0-16,18 0 15,-52 0-15,52 0 16,-18 0-16,-17 0 15,35 0-15,-53 0 16,1 0-16,34 0 16,-70 0-16,18 0 15,-19 0-15,19 0 16,-18 0-16,17 0 16,36 0-16,-35 0 15,-1 0-15,1 0 16,-18 0-16,-18 0 15,-17 0 1,-1 0-16,1 0 0,0 0 31,-1 0 235,19 0-250,34 0-16,1 0 15,35 0-15,-36 0 16,1 0-16,-1 0 15,18-35-15,-52 35 32,-19 0-17,19-18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07:08.03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9066 7197 0,'0'-18'79,"36"18"-79,70 0 15,88 0-15,88 0 16,106 0-16,53 0 15,88 0-15,-18 0 16,72 0-16,-54 0 16,-53 0-16,-35 0 15,-53 0-15,-53 0 16,0 0-16,-70 0 16,-18 0-16,35 0 15,-17 0-15,-18 0 16,-1 0-16,1 0 15,-35 0-15,0 0 16,-18 0 0,-35 0-16,-18 0 15,17 0-15,-52 0 16,0 0-16,18 0 16,-19 0-16,-16 0 15,-19 0-15,36 0 16,-35 0-16,-19 0 15,1 0-15,0 0 16,0 0-16,-18 0 16,18 0-16,0 0 15,18 0-15,-18 0 16,17 0-16,1 0 16,52 0-16,18 0 15,-35 0-15,35 0 16,-17 0-16,17 0 15,0 0-15,18 0 16,17 0-16,-70 0 16,88 0-16,0 0 15,-17 0-15,-36 0 16,35 0 0,-70 0-16,0 0 15,17 0-15,-35 0 16,-35 0-16,18 0 15,-54 0-15,36 0 16,0 0-16,-17 0 16,17 0-16,17 0 15,1 0-15,17 0 16,-35 0-16,0 0 16,-18 0-16,0 0 15,18 0-15,-18 0 16,18 0-16,18 0 15,-18 0-15,35 0 16,0 0-16,36 0 16,-19 0-16,-16 0 15,-19 0-15,-17 0 16,-35 0-16,17 0 16,-17 0-1,17 0 1,-17 0-16,17 0 15,-17 0-15,34 0 16,1 0-16,-17 0 16,17 0-16,-36 0 15,1 0-15,-1 0 16,1 0 0,0 0-1,-1 0-15,19 0 16,17 0-16,-1 0 15,1 0-15,18 0 16,-53 0-16,-1 0 16,1 0 15</inkml:trace>
  <inkml:trace contextRef="#ctx0" brushRef="#br0" timeOffset="2941.36">8237 8837 0,'18'0'157,"53"0"-157,34 0 15,19 0-15,35 0 16,52 0-16,54 0 15,-18 0-15,35 0 16,71 0-16,-18 0 16,0 0-16,0 0 15,-35 0-15,-53 0 16,18 0-16,-36 0 16,0 0-16,1 0 15,34 0-15,-17 0 16,0 0-16,-71 0 15,18 0-15,0 0 16,-17 0-16,-1 0 16,-35 0-16,18 0 15,-18 0-15,0 0 16,0 0 0,-35-35-16,-18 35 15,-35 0-15,0 0 16,-35 0-16,35 0 15,0 0-15,-18 0 16,18 0-16,18 0 16,-19 0-16,37 0 15,-19 0-15,18 0 16,36-18-16,-1 18 16,18 0-16,1 0 15,-1 0-15,-53 0 16,18 0-16,17 0 15,-52 0-15,-1 0 16,-34 0-16,34 0 16,-17 0-16,18 0 15,17 0-15,-18 0 16,54 0-16,-18-17 16,-36 17-16,1 0 15,-18 0-15,17-18 16,1 18-16,-1 0 15,54-35-15,17 35 16,-18 0 0,18 0-16,1 0 15,16 0-15,1 0 16,-18 0-16,-35 0 16,18 0-16,-1 0 15,-17 0-15,17 0 16,18 0-16,-17 0 15,17 0-15,-18 0 16,19 0-16,-54 0 16,18 0-16,-1 0 15,-52 0-15,36 0 16,-54 0-16,35 0 16,19 0-16,-19 0 15,36 0-15,0 0 16,17 0-16,-17 0 15,18 0-15,-36 0 16,35 0-16,-70 0 16,35 0-16,-17 0 15,-36 0-15,36 0 16,17 0-16,-35 0 16,17 0-16,-17 0 15,18 0 1,-18 0-16,-18 0 15,36 0-15,-1 0 16,-17 0-16,0 0 16,0 0-16,-18 0 15,0 0-15,18 0 16,-17 0-16,17 0 16,0 0-16,-1 0 15,-16 0-15,17 0 16,0 0-16,-18 0 15,0 0-15,0 0 16,-17 0 0,35 0-16,-18 0 15,18 0-15,35 0 16,-17 0-16,-1 0 16,54 0-16,-89 0 15,18 0-15,-18 0 16,-17 0-1,0 0 17,-1 0-17,1 0-15,0 0 16,-1 0 0</inkml:trace>
  <inkml:trace contextRef="#ctx0" brushRef="#br0" timeOffset="13719.09">8290 9754 0,'0'0'0,"-70"0"0,-18 0 16,-18 0-16,35 0 16,-52 0-16,34 0 15,19-17-15,-18 17 16,17 0-16,1 0 15,17 0-15,17 0 16,-16 0-16,16 0 16,19 0-16,-36 0 15,17 0-15,-17 0 16,1 0-16,-1 0 16,0 0-1,0 0-15,-18 17 16,18 1-16,0-18 15,1 53-15,-1-36 16,0 1-16,0-18 16,0 53-16,18-35 15,-18-1-15,35 19 16,-17-19-16,-1 19 16,19 16-16,-18-16 15,17-19-15,-17 36 16,-1 0-1,36 18-15,-17-18 16,-1 0-16,0-18 16,18 35-16,0 54 15,-17-54-15,-18 36 16,35-35-16,-18-1 16,18 36-16,0-35 15,0-1-15,0-17 16,0 18-16,0-18 15,0-18-15,0 36 16,0-19-16,0 1 16,0 0-1,0-35-15,0 53 16,0-36-16,18 18 16,-18-18-16,17-17 15,-17 17-15,18 0 16,-18 0-16,17-35 15,1 36-15,-18-19 16,18 1-16,-1 0 16,1-18 15,-18 35-15,35-17-16,-17-1 15,0 1-15,-1-1 16,-17 1-16,18 0 15,-1-1 1,19 19 0,-19-19-1,19 1-15,-19 17 16,36 18-16,-35-35 31,-1-1-31,1 1 16,0 0-16,-1-18 31,1 35-31,0-35 16,35 0-1,0 0-15,-1 0 16,1 18-16,18-1 16,35 19-16,-18-19 15,18-17-15,17 0 16,-17 0-16,35 0 15,-17 0-15,17 0 16,0 0-16,-18 0 16,1 0-16,-18 0 15,17 0-15,1 0 16,34 0-16,36 0 16,-35 0-16,0 0 15,-18 0-15,35 0 16,-35 0-16,-52 0 15,16 0-15,-16 0 16,-19 0-16,54 0 16,-36 0-16,18 0 15,-36 0-15,1 0 16,17 0-16,-35 0 16,18 0-1,34 0-15,-34 0 16,-1 0-16,19 0 15,16 0-15,-34 0 16,-36 0-16,36 0 16,-18 0-16,0 0 15,0 0-15,-36 0 16,36 0-16,-18 0 16,18 0-16,0 0 15,18 0-15,35 0 16,17 0-16,-17 18 15,0-1-15,17-17 16,-17 0-16,0 0 16,-35 0-16,17 0 15,18 0-15,-36 0 16,54 36-16,-36-36 16,53 0-16,-35 0 15,70 17-15,-35-17 16,-17 0-16,17 0 15,-35 0-15,17 0 16,1 0-16,-36 0 16,-18 0-1,36 18-15,-35-18 16,17 0-16,35 18 16,1-18-16,-1 35 15,-17-17-15,-18-1 16,-35-17-16,18 0 15,-18 0-15,0 0 16,0 0-16,0 0 16,-1 0-16,-16 0 15,17 0-15,0 0 16,-18 0-16,35 35 16,1-35-16,-18 18 15,17-18-15,-17 0 16,18 0-16,-36 0 15,18 0-15,0 0 16,18 0-16,-19 0 16,19 18-16,17-1 15,18-17-15,-35 0 16,-18 0-16,17 0 16,-52 0-1,-1 0-15,1 0 31,17 0-15,-17 0-16,0 0 16,17-17-16,-18-1 15,54-17-15,-53 17 16,17 1-16,-17-36 16,-1 0-16,1 17 15,-1-34-15,1-1 16,0-17-16,-1 35 15,19-53-15,-36-17 16,17 52-16,36-52 16,-53 35-1,18-36-15,-1 18 0,-17 18 16,36 0-16,-19 35 16,-17-17-16,0 17 15,0-18-15,0 36 16,0-18-16,0-18 15,0 1-15,0 17 16,0 18-16,0-36 16,0 18-16,-17 18 15,17 0-15,0-18 16,-18 0 0,18 35-16,-18-52 0,1 52 15,-1-17 1,18 17-16,-17-17 15,-1 17 1,-17-17 0,-1-1-16,19 19 15,-1-1-15,-17 1 16,0 17 0,17-18-16,0 18 15,-35 0-15,0-18 16,1 18-16,34 0 15,-53-17-15,18 17 16,1 0-16,-19 0 16,-17 0-16,0 0 15,-54 0-15,37 0 16,-72 0-16,71 0 16,-70 0-16,35 0 15,0 0-15,0 0 16,0 0-16,-1 0 15,-16 0-15,34 0 16,-35 0 0,18 0-16,18-18 15,-18-17-15,35 17 16,-18 0-16,1 1 16,35-18-16,0 35 15,17-18-15,0 18 16,1-18-16,-36 1 15,71 17-15,-53-18 16,-1 18-16,19-18 16,-18 18-16,-18-17 15,-18-1-15,1-17 16,35 35-16,-53-18 16,17 0-16,36 1 15,0-1-15,35 1 16,-53-1-16,71 18 15,-36 0-15,1 0 16,-36-18-16,-35-17 16,35 35-1,-18-18-15,-17 1 0,0-1 16,-18-35 0,36 36-16,-1 17 15,-70-18-15,89 18 16,-1-18-16,-18-17 15,54 35-15,-18 0 16,35 0-16,0 0 16,-18-18-16,1 18 15,-19 0-15,1-17 16,18 17-16,-1 0 16,1 0-16,-1 0 15,18 0-15,-17 0 16,-1 0-16,0 0 15,18 0-15,1 0 16,16 0-16,-17 0 16,0 0-16,18 0 15,-18 0-15,36 0 16,-19 0-16,-17 0 16,18 17-16,-18 1 15,18-18 1,17 0-16,1 18 15,17-1 17,-36 19-17</inkml:trace>
  <inkml:trace contextRef="#ctx0" brushRef="#br0" timeOffset="14612.73">6632 11465 0,'18'-17'47,"52"17"-47,19-18 16,69-17-16,19 17 0,-36-17 15,18 17 1,-54 18-16,-34-17 16,-18 17-16,-18 0 15,-17-18-15,-1 18 16</inkml:trace>
  <inkml:trace contextRef="#ctx0" brushRef="#br0" timeOffset="15613.56">6473 12047 0,'89'0'15,"-72"0"-15,36 0 16,0 0-16,18 0 16,-18 0-16,52 0 15,19 0-15,17 0 16,53 0-16,18 0 16,17 0-16,0 0 15,-35 0-15,-17 0 16,-1 0-16,-70 0 15,-53 0-15,-18 0 16,-17 0-16</inkml:trace>
  <inkml:trace contextRef="#ctx0" brushRef="#br0" timeOffset="21774.19">11060 13423 0,'-18'0'94,"0"0"-94,-35 0 15,-17 0-15,-71 0 16,-18 0-16,-35 0 15,-18 0-15,36 0 16,-36 0-16,1 0 16,-1 0-16,18 0 15,17 0-15,36 0 16,0 0-16,-35 0 16,70 0-16,-17 0 15,-1 0-15,36 0 16,-18 0-16,18 0 15,17 0-15,36 0 16,-36 0-16,19 0 16,-19 0-16,18 0 15,0 0-15,18 0 16,-18 0-16,-18 0 16,19 0-1,-1 0-15,17 0 0,-17 0 16,0 0-16,18 0 15,-35 0 1,17 0-16,0 0 16,35 0-16,-17 0 15,17 0-15,1 0 16,-1 0-16,0 0 16,-17 0-16,17 0 15,1 18-15,-18-18 16,17 0-1,-17 17-15,-1-17 16,19 0 0,-19 18-16,19-18 15,-1 0 1,-35 18-16,36-1 16,-19-17-16,-34 18 15,52-18-15,-17 35 16,17-35-16,-17 0 15,17 18-15,1 0 16,-1-1 0,0 1-1,18-1-15,-17-17 0,17 36 16,-18 17 0,18 0-16,0 17 15,0 1-15,0 17 16,0 18-16,0-18 15,0 35-15,0-34 16,0 52-16,0-71 16,0 1-16,0 17 15,0-53-15,0 18 16,0 0-16,0-35 16,0-1-1,0 1 1,0 0 15,0-1-15,0 1 15,0 0-31,0 17 16,0-17-16,0-1 15,18 18-15,-1-35 110,19 0-79,-19 0-31,19 0 15,-19 0-15,36 0 16,-18 0-16,36 0 16,-1 0-16,36 0 15,53 0-15,17 0 16,18 0-16,18 0 16,17 0-16,-17 0 15,-35 0-15,-1 0 16,-35 0-16,-18 0 15,-17 0-15,35 0 16,-17 0-16,17 0 16,-53 0-16,53 0 15,-17 0 1,-18 0-16,35 0 0,-35 0 16,17 0-16,-17 0 15,0 0 1,17 0-16,-35 0 15,36 0-15,17 0 16,-18 0-16,1 0 16,-54 0-16,19 0 15,-36 0-15,17 0 16,-35 0-16,71 0 16,-18 0-16,-17 0 15,0 0-15,-19 0 16,37 0-16,-36 0 15,-1 0-15,19 0 16,0 0-16,-18 0 16,17 0-16,-17 0 15,18 0-15,-19 0 16,1 0-16,0 0 16,0 0-16,0 0 15,18 0-15,17 0 16,-18 0-16,36 0 15,18 0-15,-36 0 16,0 0-16,0 0 16,-35 0-1,0 0-15,-18 0 0,18 0 16,0 0 0,18 0-16,17 0 15,-17 0-15,34 0 16,-16 0-16,-1 0 15,18 0-15,-18 0 16,18 0-16,-36 0 16,54 0-16,-36 0 15,-18 0-15,36 0 16,-35 0-16,-1 0 16,19 0-16,-37 0 15,37 0-15,34 0 16,1 0-16,-19 0 15,37 0-15,-19 0 16,18 0-16,0 0 16,-35 0-16,-35 0 15,-1 0-15,1 0 16,-1 0-16,1 0 16,-1 0-16,36 0 15,-35 0-15,-1 0 16,36 0-16,-35 0 15,17 18-15,-17-18 16,-19 0 0,1 0-16,18 0 15,-36 0-15,0 0 16,1 0-16,-19 0 16,19 18-16,-1-18 15,18 17-15,-18-17 16,-17 0-1,-1 0 17,1 0 15,0 0-32,-1 18 32,-17-53 31,0-1-62,0-16-16,0-19 15,0 18-15,0-18 16,0 1-16,0-18 16,0 17-16,0 1 15,0 34-15,0-34 16,0-1-16,-17-17 16,17 18-16,0 17 15,0 0-15,0 35 16,0-35-16,0 18 15,-18 17-15,18-35 16,0 18-16,0-18 16,0 0-16,-18 36 15,18-1-15,0 0 16,-17 1-16,17-1 62,-18-17 1,18 17-47,0-17-16,-35-18 15,0 35 1,35-35-16,-18 0 15,18 36 1,-18 17 0,1 0 93,-36 0-93,-18 0-1,-17 0-15,-35 0 16,-36 0-16,-53 0 16,0 0-16,-17 0 15,-35 0-15,34 0 16,1 0-16,-36 0 15,71 0-15,36 0 16,16 0-16,19 0 16,35 0-16,17 0 15,-52 0 1,35 0-16,17 0 16,-17 0-16,35 0 15,-18 0-15,36 0 16,-36 0-16,19 0 15,-1 0-15,0 0 16,17 0-16,-16 0 16,-19 0-16,0 0 15,19 0-15,-19 0 16,0 0-16,1 0 16,17 0-16,18 0 15,-18 0-15,-18 0 16,18 0-16,0 0 15,0 0-15,1 0 16,-19 0-16,0 0 16,1 0-16,17 0 15,-18 0-15,-17 0 16,18 0-16,-1 0 16,18 0-16,-35 0 15,35 0 1,0 0-16,36 0 0,-36 0 15,0 0 1,35 0-16,-35 0 16,18 0-16,17 0 15,1 0-15,-36 0 16,35 0-16,-35 0 16,35 0-1,1 0-15,-1 0 16,1 0-16,-1 0 15,0 0-15,1 0 16,-19 0-16,-17 0 16,36 0-16,-19 0 15,19 0-15</inkml:trace>
  <inkml:trace contextRef="#ctx0" brushRef="#br0" timeOffset="31797.07">13194 15434 0,'-18'0'0,"-17"0"94,17 0-47,-17 0-47,17 0 16,-34 0-1,-19 0-15,18 0 16,-18 0-16,-17 0 16,18 0-16,-18 0 15,17 0-15,-35 0 16,0 0-16,0 0 15,36 0-15,-18 0 16,35 0-16,-18 0 16,18 0-16,-17 0 15,35 0-15,-18 0 16,0 0-16,17 0 16,-34 0-16,17 0 15,0 0-15,-18 0 16,19 0-16,-19 0 15,36 0-15,-36 0 16,1 0-16,-54 0 16,54 0-16,-1 18 15,-35-18-15,36 0 16,-19 0-16,-16 17 16,34 1-1,-70-18-15,17 0 0,1 0 16,-1 35-1,54-35-15,-18 0 16,-36 0-16,18 0 16,18 18-16,-18-18 15,36 0-15,-54 18 16,89-1-16,-18-17 16,-17 0-16,-1 0 15,18 0-15,0 0 16,18 0-16,-36 0 15,18 0-15,1 0 16,-19 0-16,18 0 16,35 0-16,-34 0 15,16 0-15,19 0 16,-1 0-16,-17 0 16,-1 0-16,1 0 15,-35 0 1,52 0-16,-53 0 15,1 0-15,-18 0 16,35 0-16,-18 0 16,36 0-1,-36 0-15,-17 0 0,35 0 16,18 0-16,-18 0 16,0 0-1,36 0-15,-36 0 16,0 0-16,0 0 15,35 0-15,-17 18 16,17-18-16,-17 0 16,17 0-16,-17 17 15,17-17-15,1 0 16,-19 0-16,19 18 16,-18-18-1,-1 0-15,19 0 16,-1 0-16,-17 0 15,-1 0-15,19 18 16,-1-1-16,1-17 16,-1 0-16,-17 0 15,17 0-15,-17 0 16,17 0 0,0 18-16,1-18 15,-1 0 1,0 18-1,1-18-15,-1 0 16,1 17 0,-1-17-1,0 0-15,1 0 16,-1 0 0,18 18 46,-18-18-15,1 53-31,17 0-1,0 0-15,-53 70 16,53-70-16,-18-18 15,18 18-15,-17 0 16,17-18-16,0 18 16,-18-17-16,18-19 47,0 1-32,0 0 1,0-1-1,0 1 1,0-1-16,0 1 16,0 0-1,0-1-15,0 1 32,0 0-17,0-1 1,0 19-1,0-19-15,0 1 16,0 35-16,0 0 16,0 17-16,18-17 15,-18-18-15,35 36 16,-35-36-16,0-17 16,0 35-16,0-36 15,0 1 1,0 0-16,0-1 15,0 19 1,0-19-16,0 1 16,17 17-16,-17 0 47,0-17 15,18 17-31,-18-17 32,0 17-48,0-17-15,18 0 16,-18-1-16,0 18 16,0 1-16,0-1 15,0-17 1,0-1-16,0 1 47,0 0-32,0-1 1,0 1 0,17 17-1,-17 18 1,0-35-16,18 35 16,-18-18-1,0 0-15,35 18 16,-35-18 15,0-17-15,18 17 15,-18-17 0,0 17 94,35 1-94,0-36 94,1 0-125,17-36 16,0 36-16,-18-17 16,35-19-16,19 19 15,-19-1-15,1 18 16,17-35-16,-53-1 16,18 1-16,-35 35 15,-1-17-15,1 17 16,0 0-1,-1 0 32,1 0-31,17 0 0,18 0-16,0 0 15,35 0-15,0 0 16,54 0-16,-1 0 15,0 0-15,0 0 16,0 0-16,0 0 16,-35 0-16,-18 0 15,-17 0-15,35 0 16,-1 0-16,19 0 16,17 0-16,0 0 15,35 0-15,-17 0 16,35 0-16,-17 0 15,17 0-15,-53 0 16,0 0-16,0 0 16,-53 0-16,18 0 15,-18 0-15,53 0 16,-35 0-16,-18 0 16,53 0-16,18 0 15,-35 0-15,17 0 16,-18 0-16,36 0 15,-53 0-15,53 0 16,-36 0-16,18 0 16,-35 0-1,70 0-15,-34 0 16,-37 0-16,1 0 16,35 0-16,-53 0 15,54 0-15,-19 0 16,36 0-16,-53 0 15,52 0-15,-34 0 16,17 0-16,-18 0 16,-17 0-16,-35 0 15,-18 0-15,0 0 16,17 0-16,18 0 16,18 0-16,0 0 15,-18 0-15,18 0 16,-18 0-16,36 0 15,-54 0-15,1 0 16,17 0-16,0 0 16,-17 0-16,-1 0 15,19 0 1,-19 0-16,1 0 0,17 0 16,-35 0-16,35 0 15,-17 0-15,34 0 16,19 0-16,17 0 15,0 0 1,-17 0-16,-1-18 16,-35 0-16,-35 1 15,0-1-15,-35 18 16,17 0 0,-17 0-16,-1 0 15,1 0-15,17-18 16,0 18-1,-17-17-15,35-1 16,-35 18-16,-18-18 16,17 18-16,1 0 31,-18-17-15,0-54-1,0 36 1,0-36-16,0 18 15,0-17-15,0 17 16,0-18-16,0 1 16,0-1-16,0-17 15,0 35 1,0 0-16,0-17 0,0 35 16,-18-36-1,18 18-15,-17-35 16,17 53-16,0-18 15,-18 17-15,0-17 16,1 1-16,17 34 16,0-35-16,-18 35 15,18-17-15,0 0 16,-35-1-16,35 19 16,-18-18-16,18 17 15,0-17-15,-35-1 16,35 1-1,-18 17-15,18 1 16,0-1 0,-17 18-1,-1-17-15,0 17 47,18-18-47,-17 18 16,-1-18-1,0 18 1,-17 0 0,17 0-16,-17 0 15,18-17-15,-89-1 16,70 18-16,-34 0 16,-18-18-16,-18-17 15,0 35-15,36 0 16,-19-18-16,-17 18 15,18 0-15,-35 0 16,35 0-16,-36 0 16,54 0-16,-54 0 15,36 0-15,0 0 16,17 0-16,1 0 16,-1 0-16,1 0 15,-1 0-15,0 0 16,18 0-16,-35 0 15,0 0-15,18 0 16,-19 0-16,19-17 16,-18 17-16,17-35 15,18 35-15,0-18 16,-17 0-16,17 18 16,-18-17-1,36-1-15,-36 18 0,18-18 16,-17 18-1,35-17-15,-18 17 16,0-36-16,17 19 16,1 17-16,18 0 15,-36-18-15,0 18 16,17-17-16,-16-1 16,-1 0-16,35 18 15,-35-17-15,35 17 16,1-18-16,-1 18 15,0 0 1,1 0-16,-1 0 16,1 0 15</inkml:trace>
  <inkml:trace contextRef="#ctx0" brushRef="#br0" timeOffset="39349.21">22472 11606 0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7:12.8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15610 6650 0,'18'0'156,"35"0"-140,-35 0-16,-1 18 15,1-18-15,0 0 16,17 17-16,-18 1 16,1-18-16,-18 17 15,18-17-15,-1 0 157,1 0-142,0-17-15,-1-1 31,-17-17-15,36 17 0,-36-17-1,0 17 1,0 1 62</inkml:trace>
  <inkml:trace contextRef="#ctx0" brushRef="#br0" timeOffset="2736.65">15434 7391 0,'0'-18'125,"18"18"-94,-1 0-31,19 18 16,-1-1-1,-17-17 1,-1 0 0,1 0 46,-1 0-31,19 18-15,-1-18 15,-17 0 32,-1 0-48,1 0 1,0 0 15,-18 18-15,17-18 62,1-18-62,-1 18-1,-17-18-15,0 1 16,18 17-16,-18-36 15,18 19-15,-1 17 16,-17-18 0,0-17-16,0 17 15,0 1 1,18-1-16,0 0 31,-1-17 16,-17 17-16</inkml:trace>
  <inkml:trace contextRef="#ctx0" brushRef="#br0" timeOffset="49711.25">3792 12612 0,'0'17'47,"0"36"-31,0 18-16,0-18 15,36 17-15,-36 1 16,53 17-16,-18-35 16,18 35-16,-36-52 15,1-1-15,0 0 16,17-17-16,-35-1 15,35 1-15,-35 0 16,36-18 0,-1 35-16,18-17 15,17-1 1,-34-17-16,16 71 16,-16-71-16,87 17 15,-70-17-15,35 18 16,53 0-16,18-1 15,-35-17 1,52 18-16,-52 17 16,34 0-16,19-17 15,34 35-15,-105-53 16,53 18-16,-71-18 16,53 0-16,36 35 15,-72-35-15,72 0 16,-71 0-16,35 0 15,-18 0-15,18 0 16,-35 0-16,-18 0 16,36 0-16,-54 0 15,19 0-15,34 0 16,18 0-16,-17 0 16,17 0-16,0 0 15,0 0-15,18 0 16,-18 18-16,18-1 15,17-17-15,-35 0 16,0 0-16,36 0 16,-19 0-16,-34 0 15,17 0 1,-53 0-16,-17 0 0,-18 0 16,-36 0-1,36 0-15,0 0 16,18 0-1,-18 0-15,35 0 16,18 0-16,-18-17 16,53 17-16,-71 0 15,54-18-15,35-17 16,-106 35-16,-18 0 16,-35-18-16,17 18 31,1-18-31,0 1 31,35-1-31,-53 0 16,70-17-16,-34 18 15,16-19-15,-16 1 16,-1 0-16,0 17 16,1-35-16,-19 36 15,1-19-15,-1 1 16,1 0-16,0 17 15,-1-17-15,-17-18 16,0 0 0,36 0-16,-19 0 15,-17 36-15,0-36 16,0 0-16,0-18 16,0 18-16,0 18 15,0-36-15,0 18 16,0 1-16,0 34 15,0-17-15,-17-1 16,17 19 0,0-1-1,-18 18 1,0-35 0,1 35-1,-1-18 1,0 0-16,1 18 31,-18 0 0,-1 0-31,19 0 16,-1 0-16,-35 0 16,-17 0-16,-1 0 15,-35 0-15,18 0 16,-18 0-1,0 0-15,-53 0 16,18 0-16,36 0 16,-37 0-16,1 0 15,0 0-15,-53 0 16,35 0-16,-35 0 16,36 0-16,-19 0 15,1 0-15,-18 0 16,53 0-16,-18 0 15,-35 0-15,53 0 16,0 0-16,0 0 16,-18 0-16,18 0 15,-36 0-15,19 0 16,-19 0-16,-17 0 16,0 0-16,-17 0 15,34 0-15,-17 0 16,0 0-16,18 0 15,35 0 1,17 0-16,-17 0 0,53 0 16,17 0-1,-17 0-15,18 0 16,-1 0-16,18 0 16,18 0-16,-1 0 15,19 0-15,-36 0 16,0 0-16,18 0 15,-1 0-15,19 0 16,-36 0-16,35 0 16,-17 0-16,17 0 15,-17 0-15,0 0 16,17 0-16,-17 18 16,0 0-16,17-18 15,-17 0-15,-1 35 16,19-35-1,-1 0-15,0 18 16,-17-1-16,18-17 16,-19 18-16,1 0 15,17-18-15,1 0 16,-1 17-16,-17 19 16,17-36-16</inkml:trace>
  <inkml:trace contextRef="#ctx0" brushRef="#br0" timeOffset="59159.12">14852 14693 0,'70'0'109,"54"53"-109,52 35 16,1-17-16,34 17 16,1-17-16,70 17 15,18 0-15,-71-53 16,18 53-16,-35-17 16,53-18-16,-18 18 15,-53-54-15,53 36 16,-36-35-1,-34-1-15,17 1 0,0-18 16,17 0-16,-34 0 16,17 0-1,-35 0-15,-36 0 16,36 0-16,-53 0 16,-1 0-16,1 0 15,0-35-15,-18 35 16,53-18-16,53 0 15,-35 1-15,35-18 16,-70 17-16,17 0 16,-53 1-16,0 17 15,-53-53-15,18 53 16,-17 0-16,17-36 16,-36 19-16,18-1 15,18-17-15,-35 17 16,53-35-16,-18 0 15,17 0-15,-17 1 16,53-19-16,-53 18 16,-18 18-16,0 17 15,18-52-15,0-1 16,18-17 0,-18 17-16,-18 36 0,0-18 15,0 0-15,-35 36 16,0-19-1,18 1-15,0-18 16,-18 18-16,0 17 16,17-17-16,-17 0 15,0-18-15,0 35 16,0-17-16,0 17 16,0-17-16,0 17 15,0-17 1,-35 17-16,17 1 15,-17 17-15,17 0 16,-34-36-16,16 19 16,1 17-16,17-18 15,-17 18-15,-18 0 16,18-35-16,-18 35 16,-35 0-16,17 0 15,-52-18-15,-1 1 16,54 17-16,-18 0 15,-1 0-15,1 0 16,-35 0-16,17 0 16,0 0-1,-35 0-15,53 0 0,-89 0 16,72 0-16,-72 0 16,36 0-1,35 0-15,-70 0 16,-18-53-16,35 35 15,18 18-15,17 0 16,-52 0-16,35 0 16,-35 0-16,17 0 15,35 0-15,-17 0 16,18 0-16,-18 0 16,35 0-16,-35 0 15,17 0-15,-35 0 16,36 0-16,-1 0 15,-34 0-15,52 0 16,18 0-16,17 0 16,1 0-16,-1 0 15,-17 0-15,35 0 16,0 0-16,-53 0 16,36 0-16,-1 0 15,1 0-15,-1 0 16,-35 0-16,53 0 15,-35 0-15,17 0 16,1 0-16,-54 0 16,36 0-1,-18 0-15,36 18 16,-18-1-16,-1-17 16,19 18-16,17-18 15,-18 35-15,1-35 16,52 0-16,-35 0 15,18 18-15,17-18 16,1 0-16,-1 17 16,0-17-16,1 18 15,-1-18 1,18 18-16,-17-1 16,-1 19-16,0 17 15,-35-1-15,53-16 16,-17 17-16,17 35 15,-36-35-15,36 0 16,0-36-16,0 19 16,0-1-16,18 0 15,17 0-15,-17-17 16,-18 0-16,18-18 16,-1 17 30</inkml:trace>
  <inkml:trace contextRef="#ctx0" brushRef="#br0" timeOffset="65358.08">1499 11412 0,'-17'0'31,"-1"0"-15,-35 18-16,-17 17 15,17-17-15,17-18 16,19 18-16,-19-1 15,19 1 1,17 17 78,0-17-79,0 35-15,0 17 16,0 89 0,35 17-16,0-17 0,-17 17 15,0 36-15,35-53 16,-53 88 0,17-88-16,-17-18 15,53-18-15,-53-52 16,0 17-16,0-35 15,0 0-15,0 35 16,0-35-16,18 17 16,-18-17-16,17-17 15,-17 17-15,0-1 16,0 1-16,0-17 16,0 17-16,0 0 15,0-1-15,0 1 16,0-17-16,0-1 15,36 0-15,-36 0 16,0-17 0,0 17 15,0-17-31,17 17 16,-17 1-1,0-1-15,0-18 16,18 19-16,-18-19 15,0 19 1,0-19 15,18 19-31,-18-1 16,17 18-16,-17-36 16,0 36-16,18-17 15,-18-19 16,18-17 48,-1 0-48,18 0-31,1-35 15,-1 35 1,0-18-16,-17 18 16,35-17-16,-18 17 15,18 0-15,0-18 16,17 18 0,-34 0-16,17 0 0,17 0 15,-35 0 1,-17 0-16,0 0 15,-18-18 142</inkml:trace>
  <inkml:trace contextRef="#ctx0" brushRef="#br0" timeOffset="68336.14">1799 15328 0,'-35'0'62,"17"0"-46,-17 0-16,-71 35 15,36 1-15,17-1 16,-53 0-16,18 36 16,-18-18-16,0 17 15,18-52-15,35 0 16,0 17-16,35-35 15,1 0-15,17 18 32,0-1 124,0 18-140,0 36-16,0 17 15,17 36-15,36-1 16,-53-35-16,18 53 15,-1-17-15,-17-1 16,0-34-16,0 16 16,0-34-16,0 17 15,0-35-15,0 0 16,0 0-16,0 17 16,0-34-16,0 87 15,0-52-15,0-1 16,0 1-16,0-1 15,0 1-15,0 0 16,0-36-16,0 18 16,0 0-1,0-18-15,0-17 16,0-1 0,0 1 30,0 0-30,0-1-16,0 1 16,0-1-16,18 1 15,0 0-15,-18 35 16,0 17-16,17 1 16,-17-18-16,0 17 15,0-52-15,18 17 16,-18-17-1,18-1 173,-1-17-172,19 0-1,-1 0-15,18 0 16,17 0-16,-17 36 15,0-1-15,0-35 16,0 35-16,-53-17 16,35-18-1</inkml:trace>
  <inkml:trace contextRef="#ctx0" brushRef="#br0" timeOffset="73191.14">12453 17057 0,'0'17'78,"-35"1"-78,17-18 16,0 18-1,1-1-15,-36-17 16,18 18-16,-18 17 16,17-35-16,1 18 15,-35 0-15,-1 17 16,1-35-16,-1 17 16,-17 1-16,-18 17 15,-35-17-15,53 17 16,-71 1-16,71-19 15,-1 1-15,1-1 16,18-17-16,-18 18 16,52-18-16,-17 18 15,18-18-15,-18 0 16,0 0-16,18 17 16,-18-17-16,0 0 15,0 0-15,0 0 16,-17 0-16,17 0 15,0 0-15,0 0 16,18 0-16,-71-17 16,71-1-16,-54 18 15,36 0 1,1-18-16,-1-17 16,35 35-16,-17-17 15,-1-1-15,-16-17 16,34 17-16,-17-17 15,-1-18 1,36 18-16,0-1 16,0 19-16,0-36 15,0 17-15,0 19 16,18-18-16,17-1 16,18-17-16,18 0 15,17 18-15,-53-18 16,53 18-16,-35-18 15,18 0-15,17 0 16,-17 36-16,17-19 16,-18 1-16,1 17 15,17-35-15,-17 53 16,-18-17-16,0-1 16,-18 18-16,18-35 15,17 35-15,1 0 16,17-18-16,0 18 15,53-17-15,0-19 16,36 19 0,-36-1-16,35 0 15,-52-17-15,-36 17 16,-17 18-16,-36 0 16,-18 0 30,19 0-30,-19 0 0,1 0-16,17 53 15,1-35-15,-1 17 16,18 71-16,-18-71 16,-17 18-16,17 0 15,-35 0-15,18-35 16,-1 35-16,-17-18 15,0 0-15,0 1 16,0-1-16,0 0 16,0 18-16,0-35 15,0 35-15,0-36 16,0 19-16,0-19 16,0 1-1,-17-1 1,-1 1-1,0 0 1,1-18 0,-1 0-16,0 0 31</inkml:trace>
  <inkml:trace contextRef="#ctx0" brushRef="#br0" timeOffset="81454.37">15416 18556 0,'71'0'109,"52"0"-93,1 0-16,35 0 15,52 0-15,1 0 16,53 0-16,-36 0 15,53 0 1,0 0-16,-17 0 0,17 0 16,-53 0-16,-17 0 15,-36 0 1,-70 0-16,18 0 16,-1 0-16,-35 0 15,18 0-15,0 0 16,0 0-16,-18 0 15,18 0-15,35-18 16,-17 18-16,17 0 16,-53-17-16,35-1 15,1 18-15,-36 0 16,-35 0-16,17 0 16,-17 0-16,-17 0 15,87-35-15,-88 35 16,71 0-16,-18 0 15,18 0-15,-18 0 16,-17-18-16,17 18 16,-17 0-16,-18 0 15,17-17-15,-34 17 16,-1-18-16,35 18 16,-34 0-1,17 0-15,-18 0 0,0 0 16,-17 0-16,17 0 15,-17 0 1,35 0-16,17 0 16,-35 0-16,89 0 15,-36 0-15,53 0 16,-17 0-16,-36 0 16,71 0-16,-54 0 15,19 0-15,-1 0 16,-70 0-16,0 0 15,-17 0-15,-19 0 16,1 0-16,17 0 16,-17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18:46.62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17568 4798 0,'-35'35'63,"0"-35"-47,-1 0-16,19 18 15,-36-18-15,-18 17 16,36-17-16,-18 0 15,-17 18-15,-54-18 16,54 0-16,-1 0 16,1 0-16,17 0 15,0 0-15,-18 0 16,18 0-16,0 0 16,0 0-16,18 0 15,0 0-15,0-18 16,-36 1-16,53-1 15,-17 0-15,-18 1 16,0-1-16,18-17 16,17 35-16,-35-53 15,36 35-15,-19-17 16,19-18-16,-18 0 16,35 36-1,-18-36-15,18 17 0,-18-17 16,1-35-16,-1 35 15,18-17 1,0-1-16,0 18 16,0 18-16,0 0 15,0-1-15,0-34 16,18 35-16,-1-18 16,1 35-1,17-17 1,-17 0-16,17 17 15,0-17-15,-35 17 16,53-17-16,-17 17 16,16-35-16,-16 35 15,-19 18-15,19-35 16,-19 35-16,1 0 16,0-17-16,-1 17 15,19-18-15,52 0 16,-71 18-16,54-35 15,-18 35-15,35-35 16,-53 35-16,18 0 16,-17-18-16,-19 18 15,36 0 1,-18 0-16,18-18 0,0 18 16,-18 0-1,18 0-15,0 0 16,0 0-16,0 0 15,-35 0-15,35 0 16,0 0-16,-18 0 16,18 0-16,0 18 15,0-18-15,-36 18 16,1-18-16,17 17 16,-17 1-1,-1 0 1,19 17-16,-1 0 15,0-17-15,-17 35 16,17 0-16,-17-18 16,-18 0-16,17 18 15,-17 18-15,0 17 16,0 0-16,0-35 16,0 18-1,0-18-15,0 17 0,0-35 16,0 18-16,-35-17 15,18-1 1,17 18-16,-36-36 16,36 19-1,-17-36 1,17 17 0,0 1-1</inkml:trace>
  <inkml:trace contextRef="#ctx0" brushRef="#br0" timeOffset="1296.91">2258 6403 0,'17'0'94,"19"0"-94,-1 0 16,0 0-16,18 0 15,-18 0-15,36 0 16,-36 0-16,-17 0 15,17 0-15,-17 0 16,17 0-16,-17 0 16,-1 0-16,19 0 15,-19 0 1,1 0 0,0 0-1,-1 0-15,19 0 16,-36 18-16,17-18 94</inkml:trace>
  <inkml:trace contextRef="#ctx0" brushRef="#br0" timeOffset="2703.83">1499 6403 0,'0'18'63,"0"105"-63,0-17 16,0 0-1,0 0-15,-17-36 16,-1-35-16,18 18 15,0-35-15,0 0 16,-18-18 93</inkml:trace>
  <inkml:trace contextRef="#ctx0" brushRef="#br0" timeOffset="3871.9">1517 7691 0,'35'-18'78,"36"18"-62,17-35-16,-17 35 16,-1 0-16,18 0 15,-35 0 1,-18 0-16,18 0 0,-35 0 31,17 0-15,-35 17-1,18 1-15,-18 0 63,-18 17-48,-17-18-15,0-17 16,-36 36-16,18-19 16,36 1-16,-19 0 15,1-1-15,-18 1 16,36 0-16,-19-18 16,-17 35-16,0 0 15,36-35-15,-36 35 16,35-35-1,18 18 32,36-18 78,34 0-125,1 0 16,34 0-16,37 0 16,-54 0-16,-35 0 15,17 0-15,-52 0 16,-1 0-16,1 0 15,0 0-15,-1 0 32,-52 0 108</inkml:trace>
  <inkml:trace contextRef="#ctx0" brushRef="#br0" timeOffset="5559.91">1446 8784 0,'0'-35'31,"18"17"-15,0 1-16,17 17 15,18 0-15,-35 0 16,34-18-16,-16 18 15,-19 0-15,1 0 16,0 0 0,-1 0-16,1 18 31,17-1-31,-35 1 31,0 17-31,0 0 16,0-17-16,0 35 15,0-35-15,0 17 16,0-17-16,0-1 16,-17 18-16,-19-17 15,19 0-15,-36-1 16,17-17-16,1 18 16,-18 0-16,36-18 15,-1 0 1,0 0-16,1 0 31,-1 0-15,0 0-1,54-18 95,-19 0-95,19 18-15,-1 0 16,18 0-16,0 0 16,-36-35-16,36 35 15,-35 0-15,17 0 16,0 0-16,1 0 15,-19 0-15,36 0 16,-17 18-16,-19-18 16,18 17-1,-17 1 1,-18 0-16,18-18 16,17 17-1,-17-17 1,-18 18-16,0 17 31,0-17-15,-18 0-1,18-1 1,-53 1-16,18-1 16,0 1-1,-1-18-15,19 18 16,-1-1-16,-17-17 15,17 18 1,0-18 0,-17 18-16,18-1 31,-1-17-31,0 0 16,-17 18-1,17-18-15,1 18 16,-1-18-1,0 17-15,1-17 32,-1 0-1,1 0-15</inkml:trace>
  <inkml:trace contextRef="#ctx0" brushRef="#br0" timeOffset="14367.33">900 10566 0,'0'-18'141,"17"18"-125,54-18-16,70 18 15,-18-35-15,1 35 16,-18-17-1,-53 17-15,-18 0 16,-17 0-16,-1 0 16</inkml:trace>
  <inkml:trace contextRef="#ctx0" brushRef="#br0" timeOffset="14888.44">988 10936 0,'35'0'47,"71"-53"-32,-18 18-15,-17 17 16,-36 1-16,35-1 15,-17 18-15,0-18 16,-35 18-16,17 0 16,-17 0 46,-18-17 32</inkml:trace>
  <inkml:trace contextRef="#ctx0" brushRef="#br0" timeOffset="15360.18">1164 10266 0,'-17'0'31,"17"17"-31,0 89 15,0 18-15,17-1 16,-17 18-16,0-17 16,0-54-16,0-17 15,0-17-15,0-19 16,-17-17 78</inkml:trace>
  <inkml:trace contextRef="#ctx0" brushRef="#br0" timeOffset="16433.89">1164 10231 0,'18'17'79,"-1"18"-64,1 36-15,17 53 16,-17-1-1,0 0-15,-18 19 16,0-54-16,0 18 16,0-36-16,17-17 15,-17 0-15,0-35 16,18-1-16,-18-34 141,18-36-141,-18 0 15,52-35-15</inkml:trace>
  <inkml:trace contextRef="#ctx0" brushRef="#br0" timeOffset="17465.2">2769 10195 0,'-17'18'63,"-54"17"-48,-17 36-15,-36 17 16,-34 18-16,52-18 16,-18 0-16,19-17 15,34-18-15,36-53 16,35 17-16,-18-17 15,0 0-15,36 0 110,17 0-95,18 0-15,0 0 16,18 0-16,17 0 16,0 0-16,36 0 15,-1 0-15,-35 0 16,-17 0-16,-18 0 16,0 0-1,-18 0-15,0 0 0,-17 0 47,17 0-31,0 0-1,1 0 1,17 0-16,-36 0 16,-17-17 155</inkml:trace>
  <inkml:trace contextRef="#ctx0" brushRef="#br0" timeOffset="18207.21">2681 10442 0,'0'18'47,"0"35"-31,-18 17-16,-17 54 15,35-1-15,-17 1 16,-19-1-16,1-17 15,35-35-15,-18-36 16,18 35 0,0-52-16,0 0 0,0-1 47</inkml:trace>
  <inkml:trace contextRef="#ctx0" brushRef="#br0" timeOffset="36329.24">14887 7814 0,'18'0'266,"35"0"-266,17 0 15,1 0-15,-1 0 16,1 0-16,35 0 16,-36 0-16,54 0 15,-71 0-15,-18 0 16,18 0-16,0 0 16,-18 18-16,0-18 15,-17 0 1,0 0-1,-1 0-15,1 0 0,17 0 16,-17 0 0,35 17-16,-36-17 15,19 0 1,-19 18-16,36-18 16,-17 0-16,-1 0 15,-18 0-15,1 18 16,0-18-16,-1 0 15,1 0 1,0 0 31,17 0-31,-17 0 46,17 0-31</inkml:trace>
  <inkml:trace contextRef="#ctx0" brushRef="#br0" timeOffset="44471.7">14940 7567 0,'-18'0'187,"1"0"-155,-1 0-32,1 18 31,-1-18-16,0 0-15,1 17 32,-1-17-17,18 18-15,-18-18 16,-17 18 0,17-1-16,-17 19 15,0-1-15,-36 18 16,36-18-16,-53 36 15,35-1-15,-35-17 16,53 0-16,-36 0 16,36-18-16,-36 0 15,36 1 1,0-1-16,-1 0 0,1-35 16,35 18-16,-35 0 15,17 17 1,-35-18-16,36 1 15,-1-18-15,0 35 16,-35-17-16,36 0 16,-19 17-1,1-17-15,-18 17 16,18 0-16,0-17 16,-1 17-16,1 0 15,0 1-15,-18-19 16,0 36-16,35-53 15,-35 35-15,18 1 16,-18-1-16,18-17 16,-36 35-16,19-18 15,16 0-15,-70 18 16,53 0-16,-17 0 16,52-35-16,-17-1 15,0 36-15,17-53 16,0 18-16,1-1 15,-18 1-15,17 0 16,-17-1 0,17 1-16,0 0 15,1-1-15,-19 18 16,19-17 0,-1 0-16,0-1 15,18 1 1,-35 0-16,35-1 15,-17 1-15,17 0 16,-36 17 0,36 0-1,-17-17 1,-1 17 0,18-17-16,-18-1 15,-17 36-15,35-18 16,-35 18-1,17-17-15,18-19 16,-17 1-16,17 17 16,-18-17-16,18 0 15,-18-18-15,18 17 16,-17 1 0,17-1 46</inkml:trace>
  <inkml:trace contextRef="#ctx0" brushRef="#br0" timeOffset="45719.65">11977 9913 0,'17'35'109,"-17"1"-93,0 17-16,0-36 16,0 36-16,18 18 15,-18-54-15,0 19 16,0-19-1,18 1 48,-1-18 78,19-18-126,-19 18-15,1 0 16,17-17-16,-17-1 15,35 0 1,-18 1-16,0-1 16,1 18-16,-1-35 15,0 17 1,-17 18 0,-1 0 30,1 0 48</inkml:trace>
  <inkml:trace contextRef="#ctx0" brushRef="#br0" timeOffset="48647.93">12083 8731 0,'17'0'265,"36"18"-249,0 0 0,-35-1-16,35 1 15,-36-18-15,36 17 16,-18 19-16,1-36 16,17 17-16,17 19 15,-52-19-15,17 1 16,18 0-16,-35-18 15,17 17-15,0 1 16,18-1 0,-18 1-16,-17 17 15,17-35-15,18 18 16,0 17-16,-17-35 16,16 36-1,-16-36 1,-1 17-16,-17 1 15,-1-18-15,36 18 16,-35-18-16,-1 0 16,1 0-16,0 35 15,17-35-15,0 17 16,1 1-16,16 17 16,-16-17-16,34 0 15,-34 17-15,-1-17 16,0-18-16,0 35 15,18-18-15,-17 1 16,-1-18-16,0 35 16,18-17-16,0-18 15,-53 18-15,35-18 16,-17 17 0,17 1-16,-17 0 15,-1-18 1,1 0-16,17 35 15,1-18 1,-19-17-16,19 0 16,-19 18-16,19 0 15,-19-18-15,18 17 16,-17 1-16,17-18 16,18 53-16,-17-35 15,-19-18-15,54 52 16,-54-52-16,19 18 15,-1 17 1,-17-35-16,-1 0 16,-17 18-16,18-18 15,-1 0-15,19 18 16,-1 17-16,-17-35 16,-1 0-1,1 0 1</inkml:trace>
  <inkml:trace contextRef="#ctx0" brushRef="#br0" timeOffset="49681.68">14870 9790 0,'17'17'94,"-17"18"-94,18 36 16,-18 0-16,17-36 15,1 35-15,0-17 16,-18-35-1,0 0-15,35 17 16,-35-17 140,-35-18-109,-1 0-47,19 0 0,-1 0 16,1 0-1,-19 17-15,19-17 16,-19 18-16,1-1 16,0-17-1,-53 36-15,70-19 0,0-17 16,-17 0-16,17 18 16,1-18-1,-1 18-15,1-18 31</inkml:trace>
  <inkml:trace contextRef="#ctx0" brushRef="#br0" timeOffset="53897.88">10354 9278 0,'35'0'47,"54"0"-47,34 0 15,36 0-15,-1 0 16,19 0-16,-71 0 15,0 0-15,35 0 16,-53 0-16,18 0 16,-36 0-16,-17 0 15,-18 0-15</inkml:trace>
  <inkml:trace contextRef="#ctx0" brushRef="#br0" timeOffset="54959.85">20902 10654 0,'53'-18'62,"53"1"-62,-18-1 16,106 0-16,18 18 16,17 0-16,18 0 15,35 0-15,-53 0 16,-34 0-16,-54 0 16,-71 0-16,-105 0 171</inkml:trace>
  <inkml:trace contextRef="#ctx0" brushRef="#br0" timeOffset="55832.93">10283 10442 0,'36'0'62,"17"0"-62,53 0 16,52 0-16,1 0 15,17 0-15,1 0 16,-36 0-16,-18 0 16,-70 0-16,-35 0 15,0 0-15</inkml:trace>
  <inkml:trace contextRef="#ctx0" brushRef="#br0" timeOffset="56984.36">20391 7761 0,'52'-35'78,"72"35"-62,35-18-16,35 18 16,17 0-16,36 0 15,-53 0-15,-17 0 16,-1 0-16,-88 0 16,-52 0-16,-1 0 15</inkml:trace>
  <inkml:trace contextRef="#ctx0" brushRef="#br0" timeOffset="65120.56">4798 10742 0,'0'-18'47,"-18"18"-31,-35 0-16,18 18 15,-36 0-15,36-1 16,-18 19-16,18-36 15,-18 17-15,18 1 16,-1 0 0,36-1 15,-35-17-15,18 0 46,17 35 1,0-17-63,0 17 15,0 1-15,0 69 16,0 19-16,0-36 15,0 36-15,0-89 16,0 35-16,17 19 16,-17-54-16,0-17 15,18 35-15,-1-36 16,1-17 109,17 0-94,-17 0-31,35 0 0,35 0 16,53 0-1,53 0-15,53 0 16,18 0-16,88 0 16,-71 0-16,106 0 15,-88 0-15,-18 0 16,-70 0-16,-18 0 16,-18 0-16,-53 0 15,19 0-15,-37 0 16,1 0-16,18 0 15,-54 0-15,36 0 16,35 0-16,-35 0 16,35 0-16,0 0 15,0 0-15,36 0 16,-36 0-16,18 0 16,-18 0-16,0 0 15,0 0-15,0 0 16,0 0-16,-35 0 15,0 0-15,0 0 16,-53 0-16,-18 0 16,18 0-16,17 0 15,1 0 1,17 0-16,36 0 0,-19 0 16,1 0-16,35 0 15,-17 0 1,17 0-16,-18 0 15,19 0-15,-54 0 16,-18 0-16,-17 0 16,0 0-16,-18 0 15,1 0-15,-19 0 94,-17-17-63,0-1-15,0-17-16,0-1 16,18 1-16,-18 0 15,0-1-15,0-16 16,0-1-16,0 17 15,0 1-15,0 0 16,0-18-16,0 18 16,-18-1-1,18 19-15,-17-36 16,17 17-16,-18-16 16,18 34-16,-35-35 15,35 35-15,0 1 16,0-1-16,-18-17 15,18 17 1,0 1-16,-18 17 16,18-18 77,-17 18-61,-1 0-17,-17 0-15,-18 0 16,35 0-16,-52 0 16,-36-35-1,-17 35-15,-1-36 0,-52 19 16,17-19-1,-53 36-15,36-17 16,-18 17-16,35 0 16,-17-18-16,17 18 15,0 0-15,-17 0 16,35 0-16,0 0 16,35 0-16,-35 0 15,35 0-15,-35 0 16,17 0-16,-17 0 15,35 0-15,-17 0 16,-1 0-16,36 0 16,-53 0-16,18 0 15,-1 0-15,36 0 16,-18 0-16,18 0 16,35 0-16,-18 0 15,18 0-15,36 0 16,-36 0-16,0 0 15,-35 0-15,0 18 16,17-1-16,0-17 16,-34 18-16,-19-18 15,54 18-15,-1-18 16,1 0-16,17 0 16,0 0-1,0 0-15,0 0 16,35 0-16,-35 0 15,36 0-15,-19 0 16,19 0-16,-36 0 16,18 0-16,-1 0 15,-17 0-15,36 0 16,-36 0-16,0 0 16,35 0-16,-35 0 15,0 0-15,0 0 16,18 0-16,-18 0 15,-17 0-15,17 0 16,0 0-16,18 0 16,-18 0-16,0 0 15,35 0-15,-17 0 16,0 0 0,17 0-16,0 0 15,1 0-15,-19 0 16,19 0-1,-19 0-15,1 0 16,0 0-16,0 0 31,17 0-31,0 0 94</inkml:trace>
  <inkml:trace contextRef="#ctx0" brushRef="#br0" timeOffset="72919.89">15099 3969 0,'18'0'141,"-1"0"-126,18-18 1,-17 18-16,17 0 16,-17 0-1,35 0-15,-18 0 16,0 0-16,18 0 16,-17 0-16,34 0 15,-17 0-15,0 0 16,18 0-16,-18 0 15,17 0-15,1 0 16,-36 0-16,18 0 16,-18 0-16,0 0 15,18 0-15,-17 0 16,-19 0 0,18 0-1,-17 0-15,35 0 16,-18 0-16,18 0 15,18 0-15,-36 0 16,0 0-16,36 0 16,-18 0-16,0 0 15,0 0-15,17 0 16,-34 0-16,34 0 16,1 0-16,-18 0 15,-1 0-15,19 0 16,-18 0-1,-35 0-15,17 0 16,-18 0-16,1 0 16,0 0-1,17 0-15,0 0 16,1 0-16,-1 0 16,18 0-16,-36 0 15,36 0-15,-17 0 16,-1 0-16,-17 0 15,-1 0 1,1 0 0,-1 0-1,1 0 1,17 0-16,1 0 16,-19 0-16,1 0 15,0 0-15,-1 0 16,1 0-1,17 0-15,-17 0 32,-1 0-17</inkml:trace>
  <inkml:trace contextRef="#ctx0" brushRef="#br0" timeOffset="75784.42">15222 4939 0,'18'0'110,"0"0"-110,17 0 15,0-35-15,18 35 16,0 0-16,0 0 16,-18 0-1,18-18-15,0 18 16,18 0-16,-1-18 16,-17 18-16,0-35 15,0 35-15,-18 0 16,0 0-16,18 0 15,-17 0-15,-1 0 16,18 0-16,17 0 16,1 0-16,0 0 15,-1 0-15,-17 0 16,-18-18-16,18 18 16,-18 0-16,-17-17 15,17 17-15,-17 0 16,0 0-16,17 0 15,-17-18-15,17 18 16,-17 0 0,17 0-16,0 0 15,-17 0 1,-1 0-16,19 0 16,-1 0-16,18 0 15,0 0 1,0 0-16,17 0 15,-17 0-15,0 0 16,-18 0-16,-17 0 16,17 0-1,-17 0 1,17 0 0,-17 0 15,17 0 0,-17 0 0,-1 0-15,1 0-16,0 0 16,-1 0 15,1 0 0,0 0-15</inkml:trace>
  <inkml:trace contextRef="#ctx0" brushRef="#br0" timeOffset="123650.23">1111 6121 0,'-17'-18'15,"-1"18"32,0 0-31,1 0-16,-36 0 15,35 18-15,-35 17 16,18 0-16,-18 1 16,18-1-16,-36 35 15,18-17-15,18 18 16,-18 17-16,35-35 15,1 0-15,-18 0 16,35-18-16,0 0 16,0 1-16,0-19 15,0 19-15,0 16 16,0-16-16,0 17 16,0-18-16,0-17 15,0 34-15,0-16 16,0 17-1,0 0-15,0-1 0,0-16 16,0 34-16,0-17 16,0 0-16,0 0 15,0 18-15,0-36 16,0 35 0,0-17-16,0 18 15,0-18-15,0 0 16,0-18-16,0 36 15,0-36-15,17 18 16,-17-18-16,0 0 16,0-17-16,35 17 15,-35-17-15,0 17 16,0-17-16,18 17 16,0-17-16,-18 17 15,35 0-15,-35-17 16,0 17-16,18-17 15,17 17-15,-35 18 16,0-35-16,35 17 16,-35 0-16,35 18 15,-35-35-15,18-1 16,0 19 0,-18-19-16,0 36 0,17-35 15,1 17 1,0-17-1,-1 17-15,1-17 16,-18-1-16,53 36 16,-36-35-1,-17 0-15,36-1 16,-36 1-16,17-18 16,19 35-16,-36 0 15,17-17 1,1 0-16,0-1 15,-1 1 1,-17 0-16,18-18 16,-18 35-1,35-17-15,-17 17 16,-1-18-16,1 1 16,0-18-16,-1 18 15,19-1-15,-1 1 16,-17-18-1,-1 35 1,1-35 0,-18-53 140,-71-17-156</inkml:trace>
  <inkml:trace contextRef="#ctx0" brushRef="#br0" timeOffset="124663.51">1041 6068 0,'35'0'62,"0"0"-46,1 0-16,-1 0 16,-18 0-16,19 0 15,-19 0 1,1 0-16,17 0 0,18 0 16,-18 0-16,-17 0 31,0 0-31,-1 0 15</inkml:trace>
  <inkml:trace contextRef="#ctx0" brushRef="#br0" timeOffset="125670.79">1164 9419 0,'35'0'94,"-17"0"-78,35 0-16,0 0 15,17 0-15,36 0 16,-35 0-16,-53 0 16,-1 0-16,1 0 15,-1 0 16</inkml:trace>
  <inkml:trace contextRef="#ctx0" brushRef="#br0" timeOffset="131399.64">2822 10107 0,'-35'18'109,"17"-1"-78,1 1-31,-72 35 16,54-18-16,-53 18 16,35 18-16,-17-1 15,34-52-15,1 0 16,17 17-16,1-18 16,-1-17-16,0 18 15,1 0-15,-1-1 16,0 1 15,1-18-31,17 18 16,-18-1-16,1 1 15,-19-18-15,-17 35 16,36-17 0,-1-18-1,0 17-15,1 1 47,17 0-31,-35 17-1,35-17 1,-18-1 31,18 1-32,0 0 1,18-18 140,17 0-140,35 0-16,19 0 16,16 0-1,54 0-15,-35 0 16,34 0-16,-34 0 0,-36 0 15,-53 0 1,1 0-16,-19 0 16</inkml:trace>
  <inkml:trace contextRef="#ctx0" brushRef="#br0" timeOffset="132359.57">2769 10319 0,'-17'17'16,"17"1"46,0 17-46,0 1-16,0 34 16,0 18-16,0 36 15,0-36-15,0 18 16,0-18-16,0-17 15,0 52-15,0-52 16,0-54-16,0 19 16,0-19-16,0 1 15</inkml:trace>
  <inkml:trace contextRef="#ctx0" brushRef="#br0" timeOffset="134111.23">1499 9754 0,'-17'0'32,"-19"0"-17,-34 0-15,17 18 16,-18 17-16,-34-35 16,34 18-16,0-18 15,18 0 1,1 0-16,16 0 0,-17 17 15,36-17 1,-1 0 0,0 0-16,1 18 47,-1-18-16,1 0-31,17 18 15,-18-18-15,-17 17 16,35 1 62,0 0-78,0 17 16,0 36-16,0 17 15,0 35-15,0 18 16,0-17-16,0 17 16,0-53-16,0 53 15,0-35-15,0-18 16,0-35 0,0 0-16,0-18 0,0 1 15,0-19 1,0 19-1,0-19 1,17 18 0,-17 1-1,0-1-15,0 18 16,0-18-16,36 18 16,-36-18-16,0 1 15,0-1 1,17-35 124,18 0-108,-17 0-32,17 0 0,1 0 15,17 0 1,17 0-16,-17 0 16,-35 0-16,17 0 15,-17 0-15,-1 0 16,1 0-1,0 0 17</inkml:trace>
  <inkml:trace contextRef="#ctx0" brushRef="#br1" timeOffset="154639.12">10442 7126 0,'-17'0'46,"-1"0"-30,0 0 0,1 0-16,-19 0 15,-17 18-15,18-1 16,-18-17 0,0 18-16,-17-18 0,17 35 15,-18-35 1,36 18-16,-18-18 15,35 0-15,-34 18 16,16-1 0,19 1-1,-1-1 32,0-17-16</inkml:trace>
  <inkml:trace contextRef="#ctx0" brushRef="#br1" timeOffset="157503.67">10213 5398 0,'-18'0'62,"-17"0"-62,17 17 16,-35 18-16,1-17 15,-19 0-15,18 17 16,-53-17-16,53-1 16,-17-17-16,17 36 15,0-36-15,35 0 16,-35 17-16,36 1 16,-1-18-1,0 17-15,1-17 16,17 18-16,-18 17 15,-17-17-15,35 35 16,0 0-16,-18 53 16,18-36-16,-35 71 15,35-52-15,0-1 16,0 0-16,0-18 16,0 36-16,0-17 15,0-37-15,18 19 16,-18 0-16,0-1 15,0 1-15,35-18 16,-17-18 0,-18 18-16,17 0 15,18 35-15,-17-53 16,-18 0-16,0 1 16,18 17-16,-18-18 15,35 0-15,-35 0 16,0-17-1,18 0 32,17-1-15,-17-17-17,34 36 1,-16-19-16,17 1 15,0 0-15,17-18 16,-17 35-16,35-18 16,36 19-16,-54-1 15,71-17-15,1-1 16,-19-17 0,53 36-16,-35-19 15,-17-17-15,-36 18 0,18-18 16,-53 0-1,0 0-15,-18 0 16,0 0-16,-17 0 16,17 0-1,-17 0-15,17 0 16,-17 0-16,35 0 16,0 0-16,0 0 15,0 0-15,17 0 16,36-18-16,-71 18 15,18 0-15,-53-17 16,35 17-16,-17 0 16,0 0-16,-1 0 15,1 0-15,0 0 16,34-18-16,-34 0 16,17 18-16,-17-17 15,0 17-15,17 0 16,0-18-16,-17 18 15,-1 0-15,19-35 16,-19 17-16,19-17 16,-1 0-1,0-18-15,-17 17 0,17-17 16,-17 1 0,17-19-16,-17 18 15,-18-53-15,0 36 16,0-19-16,0-16 15,0 16-15,0-16 16,0 16-16,0-34 16,0 17-16,0 0 15,0 36-15,0-54 16,-53 36-16,53 35 16,-35 0-16,35 0 15,-18 0-15,0 36 16,18-36-16,-17 18 15,17-1-15,0 19 16,-36-36-16,19 17 16,17 19-1,0-36-15,-18 53 16,0-35-16,18 17 16,-17 0-16,17 1 15,-53-19-15,53 19 16,-18-1-16,1 1 15,-1 17-15,0-18 16,-17 18 0,-18-18-16,35 18 15,-34 0-15,-19 0 16,-17-35-16,17 35 16,-17 0-16,-53 0 15,17 0-15,-17 0 16,36 0-16,-1 0 15,0 0-15,53 0 16,-18 0-16,1 0 16,-1 0-16,18 0 15,-17 0-15,-1 0 16,36 0-16,0 0 16,-18 0-16,0 18 15,0-18-15,18 17 16,-1-17-16,19 18 15,-19 0-15,19-18 16,-1 0-16,1 0 16,-1 0-1</inkml:trace>
  <inkml:trace contextRef="#ctx0" brushRef="#br1" timeOffset="160159.6">22243 8449 0,'0'-18'31,"-18"18"0,0 0-31,-52 0 16,17 0-16,-35 0 16,-18 0-16,-35 0 15,53 0-15,-54 0 16,19-17-16,17-1 16,-17 0-16,52 18 15,-17 0-15,35 0 16,18 0-16,-18 0 15,18 0-15,-1 0 16,1 0-16,17 0 16,1 0-16,-19 0 15,19 0-15,-18 0 16,17 0-16,-35 0 16,35 0-16,-17 18 15,17-18 1,-17 18-16,17-1 15,-17-17-15,0 36 16,0-19-16,-1-17 16,19 0-16,-1 18 15,0 0-15,1-18 16,17 17-16,-35 1 16,-18 35-1,35-18-15,18-17 16,0-1-16,-18 19 15,18-19-15,0 19 16,-17-1-16,17-18 16,0 19-16,0-1 15,0 0-15,0-17 16,17 0-16,19-18 16,-1 0-16,-35 17 15,35-17-15,18 35 16,-18-35-1,-17 0-15,0 0 16,-1 0-16,36 0 16,-18 18-16,36-18 15,0 0-15,17 0 16,53 0-16,35 0 16,-70 0-16,70 0 15,-70 0 1,18 0-16,-54 0 15,-34 0-15,17 0 16,-1 0-16,-16 0 16,-1 0-1,18-18-15,-18 18 16,18 0-16,0 0 16,0-17-16,-18 17 15,18 0-15,18-18 16,-18 1-16,-36 17 15,36 0-15,18-18 16,-18 0-16,-18 1 16,35-1-16,-34 18 15,-1-18-15,18 18 16,-35-17-16,-1 17 16,1 0-1,-18-18 1,0 0 15,0-17-15,0 18-16,0-36 15,-18 17 1,-52-52-16,52 70 16,-17-34-16,17 34 15,-17-17-15,17 35 16,1-18-16,-1 0 15,0 18-15,-17 0 16,17 0-16,18-17 16,-17 17-16,-1 0 15,0 0-15,1 0 16</inkml:trace>
  <inkml:trace contextRef="#ctx0" brushRef="#br1" timeOffset="161559.91">20144 8872 0,'-36'0'62,"-34"71"-46,-71-1-16,0 54 15,-53 17-15,-71 35 16,18 1-16,-141 70 16,-35 0-1,17-18-15,-17 18 16,35-35-16,35-18 16,106-53-16,53-18 15,17 18-15,19-52 16,-1 34-16,53-17 15,36-53-15,-89 35 16,53 0-16,18-17 16,-18-1-16,0 1 15,71-36-15,-53 36 16,17-1-16,36 18 16,-18-52-16,18 17 15,-18 17-15,-36 18 16,72-52-16,-54 17 15,1 35-15,17 0 16,0-53-16,-35 53 16,35 1-16,-18-1 15,1-35-15,-1 17 16,-35 1-16,36-1 16,-1-34-16,18 17 15,-17-1 1,17-34-16,35 17 15,-35-17-15,36 17 0,-19 1 16,1-19 0,0 19-16,-36-1 15,18 18-15,0 0 16,-35 17-16,0 1 16,53-36-16,-54 18 15,54-18-15,0-17 16,17 17-16,-17 0 15,0-17-15,17 0 16,-17-1-16,17 1 16,18 0-16,-17-18 15,-1 17-15,0 1 47,18-36 94</inkml:trace>
  <inkml:trace contextRef="#ctx0" brushRef="#br1" timeOffset="163255.6">12241 7708 0,'18'0'47,"-18"35"-31,53 54-16,-18-1 15,36 88-15,-1 18 16,-17 18-16,0 0 15,0 52-15,-18-17 16,1-35-16,-19-1 16,19 1-16,-36-18 15,0-53-15,0 18 16,0 0-16,0-18 16,0-18-16,0 18 15,0-17-15,0 17 16,0-17-1,0-36-15,0 53 16,0-35-16,0-18 16,0-18-16,0 36 15,0-18-15,0-52 16,0 34-16,0-17 16,0 18-16,0-18 15,0 17-15,0-17 16,0 18-16,0-18 15,0 0-15,0-1 16,0 19-16,0-18 16,0 0-16,0-18 15,0 36-15,-18-18 16,-17 35-16,35-53 16,0 36-16,-18-36 15,18 18-15,0 0 16,0 0-16,0-18 15,0 0-15,-18 18 16,18-18-16,0 1 16,0-19-16,0 19 15,0-1-15,0 18 16,0-18 0,0 0-16,0 1 15,0-19-15,0 19 16,0-1-16,0 18 15,0-36-15,0 19 16,-17-1-16,17-17 16,-18-1-16,18 1 15,0 17-15,0-17 16,-18 17-16,18-17 16,0 17-1,0-17-15,-17-1 188,-1-17-173</inkml:trace>
  <inkml:trace contextRef="#ctx0" brushRef="#br1" timeOffset="164296.84">12206 13899 0,'35'0'78,"-17"18"-78,17 70 16,18-17-16,-18 52 15,18-17-15,-35 35 16,-18-35-16,35 0 15,-35-71-15,18 18 16,-18-35-16,0-36 219,53-35-204,35-17-15,18 17 16,0-18-16,0 1 16,17 17-16,1 17 15,-54 19-15,18-18 16,-35 17-16,-18 18 16,1 0-16,17 0 15,-53-18-15,17 18 16,19 0-16,-1 0 15,0 0-15,0-17 16,1 17-16,-1-18 16,18 18-1,-18 0-15,-17 0 16,-1 0 0,1-18 46,-36 18 16</inkml:trace>
  <inkml:trace contextRef="#ctx0" brushRef="#br1" timeOffset="166975.99">9948 14870 0,'18'0'125,"88"0"-125,17 0 16,54 0-16,-1 0 15,-17 0-15,52 0 16,-52 0-16,18 0 16,-36 0-16,0 0 15,-53 0-15,-70 0 16,35 0-16,-36 0 140,1 0-124,0 0 0,34 0-1,1 0-15,-17 0 16,-1 0-16,18 0 16,-18-36-16,0 36 15,-17 0-15,0 0 16,-1 0-16,1 0 15,0 0 1,-1 0 0,1 0 15,-1 0 172</inkml:trace>
  <inkml:trace contextRef="#ctx0" brushRef="#br1" timeOffset="169601.84">4516 10160 0,'17'0'47,"1"0"-31,35 0-16,-36 0 16,54 0-16,0 0 15,70 0-15,-18 0 16,89 0-16,-36 0 15,89 0-15,-54 0 16,72 0-16,-54 0 16,0 0-1,-17 0-15,0 0 16,-36 0-16,-17 0 16,-36 0-16,18 0 15,-35 0-15,0 0 16,35 0-16,-17 0 15,-19 0-15,19 0 16,-36 0-16,53 0 16,-53 0-16,1 0 15,-1 0-15,-35 0 16,17 0-16,-17 0 16,0 0-16,0 0 15,-18 0-15,18 0 16,0 0-16,0 0 15,18-18-15,-1 18 16,1 0-16,52 0 16,-52-17-16,-1 17 15,1 0-15,-36 0 16,18 0 0,0 0-16,-35 0 0,17 0 15,-18 0-15,19-18 16,-19 18-1,1 0-15,35-18 16,0 18-16,17 0 16,-17 0-16,-17 0 15,34 0-15,-35 0 16,1 0-16,17 0 16,-18 0-16,0 0 15,0 0-15,18 0 16,-17 0-16,-1 0 15,18 0-15,-18 0 16,18 0-16,-35 0 16,35 0-16,-18 0 15,0 0-15,18 0 16,0 0-16,0 0 16,-18 0-16,0 0 15,1 0-15,-19 0 16,1 0-1,0 0 1,-1 0-16,1 0 16,0 0-1,-1 0 1</inkml:trace>
  <inkml:trace contextRef="#ctx0" brushRef="#br1" timeOffset="171417.53">15169 7408 0,'53'0'62,"36"0"-62,-1 0 16,71 0-16,17 0 16,36 0-16,-1 0 15,36 0-15,18 0 16,17 0-16,0 0 16,18 0-16,-53 0 15,35 0-15,-70 0 16,35 0-16,-71 0 15,1 0-15,-36 0 16,-53 0-16,35 0 16,-52 0-16,17 0 15,-17 0-15,17 0 16,-18 0-16,19 0 16,-19 0-16,1 0 15,-1 0-15,18 0 16,1 0-16,52 0 15,-88 0-15,17 0 16,1 0-16,-1 0 16,-34 18-1,17-18-15,0 0 16,17 0-16,-17 0 16,0 0-16,-18 0 15,18 0-15,-18 0 16,18 0-16,0 0 15,0 0-15,18 0 16,-18 0-16,-1 0 16,1 0-16,0 0 15,-35 0-15,17 0 16,1 0-16,-1 0 16,18 0-16,17 0 15,18 0-15,-17 0 16,17 0-16,18 0 15,-35 0-15,-18 0 16,-1 0-16,-34 0 16,0 0-16,-1 0 15,1 0-15,0 0 16,17 0-16,0 0 16,-17 0-1,17 0 1,-17 0 31</inkml:trace>
  <inkml:trace contextRef="#ctx0" brushRef="#br1" timeOffset="173999.4">4339 8802 0,'0'-18'0,"18"18"31,-1 0-15,1 0-16,17 0 15,1 0 1,17 0-16,17 0 16,18 0-16,36 0 15,17 0-15,53 0 16,-53 0-16,88 0 16,-70 0-16,35 0 15,0 18-15,-17 17 16,-19 0-16,-17-35 15,-52 0-15,-19 0 16,1 0-16,-1 0 16,18 0-1,-35 0-15,18 0 16,-1 0-16,1 0 16,0 0-16,-1 0 15,18 0-15,1 0 16,-1 0-16,0 0 15,0 0-15,0 0 16,-17 0-16,-1 0 16,1 0-16,0 0 15,34 0-15,-52 0 16,18 0-16,-36 0 16,36 0-16,-36 0 15,18 0-15,-18 0 16,0 0-16,18 0 15,-17 0-15,17 0 16,17 0-16,-17 0 16,18 0-16,17 0 15,-18 0-15,1 0 16,-1 0-16,36 0 16,-35 0-16,-1 0 15,36 0-15,-18 0 16,-17 0-16,17 0 15,-35 0 1,18 0-16,-18 0 16,-1 0-16,1 0 15,-17 0-15,17 0 16,-1 0-16,19 0 16,0 0-16,-1 0 15,-17 0-15,-18 0 16,1 0-16,17 0 15,-36 0-15,36 0 16,-35 0-16,35 0 16,-18 0-16,18 0 15,17 0-15,-17 0 16,18 0-16,-18 0 16,-36 0-16,36 0 15,0 0-15,-35 0 16,52 0-16,-17 0 15,0 0-15,0 0 16,0 0-16,-18 0 16,-17 0-16,17 0 15,-17 0-15,17 0 16,-17 0-16,0 0 16,17 0-1,18 0-15,-36 0 16,36 0-16,-35 0 15</inkml:trace>
  <inkml:trace contextRef="#ctx0" brushRef="#br1" timeOffset="176455.21">14922 10266 0,'0'-18'78,"53"18"-62,18-17-16,0 17 15,52-36-15,18 19 16,-17-1-16,52 18 16,-35-18-16,0 18 15,0 0-15,-17 0 16,-18 0-16,-1 0 15,-34 0-15,0 0 16,-19 0-16,-16 0 16,34 0-16,-17 0 15,0 0-15,18 0 16,-1 0-16,1 0 16,-1 0-16,19 0 15,-19 0-15,18 0 16,-17 0-1,-1 0-15,36 0 16,-35 0-16,52 0 16,-52 0-16,17 0 15,18 0-15,-36 0 16,1 0-16,17 0 16,36 0-16,-36 0 15,18 0-15,-18 0 16,-18 0-16,54 0 15,-18 0-15,-36 0 16,18 0-16,-17 0 16,53-35-16,-72 35 15,72 0-15,-18 0 16,35 0-16,-53 0 16,18 0-16,-36 0 15,19 0-15,-19 0 16,36 0-16,-18 0 15,18 0-15,-35 0 16,17 0-16,-18 0 16,19 0-16,-19 0 15,-17 0-15,18 0 16,-54 0 0,54 0-16,-18 0 15,0 0-15,-1 0 16,19 0-16,-53 0 15,52 0-15,-17 0 16,0 0-16,-35 0 16,35 0-16,-18 0 15,18 0-15,-18 0 16,0 0-16,18 0 16,0 0-16,0 0 15,-18 0-15,18 0 16,0 0-16,35 0 15,-35 0-15,53 0 16,-35 0-16,52 0 16,-52 0-16,-36 0 15,18 0-15,-35 0 16,-1 0 0,1 0 15</inkml:trace>
  <inkml:trace contextRef="#ctx0" brushRef="#br1" timeOffset="186215.34">1605 17498 0,'53'0'125,"18"0"-110,17 0 1,35 0-16,1 0 16,17 0-16,0 0 15,18 0-15,-18 0 16,-18 0-16,18 0 16,-17 0-16,-36 0 15,-17 0-15,34 0 16,-69 0-16,34 0 15,-17 0-15,0 0 16,-18 0-16,54 17 16,34-17-16,1 0 15,17 0-15,-35 0 16,70 0-16,-35 0 16,-35 0-16,35 0 15,-18 0-15,19 0 16,-19 0-16,18 0 15,-17 0-15,34 0 16,1 0-16,35 0 16,0 0-16,-35 0 15,53 0-15,-36 0 16,36 0 0,-36 0-16,36 0 15,-36 0-15,18 0 16,0 0-16,-17 0 15,17 0-15,-18 0 16,0 0-16,36 0 16,-36 0-16,18 0 15,-17 0-15,17 0 16,0 18-16,-35-18 16,-18 0-16,35 0 15,-35 0-15,-53 0 16,1 0-16,-1 0 15,-18 0-15,-17 0 16,-35 0-16,35 0 16,0 0-16,-36 0 15,54 0-15,-1 0 16,72 0-16,-37 0 16,37 0-16,-1 0 15,-18 0-15,-35 0 16,-35 0-16,-35 0 15,0 0-15,-1 0 16,1 0 15,-1 0-15,19 0-16,17 0 16,-18 18-16,-17-18 15,-1 0-15,-17-18 188,0-53-188,0 19 15,-17-37-15,17 36 16,0 1-16,-18 16 16,18 1-16,-18 17 15,1-17-15,-1 0 31,18 0-31,-35 17 16,35-17-16,0 17 16,0-35-16,-18 35 15,18-34-15,0-1 16,-18 35-16,18-17 16,0 17-16,0-17 15,0 17-15,-17-35 16,17 36-16,-18-19 15,18 19 1,0-1 0,0 0-1,-17 18 1,-1-17 62,18-1-78,-18 18 94,-17 0-63,0 0-31,-1 0 16,-34 0-16,-1 0 15,-17 0-15,-88 0 16,17 0-16,-53 0 16,-70 0-16,17 0 15,-52 0-15,-71 0 16,-35 0-16,35 0 15,52 0-15,37 0 16,87 0-16,35 0 16,1 0-16,17 0 15,36 0-15,-18 0 16,53 0-16,-36 0 16,36 0-16,-36 0 15,1 0-15,-18 0 16,17 0-16,19 0 15,-19 0-15,-17 0 16,17 0-16,-34 0 16,52 0-16,-53 0 15,89 0 1,-54 0-16,18 0 16,-17 0-16,17 0 15,-35 0-15,53 0 16,-53 0-16,17 0 15,-17 0-15,18 0 16,-19 0-16,1 0 16,-17 0-16,16 0 15,19 0-15,-36 0 16,36 0-16,-18 0 16,52 0-16,-34 0 15,17 35-15,18-35 16,0 18-16,35-18 15,18 0-15,-1 0 16,19 0-16,-1 0 16,-17 18-16,-1-18 15,19 0 1,-19 0-16,19 0 16,-1 17-1,1-17 48,-1 0-63,0 18 15,-17-18-15,-18 0 16,-17 18-16,17-18 16,0 17-16,-18-17 15,-17 18-15,17-1 16,19-17-16,-1 18 15,17 0-15,19-18 16,-1 0-16,18 17 125,0 19-109,0-1-1,0 36-15,0-19 16,0-16-16,0-1 16,0 18-1,0 0-15,0-36 0,0 19 16,0-19-1,0 1-15,18-18 16,-18 18-16,0-1 16,0 1-1,0 0-15,0-1 16,0 1-16,0 17 16,0-17-16,-18 17 15,18-17-15,0-1 16,0 1 124,0 0-77,0 17-47,0-18-16,0 1 15,18-18 79</inkml:trace>
  <inkml:trace contextRef="#ctx0" brushRef="#br1" timeOffset="190439.37">12312 16951 0,'70'0'62,"54"0"-62,52 0 16,89 0-16,17 0 15,-35 0-15,159 0 16,35 18-16,-53-18 16,35 0-16,-35 0 15,71 70 1,-212-70-16,53 0 16,-71 0-16,-53 0 15,36 18-15,-18-18 16,0 17-16,-35-17 15,35 0-15,-18 0 16,36 0-16,17 0 16,-17 0-16,-18 0 15,0 0-15,-18 0 16,18 0-16,0 0 16,-35 0-16,17 0 15,-17 0-15,0 0 16,-18 0-16,0 0 15,-17 0-15,-18 0 16,17 0-16,-35 0 16,18 0-16,-35 0 15,17 0-15,18 0 16,17 0-16,-17 0 16,35 0-1,0 0-15,36 0 16,-19 0-16,-17 0 0,0 0 15,-52 0 1,34 0-16,-52 0 16,-36 0-16,0 0 15,-17 0 1,52-17-16,-17 17 16,18 0-16,0 0 15,17 0-15,-18 0 16,1 0-16,-36 0 15,-17 0-15</inkml:trace>
  <inkml:trace contextRef="#ctx0" brushRef="#br1" timeOffset="202160.31">10301 18274 0,'18'0'156,"17"0"-140,18 18 0,-35-1-1,-18 1 48,0 17-48,0-17-15,0 17 32,-18-17-32,-17-18 15,17 0-15,0 17 16,1-17-16,-1 0 15,18 18-15,-18 0 32,18 17 46,18-18-47,17-17-31,18 0 16,53 0-16,-35 0 15,-1 0-15,-34 0 16,-19 0-16,1 0 125</inkml:trace>
  <inkml:trace contextRef="#ctx0" brushRef="#br1" timeOffset="203039.01">10813 18203 0,'-18'18'46,"0"-18"-30,18 53-16,-17-35 16,17-1-16,0 1 15,0-1 1,0 1-16,0 0 31,17-1-15,1-17-16,0 0 15,-1 0-15,36 0 16,-18 0-16,18 0 16,-17 0-16,-1 0 15,18 0-15,-36 0 16,19-17-16,-19-1 16,19 0-1,-36 1-15,17-1 16,1-17-1,-18 17 1,0-17 15,-18 35-15,18-18-16,-17 18 16,-19 0-16,19 0 15,-36-17-15,35 17 16,-35 0-16,0 0 15,18 0-15,-18 0 16,18 0 0,17 0-16,1 0 0,-1 0 15,0 0 32</inkml:trace>
  <inkml:trace contextRef="#ctx0" brushRef="#br1" timeOffset="204609.63">22102 18362 0,'52'0'78,"-34"0"-62,17 0-16,-17 0 15,17 0-15,1 0 16,-1 0 0,-18 0-16,19 0 15,-19 0-15,19 0 16,-19 0-1,19 35-15,-19-17 16,-17 0-16,18-1 16,-18 1-16,0 0 15,-18-1-15,18 1 16,-35-18-16,-18 35 16,18-17-16,-18-18 15,0 17-15,0-17 16,18 0-16,17 18 15,36-18 110,-1 0-109,19 0-16,-1 0 16,0 0-16,18 0 15,-35 0-15,-1 0 16,-17-18 0,18 18 15,0 0 0,-18-17-15</inkml:trace>
  <inkml:trace contextRef="#ctx0" brushRef="#br1" timeOffset="205719.68">22684 18327 0,'0'35'79,"0"-17"-64,0-1 1,0 1-16,0 0 15,0-1 1,0 1 0,35 0-1,-17-18 1,-1 0 0,1 0-16,-1 0 15,1 0 1,0 0-16,17 0 0,0 0 15,-17 0 1,0 0-16,-1-36 16,-17 1-1,0 17 1,0 1 0,0-19-16,-17 19 15,17-1-15,0 1 16,0-1-1,0 0-15,0 1 32,-18 17-1,0-18-15,1 18-1,-1 0 1,-17 0-1,17 18 1,0-1-16,1-17 16,-1 0-16,1 36 15,-1-19 32,0-17-31,18 18-1,-17-1 1,-1 1-16,0-18 16,18 18-1,-17-1 17</inkml:trace>
  <inkml:trace contextRef="#ctx0" brushRef="#br1" timeOffset="207071.05">22842 18627 0,'-17'0'125,"-1"0"-125,0 0 16,1 0-16,-1 0 15,1 0 1,-1 0-16,0 17 16,1-17-1,-19 0 1,19 0 0,-19 18-1,19-18 48,-1 18 62,0-18-110,1 0 1,-1 17 0,1-17-1,-1 0 1,0 0-16,-35 53 15,36-53-15,-1 0 16,0 0-16,-17 0 16,18 18-1,-1-18 1</inkml:trace>
  <inkml:trace contextRef="#ctx0" brushRef="#br2" timeOffset="-19239.38">1693 13370 0,'-17'0'62,"-1"53"-46,0 0-16,-34 35 16,16 18-16,-52 18 15,35-1 1,-17-17-16,17 17 16,0 19-16,17-72 15,-16 36-15,52-53 16,-18-18-16,0 18 15,18-18-15,0 18 16,-17 0-16,17 0 16,0 18-1,0-1-15,0 1 16,0-18-16,0 0 16,0-18-16,0 0 15,0 18-15,0-18 16,0 18-16,0-35 15,0 17-15,0-17 16,0 35-16,0 0 16,0 0-16,0 17 15,0-35-15,0 36 16,0-18-16,0 17 16,35 19-16,-17 16 15,-1-16-15,18 34 16,1-52-16,-19-1 15,1-17-15,-18-18 16,35 18 0,-17-35-16,0 35 15,17 17-15,-18-34 16,1-1-16,-18 0 16,53 1-16,-53-19 15,18 18-15,-18-17 16,17 35-16,19-18 15,-19 18-15,-17 0 16,36-35-16,-36-1 16,0 1-16,17-18 15,1 35 1,-1-17 0,-17 0-1</inkml:trace>
  <inkml:trace contextRef="#ctx0" brushRef="#br2" timeOffset="40041.06">4286 8608 0,'0'17'110,"-17"19"-110,-1 17 15,-17 17-15,35-17 16,-18-18-16,18 18 16,0 0-16,0-35 15,0-1-15,-18 1 16,18 0-16,0-1 31,0 1-15,0 17-1,0-17-15,0 0 16,0-1-16,0 1 47,0 0-32,18-18 1,0 0 0,-1 0-16,36 17 15,-35-17-15,35 35 16,-18-35-16,36 0 16,-54 0-16,54 18 15,-18-18-15,0 0 16,-36 18-16,36-18 15,0 0-15,18 17 16,-36-17-16,0 18 16,18-18-16,-18 18 15,18-18 1,-35 0-16,0 0 16,17 17-16,35-17 15,54 36-15,-18-19 16,0-17-16,52 18 15,-69-1-15,87 19 16,-88-19-16,18 1 16,17-18-16,-52 0 15,-36 0-15,36 18 16,-18-1 0,-36-17-16,54 18 0,-36-18 15,18 18 1,-18 17-16,36-35 15,17 17-15,-35-17 16,18 18-16,17-18 16,35 0-16,1 0 15,17 0-15,-18 0 16,-34 0-16,-19 0 16,1 0-16,-18 0 15,-18 0-15,0 0 16,0 0-1,-17 0-15,35 0 16,18 0-16,34 0 16,-16 0-16,52 0 15,-18 0-15,18 0 16,-17 0-16,17 0 16,-53 0-16,36 0 15,-54 0-15,1 0 16,-18 0-16,-18 0 15,-18 0-15,19 0 16,17 0-16,-18-18 16,18 18-16,0 0 15,0-35-15,35 35 16,0 0 0,-17 0-16,52-35 15,-52 35-15,34 0 16,-52-18-16,18 18 15,-36 0-15,-17 0 16,35 0-16,-36-17 16,19 17-1,17 0-15,-18-18 16,18 18-16,17-18 16,-34 18-16,-1 0 15,-35-17-15,35 17 31,-17 0-15,17-18-16,-17 18 16,-1 0-16,19 0 15,-19 0-15,36-18 16,-35 1-16,35 17 16,0 0-16,0 0 15,0-18-15,-18 18 16,18 0-16,-18-17 15,0 17-15,36-18 16,-54 18-16,19 0 16,-19-18-1,1 18 1,0 0 0,-1 0-1,1-17-15,17-19 16,-17 36-16,17-17 15,-17-1 1,-1 0-16,19 18 16,-36-17-16,35-1 15,-35-17-15,0 0 16,18 35-16,-1-36 16,-17 1-16,0-18 15,0 35-15,0-34 16,0 34-16,0-17 15,0-1-15,0 1 16,0 17-16,0-17 16,-35 0-16,35 0 15,-18 17 1,1-17-16,17 17 16,-18-17-1,0 17 16,-17 18 16,18 0-31,-19-18-16,-34-17 16,52 35-1,-35 0-15,0 0 16,-17-17-16,17 17 15,-18-18-15,36 18 16,-89-35-16,71 35 16,-35-18-16,0 18 15,-18 0-15,-35 0 16,18 0-16,17 0 16,-18 0-16,1 0 15,-18 0-15,17 0 16,-17-35-16,18-1 15,-18 19-15,-53 17 16,35-18-16,-35 18 16,17-17-16,36 17 15,-17-36-15,34 19 16,-17 17-16,53-18 16,-89 0-1,89-17-15,-71 17 16,36 1-16,-36-1 15,18-17-15,18 35 16,34 0-16,-34-18 16,17 18-16,36 0 15,34 0-15,-34 0 16,17 0-16,0 0 16,0 0-16,-18 0 15,1 0-15,17 0 16,0 0-16,0 0 15,18 0-15,0 0 16,-1 0-16,19 0 16,-1 18-16,-17-18 15,17 0-15,1 0 16,-19 0-16,-17 0 16,0 18-16,0-18 15,-17 35-15,35-35 16,-18 0-16,35 0 15,-35 17-15,18-17 16,0 18-16,-18-18 16,0 18-1,-35-18-15,-1 17 16,19 1-16,-1-18 16,18 18-16,18-18 15,-18 35-15,36-35 16,-1 0-16,-17 0 15,-1 0-15,36 18 16,-17-18-16,-1 0 16,0 17-16,1-17 15,-1 0-15,1 18 16,-1-18-16,-17 0 16,17 0-16,0 17 15,-17-17 1,35 18-16,-71 0 15,54-1-15,-1-17 16,1 0-16,-19 0 16,19 18-16,-1-18 31,18 18 0,0-1-15,-18-17-16,18 18 15,-35 0 1,35-1 0,-18-17 15,1 0-15,17 18-16,-18-18 15,1 0-15,17 35 16,-18-35-16</inkml:trace>
  <inkml:trace contextRef="#ctx0" brushRef="#br2" timeOffset="58915.71">22525 7108 0,'-35'0'63,"-71"36"-63,-35-36 16,-53 17-16,-18-17 15,-35 0-15,-71 0 16,19 0-16,-36 0 15,-1 0-15,107 0 16,-36 0-16,36 0 16,18 0-16,69 0 15,-16 0-15,52 0 16,35 0-16,-17 0 16,17 0-16,-17 0 15,18 0-15,-18 0 16,-36 0-16,1 0 15,-18 0-15,35 18 16,-53 0-16,0-18 16,36 35-16,17-17 15,-35-18-15,88 0 16,0 0-16,18 0 16,-1 0-16,19 0 15,-19 0 1,1 0-16,-18 0 15,0 0-15,-35 0 16,0 0-16,-36 0 16,-17 0-16,0 0 15,0 0-15,-18 0 16,36 0-16,-18 0 16,53 0-16,-1 0 15,54 0-15,18 0 16,-1 0-1,0 0 1,-17 0 15,17 0-31,1 0 16,-19 0-16,19 0 16,-19 17-16,1-17 15,0 0-15,17 0 16,1 0-1,-1 18 17,0-1 30,-17 1-62,17 0 16,18 17-16,-17 0 15,-18 18-15,35-35 16,0 0-16,-18-1 16,18 1-1,0-1 17,0 1-1,0 0-16,0-1 1,0 1 15,18 17-15,-1-35 15,18 0-15,-17 0 15,0 0-31,-1 0 16,1 0-1,17 0 1,-17 0-16,17 0 16,-17 0-16,35 0 15,0 0-15,17 0 16,1 0-16,35 0 15,-18 0-15,35 0 16,1 0-16,-54 0 16,18 18-16,18-18 15,-53 0-15,0 0 16,0 0-16,-35 0 16,35 0-16,17 0 15,-17 0-15,18 0 16,35 0-16,-54 0 15,1 0 1,36 0-16,-19 0 0,18 0 16,-17 0-16,-1 0 15,19 0 1,-19 0-16,1 0 0,-1 0 16,36 35-16,-53-35 15,18 0 1,-1 0-16,-17 0 15,18 0-15,-18 0 16,-18 0-16,35 0 16,-17 0-16,18 0 15,-1 0-15,1 0 16,-18 0-16,17 0 16,-52 0-16,17 0 15,-17 0 1,0 0-1,34 0-15,1 0 16,0 0-16,18 0 16,-1-17-16,1 17 15,0 0-15,-1 0 16,-17-18-16,-18 0 16,1 18-16,-19 0 15,1 0-15,17 0 16,-17 0-1,17 0-15,-17 0 16,35 0 0,-18 0-16,0 0 15,18 0-15,18 0 0,-18 0 16,52 0-16,-16 0 16,34-17-1,1 17-15,-36 0 16,-18 0-16,1 0 15,-18 0-15,0 0 16,0-18-16,-18 18 16,18 0-16,17-35 15,19 17-15,16 0 16,-34 18-16,52 0 16,-34 0-16,-1 0 15,0 0-15,-17 0 16,-19 0-16,-34 0 15,17 0-15,-17 0 16,17 0 15,-17 0 1,17 0-17,0 0-15,1 0 16,-19 0-1,19 0-15,-1 0 0,18 0 16,0 0 0,0 0-16,0 0 15,0 0-15,-1 0 16,1 0-16,-35 0 16,17 0-16,-17 0 15,0 0 16,-1 0 32,1 0-63,-18-17 16,17 17-16,-17-18 15,0 1-15,18-19 16,-18 19-16,0-19 15,0-17-15,0 18 16,0-18-16,0 18 16,0-18-16,0 35 15,0-17-15,0 0 16,0 17 0,-18 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2:37.08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12453 17321 0,'-18'18'47,"36"-18"0,0 0-47,70 0 15,35 0-15,1 0 16,35 0-16,17 0 15,-17 0-15,17 0 16,36 0-16,-18 0 16,17 0-16,-16 0 15,-1 0-15,-18 0 16,-17 0-16,-1 0 16,-16 0-16,16 0 15,-52 0-15,71 0 16,-36 0-16,-36 0 15,19 0-15,-1 0 16,-17 0-16,0 0 16,-18 0-16,18 0 15,-35 0-15,-1 0 16,1 0-16,-1 0 16,36 0-16,-35 0 15,17 0 1,53 0-16,-18 0 15,1 0-15,-18 0 16,70 0-16,-70 0 16,70 0-16,-34 0 15,-19 0-15,18 0 16,-35 0-16,35 0 16,-18 0-16,19 0 15,-37 0-15,1 0 16,35 0-16,-35 0 15,35 0-15,-35 0 16,35 0-16,0 0 16,18 0-16,-18 0 15,0 0-15,-52 0 16,69 0-16,-52 0 16,0 0-16,17 0 15,-17 0-15,0 0 16,0 0-16,-53 0 15,17 0-15,-34 0 16,17 0-16,0 0 16,17 0-16,-17 0 15,18 18 1,-1-18-16,-35 17 16,36 1-16,-18-18 15,17 0-15,-17 18 16,36-18-16,-37 0 15,-16 0-15,34 0 16,-17 0-16,18 17 16,-1-17-16,1 0 15,-1 0-15,1 0 16,35 0-16,-53 0 16,35 0-16,-18 0 15,1 0-15,0 0 16,-1 0-16,1 0 15,-18 0-15,17 0 16,-17 0-16,-18 0 16,18 0-16,-17 0 15,-19 0-15,36 0 16,-35 0-16,17 0 16,0 0-16,-17 0 15,0 0-15,-1 0 16,1 0 31,-1 0-32,1 0 17</inkml:trace>
  <inkml:trace contextRef="#ctx0" brushRef="#br0" timeOffset="915.7">23936 16616 0,'-18'0'47,"1"0"-31,-1 0 0,0 53-16,18 0 15,-17 17-15,17 1 16,0-18-16,-18 17 15,18-17-15,0 0 16,0-35-16,0 35 16,0 0-16,0-36 15,0 18-15,0 1 16,0-1-16,0-17 16,0-1-1,0 1 1,0-36 124,0-52-140,0-1 16,0-35-16,0 1 16,-18 34-16</inkml:trace>
  <inkml:trace contextRef="#ctx0" brushRef="#br0" timeOffset="2583.98">23848 16545 0,'-18'0'79,"-70"36"-64,35-19-15,-35 1 16,17-1-16,18 1 15,0-18-15,1 18 16,16-1-16,-34-17 16,-18 0-16,-18 18 15,0 17-15,0-35 16,-53 0-16,36 0 16,-18 18-1,17-18-15,-17 0 0,35 0 16,-17 0-16,35 0 15,-18 0 1,35 0-16,1 0 16,-1 0-16,-35 0 15,36 0-15,17 0 16,-18 0-16,36 0 16,17 0-16,1 0 15,-1 0 1,0 0 31,18 18 93,0-1-140,18 1 16,17 0-16,-17 17 16,0 35-16,17 1 15,-18-18 1,1 0-16,17 0 15,-17 0-15,0-18 16,-18-18-16,0 19 16,17-19-16,-17 1 15,0 0-15,18-18 16,-18 17-16,0 1 62,18 0 32,-18 17-94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2:53.2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9895 14993 0,'18'-18'110,"0"18"-95,35 0 1,-36 0-16,19 0 16,-19 0-16,18 0 15,18-17-15,18 17 16,-18-18-16,17 18 16,-17 0-16,-17-18 15,17 18-15,-18-17 16,18 17-16,-36 0 15,36 0-15,-35 0 16,17 0-16,-17 0 16,17 0-16,-17 0 15,-1 0-15,19 0 16,-1 0-16,0 0 16,0 0-1,-17 0-15,0 0 16,17 0-16,-17 0 15,35 0 1,-18 0-16,0 0 16,18 0-16,0 0 15,0 0-15,0 0 16,0 0-16,0 0 16,-36 0-16,19 0 15,-19 0-15,18 0 16,-17 0-16,0 0 15,-1 0-15,1 0 16,0 0-16,-1 0 16,1 0-16,0 0 15,-1 0-15,19 0 16,-1 0 0,18 0-1,-36 0-15,1 0 16,17 0-16,1 0 15,-19 0-15,1 0 16,-1 0-16,1 0 16,0 0 15,-1 0-15</inkml:trace>
  <inkml:trace contextRef="#ctx0" brushRef="#br0" timeOffset="1193.08">10001 17939 0,'-17'0'31,"-19"0"1,19 0-32,17 17 15,0 19 1,-18 17-16,18-18 16,0 35-16,0-17 15,0 18-15,0-36 16,0 18-16,0-18 15,0-17-15</inkml:trace>
  <inkml:trace contextRef="#ctx0" brushRef="#br0" timeOffset="2183.86">9931 17851 0,'0'0'15,"35"-18"-15,36 18 0,-1 0 16,36 0-16,35 0 16,18 0-16,0 0 15,87 0-15,-69 0 16,-1 0-16,-35 0 16,-52 0-16,-19 0 15,-52 0-15,-1 0 16,1 0 15,0 0 16,-1 0 0,1 0-32,0 0 1,-1 0 0,1 0 31,0 0-47,-1 0 15,18 0-15,18 18 16,0-1-16,0-17 15,-35 0-15,17 18 16,-17-18-16,-1 17 16,1-17-16,-18 18 93,0 35-77,0 18-16,0-1 16,0 1-16,0-1 15,0 1-15,0-1 16,0-17-16,0-17 16,0 16-16,0-34 15</inkml:trace>
  <inkml:trace contextRef="#ctx0" brushRef="#br0" timeOffset="6369.44">12347 16863 0,'53'0'63,"0"0"-48,71 0-15,34 0 16,36 0-16,0 0 16,53 0-16,35 0 15,54 0 1,52 0-16,53 0 16,-18 0-16,18 0 15,-53 0-15,-53 0 16,-53 0-16,-17 0 15,-18 0-15,-18 0 16,18 0-16,-35 0 16,17 0-16,-17 0 15,17 0-15,-17 0 16,-1 0-16,1 0 16,17 0-16,-17 0 15,0 0-15,-1 0 16,19 0-16,-36 0 15,-18 0-15,1 0 16,-36 0-16,35 0 16,-35 0-16,-17-18 15,-1-17-15,-52 17 16,-18 18 0,-1 0-16,-16 0 0,-19 0 15,1 0-15,0 0 16,-1 0 15,36 0-31,-17-17 16,-1 17-16,35 0 15,-17 0-15,0 0 16,18 0-16,-18 0 16,0 0-16,-1 0 15,19 0-15,0 0 16,-1 0-16,1 0 15,-18 0-15,17 0 16,-35 0-16,18 0 16,0-36-16,18 36 15,-18 0-15,-18 0 16,36 0-16,-1 0 16,-17 0-16,18 0 15,-18 0-15,-36 0 16,36 0-16,-18 0 15,18 0-15,-17 0 16,16 0-16,-34 0 16,17 0-16,1 0 15,-1 0 1,-17 0-16,-1 0 31,1 0 47,-1 0-31,19 0-16,-1 0-31,-17 0 16,-1 0-16,1 0 16,0 0 46</inkml:trace>
  <inkml:trace contextRef="#ctx0" brushRef="#br0" timeOffset="12951.95">21960 17286 0,'53'0'78,"-17"-18"-78,34 1 16,54 17-16,52-35 15,36 35-15,-36-36 16,36 36-16,-18 0 16,-53 0-16,-53 0 15,-35 0-15,-35 0 16</inkml:trace>
  <inkml:trace contextRef="#ctx0" brushRef="#br0" timeOffset="17207.18">12488 17374 0,'0'-17'63,"-35"17"-48,0 0 1,17 0-16,-35 17 16,18 1-16,-18-18 15,53 18-15,-18-18 16,1 0-16,-1 17 15,0 1-15,1-18 16,-1 17 31,18 1-31,0 0 15,18 17-31,-18-17 15,0 17-15,17 0 16,1 18-16,-18 0 16,18-35-16,-1 17 15,-17-17-15,18-1 16,-18 1 0,35 17 15,-17-35 63,17 0-94,18 0 15,35 0-15,18 18 16,53 35-16,53-36 15,-1 1-15,54 0 16,-54-18-16,54 0 16,-36 35-16,18-35 15,-53 35-15,18-17 16,-36 17-16,-34 0 16,-1-17-16,-36-18 15,-16 0-15,69 53 16,-52-35-16,18-1 15,-18-17-15,17 0 16,0 36-16,-34-19 16,34-17-16,1 18 15,-1-18-15,-52 17 16,52-17-16,1 36 16,-19-36-1,19 0-15,-1 0 0,18 0 16,-17 0-1,-36 0-15,53 0 16,-17 0-16,17 0 16,0 0-16,0 0 15,18 0-15,35 0 16,-18 0-16,18 0 16,0 0-16,-17 0 15,34 0-15,-34 0 16,-1 0-16,-52 0 15,-1-18-15,1 18 16,-36-18-16,0 1 16,-17-18-16,52 17 15,-35-17-15,-17 17 16,-1 0-16,36 1 16,0-19-16,-36 36 15,36-35-15,35-35 16,-88 70-16,36 0 15,-1 0-15,-53-18 16,0 18 0,1 0-16,-1-18 15,-17 18-15,-1 0 16,1 0-16,17-17 16,0 17-16,36 0 15,-36-18-15,0 18 16,1 0-16,17-18 15,0 18-15,-1-17 16,-16 17-16,17 0 16,17-18-16,1 0 15,-18 18-15,0 0 16,52-17-16,-16-18 16,-19 35-16,1 0 15,17-18-15,-53 18 16,36-18-16,-1 18 15,1 0-15,17-35 16,-53 35-16,18 0 16,-17 0-16,-19 0 15,1 0-15,-1 0 32,1 0-17,0 0 16,-1 0 1,-17-18-1,18 18-15,0 0 46,-18-35-46,17 17-1,-17 1 1,0-18 0,0-1-1,0 1 1,0 17-16,0 1 15,0-1 1,0 0-16,0 1 47,0-1 47,-17 18-47,-36 0-32,0 18 1,0-1-1,18-17-15,-36 0 16,-52 18-16,-1-18 16,-35 0-16,-17 0 15,-18 0-15,-18 0 16,1 0-16,-54 0 16,53 0-16,1 0 15,34 0-15,1 0 16,-36 0-16,54 0 15,-1 0-15,-18 0 16,19 0-16,-1 0 16,-35 0-1,17 0-15,-17 0 16,-17 0-16,-19 0 16,-16 53-16,34-53 15,-17 0-15,52 0 16,-17 0-16,35 0 15,18 0-15,-53 0 16,0 0-16,53 0 16,35 0-16,-35 0 15,35 0-15,18 0 16,-18 0-16,18 0 16,-18 0-16,36 0 15,-18 0-15,-18 0 16,35 0-16,1 0 15,-1 0-15,0 0 16,1 0-16,-1 0 16,18 0-16,-17 0 15,17 0-15,-18 0 16,1 0-16,-1 0 16,18 0-16,-17 0 15,17 0-15,0 0 16,18 0-16,-1 0 15,1 0-15,-18 0 16,36 0-16,-36-18 16,17 18-1,1-17-15,-18 17 16,18 0-16,-18-18 16,-18 0-16,1 1 15,-1-1-15,18 0 16,-35 1-16,53-1 15,-71 18-15,71-17 16,-36 17-16,-17-18 16,35 18-16,0-18 15,0 18-15,36 0 16,-19 0-16,1-17 16,0 17-16,0-18 15,-1 18-15,19 0 16,-19 0-16,1 0 15,0-18-15,17 18 16,-35-17-16,18 17 16,0 0-1,-36-18-15,18 18 0,-17 0 16,-1 0-16,1 0 16,52 0-16,-53 0 15,36 0 1,-18 0-16,18 0 15,0 0-15,17 0 16,0 0-16,1 0 16,-1 0 31,0 0-16,1 0 0</inkml:trace>
  <inkml:trace contextRef="#ctx0" brushRef="#br0" timeOffset="43343.7">7973 11871 0,'-18'-18'94,"-35"18"-94,-17 0 15,-36 0-15,18 0 16,-18 18-16,-18-18 15,36 0-15,18 0 16,-1 0-16,0 0 16,36 0-16,0 0 15,17 0 1,-17 0-16,17 0 16,-52 0-16,17 0 15,0 0-15,0 0 16,-17-18-16,34 18 15,-17 0-15,36 0 16,-1 0-16,0 0 16,1 0 15,-1 0-15,0 0-1,1 0 16,-18 18-15,-1 17 0,1 1-1,17-19-15,-35 54 16,36-18-16,-54 35 16,71-35-16,-17 17 15,-36 36-15,53-53 16,-18 35-16,18-35 15,0 0-15,0-35 16,0-1-16,0 1 16,0 17-1,35-17 1,-17 0-16,17-1 16,18-17-16,18 35 15,-18-17-15,17 17 16,-17-17-16,18 0 15,-1-1 1,1 1-16,35 17 16,35-17-16,0-18 15,35 0-15,1 0 16,52 0-16,-35 0 16,18 0-16,-18 0 15,17 0-15,-52 0 16,0 0-16,17 0 15,-35 0-15,0 0 16,-35 0-16,18 0 16,-36 0-16,18 0 15,-18 0-15,35 0 16,-34 0-16,16 0 16,19 0-16,-18 0 15,0 0-15,-18 0 16,-18 0-16,54 0 15,-36 0-15,18 0 16,-18 0-16,53 0 16,-35 0-16,35 0 15,0 0-15,0 0 16,-17 0 0,-18 0-16,-36 0 0,18 0 15,-35 0-15,0 0 16,-18 0-1,18 0-15,-17 0 16,17 0-16,-1 0 16,1 0-16,-35 0 15,17 0-15,-17 0 16,0 0 15,17 0-31,0 0 16,0 0-1,1 0-15,-19 0 16,1 0-16,0 0 31,-1 0-15,1 0-16,35 0 16,0-18-16,-36 18 15,19 0-15,-19 0 16,1 0 46,-18-17 16,-18-19-62,1 36 0,17-17-16,-53-54 15,53 53-15,0-34 16,0 16-16,0-34 16,0 17-16,0 0 15,0-18-15,0 18 16,0 18-16,0-18 15,0 0-15,0 36 16,0-19-16,0 19 16,0-36-16,0 35 15,0 1-15,0-1 16,0 0-16,0 1 16,0-1-1,0 0 1,0 1-1,0-1 32,-18 0-15,18-17-1,-18 18-16,1 17 1,17-18 0,-18 18-1,18-18 1,-17 18 0,-1 0 15,0 0-16,1 0-15,-1 0 16,-35 0-16,35 0 16,-34 0-16,16 0 15,1 0-15,0 0 16,17 0-16,-35 0 16,35 0-1,-34 0-15,34 0 0,-35 0 16,18 0 15,17 0-15,-17 0 15,-18 0-31,0 0 16,0 0-16,-17 0 15,-54 0-15,54 0 16,-36 0-16,35 0 15,1 0-15,-19 0 16,-16 0-16,-1 0 16,-18 0-16,-17 0 15,0 0-15,-18 0 16,-17 0-16,17 0 16,18 0-16,-18 0 15,53 0-15,18 0 16,-35-17-16,52 17 15,1 0 1,-19 0-16,19 0 0,-18 0 16,17 0-16,-35 0 15,18 0 1,0 0-16,0 0 16,17 0-16,-17 0 15,35 0-15,-18 0 16,36 0-16,0 0 15,0 0-15,17 0 16,0 0-16,1 0 16,-1 0-1,0 0 1,1 0 1281,-18 0-1282,-18 0-15,17 0 16,19 17-16,-1-17 16,-35 18-16,18 0 15,17-1 17,-17 1 14,17-18-30,1 0 62,-1 0 125,-17-18-140,17 1-32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3:56.52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2417 13353 0,'17'0'125,"-17"35"-109,35 18-1,-17-18-15,0 0 16,35 18-16,-53-17 15,17-36 1,1 35 0,0-35 93,-18 17-78,17 1-15,1 0 0,-1-18 140,1 0-125,0-36-15,-18 1-1,35-18-15,-35 18 32,35-18-32,-17 53 0,-18-35 15,18 17 1,-18 1-16,17-1 15,-17 0-15,18 18 16,-18-17-16,18-1 16,-1-17-1,1 35 1,-1-18 15,-17 0-15,18 1-1,0 17 1</inkml:trace>
  <inkml:trace contextRef="#ctx0" brushRef="#br0" timeOffset="2008.39">2417 14728 0,'35'0'140,"-18"18"-124,1 0 0,17 35-16,-17 0 15,17-18-15,-17 0 16,17 0-16,-35-17 15,18 0 17,-1-1-17,1-17 1,-18 18 0,0 0-1,35 17 16,-17-17-15,-18-1 0,18 1-1,-1-1 32,1-17 109,-18-17-156,0-18 16,0-1-16,18-34 16,-1-19-16,-17 19 15,18-1-15,-18 1 16,18 35-16,-18-18 16,17 17-1,-17 1 1,0 17 15,0-17-15,0 18 15</inkml:trace>
  <inkml:trace contextRef="#ctx0" brushRef="#br0" timeOffset="4463.39">21096 3969 0,'18'0'94,"52"0"-78,36 0-16,-18 0 15,-17 0-15,88 0 16,-71 0-16,0 0 16,36 0-16,-54 0 15,1 0-15,-36 0 16,18 0-16,-18 0 15,-17 0 1,-1 0-16,19 0 16,17 0-16,-18 0 15,18 0-15,0 0 16,-36 0-16,36 0 16,-35 0-1,-1 0 32,1-18 0</inkml:trace>
  <inkml:trace contextRef="#ctx0" brushRef="#br0" timeOffset="6640.57">21114 3722 0,'-18'0'94,"-17"0"-79,-53 17-15,17 1 16,-105 70 0,-18-17-16,-89 70 15,19-35-15,-142 53 16,53-36-16,-35 0 16,124-17-16,70 0 15,-18 0-15,36-35 16,-1 17-16,36 35 15,-35 18-15,17-17 16,0 17-16,-17 18 16,0-1-16,17 1 15,18 18-15,35-54 16,0 18-16,18-35 16,0-18-16,17 36 15,0-19-15,-34 1 16,34 18-16,-17-18 15,35 35-15,-35 0 16,17-35-16,1 17 16,-19 36-16,37-53 15,16-36-15,-34 36 16,17 35-16,-35-35 16,52 0-16,1-36 15,-18 54 1,18-18-16,-18 0 15,18-36-15,-18 36 16,35-53-16,-52 88 16,17-70-16,17 17 15,-34 18-15,17-1 16,0-16-16,0-1 16,18 0-16,-36 35 15,18-34-15,-17 34 16,-1-17-16,1-18 15,17 0-15,-35 18 16,17-18 0,36-17-16,-18 17 0,-18 0 15,18-17-15,0-1 16,18-17-16,17 0 16,-17 0-16,0 18 15,-18 17-15,35-53 16,-35 36-16,18-18 15,0 35-15,0-53 16,-18 53 0,53-70-16,-36 35 15,19 17-15,-1-70 16,18 36-16,0-19 16,-17 1-16,17 0 15,-18 17-15,0-35 16,1 18-16,17 17 15,-36 18 1,36-36-16,-17 19 16,-36 52-16,35-71 15,0 19-15,-17 34 16,18-34-16,-1-1 16,18 0-16,-35 18 15,17 0-15,0 0 16,1-35-16,-1 17 15,0 0-15,18 0 16,-17 1 15,17-19-31,-18 1 16,18 17-16,-17-17 16,17 17-1,0 0 1,0-17-16,-36 0 15,36-1 1,0 19-16,0-19 16,-17 36-16,-1-18 15,18 1-15,-18-1 16,1-17-16,17 17 16,-18-17-16,18-1 15</inkml:trace>
  <inkml:trace contextRef="#ctx0" brushRef="#br0" timeOffset="7784.03">12347 13159 0,'0'35'93,"0"35"-93,0 1 16,0 0-16,0 17 16,0-18-16,0 1 15,0-54-15,0 19 16,0-1-16,18-35 234,88-35-218,35-18-16,-71 0 15,-17 0-15,0 53 16,53-71-16,-71 36 16,54-18-16,-37 36 15,-34-1 17,-18 0-1,18 18 47</inkml:trace>
  <inkml:trace contextRef="#ctx0" brushRef="#br0" timeOffset="13632.47">22507 4322 0,'-17'0'203,"122"35"-188,-16 35 1,-36-17-16,17 0 16,-17 18-16,0-36 15,-18 53-15,0-53 16,-17 36-16,17-18 15,-17-18-15,0 1 16,-1 34-16,1-17 16,0 18-16,-1-1 15,1 18-15,0 18 16,-1-35-16,-17 17 16,0-18-16,0 54 15,0-1-15,0-34 16,0 52-16,0-35 15,0 35-15,0-36 16,0 1-16,-35 71 16,17-36-1,-35-18-15,18-17 16,35-35-16,-53 52 16,35-52-16,-17 17 15,35-18-15,-70 19 16,70-1-16,-36 0 15,1 18-15,17-53 16,-17 17-16,18 19 16,-1-19-16,18-17 15,-35 35-15,17-53 16,0 36-16,1 0 16,-19 17-16,19-18 15,-19 36-15,-16 0 16,-1-18-16,35-17 15,-17 35-15,-1-36 16,1 18-16,-18-17 16,18 17-16,-18 0 15,35-17-15,-34 35 16,16-1 0,-17-16-16,18-19 15,-35 54-15,-1-18 16,36-18-16,-18 18 15,0-1-15,-18 1 16,18 18-16,18-54 16,-18 54-16,18-36 15,0 18-15,35-18 16,-18 18-16,-35-18 16,35-17-16,1-1 15,-1 18-15,0-35 16,1 18-16,-1 17 15,-35-17-15,53-36 16,-17 35-16,17 1 16,-18-18-16,18 17 15,0 1-15,0 35 16,-35-36-16,35 1 16,-18 17-16,18-17 15,-18-1-15,18 1 16,-17 17-16,-18 0 15,35-17-15,0 17 16,0-35-16,0 0 16,0 0-16,0-18 15,0 18 1,0 0-16,0 0 16,0-18-16,0 0 15,0-17-15,-18 35 16,18-36-16,-18 36 15,18 0-15,0 0 16,-17-18-16,17-17 16,0 17-16,0 1 15,0-19-15,-18 1 16,18 0-16,0 17 16,0 0-16,0 0 15,0-17 1,0 0-16,0-1 15,0 1 1,0 35 0,0-18-1,0 0-15,18-17 16,-18 0-16,0-1 16,17 1-16,-17 0 15,18 35-15,-18-18 16,18-18-1,-18 19-15,17-1 16,-17 0-16,0-17 16,0 0-1,0 17 1,0-18 15,0 1-15,0 0 187</inkml:trace>
  <inkml:trace contextRef="#ctx0" brushRef="#br0" timeOffset="14840.21">20726 14658 0,'35'0'109,"18"0"-93,-18 35-16,0-17 16,18-1-16,18 19 15,-53-36-15,-1 17 16,18-17-16,-17 36 16,0-36 265,17 0-234,-35-18-32,18-17-15,17-18 16,-17 35 0,-1-17-1,18 0-15,-35 17 16,18 0-16,0 1 31</inkml:trace>
  <inkml:trace contextRef="#ctx0" brushRef="#br0" timeOffset="26024.41">11201 14058 0,'-36'18'110,"-34"-18"-110,-18 35 15,35 0-15,17-35 16,-16 0-16,-1 18 16,17-18-16,1 0 15,17 0-15,-17 0 16,-18 0-16,36 0 16,-36 0-16,17 0 15,1 0-15,-18 0 16,18 0-16,-18 0 15,0 0-15,0 0 16,36 0 0,-36 0-16,0-18 15,17 1-15,19 17 16,-1 0-16,-35-18 16,0-17-16,0 35 15,18-35-15,0 17 16,0-17-16,-18 17 15,17-35-15,19 53 16,-19-35-16,36 17 16,-17 18-1,17-17 1,0-1-16,0 0 16,0-35-16,0 18 15,0 17-15,0-17 16,35-35-16,0 17 15,18 0-15,0-35 16,-18 17-16,18 36 16,-35-1-16,35-16 15,-18-37 1,18 54-16,-18 17 0,1-17 16,-1 18-1,36-36-15,17 17 16,-35 1-1,17 17-15,1-17 16,17 17-16,0-17 16,0 0-16,-17 35 15,17-18-15,0 18 16,-17-17-16,52-19 16,-17 36-16,-35-17 15,-1 17-15,-17 0 16,-18 0-16,1 0 15,-19 0 1,36 0-16,-35 0 16,17 0-1,18 0-15,-35 0 16,17 0-16,-17 0 16,17 0-16,0 0 15,-35 17 1,36-17-1,-19 0-15,1 36 16,17-19 0,-35 1-1,18 0-15,-1-18 16,1 17-16,-18 18 16,18-35-16,-1 71 15,1-53-15,-18-1 16,18-17-16,-18 36 15,0-19-15,0 19 16,0-19-16,0 18 16,35 36-16,-35-18 15,0-35-15,0 17 16,0 18-16,0-36 16,0 19-16,0-1 15,0 18-15,0-36 16,-18 36-16,1 0 15,-1-35-15,18 0 16,-18-1-16,1 1 16,-19 17-1,19-17-15,-19 17 16,1 0-16,0-17 16,0 35-16,17-35 15,-17 17-15,17 0 16,-17-17-16,0 17 15,17-35-15,-17 18 16,-1-1-16,1 1 16,17 0-1,-35-1-15,-17 1 16,17 17-16,35-35 16,-35 18-16,36-18 15,-1 0 1,1 0-1,-1 0 1</inkml:trace>
  <inkml:trace contextRef="#ctx0" brushRef="#br0" timeOffset="31024.54">22719 15240 0,'-18'0'94,"-35"0"-78,-17 0-16,-1 18 15,-52 35-15,70-53 16,-71 17-16,36 1 16,-18 35-16,1-36 15,-19 36-15,18-35 16,18 0-16,17-18 15,-34 17-15,-19 19 16,18-19-16,36-17 16,-18 0-16,17 18 15,0-1-15,1-17 16,-1 0-16,1 0 16,52 18-16,-35-18 15,0 0-15,0 0 16,18 0-16,-18 0 15,36 0-15,-1 0 16,0 0-16,-35 0 16,36 0-16,-1 0 15,-17 0-15,0 0 16,-1 0-16,-17 0 16,-17 0-1,-1 0-15,54 0 16,-19-18-16,19 18 15,-1-17-15,0-1 16,1 1 0,-1 17-16,18-18 15,0-17-15,-35-1 16,35 19-16,0-19 16,0 1-16,0 0 15,0 17-15,0-35 16,17 18-16,19-36 15,-19 36-15,1 0 16,35 0-16,-18-18 16,0 35-16,54-35 15,-72 35-15,19-17 16,34-18-16,-35 18 16,36-36-16,-53 54 15,17-36 1,-17 35-16,17-17 31,-18 35-31,1 0 0,0-18 16,17 1-1,-17-1-15,17 0 16,18 1-16,0-18 16,17 17-16,-17 0 15,35-35-15,-17 36 16,17-36-16,-35 35 15,18 1-15,-18-19 16,-18 36-16,0-17 16,0 17-16,36-18 15,-36-17-15,18 35 16,0-18-16,-35 18 16,-1 0-16,19 0 15,-1 0-15,-17 0 16,17 0-1,18 0-15,-36 0 16,19 0-16,17 0 16,-18 0-1,35 0-15,-17 0 0,-17 0 16,17 0-16,-18 0 16,-35 18-16,17-18 15,1 17 1,0-17-1,-1 0 1,19 36-16,-19-36 0,19 17 16,-1 19-1,18 16 1,-36-16-16,54 17 16,-36 17-16,-17-17 15,17-18-15,0 36 16,-17-36-16,17 0 15,-17 1-15,0-19 16,-1 19 0,-17-1-16,0-17 15,18-1-15,-18 18 16,0 1-16,0-1 16,0-17-16,0 17 15,0 0-15,0 1 16,0-19-16,0 1 15,-18-18 1,18 17-16,-17-17 16,-1 18-16,0-18 15,18 18 1,-17-18 0,-1 0 62</inkml:trace>
  <inkml:trace contextRef="#ctx0" brushRef="#br0" timeOffset="35024.42">14887 13829 0,'35'0'110,"36"-18"-110,35 18 15,35 0-15,35 0 16,36 0-16,0 0 15,52 0-15,-34 0 16,-1 0-16,0 0 16,-35 0-16,0 0 15,-106 0-15,18 0 16,-53 0-16,-18 0 16,-17 0-1,0 0 1,-1 0-16,19 0 15,-1 0-15,36 0 16,-19 0-16,19 0 16,-18 0-16,-35 0 15,-1 0-15,1 0 16,17 0-16,-17-17 16,17 17-1,18 0-15,0 0 16,17 0-16,54 0 15,-1 0-15,18 0 16,-35 0-16,0 0 16,-35 0-16,-18 0 15,-18 0-15,0 0 16,-17 0-16,17 0 62</inkml:trace>
  <inkml:trace contextRef="#ctx0" brushRef="#br0" timeOffset="37160.43">4639 15346 0,'18'0'110,"-1"0"-110,36 0 15,18 0-15,35 0 16,35 0-16,-18 0 15,18 0-15,0 0 16,-35 0-16,35 0 16,-17 0-16,-1 0 15,-34 17-15,34-17 16,-17 0-16,-53 36 16,17-36-16,1 0 15,-1 0-15,-34 0 16,17 0-16,17 0 15,18 0-15,-17 0 16,70 0 0,-35 0-16,35 0 15,-18 0-15,-17 0 16,35 0-16,-52 0 16,-1 0-16,35 0 15,-17 0-15,-35 0 16,17 0-16,18 0 15,-36 0-15,18 0 16,18 0-16,-35 0 16,17 0-16,-17 0 15,34 0-15,-16 0 16,16 0-16,1 0 16,0 0-16,0 0 15,0 0-15,-18 0 16,18 0-16,-18 0 15,35 0-15,-34 0 16,16 0-16,-34 0 16,0 0-16,-1 0 15,1 0-15,-18 0 16,17 0-16,-52 0 16,52 0-1,-17 0-15,0 0 0,0 0 16,18 0-1,17 0-15,-18 0 16,1 0-16,-1 0 16,19 0-16,-19 0 15,36 0-15,-18 0 16,-17 0-16,-18 0 16,0 0-16,-36 0 15,1 0 48,0 0-32</inkml:trace>
  <inkml:trace contextRef="#ctx0" brushRef="#br0" timeOffset="43480.13">723 16492 0,'18'0'109,"-1"0"-109,36 0 16,0 0-16,0 0 15,18 0-15,-18 0 16,-18 0-16,0 0 15,-17 0-15,17 0 16,0 0-16,-17 0 16,0 0 15,-1 0-15,1 0-16,17 0 15,1 0-15,-19 0 16,18 0-16,-17 0 15,17 0 1,-17 0 0,35 0-1,-18 0 1,-17 0-16</inkml:trace>
  <inkml:trace contextRef="#ctx0" brushRef="#br0" timeOffset="44200.21">794 16757 0,'53'0'94,"17"0"-94,18 0 16,54 0-1,-54 0-15,-18 0 16,-34 0-16,-19 0 16,1 0-16,-1 0 31,1 0-16,0 0-15,-1 0 16,-17-18 0,18 1 62,-89-36-47</inkml:trace>
  <inkml:trace contextRef="#ctx0" brushRef="#br0" timeOffset="44783.8">1005 16192 0,'-17'0'15,"17"36"1,0-1-16,0 36 15,0-18-15,0 17 16,0 18-16,0-17 16,0 35-16,0-53 15,0-18-15,0 18 16,0-18-16,0-17 16,0-1-16,0 1 15,0-36 110,0-17-125</inkml:trace>
  <inkml:trace contextRef="#ctx0" brushRef="#br0" timeOffset="45855.28">1147 16245 0,'17'0'16,"-17"18"62,0 53-62,35-1-16,-17 18 15,0 1-15,-1-19 16,19 1-16,-36-18 15,0-36-15,17 19 16,-17-19-16,18 18 31,-18-17 32,0 17-1,0 1-46,18-1-16,-18 18 16,17-36-1</inkml:trace>
  <inkml:trace contextRef="#ctx0" brushRef="#br0" timeOffset="53695.25">1993 16245 0,'0'18'110,"0"53"-110,0-18 15,0-1 1,35-16-16,-35-1 16,18 18-16,-18-35 15,18-18-15,-1 35 16,-17 0-16,18-17 15,-18-1 1,18-17 78,-1 0-16,1-35-47,17 0-31,0 17 16,1-17-16,-19 0 15,19-1-15,-19 1 16,-17 17 0,0-17-16,36 18 15,-36-1-15,0 0 16,17 1-16,-17-1 16,0-17-1,18 35-15,-18-18 16,18 0-1,-18 1 1,17-1-16,1-17 31,-1 0-15</inkml:trace>
  <inkml:trace contextRef="#ctx0" brushRef="#br0" timeOffset="75144">4639 16616 0,'18'0'344,"52"-18"-344,-17 18 15,18 0-15,52 0 16,-17 0-16,17 0 16,19 0-16,-19 0 15,1 0-15,-36 0 16,18 0-16,-18 0 16,-18 0-16,1 0 15,-18 0-15,0 0 16,-36 0-16,36 0 15,-35 0 1,17 0 0,-17 0-1,-1 0-15,1 0 16,17 0 0,-17 0-1,0 0 1,35 0-16,-18 0 15,0 0-15,36 0 16,-18 0-16,0 0 16,-36 0-16,18 0 15,1 0-15,-1 0 16,18 0-16,0 0 16,17 0-16,19 0 15,-1 0-15,-18 0 16,1 0-16,-1 0 15,1 0-15,-36 0 16,53 0-16,-52 0 16,-1 0-16,-17 0 15,35 0-15,-18 0 16,0 0-16,18 0 16,0 0-1,0 0-15,0 0 16,0 0-16,0 0 15,17 0-15,1 0 16,17 18-16,-35-18 16,-18 17-1,18-17-15,0 18 16,17-18-16,-17 0 16,-17 18-16,52-1 15,-18-17-15,54 0 16,-1 18-16,-52-18 15,52 35-15,-17-17 16,-35-18-16,52 18 16,-70-18-16,35 17 15,1 1-15,-1 0 16,-35-18-16,35 17 16,18-17-16,-18 18 15,-18-18-15,54 0 16,-1 35-16,1-17 15,-18-18-15,-36 0 16,18 17-16,-35-17 16,18 0-16,-18 0 15,17 18-15,-34-18 16,17 0 0,0 0-16,-1 0 15,1 0-15,-35 0 16,35 0-16,0 0 15,-36 0-15,36 0 16,-35 0-16,35 0 16,0 0-16,-18 0 15,0 0-15,-17 0 16,35 0-16,-18 0 16,-17 0-16,0 0 15,-1 0 16,1 0-31,-18-18 16,17 18 0,-17-17-1,0-1-15,18-17 16,0 35-16,-18-18 16,0 1-16,17-1 15</inkml:trace>
  <inkml:trace contextRef="#ctx0" brushRef="#br0" timeOffset="78264.27">14975 16669 0,'18'0'93,"17"0"-61,18 0-32,18 0 15,35 0-15,-1 0 16,72 0-16,-18 0 15,35 0-15,-18 0 16,18 0-16,-35 0 16,-18 0-16,18 0 15,-18 0 1,-35 0-16,-18 0 0,-18 0 16,-17 0-1,0 0-15,0 0 16,0 0-16,18 0 15,17 0-15,35 0 16,-35 0-16,18 0 16,-18 0-16,-17 0 15,0 0-15,-18 0 16,17 0-16,-35 0 16,1 0-16,-1 0 15,-17 0 1,17 0-16,-18 0 15,19 0-15,-1 0 16,18-18-16,53 0 16,-53 18-16,17-17 15,1 17-15,-18 0 16,0-18-16,0 18 16,-1-17-16,1 17 15,-35 0-15,35 0 16,0 0-16,17 0 15,1 0-15,17 0 16,0 0 0,53 0-16,-52 0 0,-1 0 15,18 0 1,17 0-16,-17 0 16,0 0-16,-36 0 15,54 0-15,-36 0 16,0 0-16,18 0 15,18 0-15,-36 0 16,0 0-16,35 0 16,-17 0-16,-35 0 15,-1 0-15,-34 0 16,-1 0-16,18-18 16,-18 18-16,0 0 15,1 0-15,17 0 16,-1 0-1,1 0-15,-35 0 16,35 0-16,0 0 16,-18 0-16,0 0 15,-17 0-15,17 0 16,1 0-16,-1 0 16,18 0-16,17 0 15,1 0 1,35 0-16,-18 0 15,-18 0-15,19 0 16,-54 0-16,-17-18 16,-1 1-16,1 17 93</inkml:trace>
  <inkml:trace contextRef="#ctx0" brushRef="#br0" timeOffset="82228.23">15099 17392 0,'18'-18'78,"34"18"-62,1-17-16,36 17 15,-19-18-15,89 18 16,-53 0-16,70 0 16,-17 0-16,35 0 15,-35 0-15,-18 0 16,17 0-16,-52-35 16,18 35-16,-89 0 15,0 0-15,-17 0 47,0-18-16,-1 18 32,1 0-63,17 0 31,-17 0-31,17 0 16,-17-18-16,-1 1 15,19 17-15,-19-18 16,36 1-16,-18 17 16,1 0-16,34-36 15,-17 19-15,18-1 16,-36 18-16,0 0 15,18-35-15,-35 35 16,0 0 0,-1-18 77,-17 0-61,0 1-32,0-18 15,0-1 1,-17 1-16,17 17 16,0-17-16,-18 0 15,18 0-15,0-1 16,-18 1-16,1 17 15,17-35-15,0 36 16,0-1 0,-36 0-16,36 1 15,-17 17 1,17-18 0,0 1-16,-18 17 15,0 0 1,1 0-16,-36 0 15,0 0-15,-18 0 16,1 0 0,-1 0-16,-35 0 15,18 0-15,18 17 16,-71-17-16,70 0 16,-35 0-16,18 0 15,-18 0-15,18 0 16,-18 0-16,36 0 15,-1 0-15,0 0 16,1 0-16,-1 0 16,1 0-16,17 18 15,0-18-15,-35 0 16,35 0-16,-18 0 16,1 0-16,-1 0 15,18 35-15,18-35 16,0 0-16,-18 0 15,35 0-15,-17 0 16,17 18-16,1-18 16,-1 17-1,0-17 1,1 0 0,17 18 30,0 17-14,0-17-32,0 53 15,-18 17-15,0-18 16,18-17-16,0 0 16,-17 18-16,17-36 15,-18 0-15,18 0 16,0-17-1,0 17 110,0-17-125,35 0 16,-35-1-16,18-17 16</inkml:trace>
  <inkml:trace contextRef="#ctx0" brushRef="#br0" timeOffset="87089.17">20391 17410 0,'17'0'109,"36"-36"-109,-18 36 16,18-17-16,53 17 15,-18 0-15,36-18 16,-1 18-16,18 0 15,18 0-15,-18 0 16,-17 0-16,-18 0 16,17 0-1,-52 0-15,-1 0 16,1 0-16,-18 0 16,0 0-16,-36 0 15,1 0 1,-1 0-1,1 0 1,0-35 0,35 35-1,-18 0-15,0 0 16,0-18 0,-17 18-16,0 0 15,-1 0 1,1 0-16,0 0 15,-1 0-15,1 0 16,17 0 0,-17 0-16,35 0 15,-36 0-15,-17-18 16,36 18-16,-19 0 16,36-17-1,-17 17 1,-19 0-1,1 0 1</inkml:trace>
  <inkml:trace contextRef="#ctx0" brushRef="#br0" timeOffset="95442.11">2681 15893 0,'0'53'78,"0"35"-78,0-18 16,-18 36-16,18-18 15,0 36 1,0-36-16,0 35 15,0-34-15,0 34 16,0-52-16,0-1 16,0-34-16,0-1 15,0-18-15,0 1 16,0 0-16,0 17 16,0-53 77,0-35-77,0 18-16,0-71 16,0-17-16,0 35 15,0-36-15,0 18 16,0 36-16,0 17 15,0 18-15,0-18 16,0 17-16,0 19 16,0-19-1,0 19-15,0-1 0,0 36 125,18 105-109,17 18-16,18 36 16,-17-18-16,17 17 15,-18-53-15,0-17 16,-17-35-16,-1-18 15,-17-18-15,0-17 16,18-1-16,0 1 16,-18-53 62,0-54-78,0-69 15,0-19-15,0 19 16,0 16-16,0 1 16,0 71-1,0-1-15,0-17 16,0 53-16,0 17 16,0 124 93,0 53-93,0 70-16,0-35 15,0 18-15,0-89 16,0-17-16,0-53 15,17-18-15,1-35 63,17-53-63,-35-70 16,0-106-16,0-18 15,0 0-15,0 17 16,0 54-1,0 70-15,0 53 16,0 0-16,0 36 16,18 70 62,-18 52-78,0 1 15,0 71-15,0-36 16,0-18-16,0-35 16,0 36-16,0-71 15,0-18-15,0 0 16,0-17-16,-18-18 47,-35-18-32,-17-35-15,-54-88 16,-35 0-16,18-18 16,53 18-16,53 88 15,0 18-15,35 0 16,0 17 0,35 18 46,0 35-62,53 36 16,-35 0-16,53 52 15,-53 18-15,-18-53 16,18 18-16,-35-18 16,17-35-16,-35-35 15,18 17-15,-1-35 31,19 0-15,-36-53 0,0-52-16,0-90 15,0 37-15,0 52 16,17 35-16,-17 54 16,0 34 62,0 72-63,0-1-15,0 18 16,0-1-16,0-52 16,0 18-16,0-53 15,0-36 48,0-106-63,0-87 15,0-36-15,0 141 16,0 35-16,0 18 16,0 124 77,-53 70-93,18-35 16,-18 53 0,36-71-16,-1-53 0,18 18 15,0-88 48,-18-53-48,18-36-15,-35-17 16,17 18-16,1 34 16,17 54-16,0 17 15,0 36 79,17 123-94,1 36 16,0-19-16,-1 1 15,19-71-15,-1 1 16,-35-54-16,18 0 15,-1-35 32,-17-106-15,0-70-17,0-1-15,0-17 16,0 71-16,0 17 15,0 71-15,0-18 16,0 88 62,0 89-62,35 17-16,-35-18 15,0 18-15,18-35 16,17-35-16,-35-18 16,0-18-16,0-17 15,18 17 1</inkml:trace>
  <inkml:trace contextRef="#ctx0" brushRef="#br1" timeOffset="194389.27">2540 7479 0,'18'0'79,"35"0"-64,17 0-15,71 0 16,-35 0-16,-18 0 15,-35 0-15,0 0 16,-35 0-16,17 0 16,-17 0-1,17 0 17,-17 0-32,-1 0 15,18 0-15,18 0 16,18 0-16,-18 0 15,17 18-15,-34-18 16,-1 0-16,-17 17 31,-36-17 79,-17 0-95,-18 0-15,17 0 16,-34 0-16,17 0 16,0 0-16,35 0 15,-17 0-15,0 0 16,0 0-16,17 0 15,-17 0-15,17 0 16,-17 0-16,17 0 16,-17 0-16,17 0 15,18-35 110,-17-53-109,-19 35-16,-17 17 16,1-16-16,-37-37 15,54 72 1,0-1-16,-1 18 15,19 0 1,-1 0-16,1 0 16,-1 0 15,0 0-31,1 35 16,17-17-1,0 0 1,0-1-16,0 1 15,0 0-15,0-1 16,0 1 0,17-1-16,1-17 15,17 0-15,-17 0 16,-1 0 15,1 0-15,-18-35 15,0 18 63,-18 34-94,1 36 15,-1 0-15,-17 0 16,35-35-16,0-1 16,0 1-16,0 0 15,0-1-15,35-17 32,-17 0-17,17 0-15,0 0 31,18-17-31,-35-36 16,53-18-16,-54 53 16,-17-35-16,0 18 15,0 0-15,0 0 16,-17 35 31,-19 17-32,36 1 1,-35 17-16,17 0 16,1-17-1,-19 53-15,36-36 16,-17 0-16,17 1 16,0-1-16,0-18 15,0 19-15,17-19 16,1 1-16,17-18 15,-17 0-15,0 0 16,-1 0 0,19 0-16,-1-18 15,-18-17-15,-17-18 16,0 18-16,0-18 16,0 0-16,0-18 15,-35 36-15,-18-18 16,0 18-16,0 17 15,36 18-15,-1 0 16,0 0 0,1 0-1,-1 18-15,-17 17 16,17 1-16,18-19 16,-17 1-16,17-1 15,0 1 1,0 17-16,0 1 15,0-1 1,0 0 0,17-35-16,1 0 15,17 0 1,18 0 0,-53-17-1,18-36-15,-1 0 16,-17 0-16,0 0 15,0 18-15,0-1 16,0 19-16,0-1 16,-35 18-16,17 0 15,1 0 1,-18 0 0,-1 0-16,1 18 15,0-1-15,-18 36 16,18-17-16,17-1 15,0 0-15,18 18 16,0 0-16,0-18 16,0-17-1,0 17 1,18-35 0,0 0-1,-1 0 16,-17-17-15,0-19-16,0 19 16,0-36-16,0 17 15,0 1-15,-17 35 32,-1 0-32,0 0 31,-17 0-16,0 18-15,17 17 16,-35 0-16,53 1 16,-53 34-16,53-52 15,0-1-15,0 1 16,0-53 93,0 17-93,0-17-16,0 0 16,0-1-16,-17 19 15,-1 17-15,0 0 16,-17 0-1,0 0-15,17 0 16,0 0 0,1 0 15,-18 0-15</inkml:trace>
  <inkml:trace contextRef="#ctx0" brushRef="#br1" timeOffset="200163.87">4604 7796 0,'17'0'47,"1"0"-31,0 0-16,17 0 15,36 0-15,70 0 16,0 0-16,53 0 16,17 0-16,19 0 15,34 0-15,-17 0 16,71 0-16,-18 0 16,-18 0-16,-18 0 15,19 0-15,-72 0 16,1 0-16,-53 0 15,-18 0-15,-71 0 16,19 0-16,-72 0 16,1 0-1,-1 0 1,19 0 0,-1 0-1,36 0-15,34 0 16,37 0-16,16 0 15,1 0-15,-35-17 16,70-1-16,-89 18 16,-34 0-16,-1 0 15,-17 0-15,0 0 16,0 0-16,-35 0 16,17-18-16,0 18 15,18 0-15,18 0 16,35 0-16,53 0 15,-36 0-15,0 0 16,-52 0-16,-18 0 16,-18 0-16,-17 0 15,-1-17-15,1 17 32,0 0 30</inkml:trace>
  <inkml:trace contextRef="#ctx0" brushRef="#br1" timeOffset="201508.01">15046 7779 0,'18'0'94,"-1"0"-78,142 0-16,70 0 15,54 0-15,52 0 16,17 0 0,19 0-16,-18 0 15,-71 0-15,-18 0 16,-87 0-16,-36 0 15,-70 0-15,-19 0 16,-34-18-16,0 18 31,17-18-15,0 18-16,-17-17 16,35-1-16,-36 18 15,36 0-15,0 0 16,-53-17-16,18 17 15,0 0 17,17 0-32,-18 0 15,89-18-15,-18 0 16,-17 18-16,17 0 16,18 0-16,18-17 15,-36 17-15,-18-18 16,1 18-16,-18 0 15,0 0-15,-18 0 16,-17-18 0,-1 18 15,1 0-15,0 0-16,-18-17 15,17 17 1,1 0-1,-1 0 17,1 0-17,0 0 17</inkml:trace>
  <inkml:trace contextRef="#ctx0" brushRef="#br1" timeOffset="206468.31">15646 7885 0,'-18'0'141,"0"0"-141,1 0 15,-1 0-15,-35 0 16,0 0 0,-53-36-16,18-34 15,0 17-15,53 35 16,0-17-16,-1 0 15,36-1 1,-17 36 0,17-35-1,0 0 1,17-18-16,19 0 16,16 18-16,-16-18 15,-19 35-15,54-52 16,-36 52-16,18-17 15,-18 17-15,-35 0 16,53 1-16,0-1 16,-35 18-16,35-53 15,-53 36-15,53-1 16,17 18-16,-17-18 16,53 18-16,-88-17 15,35 17-15,-18 0 16,-18 0-16,36 0 15,-17 0-15,-1 17 16,18-17-16,53 53 16,0-18-16,-18-17 15,-35 17 1,-36-17 46,-52 53-46,17 17 0,-52 0-16,-18 18 15,-36 35-15,36-35 16,0-36-16,17-34 16,1 17-16,17-36 15,35-17-15,0 18 16,1-18 46</inkml:trace>
  <inkml:trace contextRef="#ctx0" brushRef="#br1" timeOffset="208148.15">6015 7814 0,'-18'0'47,"1"0"-47,-19 0 15,19 0-15,-19 0 16,-17 35-16,36-17 16,-36-18-16,-35 18 15,17-18-15,1 0 16,-1 0-16,36 0 15,17 0-15,-35 0 16,36 0-16,-36 0 16,0 0-16,-18 0 15,36-18-15,-18 0 16,0 1-16,35 17 31,-17 0-31,18-36 16,-1 19 46,18-36-46,0 0-16,0 18 16,0-18-16,0 17 15,0-16-15,0 16 16,18 1-16,-1 0 15,1-1-15,-1 19 16,19-1-16,-36 0 16,35 1-16,-17 17 15,17-35-15,-17 35 16,-1 0-16,1-18 16,-1 18-1,1 0 1,0 0-16,35 0 15,-36-18-15,19 18 32,-19 0-32,1 0 15,17 0 1,0 0 0,1 0-16,17 36 15,-36-36-15,36 35 16,0-18-16,-18 19 15,1-36-15,-19 17 16,-17 1 15,18 17-15,-18 1 46,-18 17-62,1-18 16,-1-35-16,18 35 16,-35 0-16,35 1 15,-18-19-15,18 1 16,0 0 0,-18-1-1,1-17 1</inkml:trace>
  <inkml:trace contextRef="#ctx0" brushRef="#br1" timeOffset="214516.99">3651 10178 0,'-35'0'47,"-36"0"-32,18 0-15,36 0 16,-36 0-16,18 0 16,-18 0-1,17 0-15,-16 0 16,34 0-1,0 0 17,1 0-17,-1 0 110,0 0-125,1 0 32,17 35-1,0 35-31,0-17 15,-18 18-15,18 0 16,0-1-16,0 54 16,0-89-16,0 71 15,0-71 1,0 35-16,0-17 0,0-17 16,0-1-16,0-17 15,0-1 110,0 1-125,0-1 16,0 1-1,18 0-15,17-1 94,-17-17-47,-1 0-47,1 0 0,0 0 31,17 0-31,-18 0 32,1 0-32,17 0 15,-17 0-15,35-17 16,-35 17-16,-1 0 15,1 0 1,-1 0 0,1 0-16,0 0 15,-1 0 1</inkml:trace>
  <inkml:trace contextRef="#ctx0" brushRef="#br1" timeOffset="-204061.14">6703 10442 0,'-88'0'187,"35"18"-171,17 0-16,-17-1 15,-17 1-15,52-18 16,-35 0 0,0 0-16,1 17 15,-37-17-15,19 0 16,-1 0-16,1 0 15,-19 0-15,19 0 16,-36 0-16,36 0 16,17 0-16,0 0 15,35 0-15,-17 0 16,17 0 0,-17 0-1,17 0 1,-17-17-1,0 17 1,-18 0-16,-18-18 16,18 18-16,0-17 15,18-1-15,-18 0 16,18 18-16,-18 0 16,-18-35-16,54 35 15,-1 0 16</inkml:trace>
  <inkml:trace contextRef="#ctx0" brushRef="#br1" timeOffset="-202396.98">15152 10583 0,'70'0'94,"1"0"-79,105 0-15,1 0 16,34 0-16,19 0 16,17 0-16,-53 0 15,70 0-15,-52 0 16,-18 0-16,-18 0 15,-105 0-15,-1 0 16,-52 0-16,0 0 47,-1 0 31,1 0-47,0 0-15,-1 0 0,19-17-16,16-1 15,1 18-15,36 0 16,-19 0-16,1 0 15,-36 0-15,-17 0 16</inkml:trace>
  <inkml:trace contextRef="#ctx0" brushRef="#br1" timeOffset="-192868.15">4833 10636 0,'-18'0'15,"-17"0"1,18 0-16,-19 0 15,19 0 1,-19 0 0,19 0-16,-1 0 15,0 0-15,1 0 16,-1 0-16,-17 18 16,0 0-1,17-18 1,0 17 31,1-17 62,-1 0-109,18 18 47,0-1 0,0 19-32,-18-19 1,18 19-16,0 34 16,0-35-1,-17 18-15,17-17 16,0-1-16,-18 0 16,18-17-16,0 35 15,0-36-15,0 19 188,35-19-173,-17-17 1,0 0 0,-1 18-1,1-18 1,0 0-1,-1 0-15,1 0 16,17 18-16,-17-1 16,17-17-1,0 18 1,-17-18-16,0 0 16,-1 0-1,1 0 32,17 35 234,18-35-249,35 18-17,36-1-15,-36 54 16,0-71-16,53 18 15,-35 17-15,-35-35 16,17 18-16,-35-18 16,-18 17-16,0-17 15,-17 0-15,35 0 16,17 0-16,1 0 16,35 0-16,17 0 15,-35 0-15,1 0 16,16 0-16,-34 0 15,0 0-15,-18 0 16,-1 0 0,-34 0-16,35 0 15,0 0-15,0 0 16,-18 0-16,18 0 16,18 0-16,17 0 15,-18 0-15,36 0 16,35 0-16,0 0 15,-17 0-15,17 0 16,-35 0-16,-18 0 16,-35 0-16,0 0 15,-36 0-15,19 0 16,-1 0 0,0 0-16,-17 0 15,17 0-15,-17 0 16,35 0-16,35 0 15,18 0-15,0 0 16,17 0-16,-17 0 16,-36 0-16,-17 0 15</inkml:trace>
  <inkml:trace contextRef="#ctx0" brushRef="#br1" timeOffset="-188676.55">2205 6156 0,'0'-18'62,"-35"18"-62,-1 0 16,1 18 0,-18 0-16,0-18 15,18 53-15,-36-36 16,1 18-16,35 1 16,-36 34-16,0-17 15,1-18-15,35 18 16,-18 0-16,35-17 15,-17 17-15,-1 17 16,19-35-16,-18 1 16,17 34-16,0-52 15,18 17-15,0-17 16,0 17-16,-17 18 16,-19-18-16,36-17 15,0 17-15,0 0 16,-17-17-16,17 0 15,0 17-15,-18 0 16,18-17-16,0-1 16,0 36-16,0-17 15,0-19-15,0 36 16,0-35 0,0 17-1,0-17 1,0 35-16,0-36 15,0 19-15,-18-1 16,18 0-16,0-17 16,0-1-16,0 1 15,0 0-15,0 17 16,0 18-16,0-35 16,18 17-16,-18 18 15,18 0-15,-1 0 16,-17-36-16,18 19 15,-18-1-15,0 18 16,18-18-16,-1 0 16,-17 18-16,18-18 15,-18 1-15,0-1 16,0-17-16,0 17 16,0-17-16,18 34 15,17-16-15,-35-19 16,0 1-16,17 53 15,1-71-15,0 35 16,-18-17-16,17-1 16,-17 1-1,18-1 1,0 1 0,-1-18-1,1 35 1,17-17-1,18 0-15,-35 17 16,-1-17-16,19-1 16,-1 18-16,0 1 15,18 17-15,-35-36 16,17 19-16,-17-36 16,17 17-16,-17 1 15,-1 0-15,19-18 16,-1 35-1,-18-18-15,19-17 16,-1 18 15,-17-18-15,17 18-16,-35-1 16,18-17-16,17 18 31,18 35-31,0-35 15,0 17-15,-18 0 16,0-17-16,18 17 16,0 0-16,-35-17 15,-1 0-15</inkml:trace>
  <inkml:trace contextRef="#ctx0" brushRef="#br1" timeOffset="-183748.61">2222 6332 0,'-17'0'31,"-1"0"-16,-17 18-15,0-18 16,17 18 15,-17-1-15,17-17-16,-35 18 16,18 0-16,-18-1 15,-18-17-15,19 35 16,16-17-16,-17-18 15,0 18-15,36-18 16,-18 0-16,-1 35 16,1-35-1,17 0-15,1 0 16,17 18 0,-18-18 46,0 17-15,18 1-47,-17-18 16,-1 18-16,0-18 15,1 17-15,-1 1 16,1 0-16,-19-1 15,19 18-15,-1-17 16,0 35-16,-17-35 16,35-1-16,-35 19 15,35-19-15,-18 1 16,1 35-16,17-18 16,0 0-16,-18-17 15,18 52 1,0-34-16,0-1 0,0 0 15,0-17-15,0 17 16,0-17 0,0 35-16,0-18 15,0-17 1,0-1-16,0 1 16,0 0-16,18 17 15,-18-17-15,17 17 16,-17 0-16,35 0 15,-35-17 1,18 0 0,-18-1-16,18 19 15,-18-1-15,0-18 16,35 19 0,-35-19-16,0 1 15,0 0 1,18-1-16,-18 1 15,0 0-15,17 17 16,-17 18 0,18 0-16,-18-36 15,0 19-15,18 17 16,-18-18-16,0 18 16,17-36-1,-17 36-15,18 0 16,-1-35-16,-17 17 15,0-17-15,18 17 16,-18-17-16,0-1 16,18 36-16,-18-18 15,17 1 1,-17-19-16,18 1 16,0 17-16,-18-17 31,35 17-16,-35-17 1,18 0 0,17 52-1,-17-35-15,-1 1 16,-17-19 0,35 19-16,-35-19 15,18 18-15,0-17 16,-18 0-1,17 17-15,-17-17 32,18-1-17,0 1 17,-18 0-32,17-1 15,-17 1-15,18-18 16,-18 18-16,18-1 15,-1 1-15,1-18 16,-18 17 0,17 1-1,1-18 32,0 18-31,-1-18-1,1 0-15,0 0 32,-1 0-17,1 0-15,0 0 16,-1 35 0,1-35-16,17 0 15,0 0 1,-17 0-1,0 0-15,-1 0 16,19 0-16,16 0 16,-16 0-16,17 0 15,-18 0 1,0 0-16,1 0 16,-19 0 15,18 0-16,-17 0 1,17 0 0,-17 0 15,0-18-15,-1 18-1,1 0-15,17 0 16,-70 0 124,0 0-124,-36 0 0,36 0-16,-18 0 15,-18 0-15,-17 18 16,-18-18-16,-35 18 16,0-1-16,18-17 15,34 0-15,19 0 16,17 0-16,18 0 15,-18 0-15,35 0 63,0 0-32,1 0-15,-1-53-1,1 36 1,-1-36-16,0-35 16,18 52-16,-17 1 15,-1-36-15,18 36 16,0 0-16,-18-36 16,18 36-16,0-35 15,-17-1 1,-1-35-16,18 36 15,-35 17-15,35-36 16,0 72-16,0-18 16,0 17-16,0-35 15,0 0-15,0 18 16,17-18-16,1-18 16,17-17-16,-35 35 15,18-17-15,-18 17 16,0-18-16,18 36 15,-18 0-15,17-18 16,-17 35-16,18 0 16,-18-17-16,18 0 15,-18 0-15,35-1 16,-18-17-16,-17 36 16,18-19-16,0 19 15,-1-18-15,1-1 16,-18-17-1,18 18-15,17 17 16,-35-17-16,18 18 16,-1-1-1,1-17-15,0 17 16,-1-17-16,36-1 16,-53 19-16,35-18 15,18-18-15,0 17 16,18-17-16,-18 18 15,-36 18-15,19-1 16,-19 18-16,1 0 16,-1-18-16,1 18 15,0 0 1,-1 0 0,1 0-16,0-17 15,-1 17 1,1 0-1,0 0 17,-1-18-1,1 18 16,-1-18-32,-17-17 1,0 0 0,0-1-1,0 1 1,-35 0-16,18 17 16,-1 1-16,0-1 15,1 0 1,-1 18-16,0-35 15,-17 17 1,35-17 0,-18 35 46,1 0-46,-1 0-1,-17 0 1,0 0-16,-1 0 16,1 18-16,-18-1 15,0 1-15,-17 17 16,34-17-16,1 0 16,-35 17-1,34-17-15,36-1 16,-53-17-16,36 35 15,-36-17-15,35 0 16,-17-1-16,0 19 16,-1-1-16,1 0 15,35-17-15,-53 17 16,36 0-16,-54 54 16,36-1-16,-18-18 15,0 1-15,35-18 16,-35 0-16,36 17 15,17-34-15,-36 16 16,19-16-16,-1 17 16,18 17-16,-18-17 15,18 0-15,0 18 16,0-18-16,0-1 16,0 1-16,0 0 15,0 0-15,0 0 16,0-18-16,0 18 15,0-17-15,18 34 16,0-52-16,-18 35 16,17-18-1,1 18-15,0-35 16,-1 17-16,1 0 16,17 0-16,-17-17 15,17 70-15,-17-88 16,17 35-16,-17 1 15,-1-19-15,36 19 16,-53-19-16,36 19 16,-1-19-16,-18 19 15,19-19-15,-19 1 16,1-1-16,0 1 16,17 0-16,-17 17 15,-1-17-15,1-1 16,17 19-16,-17-19 15,-1 1 1,1-1-16,0-17 16,-1 18-16,19 17 15,17 18 1,-36-53-16,1 18 16,-1 17-1,1-35-15,-18 18 16,35 0-16,-17-1 0,17 18 15,1-35 1,16 53-16,1-53 16,-35 18-16,17 17 15</inkml:trace>
  <inkml:trace contextRef="#ctx0" brushRef="#br1" timeOffset="-179356.62">2117 9948 0,'-36'18'172,"19"-18"-156,-1 18-1,0-18 1,18 17 0,-17-17-1,17 18 1,-18 17-1,18-17-15,-35 35 16,35-18-16,-18-17 16,1 35-16,-19-18 15,19-18-15,17 1 16,-18 0-16,0-1 16,18 1-16,-17 0 15,17-1-15,0 19 16,-18-36-16,18 35 15,-17 0-15,-1 0 16,18-17-16,0 17 16,-18 18-16,18-35 15,0 35-15,0-18 16,0 0 0,0 1-1,0-1-15,0 0 16,0-17-16,0-1 15,0 19-15,18-19 16,-18 1-16,18 17 16,-1-35-16,-17 18 15,0 17-15,35-17 16,-17 17-16,17 0 16,-17-17-16,17 35 15,-17-53-15,-18 18 16,18-1-16,-1 1 15,1 0-15,-1-1 16,1 18-16,0 1 16,-1-36-16,1 17 15,0 1-15,-36-18 313,0 0-298,1 0-15,-1-35 16,-17-1-16,35 1 16,-35-35-16,17 34 15,0 1-15,1 17 16,17-35 0,-53 1-16,53 34 15,0-17-15,0-1 16,0 1-1,0 17-15,0-34 16,0 16-16,0 1 16,0-18-16,0 0 15,0 36-15,0-36 16,0 35-16,0 0 16,0-17-16,0 17 15,0 1 1,0-1-1,0 1-15,0-1 16,0 0-16,17 1 78,-17-1-78,18 0 16,17-17-16,-35 17 15,18 18-15,-18-17 16,18-19-16,-1 19 16,-17-1-1,0 1 1,18-1 0,-1 18 15,-17-18 47,18 18-62,-18-17-1,53-1-15,-18-17 16,36 17-16,-1 0 15,-17 18-15,-35-35 47,-53 35 313,-1 0-345,1 0 1,17 0-16,1 0 31,-1 0-31,1 0 16,-19 0-1,-17 0-15,0 0 16,36 18-16,-18-18 16,17 0-1,-17 35 1,17-35 0,18 18-16,-35-18 15,17 17-15,0-17 16,18 18-1,-17 17 1,-1-17 0,1 0-1,17 17-15,-36 0 16,19 18-16,17-18 16,0 1-1,-18-1-15,18 18 16,-18-18-16,18 18 15,-17-18-15,17 36 16,0-36-16,-18 36 16,18-18-16,0-1 15,0 1-15,0-17 16,0-1-16,0-17 16,0-1-1,0 18-15,0-17 31,18 17-31,-1-35 16,-17 18-16,36 35 16,-19-53 31,19 18-1</inkml:trace>
  <inkml:trace contextRef="#ctx0" brushRef="#br1" timeOffset="-176836.57">2381 9913 0,'0'18'94,"-35"-18"-94,-18 0 15,0 0-15,35 17 16,-17 1-16,0-18 16,17 0-1,18 18-15,-35-18 16,17 17 0,1 1 30,-1 0 17,0-1-47,18 1-1,0 35-15,-17 0 16,-18 0-16,35-36 15,-18 18-15,0 1 16,1-1-16,17 0 16,-18 1-16,18-1 15,-35 18-15,35-18 16,-18-17 0,18-1-1,-18 1 1,18 0-1,0-1 17,0 19-17,0-19-15,0 18 16,0 1-16,0-19 16,0 1-1,0 17-15,0 1 16,0-1-16,0-18 15,0 19-15,0-19 32,0 19-17,0-19-15,0 1 16,0 17-16,0-17 16,0 17-1,18-17 1,-18-1-16,0 1 15,18 17 1,-1-35 0,-17 18-16,18 0 15,-18-1 17,18-17-1,17 18 0,-35 0-31,18-1 16,-1-17-1,-17 18-15,18-18 16,-18 17-16,35-17 31,-17 18 0,-1 17-31,19-35 16,-19 18 0,1-18 46,0 0-62,-1 18 16,1-1-1,-1-17-15,1 18 16,0-18 62,-1 0-47</inkml:trace>
  <inkml:trace contextRef="#ctx0" brushRef="#br1" timeOffset="-132331.35">2628 10001 0,'-17'0'141,"-19"0"-48,-17 0-77,-17 0-16,-1 0 16,-35 36-16,53-1 15,-52 0-15,52-35 16,-35 18-16,70-18 15,-17 0-15,17 0 32,36 0 296</inkml:trace>
  <inkml:trace contextRef="#ctx0" brushRef="#br1" timeOffset="-118812.66">4392 10495 0,'53'0'125,"35"0"-109,53 0-16,0 0 15,1 0-15,34 0 16,18 0-16,0 18 15,-18-1 1,36-17-16,-53 36 16,-89-19-16,1-17 15,-1 0-15,-34 0 16,-1 0-16,0 0 16,18 0-16,0 0 15,-18 0-15,18 0 16,53 0-16,18 18 15,17 0-15,0-1 16,53 36-16,-18-35 16,36 35-16,-89-36 15,-17-17-15,71 0 16,-72 0-16,19 0 16,-89 0-16,0 0 15,-17 0 16,17 0 1,-17-17-17,17 17 32,-17 0-47,52-18 16,-17-17-16,-35 35 15,17 0-15,1-18 32,-19 1-17,19 17-15,-19-18 16,-17 0 0,18 18 15</inkml:trace>
  <inkml:trace contextRef="#ctx0" brushRef="#br1" timeOffset="-116741.44">14728 10672 0,'18'0'47,"-18"-18"-47,35 18 15,36 0-15,17 0 16,0 0-16,53 0 16,1 0-16,34 0 15,36 0-15,17 0 16,-17 0-16,-1 0 16,1 0-16,0 0 15,-54 0-15,1 0 16,-18 0-16,-35 0 15,-35 0-15,17 0 16,-35 0-16,-18 0 16,-17 0-16,17-18 15,0 18 1,18 0 0,-18 0-16,18 0 15,18 0-15,-18 0 16,17 0-16,1 0 15,-1 0-15,1 0 16,35 0-16,-53 0 16,17 0-16,-17 0 15,-18 0 1,1 0-16,-1-17 16,-17 17-1,-1-18-15,1 18 16,17 0-16,18 0 15,-35 0-15,52 0 16,-17 0-16,-17 0 16,-1-18-16,0 18 15,0-35-15,-17 35 16,0 0-16,-1 0 16,1 0-1,0 0-15,17 0 16,0-18-16,18 18 15,-18-17-15,-17 17 16,0 0-16</inkml:trace>
  <inkml:trace contextRef="#ctx0" brushRef="#br1" timeOffset="-115275.99">8749 11148 0,'35'-53'62,"0"53"-46,18-35-1,-17 17-15,-19 18 16,36 0-16,-35 0 16,17-18-16,-17 18 31,-1 0-16,1 0 1</inkml:trace>
  <inkml:trace contextRef="#ctx0" brushRef="#br1" timeOffset="-114523.71">8855 11254 0,'0'0'0,"35"0"94,-17 0-78,52 0-16,-52 0 15,17 0-15,18 0 16,-18 0 0,18 0-16,-35 0 15,0 0-15,-1 0 16,1-18 15</inkml:trace>
  <inkml:trace contextRef="#ctx0" brushRef="#br1" timeOffset="-113395.55">8784 11095 0,'0'70'79,"0"54"-64,0-36 1,0-17-16,0-1 15,0 18-15,0-35 16,0-35-16,0 17 16,35-35 187,-17 0-203,0 0 15,17 0-15,-17 0 16,35-17-16,-1-1 16,-34 0-16,35 18 15,-18-17 1,-17 17-16,17 0 16,-17 0-1,17 0 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5:57.2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1923 3440 0,'17'0'140,"1"0"-140,-18 17 16,35-17-16,-35 18 16,18-18-16,-1 0 15,1 17 16,0-17-15,-18 18 0,17-18-16,1 0 31,-18 18-31,18-18 16,-1 0-16,-17 17 15,18-17-15,0 0 31,17 36-15,0-19 0,-17-17-1,-1 18-15,1-18 32,-18-18 108,0 1-109,0-19-31,0 19 16,0-19-16,0 1 16,0-18-16,0 0 15,0 0-15,0 18 16,0 0-16,0-18 16,0 0-16,0 35 15,0 1-15,0-18 16</inkml:trace>
  <inkml:trace contextRef="#ctx0" brushRef="#br0" timeOffset="3088.82">2205 4057 0,'-18'18'141,"1"-1"-110,-1 1 16,0-18-47,18 18 47,-17-1 0,-1 18-32,0-35 1,18 18-16,-17 17 16,-1 1-16,0-19 15,1 19-15,-1-1 16,18 18-16,-17-36 16,-1 36-16,0 0 15,18 0-15,-17-18 16,-19 18-16,36-35 15,0 17-15,-17-17 16,17 17-16,0-17 16,-18 17-16,0 0 15,18-17 1,0 0-16,0 17 16,-17-17-16,17 17 15,0 0-15,0 0 16,0 1-1,0-1-15,0-17 16,0 17-16,0-18 16,0 36-1,0 0 1,0 0 0,0 0-16,0-35 15,0 35-15,0-36 16,0 36-16,0 0 15,0-18-15,0 18 16,0 0-16,0-35 16,0 17-16,0 18 15,0-35-15,0 35 16,0-18-16,0 18 16,0-18-16,17 0 15,-17 1 1,0-19-16,0 19 15,18-1-15,17 0 16,-35-17-16,18 17 16,-18-17-16,0-1 15,18 19-15,-18-19 32,17 19-32,-17-19 15,18 18-15,-18 1 0,0-19 16,0 19-1,18-19-15,-18 19 16,35-1-16,-35-17 16,17 17-16,-17-18 15,18 1-15,0 35 16,-1-35-16,-17 17 16,18 0-16,0 18 15,-1-53-15,-17 18 16,18-1-16,0 1 15,-1 0 1,1-18 0,-18 17-16,17-17 15,1 18 1,0 0 0,-1-18-1,1 17-15,0 1 31,-1-18-15,1 17 0,0-17 31,-18 18-32,17-18 32</inkml:trace>
  <inkml:trace contextRef="#ctx0" brushRef="#br0" timeOffset="9415.12">1499 3986 0,'0'18'63,"0"53"-63,0 34 16,0 54-16,0 0 15,0 53-15,0-1 16,0 1-16,0-18 15,0-35 1,0-18-16,18-35 16,-18-36-16,0-17 15,18-18-15,-18 1 16,17-1-16,-17-17 16,0-1-16,0 1 15,0 17-15,0 0 16,18-35-1,-18 18-15,0 17 32,0 1-17,0-1-15,0 0 16,0 18-16,0-18 16,0-17-1,0 0-15,0-1 16,0 19-1,0-1-15,0-18 16,0 1-16,0 17 16,0 1-16,0-1 31,18-17-31,-18-1 62,0 1-46,0 0 0,0-36 93,0-106-93,-18-105-16,0 53 15,1-18-15,17 35 16,0-17-16,0 17 16,0 35-16,0 18 15,-18 1-15,-17 16 16,17 37-16,0 16 15,18-34-15,0 34 16,0-17-16,-35 18 16,35-18-1,0 18-15,-18 0 16,18-1-16,0 19 16,0-18-16,0-1 15,0 1 1,0 17-16,-17 18 15,17-35 32,0 17-31,-18 1 0,18 34 155,0 54-155,0 35-16,18 88 16,-18 0-16,0 70 15,0 19-15,0 17 16,0-71-16,0-17 16,0-36-16,0-35 15,0-35-15,0-53 16,0 0-16,0-36 15,0 1-15,0 17 16</inkml:trace>
  <inkml:trace contextRef="#ctx0" brushRef="#br0" timeOffset="15480.39">2381 7602 0,'-17'0'156,"-1"0"-140,0 0 0,1 0-1,-1 0-15,-17 0 16,17 18 0,-17-18-1,0 0-15,-1 18 0,-17-18 16,18 17-1,17-17 1,1 0-16,-1 0 31,1 0 1,-1 0-32,0 18 15,18 0 251,0-1-251,0 1 1,0-1-16,0 19 16,-17 17-16,17 0 15,-36 17-15,36 18 16,0 18-16,-17 35 16,-1-35-16,18-18 15,-35 36-15,17-1 16,1-17-16,17-35 15,-18 52-15,18-52 16,0-1-16,-35 18 16,17-35-16,18-17 15,0 17-15,0-36 16,0 36-16,-18-18 16,18 1-16,0-1 15,0-17 1,0-1-16,0 1 15,0-1-15,0 1 32,0 0-32,0-1 15,0 1-15,0 0 16,0-1-16,0 19 16,0-1-16,0 0 15,0 18-15,0-18 16,0 18-16,0 0 15,0 0-15,0-18 16,0 18-16,0 0 16,0 18-16,0-18 15,0-18-15,0 0 16,0 1-16,0-1 16,0-18-16,0 1 15,0 17-15,0-17 16,18 35-1,-18-35 1,0-1 15,18 1 47,-1-18 63,1 0-125,0 0 15,-1 0-15,1 0-16,-1 0 15,19 0-15,-19 0 16,19-18-16,-19 18 15,19 0-15,-19 0 16,54-17-16,-54 17 16,1 0-1,0 0-15,-1 0 0,1 0 16,0 0-16,-1 0 31,18 0-15,-17 0-1,0 0-15,-1 0 16,1 0 15,-36 0 141,-17 0-156,17 0-1,-17 0 1,18 0-16,-19 0 16,19 0-1,-36 0-15,17 0 16,-16 17-16,-1 1 16,35-18-16,-53 0 15,36 0-15,-18 17 16,36 1-16,-1-18 15,0 0 1,1 0 172,17-35-142,0 0-46,0-54 16,0 1-16,0 18 16,0-36-16,0 18 15,0 17-15,0-35 16,0-35-16,17 35 16,-17 18-16,0-53 15,0 17-15,0 1 16,0 52-16,0-17 15,18-18-15,0 36 16,-1 17-16,1-53 16,-18 36-16,0 17 15,0-18-15,0 18 16,0 18-16,0-18 16,18 0-16,-18 18 15,35-18-15,-35 18 16,0 17-16,0-17 15,0-1-15,0 1 16,35 0 0,-35 17-16,18-35 0,-18 36 15,17-1-15,-17 0 16,18-17 0,-18 17-16,0-17 15,0 18-15,35-19 16,-35 19-16,18-19 15,-18 1-15,0 0 16,18-1-16,17 1 16,-35 18-1,0-1 48,0 0-32,17 1 63,1-1-63,17 0-15,-35 1 15,18 17-15,0-18-1,-1 18 16,1 0-15,0 0-16,-1 0 16,18 0-16,-35-18 15,18 18-15,0 0 16,17 0-16,0 0 16,-17 0-16,17 0 15,-17-17-15,17 17 16,-17 0-16,-1 0 15,1 0 1,-36 0 203,-17 0-219,0 0 15,0 0-15,17 17 16,-17-17-16,-18 0 16,35 0-16,-17 0 15,0 0-15,-1 18 16,19-18 0,-19 35-1,19-35 1,-1 0-16,0 0 15,18 18-15,-17-18 32,-1 0 93,1 18-63,17-1-46,0 1-16,0 0 15,0 34-15,0 19 16,0 35-16,0 17 16,0 18-16,-36 18 15,36-35-15,-35 17 16,17-18-16,1 54 16,17-89-16,-53 53 15,53-35-15,0-18 16,0-17-16,0-1 15,-18 18-15,18-17 16,-35-1 0,35-17-16,-18 18 15,18-36-15,-17 18 16,17 0-16,0-35 16,0 35-16,0-1 15,0-34-15,0 17 16,0 1-16,0-1 15,-18-35-15,18 35 16,0 0-16,0 1 16,0-19-1,0 19-15,0-19 16,0 19 0,0-19-1,0 19 1,0-19-1,0 18-15,0-17 16,0 17-16,0-17 16,0 0-16,0-1 15,0 1 1,0 0 15,0-1-15,0 1-16,0-1 140,18-17-140,52 0 16,-35-17 0,1 17-16,-1 0 15,36 0-15,17-18 16,-18 18-16,1-17 16,35-19-16,-53 36 15,-36 0 1,1 0-16,0-17 15,-1 17 17</inkml:trace>
  <inkml:trace contextRef="#ctx0" brushRef="#br0" timeOffset="16856.73">388 8767 0,'0'17'47,"0"18"-32,53 36 1,-35 17-16,52 36 16,-52-36-16,-1 35 15,19-34-15,-19 16 16,1-34-16,17-36 15,-35 0-15,0 1 16,0-19-16,18 1 16,-18 17-1,18-35-15,-18-53 110,0-17-110,-36-54 15</inkml:trace>
  <inkml:trace contextRef="#ctx0" brushRef="#br0" timeOffset="17823.48">512 8978 0,'35'-17'125,"-18"-1"-125,19-17 16,-1 17-16,-17 0 15,-1 18-15,19-17 16,-36-1-16,17 18 16,18-18-16,1-17 15,-19 18 1,36-1-16,-17 18 16,-19-18-16,36 18 15,-35 0-15,-1 0 16,1 0-1,0 0 1,-1 0 15,19 0-31,-36 18 16,17 0-16,1-1 16,-18 1-16,18 35 15,-1-18 1,-17 0-16,0 1 15,0 34-15,0-17 16,0 18-16,0-1 16,0-17-16,-17-18 15,17 18-15,-36-35 16,19 17-16,-19-17 16,36-1-16,-17-17 15,-19 36-15,19-36 16,-1 0-1,-17 0-15,17 17 16,-17-17 15,17 0-15,-17 0 15,17 0-15,1 18 15,-1 0-15,0-18-1</inkml:trace>
  <inkml:trace contextRef="#ctx0" brushRef="#br0" timeOffset="18600">494 5045 0,'-18'0'47,"1"35"-47,-19 36 16,1-1-16,-18 71 15,18-53-15,-18 71 16,18-88-16,17 17 16,-17-35-16,35-36 15,0 19-15,0-19 16,0-70 93</inkml:trace>
  <inkml:trace contextRef="#ctx0" brushRef="#br0" timeOffset="19855.47">512 5080 0,'0'18'78,"0"17"-63,0 0-15,0 89 16,17-18-16,18-1 16,18 54-16,0-35 15,35 17 1,-52-36-16,-1-16 0,0-36 16,-35-36-16,18 19 15,-18-19 1,18-17 93,-1-35-78,-17 0-31,0-36 16,0-70-16,0-53 16,0 53-16,0-18 15,0-17-15,0 35 16,0 35-16,0 53 16,0-35-16,18 35 15,-18 35-15,0 0 16,17 18-1,-17-17 1</inkml:trace>
  <inkml:trace contextRef="#ctx0" brushRef="#br0" timeOffset="27791.54">11518 4516 0,'53'0'282,"-18"0"-267,1 0-15,-1 0 16,0 0-16,18 0 15,-35 0-15,35 0 16,-36 0 0,1 0-16,17 0 15,1 0 1,-19 0-16,36 0 16,0 0-16,18 0 15,34 0-15,-16 0 16,-19 0-16,1 0 15,-18 0-15,-18 0 16,0 0-16,-17 0 31,-1 0-15,1 0 0,0 0-1,-1 0-15,1 0 16,17 0-1,-17 0-15,17 0 16,0-18 0,-17 18-16,0 0 15,-1 0 1,19 0-16,-19 0 31,1 0-31,0-18 16,35 18-1,-18 0-15,18 0 16,17 0-16,-17 0 16,18 0-16,17 0 15,-18 0-15,1 0 16,0 0-16,-1 0 16,1 0-16,-1 0 15,-17 0-15,18 0 16,-1 0-16,18 0 15,1 0-15,-36 0 16,17 0-16,-52 0 16,35 0-16,-36 0 15,19 0-15,17 0 16,-18 0-16,35 0 16,1 0-16,-1 0 15,1 0 1,35 0-16,-53 0 15,17 0-15,-17 0 16,0 0-16,-35 0 16,35 0-16,-18 0 15,-17 0-15,-1 0 16,19 0-16,-19 0 16,18 0-16,-17 0 15,17 0-15,1 0 16,17 0-16,17 0 15,1 0-15,-1 0 16,-17 0-16,18 0 16,-18 0-16,17 0 15,-52 0-15,35 0 16,-36 0-16,36 0 16,0 0-16,18 0 15,-36 0-15,18 0 16,0 0-16,0 0 15,-36 0-15,1 0 16,0 0 0</inkml:trace>
  <inkml:trace contextRef="#ctx0" brushRef="#br0" timeOffset="29807.44">3739 6438 0,'18'0'78,"0"0"-78,70 0 15,53 0 1,18 0-16,70 0 16,0 0-16,18 0 15,53 0-15,-70 0 16,-1 0-16,-18 0 16,1 0-16,-71 0 15,-17 0-15,-36 0 16,35 0-16,-52 0 15,0 0-15,34 0 16,-16 0-16,-19 0 16,1 0-16,-1 0 15,36 0-15,-35 0 16,-1 0-16,-17 0 16,18 0-16,-54 0 15,1-17-15,0 17 16,34-18-1,-16 18 1,-1 0 0,-17 0-1,-1-18-15,1 18 16,35 0 15,-18 0-31,71 0 16,-35-17-16,52-19 15,-70 36-15,35-17 16,-53 17-16,18-18 16,-17 18-16,-19 0 15,18-18 1,1 18 0,-19 0-1,19 0 141,-19 0-124,19 0-17,-19 0 1</inkml:trace>
  <inkml:trace contextRef="#ctx0" brushRef="#br0" timeOffset="32552.74">3739 5345 0,'18'0'125,"0"0"-125,35 0 16,0 0-16,17 0 15,1 0-15,52 17 16,-17-17-16,53 0 15,-18 0-15,-53 0 16,0 0-16,36 0 16,-54 0-16,-34 0 15,16 0-15,1 0 16,-17 0-16,-1 0 16,18 0-16,-18 0 15,18 0-15,0 0 16,35 0-16,-17 0 15,35 0-15,-18 0 16,0 0-16,-18 0 16,36 0-16,-53 0 15,18 0-15,-36 0 16,36 0-16,-18 0 16,-1 0-16,19 0 15,0 0-15,-19 0 16,19 0-16,-18 0 15,0 0 1,0 0-16,-18 0 16,-17 0-16,35 0 15,-36 0-15,19 0 16,-19 0-16,18 0 16,18 0-16,0 0 15,0 0-15,18 0 16,-18 0-16,35 0 15,-18 0-15,1 0 16,0 0-16,-19 0 16,19 0-16,-36 0 15,18 0-15,-18 0 16,1 0-16,17 0 16,0 0-16,0 0 15,-18 0-15,18 0 16,-36 0-16,19 0 15,-19 0-15,36 0 16,0 0-16,0 0 16,-18 0-16,18 0 15,0 0-15,-35 0 16,17 0 0,-17 0-1,-1 0 16,1 0-15</inkml:trace>
  <inkml:trace contextRef="#ctx0" brushRef="#br0" timeOffset="34695.04">11271 6297 0,'36'0'94,"-19"0"-79,36 0 1,0 0-16,18 0 16,34 0-16,37 0 15,-37 0-15,72 0 16,-36 0-16,0 0 15,-53 0-15,36 0 16,-54 0-16,1 0 16,-1 0-1,1 0-15,17 0 16,-17 0-16,17 0 16,0 0-16,18 0 15,-18 0-15,35 0 16,-34 0-16,69 0 15,-69 0-15,34 0 16,-52 0-16,52 0 16,-52 0-16,17 0 15,0 0-15,0 0 16,-17 0-16,-18 0 16,17 0-16,-17 0 15,-18 0-15,18 0 16,-17 0-16,-1 0 15,18 0-15,0 0 16,17 0-16,1 0 16,-1 0-16,1 0 15,17 0-15,-35 0 16,-18 0-16,18 0 16,0 0-16,0 0 15,-35 0-15,35 0 16,0 0-1,-18 0-15,0 0 16,0 0-16,1 0 16,17 0-16,-36 0 15,19 0-15,-19 0 16,1 0-16,-1 0 16,1 0-16,0 0 46,-1 0-14,1 0-17,0 0 1,17 0-16,0 0 16,-17 0-1,35 0-15,0 0 16,17 0-16,1 0 15,-18 0-15,0 0 16,-18 0 0,-17 0-16,17 0 15,-18 0 17,19 0-32,-19 0 15,1 0-15,0 0 16,-1 0-1,19 0 95,-19 0-63,19 0-32,-19 0 1,18 0 0</inkml:trace>
  <inkml:trace contextRef="#ctx0" brushRef="#br0" timeOffset="37743.39">11642 8008 0,'17'0'141,"36"0"-141,18 0 15,-1 0-15,36 0 16,18 0-16,17 0 16,0 0-16,0 0 15,-18 0-15,19 0 16,-54 0-16,0 0 16,-17 0-16,-19 0 15,-16 0-15,-1 0 16,18 0-16,-35 0 15,34 0-15,-34 0 16,35 0-16,0 0 16,0 0-16,0 0 15,0 0-15,17 0 16,-17 0-16,0 0 16,0 0-16,0 0 15,17 0-15,1 0 16,0-18-16,-1 1 15,1 17-15,52 0 16,-52 0-16,-1 0 16,18 0-1,1 0-15,-36 0 16,17 0-16,-35 0 16,18 0-16,0 0 15,-35 0-15,35 0 16,-18 0-16,0 0 15,1 0-15,-1 0 16,0 0-16,18 0 16,-18 0-16,18 0 15,0 0-15,18 0 16,-18 0-16,-18 0 16,18 0-16,0 0 15,17 0-15,1 0 16,-18 0-16,0 0 15,0 0-15,0 0 16,-1-18-16,-34 18 16,53 0-16,-36 0 15,-17 0-15,34 0 16,1 0-16,-17 0 16,17 0-1,0 0-15,-18 0 0,18 0 16,-18 0-1,-17 0-15,17 0 16,-17 0-16,-1 0 16,1 0-1,-1 0 1,1 0 93,0 0 32,-1 0-125,19 0-1,-19 0-15,36 0 16,-35 0-16,17 0 15,-17 0 48</inkml:trace>
  <inkml:trace contextRef="#ctx0" brushRef="#br0" timeOffset="39928.61">3634 9878 0,'17'0'94,"54"0"-94,17 0 15,18 0-15,53 0 16,35 0-1,17 0-15,1 0 16,-36 0-16,36 0 16,-18 0-16,-18 0 15,-34 0-15,34 0 16,-70 0-16,17 0 16,1 0-16,-1 0 15,-17 0-15,0 0 16,-18 0-16,-17 0 15,-1 0-15,18 0 16,-17 0-16,-1 0 16,1 0-16,-18 0 15,17 0-15,-17 0 16,0 0-16,18 0 16,-36 0-16,36 0 15,-1 0-15,1 0 16,35 0-16,-18 0 15,18 0-15,-53 0 16,0 0-16,-18 0 16,18 0-16,-36 0 15,1 0 1,17 0-16,1 0 16,-1 0-16,0 0 15,18 0-15,-18 0 16,1 0-16,-1 0 15,0 0-15,0 0 16,-17 0 0,35 0-16,-35 0 15,34 0-15,1 0 16,-35 0-16,35 0 16,-35 0-16,17 0 15,-17 0-15,-1 0 16,1 0-16,-1 0 31</inkml:trace>
  <inkml:trace contextRef="#ctx0" brushRef="#br0" timeOffset="42271.18">3775 8890 0,'17'0'125,"54"0"-110,-1 0-15,54 0 16,17 0-16,0 0 15,0 0-15,0 0 16,-17 0-16,-1 0 16,-17 0-16,0 0 15,-18 0-15,18 0 16,-35 0-16,-18 0 16,17 0-16,-17 0 15,18 0-15,-19 0 16,37 0-16,-36 0 15,-1 0-15,-16 0 16,34 0-16,-17 0 16,0 0-16,-18 0 15,18 0-15,-17 0 16,-1 0-16,18 0 16,0 0-16,0 0 15,0 0-15,-1 0 16,-16 0-16,34 0 15,-17 0-15,-17 0 16,16 0-16,-34 0 16,17 0-1,-17 0-15,17 0 16,1 0-16,-1 0 16,18 0-16,-36 0 15,19 0-15,-1 0 16,0 0-16,18 0 15,0 0-15,0 0 16,0 0-16,17 0 16,1 0-16,17 0 15,-35 0-15,18 0 16,-18 0-16,17 0 16,-35 0-16,36 0 15,-36 0-15,18 0 16,-18 0-16,18 0 15,18 0-15,-36 0 16,0 0-16,18 0 16,-35 0-16,17 0 15,1 0-15,-1 0 16,18 0-16,-18 0 16,18 0-16,0 0 15,0 0 1,-36 0-16,19 0 15,-19 0-15,1 0 16,0 0-16,-1 0 16,1 0-1,17 0-15,-17 0 16,-1 0 0</inkml:trace>
  <inkml:trace contextRef="#ctx0" brushRef="#br0" timeOffset="44478.9">11642 9807 0,'17'0'109,"19"0"-93,34 0-16,18 0 15,36 0-15,-1 0 16,-17 0-16,70 0 15,-34 0-15,-1 0 16,0 0-16,0 0 16,18 0-16,-18 0 15,-18 0-15,-35 0 16,36 0-16,-54 0 16,1 0-16,-36 0 15,18 0-15,0 0 16,0 0-16,-18 0 15,18 0-15,-17 0 16,-19 0-16,1 0 16,17 0-1,-17 0-15,-1 0 16,19 0-16,17 0 16,-18 0-16,0 0 15,-17 0-15,52 0 16,1 0-16,-18 0 15,0 0-15,0 0 16,-36 0-16,36 0 16,-18 0-16,18 0 15,-17 0-15,-1-17 16,18 17-16,0 0 16,0 0-16,-36-18 15,36 18-15,-35 0 16,17-18-16,-17 18 15,-1 0-15,36 0 16,18-35-16,-36 35 16,36 0-16,-1 0 15,1 0-15,-18 0 16,17-18-16,-34 18 16,-19 0-16,1-17 15,17 17 1,-17 0-1,35-18-15,0 18 16,0-18 0,-1 18-16,1 0 15,-17 0-15,34 0 16,-17 0-16,-35 0 16,17 0-16,-17 0 15,17 0-15,-17 0 31,17 0-15,-17 0 0,34 0-16,-34 0 15,53 0-15,-1 0 16,1 0-16,17 18 16,-17-18-16,70 35 15,-124-17-15,19-18 16</inkml:trace>
  <inkml:trace contextRef="#ctx0" brushRef="#br0" timeOffset="54958.75">3581 6791 0,'0'71'78,"0"34"-78,0 1 16,0-35-16,0-1 15,0-17-15,0-18 16,0 1-16,0-1 16,0-17-16,0-1 15,17 1 32,19-18-31,-1 0-16,53 18 15,36 17-15,-1-35 16,71 35-16,18 18 16,35-53-16,-36 0 15,72 0-15,-72 0 16,54 0-16,-54 0 16,-34 0-16,-1 0 15,-17 0-15,-71 0 16,18 0-16,-35 0 15,-18 0-15,17 0 16,-17 0-16,18 0 16,-19 0-16,37 0 15,-1 0 1,18 0-16,0 0 16,35 0-16,-36 0 15,54 0-15,-53 0 16,53 0-16,-71 0 15,53 0-15,-17 0 16,-1 0-16,0 0 16,-17 18-16,0-18 15,0 17-15,0-17 16,-36 0-16,54 0 16,-54 0-16,1 0 15,-36 0-15,18 0 16,-35 0-16,-1 0 15,1 0 1,17 0 0,-17-17-1,17-1 1,1 0-16,-36 1 16,17-1-16,1 1 31,-1-19-31,-17 1 15,0 17 1,0-17-16,0 17 16,0-35-16,0 18 15,-17 0-15,17-18 16,-53 0-16,35 18 16,18-18-16,-17 18 15,-19-1-15,36 19 16,0-19-16,-17 36 15,-1-17-15,0-1 16,1-17-16,-1 35 16,18-18-16,-17 18 15,-1-35-15,0 17 32,1 18-32,-1 0 15,-35-53-15,35 53 16,-17-17-16,18 17 15,-1 0 17,-17 0-17,-18 0 1,0 0-16,17 0 16,1 0-1,-18 0-15,-35 0 16,18 35-16,-19-35 15,-17 0-15,36 0 16,-71 0-16,17 0 16,-17 0-16,-35 0 15,-1 0-15,36 0 16,0 0-16,35 0 16,-17 0-16,-1 0 15,54 0-15,-1 0 16,1 0-16,-1 0 15,-35 0-15,36 0 16,-18 0-16,-36 0 16,1 0-16,-18 0 15,0 0-15,-1 0 16,-16 0-16,34 0 16,1 0-16,35 0 15,35 0-15,17 0 16,1 0-16,17 0 15,-35 0-15,36 0 16,-18 0 0,-18 0-16,17 0 15,1 0-15,-18 0 16,18 0-16,0 0 16,17 0-16,0 0 15,1 0-15,-36 0 16,18 18-16,-36-18 15,-17 17-15,0 19 16,-54-36-16,37 35 16,-54-35-16,88 18 15,-35 17-15,36-18 16,-1-17-16,54 18 16,-19-18-1,19 18 1,-1-1 140</inkml:trace>
  <inkml:trace contextRef="#ctx0" brushRef="#br0" timeOffset="57232.28">11589 10195 0,'-18'0'63,"18"18"-47,0 35-16,0 53 15,0-53-15,0 35 16,0-35-16,0-18 15,0-17-15,0 17 16,0-17-16,0-1 16,0 1-1,0-1 1,0 1 0,18-18-1,-1 0-15,19 35 16,17-35-16,52 18 15,-34 0-15,52 35 16,54-36-16,-18 1 16,88 35-16,-1-53 15,90 17-15,52-17 16,-106 0-16,106 0 16,-53 0-16,-17 36 15,52 17 1,-141-36-16,36-17 15,-89 0-15,1 0 16,-19 0-16,-69 0 16,16 0-16,-34 0 15,-18 0-15,0 0 16,-36 0 0,1 0-16,0 0 46,-1 0-46,19 0 16,-1 0-16,18-17 16,-18 17-16,18-18 15,-18 18-15,18-18 16,-17 1-16,16-1 16,1 18-16,-17-18 15,-36 1-15,35-1 16,-35 0-16,18-17 15,-18 0-15,17 0 16,-17-18-16,18 0 16,-1 0-16,1 35 15,-18-17-15,0-18 16,0 35-16,0 1 16,0-1-1,0-17 1,0 17-1,0 1-15,-18-19 16,1 1-16,-18 0 16,17 17-16,0 0 15,1 1 1,-19 17 0,1-18-1,0 1 1,0 17-16,-1 0 15,19 0 1,-54 0-16,-17 0 16,-53 0-16,35 0 15,-88 0-15,-35 0 16,-1 0-16,-17 0 16,0 0-16,-17 0 15,17 0-15,-18 0 16,54 0-16,34 0 15,-17 0-15,35 0 16,54 0-16,-37 0 16,54 0-1,18 0-15,-1 0 16,1 0-16,-19 0 16,19 0-16,-1 0 15,-17 0-15,18 0 16,-36 0-16,35 0 15,1 0-15,17 0 16,0 0-16,0 0 16,35 0-16,-17 0 15,-18 0-15,0 0 16,0 0-16,-17 0 16,-1 0-16,1 0 15,17 0-15,-36 0 16,37 0-16,34 0 15,-35 0-15,35 0 16,1 0 15,-1 0-15,0 0 15,1 0 0,-1 0-15,1 0 15,-1 0-15,-17 17-16,-1-17 16,1 35-16,0-17 15,-1-18-15,1 18 16,18-1-16</inkml:trace>
  <inkml:trace contextRef="#ctx0" brushRef="#br0" timeOffset="59768.4">9543 7391 0,'0'-18'16,"53"0"30,17 18-30,1-17-16,87 17 16,36 0-16,36 0 15,34 0-15,19 0 16,-37 0-16,90 0 16,-54 0-16,18 0 15,35 0-15,-88 0 16,35 0-16,-17 0 15,17 0-15,-18 0 16,54 0-16,-36 0 16,53 0-16,-70 0 15,-1 0-15,-70 0 16,53 0 0,-35 0-16,0 0 15,-36 0-15,18 0 16,-35 0-16,0 0 15,17 0-15,-35 0 16,0 0-16,-17 0 16,17 0-16,-53 0 15,0 0-15,18 0 16,-18 0-16,-17 0 16,35 0-16,-53 0 15,35 0-15,-18 0 16,1 0-16,-1 0 15,54 35-15,-36-17 16,-17 17-16,52 0 16,-17 1-16,-18 16 15,0-16-15,53 34 16,-17-34-16,-89-1 16,1 0-16,52 0 15,-71-17-15,1 0 16,17-1-16,-17 1 15,17 17-15,-17-17 16,17 35-16,0-18 16,1-17-1,-1 35-15,-35-18 16,35-17-16,-35 17 16,18 0-16,35 18 15,-53 0-15,53 53 16,-36-53-16,19 35 15,-19-53-15,-17 18 16,18 0-16,-18 0 16,17 17-16,1 1 15,-18 35-15,0-18 16,0 36-16,0-1 16,0-35-16,0 36 15,0-54-15,0 54 16,0-36-16,0 35 15,-53 1-15,18-18 16,35-53-16,-35-1 16,35 1-16,-18-17 15,0 34-15,-17 18 16,35-35-16,-18-17 16,18 34-16,0-17 15,-17 18 1,17-18-16,-35-1 15,35 19-15,-18 0 16,18-1-16,-18 18 16,18-17-16,0-1 15,0 1-15,-35 0 16,35-36-16,0 35 16,0 1-16,0 0 15,0-1-15,0-17 16,0 18-16,0-19 15,0 1-15,0-17 16,0 17-16,0-1 16,0 19-16,0-18 15,0 17-15,0 36 16,0-53-16,-18 18 16,18-1-16,0 1 15,-17-1-15,17 1 16,0-18-16,0 18 15,0-19-15,0 1 16,0 0-16,0-35 16,0 17-16,0-17 15,0-1 1,0 19-16,17-1 31,-17-17-31,18 17 16,0-17-16,-1 17 15,1-18-15,0 19 16,-1-1-16,18 18 16,-17-18-16,17 0 15,-17 1-15,17 17 16,-17-36-16,0 19 16,17-19-16,-18 1 15,1 0-15,17 17 16,-35-18-16,36 19 15,34-19-15,1 36 16,-36-35-16,0 0 16,-17-18-16,0 0 15,-1 0-15,1 0 16,-18 17-16,18-17 31</inkml:trace>
  <inkml:trace contextRef="#ctx0" brushRef="#br0" timeOffset="60688.12">20285 13758 0,'0'-17'62,"17"17"-62,1 0 16,0 53-16,35 17 15,-36-35-15,36 36 16,-18-18-16,-17-18 16,0-35-16,-1 35 15,1-17-15,-18 0 16,18-18-16,-18 17 16,-53 1 155,17 17-171,19-35 16,-1 0-16,0 0 16,1 0-16,-1 0 15,18 18-15,-17-18 16,-1 0 0,-17 0-1,17 18 16,18-1 48</inkml:trace>
  <inkml:trace contextRef="#ctx0" brushRef="#br0" timeOffset="62599.39">17286 10777 0,'18'18'79,"-1"-18"-64,54 18 1,-18-1-16,35 36 15,36 0-15,-19 18 16,54-1 0,-71 1-16,36 17 15,-36-17-15,-53-1 16,18-35-16,-53 18 16,35 18-16,-17-18 15,0 17-15,-18-34 16,17 17-16,1-1 15,-18 19-15,18-18 16,-18 17-16,0 1 16,0 17-16,0 0 15,0 1-15,0-1 16,0 0-16,0 35 16,0-52-16,0 17 15,0-35-15,0 18 16,0-36-16,0 0 15,0 18-15,17 0 16,-17-18-16,0-17 16,18 35-16,-18-35 15,0 17-15,18-18 16,-1 36-16,1 36 16,-1-72-1,1 18-15,-18 1 16,0-1-16,53 0 15,-53 1-15,18-19 16,-18 1-16,17-1 16,1 1-16,0 17 15,-1-17-15,18 53 16,-17-54-16,0 1 16,-1 35-16,19-36 15,-1 54-15,0-36 16,1 18-16,-1-35 15,0 35-15,18-18 16,-35-17 0,-18-1-16,35 1 15,0 0-15,-17-18 16,35 17-16,-18 19 16,-17-36-16,17 17 15,-17 1-15,35 17 16,-36-35-1,18 18-15,18 17 16,-35-35-16,35 0 16,-18 0-16,18 18 15,-18-18-15,1 0 16,17 17-16,-18-17 16,-18 0-1,36 0-15,-35 0 16,0 0-16,-1 0 15,1 0 1,0 0 0,-1 0 62</inkml:trace>
  <inkml:trace contextRef="#ctx0" brushRef="#br0" timeOffset="63511.16">19914 14129 0,'0'70'125,"53"1"-125,18 17 15,-54-35-15,19-35 16,-19 17-16,-17 0 250,-53 36-250,-35 35 16,18-36-1,-36 1-15,88-54 16,-17 19-16,17-19 15</inkml:trace>
  <inkml:trace contextRef="#ctx0" brushRef="#br0" timeOffset="72040.03">15222 14623 0,'53'0'78,"18"0"-63,17 0-15,88 0 16,-17 0 0,53 0-16,-18 0 15,0 0-15,18 0 16,-18 0-16,-36 0 15,36 0-15,-53 0 16,-52 0-16,16 0 16,-16 0-16,34 0 15,-52 0-15,35 0 16,-36 0-16,18 0 16,-17 0-16,52 0 15,1 0-15,-36 0 16,0 0-16,36 0 15,-19 0-15,-34 0 16,0 0-16,-1 0 16,-17 0-16,-18 0 15,36 0-15,-18 0 16,0 0 0,17 0-16,-17 0 15,18 0-15,-1 0 0,1 0 16,-1 0-1,19 0-15,-19 0 16,-35 0-16,36 0 16,-18 0-16,17 0 15,-17 0-15,0 0 16,18 0-16,-36 0 16,36 0-16,-1 0 15,36 0-15,-53 17 16,18-17-16,-1 0 15,1 0-15,-18 0 16,0 18-16,-1-18 16,1 0-16,0 0 15,0 18-15,18-18 16,-18 0-16,17 0 16,18 0-16,-17 0 15,-18 0-15,-18 0 16,-17 0-16,-1 0 15,36 0-15,-35 0 16,17 0-16,18 0 16,-35 0-1,-1 0-15,19 0 16,-19 0 0,19 0-16,-19 0 15,19 0 1,-19 0-16,1 0 15,17 0-15,18 0 16,35 35-16,18-35 16,-35 17-16,-36-17 15,0 0-15,-17 0 16,-1 0 46,1 0-62,17 0 16,-17 0-16,35 0 16,-35 0-16,-1 0 15,1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7:25.68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1499 3422 0,'0'18'94,"0"17"-94,0 18 15,0 35-15,0-17 16,0 52-16,0-17 16,-17 70-16,-1-52 15,18 34-15,-18-52 16,-17 18-16,35-54 16,0 18-16,0-17 15,0-18 1,0 53-16,0-71 15,0 36-15,0 17 16,0-18-16,0 1 16,0 17-16,0 0 15,18-17-15,-1-1 16,1 19-16,17 16 16,-35-69-16,36 17 15,-1 0-15,-17 17 16,17 1-16,0-18 15,-35 0-15,53 17 16,-35-52-16,-18 17 16,53 18-16,-53-18 15,17-35 1,1 18-16,-18-36 266,-18-35-251,-35-35-15</inkml:trace>
  <inkml:trace contextRef="#ctx0" brushRef="#br0" timeOffset="1092.24">1887 2963 0,'0'53'62,"0"53"-46,-35 0-16,17 0 15,-34 35-15,34 0 16,-35 18-16,18-36 16,35 1-16,-18-18 15,18-18-15,0 53 16,0-53-16,0 35 15,0 1-15,0-36 16,18 53-16,-18-17 16,17-54-16,1 36 15,17 18-15,-17-71 16,-18 17-16,35 18 16,0-17-16,-17-18 15,0 17-15,35 36 16,-18-35-16,0 17 15,0 18-15,36 17 16,-53-52-16,35 17 16,-36-18-16,36 19 15,0 17-15,-18-71 16,-35 0-16,18 0 16,0 1-1,-1-19 1,1 1-1</inkml:trace>
  <inkml:trace contextRef="#ctx0" brushRef="#br0" timeOffset="9403.99">3669 4780 0,'70'0'47,"107"0"-32,35 0-15,140 0 16,36 0-16,124 0 15,17 0-15,53 0 16,35 0-16,54 0 16,-142 0-16,-35 0 15,-71 0-15,-158 0 16,-89 0-16,0 0 16,-87 0-16,-19 0 15,-17 0-15,0 0 16,18 0-16,-1 0 15,1 0-15,-18-18 16,0 18-16,-36 0 16,1-17 46,17 17-62,36 0 16,70 0-16,0 0 15,-18 0-15,1 0 16,-107 0-16</inkml:trace>
  <inkml:trace contextRef="#ctx0" brushRef="#br0" timeOffset="10460.2">10777 4727 0,'0'35'62,"0"54"-62,0 105 16,36 70-16,34 107 16,71 123-16,-53-36 15,36-105-15,-53-36 16,17-17-16,-53-35 16,53-36-1,-17-17-15,-36-53 16,18 17-16,-18-70 15,-17 17-15,0-17 16,17 0-16,-35 35 16,17-35-16,54 35 15,-53-17-15,-18-19 16,17 36-16,19-35 16,-19-17-16,-17-1 15,0-53-15,18-17 16,-18-1-16,0 1 15,0 17 17,0 0-32,0 1 15,0-1-15,0 18 16,0 0-16,0-35 16,-18 34-16,18 1 15,-17 18-15,-36-1 16,35 36-16,0-35 15,1 52-15,17 1 16,-36-54-16,36 1 16,0-18-1,0-18-15,0-17 0,0-1 16,0 1 46,0 0-62,18 17 16,-18-17 0</inkml:trace>
  <inkml:trace contextRef="#ctx0" brushRef="#br0" timeOffset="11339.76">11571 11430 0,'71'0'62,"-18"18"-46,35 17-16,18 35 16,17 1-16,-35 17 15,18 0 1,-88-70-16,52 35 15,-52-35-15,0-1 16,-1-17-16,-52-35 156,35-18-140,0-35-16,0 0 16,0-18-16,18 18 15,34-18-15,19 0 16,-36 71-16,1-18 15,-36 35 17</inkml:trace>
  <inkml:trace contextRef="#ctx0" brushRef="#br0" timeOffset="12539.79">19279 4692 0,'36'-18'16,"-19"1"-1,36-1-15,-18 18 16,36-18-16,0 18 15,17 0-15,106 0 16,35 0-16,53 0 16,-17 0-16,17 0 15,18 0-15,35 0 16,-159 0-16,19 0 16,-125 0-16,-35 0 15,-17 0 1</inkml:trace>
  <inkml:trace contextRef="#ctx0" brushRef="#br0" timeOffset="14293.73">21361 4621 0,'-18'0'31,"18"18"-16,0 17-15,0 53 16,18 71-16,17 71 16,18 87-16,0 142 15,70 158-15,-70-70 16,106 70-16,-53-193 16,-36-54-16,-17 36 15,-35-142-15,52 1 16,-34-54-16,-1 1 15,0 17-15,-35-70 16,18 35-16,17-53 16,-17-17-16,-18 17 15,0-53-15,17 36 16,-17-36-16,18 18 16,-18-53-16,35 17 15,-35 1-15,18-18 16,0 17-16,-18-17 15,0 0-15,0 0 16,0-35-16,0-1 16,0 1-16,0 17 31,0 0-31,35 18 16,-35 0-16,18-18 15,-18 36-15,17-18 16,18 17-16,-17 1 15,0-36-15,-18 36 16,35 52-16,0-34 16,-35-37-16,18 1 15,35 0-15,-35 18 16,-18-54-16,17 54 16,1-36-16,-1 1 15,1-1-15,0-17 16,-18 17-16,35 18 15,0-18 1,1 36 0,-36-54-1,17 18 1,1-17 171,17 17-187,0 1 16,-35-19-16,18 54 16,0-54-16,-1 1 15,-17 0-15,18-18 16,-18 53 0,35-18-1,-35-17-15,0-1 16,0 1-16,18-18 531</inkml:trace>
  <inkml:trace contextRef="#ctx0" brushRef="#br0" timeOffset="15083.76">23530 13176 0,'0'36'109,"0"87"-93,-17-52-16,-1 34 15,18-34-15,0-1 16,-18-17-16,1-35 16,-1-18 93,-17 0-93,17 0-16,-17 0 15,-36-18-15,-17 18 16,18-17-16,-1-1 16,-35 0-1,18 18-15,35 0 16,-17 0-16,34 0 15,19 0 1,-1-17 140,18-54-140</inkml:trace>
  <inkml:trace contextRef="#ctx0" brushRef="#br0" timeOffset="16860.05">14658 5556 0,'0'18'47,"106"-18"-31,52 0-16,89 0 15,0 0-15,71 0 16,176 0-16,-18 0 16,141 0-16,54 0 15,-1 0-15,-141 0 16,-88 0-16,-106 0 16,-105 0-16,-36 0 15,-36 0 1,-34 0-16,-54 0 15,54 0-15,-18 0 16,35 0-16,0 0 16,35 0-16,1 0 15,-1 0-15,-70 0 16,70 0-16,-88 0 16,-17 0-16,-36 0 15,-17 0-15,0 0 63,-1 0-48</inkml:trace>
  <inkml:trace contextRef="#ctx0" brushRef="#br0" timeOffset="18787.41">20884 5556 0,'-17'0'78,"-1"18"-78,18 0 16,-17-1-16,-1 18 16,-17 71-16,17-35 15,-53 105-15,-17 1 16,18 34-16,34 1 16,-52 35-16,-71 141 15,36-71-15,17-70 16,36 18-1,17-53-15,0-18 16,17 0-16,1-71 16,18 36-16,17-18 15,0-17-15,0 17 16,0-53-16,0 18 16,0-18-16,0 35 15,0-52-15,0-1 16,0 36-16,17-35 15,1 35-15,-18-18 16,17 35-16,36 1 16,-35-18-16,0 35 15,-18-71-15,35 36 16,-17-18-16,-1 36 16,18-18-16,1-1 15,-19-34-15,36 35 16,-17-18-16,17-17 15,-36 17-15,18-18 16,1 36-16,17 0 16,-18-71-16,0 71 15,-17-71-15,17 36 16,-17-36-16,17 0 16,-17 36-16,35-18 15,17 35 1,-35-35-16,1 0 15,-19-18-15,36 18 16,-35-18-16,17 1 16,-17-19-16,-1 1 15,1 17-15,17-17 16,-35 17-16,53 18 16,-35-18-16,17 1 15,0-1-15,1 18 16,17-35-16,-18 17 15,-17 0-15,52 18 16,-35-18-16,-17 1 16,17-1-16,1 0 15,34 53-15,-52-70 16,35 17-16,-53 36 16,53-54-16,0 54 15,-18-36-15,0 18 16,-17-35-16,-18-1 15,17-17-15,1 18 16,0 0-16,-1-1 31,1-17-31,0 18 16,-18 0-16,17-18 16,1 17-16,0-17 15,17 18 1,-18 0-1,1-1 1,0 1 0,-1-1-16,1 1 15,0 0-15,35-1 16,-53 1 0,17-18-1,1 0 16,-1 18-15,1-18 0,0 17-16,17 1 15,0 0 1,-17-18 0,0 17-1,17 1-15,-35 0 16,17-1-16,1-17 15,0 18-15,-1-18 16,-17 17 0,18 1-1,0-18 1,-1 18 0</inkml:trace>
  <inkml:trace contextRef="#ctx0" brushRef="#br0" timeOffset="20251.6">22525 14076 0,'0'35'109,"0"0"-93,17 18-16,-17-17 15,36 34-15,-19-52 16,-17-1-16,0 19 16,18-36-16,-18 17 15,0 19 329,-18-36-328,-17 35-1,17-35-15,1 18 16,-18 17 0,-1-18-1,19-17 1,-1 18-1,18 0-15,-18-18 16,18 17 0,-17 1-16,-1 0 15,0-1-15,1 19 32,-1-19-17,1 1 16</inkml:trace>
  <inkml:trace contextRef="#ctx0" brushRef="#br0" timeOffset="27659.37">1588 9825 0,'52'0'125,"19"0"-110,70 0-15,-17 0 16,34 0-16,36 0 16,0 0-16,18 0 15,0 0-15,-36 0 16,36 0-16,-18 0 15,-35 0-15,-18 0 16,-53 0-16,18 0 16,-36 0-16,1 0 15,-1 0-15,1 0 16,52 0-16,1 0 16,17 0-16,18 0 15,17 0 1,-17 0-16,0 0 15,-1 0-15,1 0 16,-18 0-16,-53 0 16,-17 0-16,-18 0 15,0 0-15,-18 0 16,18 0-16,0 0 16,17 0-16,1 0 15,0 0-15,52 0 16,-17 0-16,35 0 15,-53 0-15,36 0 16,-54 0-16,18 0 16,-35 0-16,18 0 15,-36 0-15,18 0 16,18 0-16,17 0 16,-18 0-16,1 0 15,70 0-15,-53 0 16,-17 0-16,35 0 15,-53 0-15,17 0 16,-17 0-16,-18 0 16,18 0-16,0 0 15,-18 0-15,1 0 16,34 0-16,-17 0 16,0 0-1,-18 0-15,36 0 16,-1 0-16,1 0 15,-18 0-15,17 0 16,-17 0-16,18 0 16,35 0-16,-36 0 15,1 0-15,35 0 16,0 0-16,-1 0 16,1 0-16,35 0 15,-17 0-15,-1 0 16,1 0-16,-36 0 15,-17 0-15,52 0 16,-35 0-16,18 0 16,-18 0-16,-17 0 15,-1 0-15,54 0 16,-54 0-16,-34 0 16,17 0-16,-1 0 15,-16 0-15,-1 0 16,18 0-16,-18 0 15,36 0-15,-1 0 16,-17 0-16,35 0 16,-17 0-16,0 0 15,-1 0 1,54 0-16,-54 0 16,1 0-16,-18 0 15,-1 0-15,19 0 16,-36 0-16,1 0 15,34 0-15,1 0 16,-1 0-16,1 0 16,-18 0-16,0 0 15,-36 0-15,19 0 16,-19 0 46,19 0-46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8:04.01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3246 1817 0,'-18'0'110,"-17"35"-95,-1-17-15,19-1 16,-19 1-16,1 17 16,0-17-16,17 0 15,1-1-15,17 1 16,-36 35-1,36-36-15,-17 19 16,-1-19-16,0 36 16,18-18-16,-17 1 15,-1 17-15,18-36 16,0 19-16,-17-1 16,-1 0-1,18-17-15,-18 52 16,18-34-16,-17 34 15,-19-35-15,36 1 16,0-19-16,-17 19 16,17-19-16,0 19 15,0-19-15,0 1 16,-18 17-16,18-17 16,-18 17-16,1 0 15,17-17-15,0 0 16,0 17-16,0 0 15,0 0-15,0-17 16,0 17-16,0-17 16,0 35-16,0-18 15,0 0-15,0 18 16,0-17-16,0 17 16,0-1-16,0 1 15,0-17-15,0 17 16,0 17-16,0-17 15,0-35-15,0 35 16,0 17-16,0-17 16,0 0-16,0-18 15,17 36-15,-17-18 16,18-36-16,-18 19 16,35-1-1,-35 0-15,0 1 16,18-1-1,0-18-15,-18 19 16,17-36 0,-17 17 15,18 1-15,-18 0 15,35-1 0,-35 1-15,18 0-16,-1-1 15</inkml:trace>
  <inkml:trace contextRef="#ctx0" brushRef="#br0" timeOffset="2696.58">2452 5574 0,'0'18'203,"0"-1"-203,-18 18 16,18 1-16,-17-1 15,-36 53-15,53-35 16,-18-18-16,-17 1 15,35-1-15,0-17 16,-18 17-16,18 0 16,-18-17-1,18-1-15,0 1 16,-17 0 0,17-1-1,0 1 1,0 0 15,0-1 0,0 19 1,0-19-32,0 36 15,0 0-15,0-18 16,0 18-16,0 0 15,0-18-15,0 1 16,0 17-16,0-36 16,0 36-16,0-18 15,0 1-15,0-1 16,0 18-16,0-18 16,0-17-16,0 17 15,0-17-15,0 35 16,0 0-1,17-53-15,-17 17 16,0 1-16,18 17 16,-18-17 46</inkml:trace>
  <inkml:trace contextRef="#ctx0" brushRef="#br0" timeOffset="3871.82">2805 8608 0,'0'-18'16,"-18"18"15,0 18-31,1 35 15,-1 17-15,0-34 16,18 52-16,-17 18 16,-1-18-16,0 18 15,1 52-15,17-52 16,-35-18-16,17 36 16,18-18-16,0-36 15,0 1 1,0 17-16,0 0 15,0-17-15,0 17 16,0-35-16,0 17 16,0-17-16,0-35 15,0 35-15,0 0 16,0-36-16,0 1 16,0 0-16,0-1 31,18-17 0</inkml:trace>
  <inkml:trace contextRef="#ctx0" brushRef="#br0" timeOffset="14728.49">3210 14993 0,'53'0'94,"35"0"-94,89 0 15,-1 0-15,71 0 16,35 0-16,1 0 15,69 0-15,19 0 16,-71 0-16,-53 0 16,0 0-16,-71 0 15,-35 0-15,-18 0 16,-34 0-16,-1 0 16,-18 0-1,1 0-15,17 0 16,18 0-16,0 0 15,17 0-15,-17 0 16,35 0-16,-53 0 16,36 0-16,17 0 15,-53 0-15,36 0 16,-36 0-16,18 0 16,-18 0-16,53 0 15,-35 0-15,35 0 16,-35 0-16,70 0 15,-70 0-15,35 0 16,36 0-16,-72 0 16,72 0-16,-54 0 15,36 0-15,-18 0 16,0 0-16,18 0 16,17 0-16,-17 0 15,-35 0-15,34 0 16,-34 0-16,35 0 15,-36 0-15,18 0 16,18 0-16,0 0 16,35 0-1,0 0-15,-18 0 16,18 0-16,18 0 16,-36 0-16,1 0 15,-36 0-15,17 0 16,1 0-16,-35 0 15,34 0-15,19 0 16,-89 0-16,35 0 16,1 0-16,-18 0 15,35 0-15,-35 0 16,35 0-16,-18 0 16,-35 0-16,36 0 15,-54 0-15,1 0 16,-36 0-16,36 0 15,-18 0-15,0 0 16,0 0-16,-18 0 16,35 0-16,-17 0 15,18 0-15,-1 0 16,36 0-16,0 0 16,0 0-16,-18 0 15,53 0 1,-17 0-16,17 0 15,-18 0-15,18 0 0,-52 0 16,34 0 0,18 0-16,-53 0 15,54 0-15,-37 0 16,36 0-16,1 0 16,16 0-16,-34 0 15,35 0-15,-18 0 16,-18 0-16,18 0 15,-17 0-15,17 0 16,-18 0-16,36 0 16,-35 0-16,34 0 15,-17 0-15,-17 0 16,17 0-16,-53 0 16,18 0-16,0 0 15,17 0-15,-34 0 16,52 0-16,-18 0 15,18 0-15,-17 0 16,-36 0-16,35 0 16,-17 0-16,-35 0 15,17 0-15,-18 0 16,36 0-16,-35 0 16,-1 0-16,-17 0 15,-17 0 1,-1 0-16,-17 0 15,17 0-15,18 0 16,-18 0-16,0-18 16,1 18-16,-1 0 15,18 0-15,0-17 16,-36 17-16,19 0 16,-19 0-16,1-18 31,-1 0 0,-17 1 0,18-1-31,-18 1 16,18-1-16,-18-35 16,0 0-16,17-17 15,-17 34-15,18-52 16,-18 53-16,0-36 15,18 36 1,-18-36-16,0 36 0,0 0 16,0 0-16,0-1 15,0 19 1,0-19-16,0 19 16,0-19-16,0 1 15,0 0-15,0 17 16,0-17-16,0 0 15,-18-1 1,0 19-16,1-36 16,-1 35-16,0-17 31,1 35-15,-1 0-1,-17 0 1,17 0-1,-17 0-15,17 0 16,1 18-16,-36-18 16,18 35-16,-1-17 15,1-18-15,0 17 16,-1 1-16,19-18 16,-54 0-16,-52 0 15,52 0-15,1 0 16,-54 0-1,54 0-15,-89 0 16,35 0-16,-70 0 16,18 0-16,-53 0 15,35 0-15,0 0 16,53 0-16,-36 0 16,1 0-16,17 0 15,0 0-15,18 0 16,0 0-16,0 0 15,-35 0-15,-1 35 16,-17-35-16,-35 18 16,17-1-16,0-17 15,36 0-15,0 0 16,-18 0-16,0 0 16,35 0-16,18 0 15,-18 0-15,-17 0 16,70 0-16,-88 0 15,53 0-15,-53 0 16,35 0-16,18 0 16,-53 0-16,35 0 15,-17 0-15,-18 0 16,-18 0 0,-17 0-16,17 0 0,-17 0 15,-71 0 1,70 0-16,1 0 15,18 0-15,-1 0 16,-35 0-16,53 0 16,-35 0-16,17 0 15,-17 0-15,17 0 16,0 0-16,-52 0 16,34 0-16,-34 0 15,34 0-15,-16 0 16,16 0-16,-17 36 15,0-36-15,0 0 16,0 0-16,-17 0 16,-18 0-16,52 0 15,-52 0-15,53 0 16,-36 0-16,54 0 16,-1 0-16,53 0 15,-35 0-15,35 0 16,36 0-16,-1 0 15,36 0-15,-35 0 16,17 0 0,0 0-16,36 0 15,-19 0-15,1 0 16,18 0-16,-19 0 16,19 0-16,-1 0 15,-35 0-15,18 0 16,-18 0-16,18 0 15,0 0-15,0 0 16,-18 0-16,0 0 16,36 0-16,-19 0 15,-16 0-15,34 0 16,0 0-16,1 0 16,17 0-16,18 0 15,17 0-15,-35 0 16,36 0-1,-19 0 17,19 17-17,-36-17-15,35 0 16,-35 18-16,0 17 16,0-35-1,-53 18-15,36-1 16,-36 36-16,53-35 15,0-18-15,0 35 16,18-35-16,17 36 16,-17-36-16,18 0 15,-1 35 1,18-17 31,0 17-47,0 0 15,0 18-15,0 0 16,0-18-16,0 0 16,18 18-16,-18-17 15,35-1-15,18 18 16,-18-36-16,0 36 16,-17-35-16,0 0 15,17-18-15,-18 35 16,19-35-1,-1 0 1,-17 18 0,17-18 15,-17 17-31,-1-17 31,1 0 32</inkml:trace>
  <inkml:trace contextRef="#ctx0" brushRef="#br0" timeOffset="19008.71">17057 14340 0,'17'0'78,"1"0"-62,0 18-1,17 0-15,0 35 16,1-53-16,-1 53 16,-18-36-1,1-17-15,0 18 94,-1-1-78,1-17-16,0 18 15,-1-18-15,-17-35 141,0 0-125,0-18-16,0 17 15,0 1-15,0 17 16,0-17-16,18 18 15,-18-1-15,18 18 16,-18-18 0,17 18 140</inkml:trace>
  <inkml:trace contextRef="#ctx0" brushRef="#br0" timeOffset="20064.88">21272 14270 0,'0'18'109,"0"-1"-109,18 1 16,17 17-16,1-17 15,-1 17-15,-17-17 16,-1 17-16,1-35 16,-18 18-16,18-18 15,-18 17 1,35 1 31,-35-1-32,17 1 1,19-36 62,-36 1-62,0-18-1,35-36-15,0 18 16,-35 35-16,18 1 16,-18-1-16,0 1 15</inkml:trace>
  <inkml:trace contextRef="#ctx0" brushRef="#br0" timeOffset="21984.09">3810 15804 0,'0'0'0,"35"0"16,18 0-1,71 0-15,34 0 16,54 0-16,106 0 16,-36 0-16,106 0 15,0 0-15,53 0 16,35 0-16,0 0 15,54 0-15,-54 0 16,53 0-16,-176 0 16,70 0-16,-88 0 15,106 0-15,-194 0 16,53 0-16,-88 0 16,70 0-16,-70 0 15,-1 0 1,-17 0-16,53 0 15,-35 0-15,17 0 16,-17 0-16,-36 0 16,18 0-16,-35 0 15,-18 0-15,0 0 16,36 0-16,-72 0 16,19 0-16,17 0 15,35 0-15,-17 0 16,18 0-16,-19 0 15,19 0-15,-36 0 16,0 0-16,0 0 16,35 0-16,-70 0 15,71 0-15,-19 0 16,-34 0-16,35 0 16,-18 0-16,0 0 15,-18 0-15,-34 0 16,16 0-16,-16 0 15,-1 0-15,35 0 16,-52 0-16,52 0 16,18 0-16,-17 0 15,35 0-15,-54 0 16,37 0-16,-37 0 16,36 0-16,-17 0 15,17 0 1,-18 0-16,36 0 15,0 0-15,35 0 16,-35 0-16,-18 0 16,53 0-16,-35 0 15,-18 0-15,0 0 16,0 0-16,-18 0 16,19 0-16,-19 0 15,36 0-15,-18 0 16,0 0-16,35 0 15,-17 0-15,-35 0 16,-19 0-16,1 0 16,-35 0-16,-18 0 15,-36 0-15,1 0 16,17 0-16,-17 0 16,17 0-16,18 0 15,-35 0-15,35 0 16,-18 0-16,-17 0 15</inkml:trace>
  <inkml:trace contextRef="#ctx0" brushRef="#br0" timeOffset="24120.49">3757 17145 0,'18'18'47,"17"-18"-31,0 0-16,36 0 16,105 35-16,1 0 15,17-35-15,70 18 16,-34-18-16,52 0 15,-53 0-15,71 0 16,-124 0-16,-17 0 16,-35 0-16,-72 0 15,1 0-15,-17 0 16,-19-18-16,1 1 16,52-19-16,-52 19 15,17-36-15,1 0 16,17 0-16,-36 18 15,1-1-15,17 1 16,-35 17-16,18-17 16,-18 18-16,0-19 15,0 1 1,0 0-16,0 17 16,0-35-1,0 0-15,0 36 16,-18-72-16,-35 54 15,18-18-15,0 18 16,-18-18-16,17 18 16,-16-18-16,16 35 15,19-17-15,-36 35 16,17-18-16,1 1 16,-18-19-16,18 36 15,0 0-15,-36 0 16,1-17-16,-1 17 15,-35 0-15,18 0 16,-35 0-16,34 0 16,19 0-16,-36 0 15,0 0-15,0 0 16,18 0-16,-18 0 16,-17 17-16,35 1 15,-1-18-15,72 18 16,-19-18-16,19 0 15,-1 0-15,1 17 32,-1-17-17,18 35 1,-18-17-16,-17 17 16,0 1-16,-1 52 15,1 18-15,-18-18 16,18 0-16,35-35 15,0 35-15,0-35 16,0 0-16,0-35 16,0 17-16,0 0 15,35-17 1,-35 0-16,18-18 47,0 0-16,-1 0 0,1 0-31</inkml:trace>
  <inkml:trace contextRef="#ctx0" brushRef="#br0" timeOffset="25404.1">8572 14288 0,'-17'17'47,"17"54"-31,-18 17-1,-17 35-15,17 1 16,1-54-16,17 1 16,-36-18-16,36-36 15,0 1-15,0 0 16,0-54 109,0-34-109,0-1-16</inkml:trace>
  <inkml:trace contextRef="#ctx0" brushRef="#br0" timeOffset="25944.66">8431 14499 0,'36'0'16,"-1"0"-1,-17 18-15,70 17 16,-53-17-16,18 35 15,-18-18-15,36 0 16,-36 18-16,-17-18 16,-1-17-16,19 0 15,-19 17-15,1-17 32,-18-1-17,0 1 1,18-18-1,-18 17 17,-36-34 61,-34-1-93</inkml:trace>
  <inkml:trace contextRef="#ctx0" brushRef="#br0" timeOffset="26544.4">8484 14781 0,'0'18'62,"36"-18"-46,34 0-16,-17 0 15,-18 0-15,1 0 16,-1 0-16,0 0 16</inkml:trace>
  <inkml:trace contextRef="#ctx0" brushRef="#br0" timeOffset="27251.53">8184 15311 0,'0'35'47,"0"18"-47,18-18 16,-18 18-16,18 35 15,17-53-15,-35-17 16,0 0-16,18 17 16</inkml:trace>
  <inkml:trace contextRef="#ctx0" brushRef="#br0" timeOffset="28823.95">8273 15363 0,'17'-17'31,"1"17"0,17-18-15,0 18 0,18-17-1,-35 17-15,0 0 16,17 0-16,0 0 15,0 0 1,1 0-16,-19 0 16,1 0-1,0 0-15,-1 0 47,-17 17-47,0 1 16,0-1-1,0 1-15,0 0 16,0-1 0,-17 19-1,-19-36-15,1 17 16,17 1-16,-17-18 16,18 0-16,-1 18 15,0-18-15,1 17 16,-1-17-1,0 0-15,1 18 32,-1-18-17,36 0 142,35 0-142,0 0 1,17-35-16,-17 35 15,0-18-15,0 0 16,-35 18-16,17 0 16,-18 0-16,19 0 31,-19 0 31,-17 18-30,0 0-17,0-1-15,0 1 16,0 0 0,0-1-16,-17 1 15,-1-1-15,-35 1 16,0 17-16,53-17 15,-35-18-15,17 0 16,18 18-16,-17-18 16,-1 17-16,18 1 15,-18-18-15,1 18 16,-1-18-16,0 17 16,18 1-1,-35-18 1,18 0-1,-19 0 1,19 17 0,-19-17-1,19 18 1,-19-18 0,1 18-1</inkml:trace>
  <inkml:trace contextRef="#ctx0" brushRef="#br0" timeOffset="31217.8">15222 16686 0,'18'0'78,"0"0"-78,17 0 15,18-35-15,53 35 16,-36-18-16,71 1 16,-17 17-16,35-18 15,17 18-15,-17 0 16,-36 0-16,36 0 16,-71 0-16,71 0 15,-71 0-15,-17 0 16,-54 0-16,19 0 15,-19 0-15,1 0 16,-1 0 15,1 0 47,0 0-15,-1 0-47,1 0-1</inkml:trace>
  <inkml:trace contextRef="#ctx0" brushRef="#br0" timeOffset="32929.97">19244 16757 0,'18'0'140,"52"-35"-124,54 35-16,-1-18 16,36 0-16,0-17 15,-54 35-15,1-18 16,0 1-16,-35 17 16,-1-18-16,-34 18 15,-1-17-15,18 17 16,-36 0-1,1 0-15,0 0 16,17 0 0,-17 0-16,-1 0 31,1 0 0,0 0 0,-1 0 1,18 0-32,-17 0 15,35 0-15,-18 0 16,1 0-16,16 0 16,-16 0-16,-1 0 15,18 0 1,-35 0-16,17 0 15,-18 0-15,36 0 16,0 0-16,-17 0 16,-1 0-16,-18 0 15,36 0-15,-17 0 16,-19 0-16,1 0 16,0 0-16,-1 0 15</inkml:trace>
  <inkml:trace contextRef="#ctx0" brushRef="#br0" timeOffset="40352.55">16916 13864 0,'-71'18'62,"-35"17"-62,18 0 16,-35 1-16,-1-1 15,36-17-15,-53-1 16,35 1-16,-35-18 16,17 0-16,-17 0 15,18 0-15,-18 0 16,35 0-16,0 0 16,0-53-16,71 53 15,0-18 1,17 18-1,18-17 1,-18-1-16,-17 0 16,0-35-16,0 1 15,17-37-15,0 36 16,-17 18-16,35 0 16,0-18-16,0 18 15,0-1-15,0-34 16,0 52-16,0-35 15,0 0-15,18-17 16,35 17-16,-18 18 16,35-36-1,-17 18-15,36 18 16,-19-18-16,18 0 16,-17 35-16,35-35 15,17 18-15,36-18 16,0 53-16,17-17 15,-70 17-15,35 0 16,-18 0-16,19 0 16,-19 0-16,-52 0 15,52 35-15,-88-17 16,71 17-16,-71 0 16,36 0-16,-53-17 15,52 35-15,-35 0 16,1-18-16,17 53 15,-36-35-15,1 0 16,17 18-16,-35-18 16,0 17-16,0 1 15,0-1-15,-17 36 16,-36-35-16,0 17 16,0 18-16,18-53 15,-36 17-15,0 1 16,19-18-1,34-36-15,-17-17 16,17 18-16,-35 17 16,35-35-1,1 0 1,-1 0 62</inkml:trace>
  <inkml:trace contextRef="#ctx0" brushRef="#br0" timeOffset="41776.51">19791 13952 0,'-35'0'62,"-54"0"-46,-69 0-16,-19 0 16,36 0-16,0 0 15,35 0-15,-17 0 16,17 0-16,53 0 15,35 0-15,-35 0 16,36-17-16,-19 17 16,19-18-16,-36 0 15,18 1-15,35-1 16,-18-17-16,0 17 16,1-17-16,-1-18 15,18 18-15,0-18 16,0 18-16,0-18 15,0 0-15,18-18 16,35 1-16,0 17 16,17-18-16,-35 36 15,18 0-15,18-1 16,17-17-16,0 18 16,0 0-1,-17 17-15,52-17 16,1 17-16,17 18 0,-17-17 15,34 17-15,-34 0 16,34 0 0,19 0-16,-89 0 15,53 17-15,-17 1 16,-1 17-16,18 18 16,-70-35-16,-1-1 15,1 19-15,-53-36 16,17 0-16,-18 17 15,-17 1 1,18-18-16,-18 18 16,35-1-16,-35 1 15,0 0-15,0 34 16,18-16-16,0 34 16,-18 1-16,0-1 15,0 1-15,0-1 16,-36 19-16,1-36 15,-18 17-15,0-35 16,18 18-16,-18-53 16,-35 53-16,88-35 15,-53 0 1,0-18-16,18 35 0,0-35 16,-1 0-16,-17 17 15,36-17 1,-54 18-16,36 0 15,-36-18-15,18 17 16,0-17-16,-35 18 16,18-18-16,17 0 15,17 0-15,1 0 16,18 18-16,-19-18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28:55.49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9807 4110 0,'18'0'47,"17"0"-32,36 0-15,17 0 16,71 0-16,35 0 16,35 18-16,106 17 15,141-35 1,-140 0-16,140 0 0,-35 0 15,-53 0 1,0 0-16,-53 0 16,-35 0-16,-71 0 15,-17 0-15,-106 0 16,-1 0-16,-52 0 16,-35 0 46</inkml:trace>
  <inkml:trace contextRef="#ctx0" brushRef="#br0" timeOffset="1247.5">9772 5080 0,'35'0'63,"36"0"-48,17 0 1,88 0-16,-35 0 15,106 0-15,-35 0 0,70 0 16,-17 0 0,52 0-16,-34 0 15,16 0-15,-69 0 16,34 0-16,-87 0 16,17 0-16,-35 0 15,-36 0-15,18 0 16,-53 0-16,18 0 15,-53 0-15,-18 0 16,-17 0-16,0 0 16,-1 0-16,1 0 15,0 0-15,-1 0 16,1 0-16,35 0 16,-18 0-16,18 0 15,0 0-15,-36 0 16,19 0-16,-19 0 15,19 0-15,-19 0 16,54 0-16,-18 0 16,17 0-16,-52 0 15,17 0-15,-17 0 16,17 0 0,-17 0 30,-1 0-30,1 0 0,0 0-1</inkml:trace>
  <inkml:trace contextRef="#ctx0" brushRef="#br0" timeOffset="5094.71">5715 6085 0,'18'0'281,"-1"0"-281,36 0 16,-35 0-16,35 0 15,-36 0-15,36 0 16,18 0-16,-18 0 15,0 0-15,0 0 16,0 0-16,-1 0 16,19 0-16,-18 0 15,-35 0-15,17 0 16,0 0-16,0 0 16,-17 0-16,0 0 15,17 0-15,0 0 16,-17 0-16,17 0 15,0 0-15,18 0 16,0 0-16,-17 0 16,-1 0-1,35 0-15,-17 0 16,0 0-16,18 0 16,17 0-16,-53 0 15,53 0-15,1 0 16,-36 0-16,17 0 15,1 0-15,-1 0 16,-17 0-16,18 0 16,-18 0-16,0 0 15,-36 0-15,36 0 16,0 0-16,-35 0 16,17 0-16,18 0 15,-18 0-15,-17 0 16,35 0-16,0 0 15,-36 0-15,54 0 16,-18 0-16,0 0 16,-1 0-16,-16 0 15,17 0-15,-36 0 16,19 0-16,-19 0 16,1 0-1,0 0-15,17 0 31,0 0-31,0 0 0,1 0 32,-1 0-32,-17 0 15,-1 0-15,18 0 16,-17 0 0,0 0-1,-1 0-15,36 0 16,0 0-1,-17 0 1,-1 0-16,0 0 16,36 0-16,-36 0 15,18 0-15,0 0 16,-36 0-16,36 0 16,-17 0-16,-19 0 15,36 0-15,0 0 16,-18 0-16,36 0 15,-1 0-15,54 0 16,-18 0-16,0 0 16,17 0-16,-17 0 15,-36 0-15,1 0 16,-18 0-16,-18 0 16,0 0-16,-17 0 15,17 0 1,18 0-16,-17 0 15,-1-17-15,0 17 16,0 0-16,-17 0 16,35 0-16,0 0 15,-18 0-15,18 0 16,-18 0-16,1 0 16,-1 0-16,-17 0 15,34 0-15,1 0 16,-35 0-16,17 0 15,-17 0-15,0 0 16,-1 0-16,1 0 16,-1 0-16,19 0 15,-1 0 1,-17 0-16,-1 0 16,19 0-16,-19 0 15,36 0-15,0 0 16,-18-36-16,1 36 15,-19 0-15,19 0 16,-1 0-16,-18 0 16,1 0-16,17 0 15,-17 0 1,0 0-16,-1 0 16,19 0-16,-1 0 15,-18 0-15,1 0 16,0 0-1,-1-17 282</inkml:trace>
  <inkml:trace contextRef="#ctx0" brushRef="#br0" timeOffset="6782.25">13458 5980 0,'18'0'109,"0"0"-93,-1 0 0,1 0 15,0 0-15,-1 0-16,1 0 15,17 0-15,-17 0 16,35 0-16,-36 0 15,19 0-15,-19 0 32,19 0 30,17 0 1,17 0-48,36 17-15,-18 1 16,71 17-16,0-17 16,70-1-16,-17 1 15,35 35-15,-18-35 16,0 17-16,53 18 15,-70-36-15,0 1 16,-1 35-16,-52-53 16,18 0-16,-19 0 15,-34 0-15,17 0 16,-18 0-16,18 0 16,1 0-16,-1 0 15,17 0-15,1 0 16,-18 0-16,36 0 15,-72 0-15,37 0 16,-37 0-16,-34 0 16,52 0-1,-34 0-15,-19 0 16,1 0-16,-1 0 16,19 0-16,-1 0 15,-18 0-15,1 0 16,35 0-16,-1 0 15,-69 0-15,34 0 16,-17 0-16,18 0 16,-18 0-16,0 0 15,0 0-15,-18 0 16,0 0-16,-17 0 16,-1 0-16,-17-18 15,36 18 1</inkml:trace>
  <inkml:trace contextRef="#ctx0" brushRef="#br0" timeOffset="17974.7">9560 7144 0,'-17'17'93,"-36"-17"-77,-35 53-16,35-53 16,-18 0-16,1 0 15,-1 18-15,-53-18 16,-17 0-16,53 0 16,-18 0-16,18 0 15,18 0-15,17 0 16,0 0-16,17 0 15,19 0-15,-1 0 16,1 0 0,17-18 77,0-35-77,0 0-16,0 18 16,0-18-16,0 0 15,17 36-15,1-36 16,17 18-16,-17 35 16,17-36-16,0 19 15,-17-19-15,17 1 16,36-18-16,-36 18 15,36-18-15,-18 0 16,-1 18-16,1-1 16,-35 19-16,35-1 15,-18 1-15,-17-1 16,17 18-16,0-18 16,-17 18-1,0 0 1,17 0-16,-17 0 15,-1 0-15,19 0 16,-1 0 0,-18 0-16,1 0 31,0 0-31,-1 0 16,1 0-1,0 0-15,-1 0 16,19 0-1,-19 18-15,18 0 16,18 34-16,18 1 16,-36-17-16,0-1 15,1 0-15,-19 1 16,1-19-16,0 18 16,-18-17-16,0 17 15,0 1 1,0-19-1,0 1 1,0 35-16,0-36 16,0 36-16,-18-17 15,-17-1-15,-1 0 16,1 18-16,18-35 16,-19-1-16,36 1 15,-17 0-15,-1-18 16,18 17-1,-18 1-15,-17 0 32,17-18-17,1 17-15,-1-17 32,1 0-32,-1 0 62</inkml:trace>
  <inkml:trace contextRef="#ctx0" brushRef="#br0" timeOffset="20525.96">7726 9331 0,'17'0'109,"36"-35"-109,36 17 16,-1 18-16,53 0 15,0 0-15,18 0 16,35 0-16,0 0 16,17 0-16,-34 0 15,17 0-15,-53 0 16,-70 0-16,-54 0 15,18 0 1</inkml:trace>
  <inkml:trace contextRef="#ctx0" brushRef="#br0" timeOffset="22670.72">7796 15134 0,'0'18'0,"36"-1"47,17-17-47,-18 18 16,88-18-16,-17 18 15,53-1-15,17 19 16,-35-36-16,18 17 16,-53-17-16,53 0 15,-36 0 1,-70 18-16,-18-18 16</inkml:trace>
  <inkml:trace contextRef="#ctx0" brushRef="#br0" timeOffset="24175.99">10619 9366 0,'0'-17'15,"35"17"-15,53-18 16,-35 18-16,53-53 15,-53 53-15,35 0 16,-18 0-16,19-18 16,-36 18-16,0 0 15,-36 0-15,1 0 16,-1 0-16</inkml:trace>
  <inkml:trace contextRef="#ctx0" brushRef="#br0" timeOffset="25487.02">10619 15152 0,'17'17'63,"1"-17"-48,52 0-15,19 0 16,-19 0-16,54 0 16,-54 0-16,-17 0 15,-18 0-15,-17 0 32,0 0-32,17 0 46,18 18-46,-18-18 16,-17 18 0</inkml:trace>
  <inkml:trace contextRef="#ctx0" brushRef="#br0" timeOffset="28270.74">20426 10283 0,'88'0'109,"0"0"-93,106-17-16,18-18 15,0 17-15,52 18 16,18 0-16,1 0 16,-36 0-16,-53 0 15,-18 0-15,-17 0 16,-53 0-16,-18 0 16,-53 0-16,-17 0 15,17 0-15,-17 0 16,-1 0-16,1 0 15,0 0-15,17 0 16,0 0-16,18 0 16,-35 0-16,35 0 15,-18 0-15,0 0 16,0 0-16,-17 0 16,35 0-16,-35 0 15,17 0 1,18 0-16,-36 0 15,36 0-15,0 0 0,18 0 16,-1 0 0,36 0-16,-35 0 15,-1 0-15,-52 0 16,17 0-16,0 0 16,1 0-16,-19 0 15,1 0 1,0 0-1,-1 0 1,1 0 47,0 0-32,-1 0 63</inkml:trace>
  <inkml:trace contextRef="#ctx0" brushRef="#br0" timeOffset="34767.21">12823 13988 0,'18'0'94,"53"0"-94,-1 0 16,54 0-16,17 0 15,18 0-15,35 0 16,-36 0-16,54 0 15,0 0-15,-36 0 16,0 0-16,-34 0 16,16 0-16,-17 0 15,-35 0 1,-18 0-16,-17 0 16,-18 0-16,17 0 15,-17 0-15,0 0 16,0 0-16,0 0 15,0 0-15,0 0 16,-18 0-16,1 0 16,-1 0-16,-18 0 15,1 0 32,17 0-31,-17 0-16,0 0 15,35 0-15,-1 0 16,19 0-16,-18 0 16,35 0-16,0 0 15,53 0-15,1 0 16,-1 0-16,17 0 16,19 0-16,-18 0 15,-18 17 1,-18-17-16,-52 0 0,-1 0 15,1 0-15,-1 0 16,-17 0 0,0 0-16,18 0 15,17 0-15,0 0 16,18 18-16,35-18 16,-35 0-16,35 0 15,35 0-15,-34 0 16,16 0-16,1 0 15,-35 0-15,17 0 16,-18 0-16,1 0 16,-19 0-16,1 18 15,-35-18-15,52 35 16,-17-18-16,-35-17 16,-1 18-16,1 0 15,17-18-15,-35 17 16,17-17-16,1 0 15,-36 0-15,18 0 16,0 0-16,0 0 16,35 0-16,18 0 15,-35 0-15,17 0 16,35 0 0,-52 0-16,35 0 0,-36 18 15,-17-18 1,-18 0-16,18 0 15,-35 0-15,17 18 16,1-18 47,-19 0-63,1 0 15,-1 0 1,1 0-16,0 0 47,-1 0-47,1 0 15,17 0-15,1 0 16,-19 0 78,-17-18-63,0-17-31,0-1 16,0 1-16,0 18 15,0-36-15,0 17 16,0 19-16,0-36 15,0 0-15,0 0 16,0 18-16,0-1 16,0 19-16,-17-19 15,-1 1-15,0 18 16,18-1-16,-17-17 16,-19-1-16,36 19 15,0-1-15,-17 18 16,-1-35-16,0 17 15,1-17 1,17 17-16,-18 18 16,-17-35-1,0 17-15,17 18 47,0 0-47,1 0 16,-1 0-16,-17 0 15,-18 0 1,-18 0-16,1 0 16,-36 18-16,-18 0 15,19-18-15,-1 0 16,18 0-16,-18 0 16,0 0-16,0 0 15,18 0-15,-53 0 16,0 0-16,17 0 15,36 0-15,-18 0 16,18 0-16,-36 0 16,54 0-16,-36 0 15,36 0-15,-1 0 16,18 0-16,18 17 16,-18-17-16,-18 18 15,36 0-15,0-18 16,-18 0-16,18 17 15,17-17-15,0 18 16,-17-1 0,17-17 15,1 18 16,-1-18-47,18 18 15,0-1 1,0 1 0,0 17-1,0 18-15,0 18 16,0-1-16,0-34 16,0 17-16,18-1 15,17 1-15,-17-17 16,-1-36-16,1 35 15,0-35 1,-18 18-16,17-18 47,1 0-47,-1 0 31,1 17-15,0-17-1,-1 0 17,1 0 15,0 0-47,17 0 31,18 0-31,-18 0 15,-17 0-15,-1 0 16,1 0-16,0 0 47,-1 0-31</inkml:trace>
  <inkml:trace contextRef="#ctx0" brushRef="#br0" timeOffset="39438.01">22578 14323 0,'-18'0'125,"53"0"-94,36 0-15,-18-18-16,35 18 15,18-35-15,17 35 16,19 0-16,16-35 16,19 35-16,-36 0 15,0 0-15,0 0 16,-18 0-16,-70 0 15,18 0-15,-18 0 16,-18 0-16,0 0 16,-17 0-16,35 0 15,-35 0-15,-1 0 16,1 0-16,0 0 16,17 0-16,-18 0 31,1 0-16,0 0-15,17 0 16,-17 0 0,17 0-16,18 0 15,0 0-15,-18 0 16,-17 0-16,-1 0 16,1 0-1,0-18 1,-1 18 15,1 0-31,-1-18 16,19 18-16,-19 0 15,1-17 1,-18-1 78,0-17-79,0 17 1,-18-17-16,1-36 16,-36-35-16,35 54 15,1-19-15,-1 0 16,0 1-16,1 17 15,17 35-15,0-17 16,-18 0 0,18-1-16,-18 1 15,18 18 1,0-1 0,0 0-16,-17 1 15,-19-1 220,19 0-204,-18 18-16,17 0-15,-35-35 16,18 35-16,-36-18 16,-52 1-16,17-1 15,18 18-15,-89 0 16,71 0-16,-35 0 16,35 0-16,-35 0 15,53 0-15,-18 0 16,36 0-16,17 0 15,35 0-15,-35 0 16,18 0-16,17 0 16,1 0-1,-1 0 1,0 0-16,1 0 16,-1 0 15,1 18-16,-1-18-15,0 17 16,1-17 0,-36 18-16,17-18 15,1 35 1,18-35 31,17 18 0,0 17-32,0-17-15,0 52 16,0-17-16,0 0 16,17 0-16,-17 18 15,18 17-15,-1-17 16,-17-1-16,0-17 15,0-18-15,36 18 16,-36-18 0,17-35-16,1 18 15,-18 0 1</inkml:trace>
  <inkml:trace contextRef="#ctx0" brushRef="#br0" timeOffset="43326.82">24306 7338 0,'0'17'31,"-17"1"-31,-36-18 0,53 18 16,-35-1-16,17-17 16,-17 0-1,-1 0-15,1 18 16,17-18-16,-34 0 15,-1 0-15,35 0 16,-35 0-16,0 0 16,-17 0-16,34 0 15,-17 0-15,18 0 16,17 0-16,-17 0 16,0 0-16,0-18 15,-1 1-15,-17-54 16,-17 18-16,35 0 15,-36-35-15,53 35 16,-17 0-16,18 18 16,17 0-16,0 17 15,-18-35-15,18 18 16,0-18-16,0 18 16,0-18-16,0 18 15,0-18-15,0 0 16,0 17-16,0-17 15,53 1-15,-18-1 16,0 35-16,54-53 16,-54 71-1,35-70-15,-17 52 16,0 1-16,-18-19 16,-17 36-16,17-17 15,18-1-15,-35 0 16,0 18-16,17 0 15,-18 0-15,19 0 16,-19 0 0,19 0-1,-19 0 1,19 0-16,-19 0 16,1 0-16,17 0 15,0 0-15,1 0 16,-19 0-16,19 0 15,-19 0-15,19 0 16,-19 0-16,18 0 16,-17 0-16,35 0 15,-35 18-15,35 0 16,-36-1-16,36 1 16,-18-18-1,-17 0-15,35 18 16,-35-18-1,17 35-15,0-35 16,0 18-16,-17-1 16,35 1-16,-18-1 15,-17-17 1,0 18-16,-1-18 16,18 35-1,-17-17 1,17 17-1,-35-17 1,18 17-16,17 36 16,-35-54-16,0 36 15,0 18-15,0-18 16,0 0-16,0-18 16,0 18-16,0 0 15,0-36-15,-17 1 16,17 17-16,-36 1 15,36-19-15,-35 19 16,17-36-16,-17 35 16,18-35-1,-1 17-15,-35-17 16,18 36 0,17-36-16,-17 17 15,17-17 1,1 18-16,-19 0 15,1 17-15,0-35 16,17 0 0,-17 35-1,17-35 1,-17 18 0,17-18-1,1 0-15,-19 17 16,36 1 15</inkml:trace>
  <inkml:trace contextRef="#ctx0" brushRef="#br0" timeOffset="49623.89">21766 13688 0,'18'0'78,"0"0"-63,17 0-15,0-36 16,-17 36-16,17-35 16,0 18-16,-17-1 15,17 0-15,1-17 16,-1 17-16,0-17 16,-17 17-16,35-17 15,-53 18-15,17-36 16,36 0-16,-35 0 15,35 0-15,-53 35 16,35-17-16,0-18 16,-17 53-16,0-18 15,17 1-15,-17-1 16,17 1-16,-18 17 16,1 0-1,0 0 1,-1 0-16,1 0 15,0 0 1,17 0 15,-35 17-31,18-17 16,17 18-16,-17-1 16,17 1-16,-18 0 15,1 17-15,35 0 16,-35-17-16,17 17 15,-17 0 1</inkml:trace>
  <inkml:trace contextRef="#ctx0" brushRef="#br0" timeOffset="50855.5">22895 13035 0,'0'35'94,"0"36"-94,18-36 15,0 18-15,-18 0 16,17-35-1,-17 35-15,35-18 16,-35-17-16,0-1 16,18 36-16,-18-35 15,0-1 1,18 1-16,-54-18 172,19 0-157,-18 0-15,-1 18 16,-17-1 0,36-17-1,-1 18 1,-17-18 15,35 18-15,-18-18-1,18 17 1,-35-17 31,17 0 47</inkml:trace>
  <inkml:trace contextRef="#ctx0" brushRef="#br0" timeOffset="55263.93">19861 13123 0,'36'0'16,"-1"-35"-1,0 35-15,0 0 16,36-18-16,35 1 16,17 17-16,1-35 15,17 35-15,35 0 16,-35 0-16,18 0 16,0 0-16,-71 0 15,36 0-15,-54 0 16,-35 0-16,1 0 15,-19 0-15,1 0 16,0 0-16,17-18 16,-17 18-1</inkml:trace>
  <inkml:trace contextRef="#ctx0" brushRef="#br0" timeOffset="56430.21">21996 12524 0,'17'0'109,"72"-53"-109,-72 35 16,18 0-16,54-35 15,-72 53-15,36-35 16,-18 0-16,1 35 16,17-18-16,0-17 15,-18 35-15,18-18 16,-18 1-16,0-1 16,-17 18-1,17 0-15,-17 0 16,0-18-16,17 18 15,-18 0-15,19 0 16,-1 0 0,18 0-16,-35 0 15,17 0-15,-18 0 16,1 0 15,0 0-15,-1 18-16,1-18 15,0 0-15,17 18 16,-35-1 0,18-17-1,-1 36 1</inkml:trace>
  <inkml:trace contextRef="#ctx0" brushRef="#br0" timeOffset="57278.64">23125 12100 0,'0'18'47,"0"35"-47,35 17 15,0-17-15,0-17 16,-17-36-16,0 35 15,-1-18 1,-17 1-16,0 0 16,18-1-1,0 19 1,-54-36 78,-17 17-94,18 19 15,0-36-15,-36 0 16,54 17-16,-54 19 16,36-19-1,17-17-15,-17 18 16,17-18-16</inkml:trace>
  <inkml:trace contextRef="#ctx0" brushRef="#br0" timeOffset="58519.65">23319 12947 0,'35'0'62,"-17"0"-62,52-18 16,18 1-16,-17-19 16,35 19-16,-1 17 15,1-18-15,-35 18 16,17 0-16,-17 0 16,-36-35-16,0 35 15,18-18-15,-35 18 16,17 0-1,-17 0 1,17 0-16,-17 0 16,35 0-1,-36 0 1,18 0-16,-17 0 16,0 0-1,-1 0-15,1 0 16,17 0-16,18 0 15,-35 0-15,17 0 16,-17 0-16,-1 0 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51:45.1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1923 16510 0,'-18'0'157,"0"0"-126,1 0 0,-19 0-31,-52 53 16,53-35-16,0-1 15,-18 36-15,35-35 16,-52 35-16,52-18 16,0 18-1,1-18-15,-1 0 16,0 18-16,18-35 15,0 35-15,0-18 16,0 0-16,0-17 16,0 17-16,0 1 15,0 17-15,0-1 16,0 19-16,0-18 16,0 17-16,0 1 15,0-36-15,0 18 16,0 0-16,0-35 15,18 17 1,0-35-16,-18 18 16,0-1-1,17 1 1,1-18-16,-18 18 16,18-18-16,-1 17 31,19-17 63,-1 0-94,35 36 15,54-19-15,35 1 16,35-1-16,17 19 15,1-19-15,35 1 16,-18-18-16,-52 0 16,17 0-16,0 0 15,-18 0-15,18 0 16,-35 0 0,35 0-16,-35 0 0,-18 0 15,35 0-15,0-18 16,1-17-1,17 35-15,-35 0 16,35-18-16,-36-17 16,72 35-16,-36 0 15,17 0-15,19 0 16,-1 0-16,-17 0 16,52 0-16,-52 0 15,0 0-15,-36 0 16,18-35-16,-18 17 15,1-35-15,-1 36 16,-35-1-16,36 0 16,-54-17-16,18 18 15,-53-1-15,54 0 16,-19-17-16,-35 35 16,-17 0-16,17-18 15,18 18-15,-18-17 16,-35 17-16,17 0 15,19 0-15,-54 0 16,18 0-16,17 0 16,-17 0-16,18 0 15,17 0-15,18 0 16,0 0 0,17 0-16,18 0 0,-17 0 15,-36 0 1,35 0-16,-52 0 15,-36 0-15,36 0 16,-36 0-16,18 0 16,-35 0-16,17 0 15,0 0-15,18 0 16,-35 0-16,35 0 16,0 0-16,-18 0 15,0 0-15,-17 0 16,-1 0-1,1 0-15,0 0 32,17 0-32,18 0 15,17 0-15,-34 0 16,34 17-16,36-17 16,-53 18-16,18-18 15,-18 18-15,-1-18 16,-34 0-16,17 0 15,1 0-15,-1 0 16,-17 0-16,17 0 16,18 0-1,-18 0-15,36 0 16,-1 0-16,54 0 16,-54 0-16,36 0 15,-18 0-15,0 35 16,-17-35-16,-18 0 15,17 0-15,1 0 16,0 0-16,-1 0 16,-17 0-16,35 0 15,-17 18-15,17-18 16,-17 0-16,-54 0 16,36 0-16,-18 0 15,-17 0-15,35 0 16,-18 0-16,18 0 15,18 0-15,-18 0 16,35 0-16,-18 0 16,1 0-16,-1 0 15,-17 0-15,0 0 16,-17 0-16,16 0 16,1 0-16,-35 0 15,35 0-15,18 0 16,-19 0-1,19 0-15,17 0 16,-17 0-16,-1 0 16,18 0-16,-17 0 15,35 0-15,0 0 16,17 0-16,-17 0 16,35 0-16,-53 0 15,18 0-15,35 0 16,-70 0-16,17 0 15,-17 0-15,-1 0 16,1 0-16,17 0 16,-18 0-16,-17 0 15,0 0-15,-35 0 16,35 0-16,-36 0 16,19 0-16,17 0 15,-18 0-15,18 0 16,0 0-16,-18 0 15,53 0-15,0 0 16,-52 0-16,34 0 16,-17 0-16,18 0 15,-18 0-15,17 0 16,-17 0-16,-18 0 16,18 0-16,0 0 15,18 0 1,35 0-16,-18 0 15,-18 0-15,36 0 16,-18 0-16,18 0 16,-35 0-16,-1 0 15,-34 0-15,-1 0 16,18 0-16,17 0 16,-17 0-16,-17 0 15,16 0-15,19 0 16,-18 0-16,17 0 15,-34 0-15,17 0 16,-36 0-16,1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08:55.96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9684 0,'-17'0'94,"-54"0"-79,-70 0-15,-53 0 16,0 0-16,-71 0 16,-17 0-16,-53 0 15,-18 0-15,71 0 16,53 0-16,35 0 15,53 0-15,52 0 16,-34 0-16,70 0 16,18 0-16,-18 0 15,35 0-15,-35 0 16,36 0 0,-19 0-16,19 0 15,-19 0-15,-16 0 16,34 0-16,-35 17 15,35-17 1,-17 0-16,17 18 31,1-18-15,-19 0 0,-16 35-16,-54-17 15,18 17-15,17 18 16,0-35-16,18 35 15,36-36-15,-18 1 16,17 0-16,0-1 16,18 19-16,0-19 15,0 36-15,0 0 16,0 35-16,0 0 16,36 54-16,34-1 15,-35 35-15,18 18 16,-35-35-16,17 35 15,18 0-15,-18 0 16,-17 0-16,-18-18 16,0 18-16,0-35 15,0 35-15,0-53 16,0 18-16,0 17 16,0 1-1,0-19-15,0 36 16,0 18-16,0 0 15,0 0-15,0 34 16,0-34-16,0 53 16,0-36-16,0-17 15,0-18-15,0-36 16,0 1-16,0-53 16,0-18-16,18-35 15,-18 0-15,17-18 16,1 1-16,-18-19 15,0 19 79,18-1-78,-1 0-16,19 53 15,-19-70-15,18 17 16,-17 18-16,17 18 16,-17-54-16,35 72 15,-35-72-15,-1 1 16,19 17-16,-19-17 16,1 17-1,17-17 1,-35 17-16,53 0 15,-53-17-15,53 17 16,-53-17-16,18-1 16,34 36-16,19 18 15,-53-36-15,17 18 16,18 18-16,-18-36 16,-17-18-16,17 36 15,0-35-15,-17 0 16,0-18-16,34 17 15,1-17-15,36 36 16,34-36-16,53 17 16,36-17-16,70 0 15,106 0-15,53 0 16,-17 0-16,-36 0 16,106 0-16,-159 0 15,0 0-15,-70 0 16,-36 0-16,0 0 15,0 0-15,-35 0 16,-52 0 0,16 0-16,1 0 15,0 0-15,0 0 16,-18 0-16,-18-17 16,-35 17-16,36 0 15,-54-18-15,19 0 16,-72 18-16,1 0 15,-1 0-15,1-17 16,0 17 0,-1 0-1,-17-18-15,53 18 16,0 0-16,35 0 16,36-18-16,70-17 15,0 17-15,0-17 16,-18 18-16,1-19 15,-107 36-15,-17-17 16,-35 17-16,0 0 16,-1 0-1,54-18 1,52-17-16,-17 35 16,88-18-16,0-17 15,0 35 1,-53 0-16,0 0 15,-88-35-15,-35 35 0,0 0 16,-1 0 0,1 0-1,17 0 1,-17 0-16,-1 0 62,1 0-62,17 0 16,18-18-16,0 0 16,-35 18-16,-1-17 15,1 17-15,-18-18 16,18 18 15,-18-18-31,17-17 16,19-35-16,-19 34 15,19-34-15,-1 17 16,-35 0-16,17 0 16,19-35-16,-19 17 15,19 1-15,-1-54 16,0 18-16,-17 0 16,-18-17-1,35 35-15,-35-36 0,0 36 16,0-18-1,0 18-15,0 18 16,0-54-16,0 18 16,0 36-16,0-18 15,0 17-15,0-35 16,0 36-16,18-1 16,-18-52-16,0 52 15,0-35-15,0 36 16,0-19-16,0 19 15,0 17-15,0-18 16,0 1-16,0 17 16,0-18-16,0 36 15,0-35-15,0-19 16,0 19-16,0 17 16,0-18-16,0 18 15,0-17-15,0-1 16,17 18-16,19-52 15,-19 52-15,-17-18 16,18 1-16,-18-19 16,0 19-1,35-1-15,-35 1 16,18-19-16,-18 19 16,0-1-16,0 36 15,0-36-15,0 19 16,0-19-16,0 0 15,17-34-15,-17 52 16,0-35-16,0 35 16,0-18-16,0 36 15,0 0-15,0-1 16,0-17-16,0 18 16,0 0-16,0-18 15,0-18-15,0 18 16,0 0-16,0-17 15,0 17-15,-17-35 16,17 52-16,-18-34 16,1 35-16,17-18 15,-36-18-15,36 54 16,-17-19-16,17 19 16,-18-36-1,18 35-15,-18-35 0,1 18 16,-1 17-1,18-35-15,-35 18 16,17 35-16,18-35 16,-17 17-1,-1-17-15,0 35 16,18-18 0,-17-17-16,-19 0 31,36 17-16,-35-17-15,17 35 16,18-36-16,-35-16 16,0 34-1,17-17-15,-17 17 16,35 0-16,-18 1 16,18-1-16,-17 18 15,-1-18-15,-17 1 16,35-1-16,-18 18 15,-17-17-15,0-19 16,17 36-16,-17-17 16,-36-19-1,53 36-15,1-17 16,-71 17 0,35 0-16,-18 0 15,-17-18-15,-18-17 16,-35 17-16,0 0 15,0 1-15,-36-18 16,-34-1-16,52 19 16,-17 17-16,34-18 15,1 18-15,0-18 16,0 1-16,0 17 16,0-18-16,0 18 15,35 0-15,18 0 16,-36 0-16,89 0 15,-36 0-15,36 0 16,-18 0-16,18 0 16,-18 0-1,18 0-15,17 0 16,-35 0-16,18 0 16,-18 0-16,0 0 15,0 0-15,0 0 16,0 0-16,18 0 15,-35 0-15,34 0 16,1 0-16,-18 0 16,35 0-1,-34 0-15,16 0 0,1 0 16,-18 0 0,0 0-16,18 0 15,-36 0-15,18 0 16,-17 0-16,-1 0 15,1 0-15,-18 0 16,-1 0-16,-16 0 16,34 0-16,-17 0 15,52 0-15,-34 0 16,17 0-16,0 0 16,35 0-16,-34 0 15,16 0-15,1 0 16,0 0-16,-36-18 15,36 18-15,-18 0 16,18-35-16,-1 35 16,1 0-16,0 0 15,17 0-15,-17-17 16,17 17 0,1 0-1,-1 0-15,-17-18 16,17 18-1,-17 0-15,0 0 16,17 0 0,-17 0-1,-1 0-15,1 0 16,0 0-16,0 0 16,17 0-16,-17 0 15,17 0-15,-17 0 16,17 0-16,0 0 15,-17 0-15,17 0 16,-17 0-16,0 0 16,0 0-1,-1 0 1,19 0 0,-19 0-1,19 0 16,-1 0 16,1 0-31,-1 0-16,0 0 31,-17 0-31,17 18 16,1-18-1,17 17 17,-18-17 15</inkml:trace>
  <inkml:trace contextRef="#ctx0" brushRef="#br0" timeOffset="4415.66">14922 11483 0,'18'0'46,"17"0"-14,1 0-32,-19 0 15,36 0-15,0 0 16,18 0-16,52-18 16,54 1-1,-19 17-15,54 0 16,0 0-16,17 0 15,-88 0-15,0 0 16,-53 0-16,1 0 16,-36 0-16,-36 0 15,18 0 1,-17 0-16,0 0 125,-1 0-16,1 0-93,0 0 15,-1 0-31,19 0 16,-1 0-1,35 17-15,-34-17 16,-19 0 0</inkml:trace>
  <inkml:trace contextRef="#ctx0" brushRef="#br0" timeOffset="5934.36">15205 14164 0,'106'0'125,"-36"0"-125,71 71 16,18-71-16,-18 0 15,35 0-15,-34 0 16,-1 0-16,0 0 16,-18 0-16,-17 0 15,-35 0-15,17 0 16,-70 0-16,17 0 78</inkml:trace>
  <inkml:trace contextRef="#ctx0" brushRef="#br0" timeOffset="10183.19">11659 16933 0,'-17'0'109,"-1"0"-109,-17 0 16,-36 0-16,-17 0 16,0 0-16,-18 18 15,18-18-15,-18 35 16,18-35-16,0 18 16,17 0-16,0-18 15,19 0-15,-19 0 16,36 0-16,-18 0 15,0 0-15,0 17 16,18-17-16,-36 0 16,18 0-16,0 0 15,0 0-15,0 0 16,1 0-16,16 0 16,1 0-16,0 0 15,17 0 1,-17 0-16,17 0 15,-17 0-15,0 0 16,17 0 0,0 0-16,-17 0 15,17 0-15,1 0 16,-1 0-16,0 0 16,1 0-16,-1-17 15,1-1 16,-1 18-31,18-18 16,-18 1-16,1-19 16,-1 1-1,0 17 1,18-17-16,0 18 16,0-19-1,-17 36-15,17-17 16,0-19-1,0 19-15,0-1 16,0 0-16,-18-17 16,18 0-1,0 17-15,0-17 16,0 17-16,0-17 16,0 17-1,0 1-15,0-1 16,18-17-1,17 0 1,0 35 0,18-36-16,0 19 15,-53-1-15,53 0 16,53-35-16,-71 53 16,53-17-16,18-1 15,18-17-15,-1 17 16,36 1-16,-36-1 15,18 18-15,-17-35 16,-18 17-16,-18 18 16,-18 0-16,-34 0 15,-1 0-15,-17 0 16,17 0-16,-17 0 16,-1 0-1,19 0 1,-19 0-16,1 0 15,-1 0-15,1 0 0,0 0 32,-1 0-32,1 0 15,17 0 1,-17 0-16,17 0 16,-17 0-1,-18 18-15,35-18 31,-17 17-15,-1 1-16,19 17 16,-1-17-16,-17-1 15,-1-17 17,1 18 46,-18 0-31,18 17-47,-18-17 15,0 17 1,0 0-16,17 18 15,-17-18-15,0 18 16,0-35-16,0 17 16,0-17-16,0 17 15,0-17-15,0-1 16,0 1 15,0 17 0,0-17-15,-17 0 0,-19-1 31,19 19-16</inkml:trace>
  <inkml:trace contextRef="#ctx0" brushRef="#br0" timeOffset="15103.74">12541 17163 0,'53'0'110,"71"0"-110,52 0 15,18 0 1,71 0-16,-36 0 15,36 0-15,-19 0 16,19 0-16,-18 0 16,-35 0-16,-1 0 15,-52 0-15,17 0 16,-34 0-16,-1 0 16,-18 0-16,36 0 15,-71 0-15,53 0 16,36 0-16,-72 0 15,37 0-15,-19 0 16,18 0-16,-35 0 16,0 0-16,17 0 15,-35 0-15,36 0 16,-1 0-16,19 0 16,-1 0-16,-18 0 15,18 0-15,0 0 16,0 0-16,-35 0 15,18 0-15,-1 0 16,18 0-16,-52 0 16,16 0-1,36 0-15,-52 0 16,-19 0-16,36 0 16,-35 0-16,-1 0 15,54 0-15,-54 0 16,18 0-16,18 0 15,-35 0-15,-1 0 16,19 0-16,-1 0 16,-18 0-16,54-18 15,-54 18-15,19 0 16,-19 0-16,1 0 16,34 0-16,-34 0 15,0 0-15,-1 0 16,1 0-16,-1 0 15,-17 0-15,18 0 16,-18 0-16,0-18 16,-1 18-16,1 0 15,0 0-15,35 0 16,-17 0-16,17-17 16,18 17-16,-35 0 15,70-36-15,-35 36 16,-18-17-1,0-1-15,-18-35 16,-17 53-16,18 0 16,35-35-16,-36 17 15,-17 18-15,0 0 16,-35 0 0,-1 0-1,1 0-15,0 0 16,-18-17-1,17 17-15,1 0 16,17-18-16,-17 18 16,17-18-16,1 18 15,-19 0-15,36-17 16,18 17-16,-1-18 16,36 18-16,17-35 15,-70 35-15,0 0 16,0-18-16,-35 18 15,17 0-15,-17-17 16,17 17-16,-17 0 16,-1-18-16,19 18 15,-36-18-15,17 18 16,1 0 0,0-17 15,-18-19 16,0 1-47,0 0 15,0 0 1,0-18-16,0 35 16,0-17-16,0 17 15,0 0-15,0-17 16,0 18-16,-18-19 15,18 19-15,-18-1 16,18 0-16,-35-17 16,35 17-16,-18 1 15,1-1 17,17 0-32,-36 18 15,36-17 1,-35-1-1,17 1 1,1 17 15,-1 0-31,1 0 16,-19 0 0,-17 0-16,18 0 15,-35 0-15,-1 0 16,-70 0-16,17 0 15,-34 0-15,-1 0 16,-17 0-16,34 0 16,-16 0-16,52 0 15,-35 0-15,53 0 16,-54 0-16,54 0 16,-18 0-16,-35 0 15,18 0-15,17 0 16,-35 0-16,0 0 15,0 0-15,0 0 16,17 0-16,1 0 16,-1 0-16,18 0 15,-17 0-15,35 0 16,-36 0 0,1 0-16,34 0 0,19 0 15,-36 0-15,18 0 16,-18 0-1,71 0-15,-36 0 16,18 0-16,-17 0 16,17 0-16,0 0 15,18 0-15,-36 0 16,18 0-16,0 0 16,0 0-16,-17 0 15,52 0-15,-17 0 16,0 0-16,-18 0 15,35 0-15,-35 0 16,18 0-16,0 0 16,-36 0-16,18 0 15,-17 0-15,17 0 16,-18 0-16,18 0 16,-17 0-16,34 0 15,-34 0-15,17 0 16,-18 0-16,-35 0 15,36 0-15,-1 0 16,-70 0-16,71 0 16,-54 0-16,54 0 15,-1 0-15,1 0 16,-1 0 0,0 0-16,1 0 15,-18 0-15,-18 0 16,35 0-16,-17 0 15,18 0-15,-1 0 16,0 0-16,-17 0 16,-18 0-16,-17 0 15,17 0-15,-17 0 16,-1 0-16,36 0 16,-18 0-16,18 0 15,17 0-15,1 0 16,-1 0-16,1 0 15,17 0-15,-18 0 16,-17 0-16,17 0 16,1 0-16,-1 0 15,18 0-15,1 0 16,16 0-16,-17 0 16,18 0-16,0 0 15,-18 0-15,0 0 16,18 0-16,-18 0 15,-18 0-15,-17 35 16,35-35 0,0 17-16,-35 1 15,35-18-15,-18 0 16,1 0-16,-18 35 16,0-35-16,35 0 15,17 0-15,-17 18 16,1-18-16,16 0 15,19 18-15,-1-18 16,-17 0-16,17 0 16,0 0-16,-34 0 15,34 17-15,-17 1 16,17-18 0,0 0-16,1 0 31,-19 0-16,19 0 1,-1 0-16,-17 18 16,17-1 46,1 1-31,-1-18 1,18 18-17,0-1-15,-18 1 16,18-1-16,0 1 16,-17 17-16,-1 1 15,18-19-15,-18 19 16,18-1-16,0 18 15,0-36-15,0 19 16,0-19-16,0 1 16,0 0-16,0-1 15,0 19-15,0-19 16,0 18 0,0 1-16,0-1 15,0-17-15,18 17 16,0 0-16,-1 0 15,1-17-15,0 17 16,-18-17 0,0 0-16,17 17 15,1-17-15,-1-1 32,-17 1-17,18-18 1,-18 17-16,18-17 15,-1 0 1</inkml:trace>
  <inkml:trace contextRef="#ctx0" brushRef="#br0" timeOffset="18854.32">10918 17057 0,'53'35'78,"18"36"-78,-1-1 16,-17 18 0,-17-17-16,34 35 15,1-36-15,-18 19 16,0-19-16,17 18 16,1-52-16,17 34 15,-35-35-15,-18-17 16,18 17-16,18 1 15,-18-19-15,52 1 16,1 52-16,0-52 16,53 17-16,-18 1 15,-18-19-15,36 19 16,18-19-16,-19 1 16,36-18-16,0 70 15,-53-52-15,1-18 16,34 35-16,-70-35 15,53 36-15,-18-19 16,0 1-16,0-18 16,18 0-16,52 0 15,19 0-15,-36 0 16,17 0-16,1 0 16,-18 0-16,-18 0 15,1 0 1,-71 0-16,17 0 15,1 0-15,17 0 16,-53 0-16,71 0 16,-36 0-16,53 0 15,-34-35-15,-1 35 16,17-18-16,1 0 16,-18-17-16,-17 17 15,-1 1-15,18-1 16,0-17-16,1 17 15,-1 18-15,0-17 16,18-1-16,-36-17 16,-35 17-16,0 0 15,53 18-15,-70-17 16,0 17-16,52 0 16,-70-36-16,18 36 15,17-17-15,-18-1 16,-17 18-16,35-35 15,-52 17 1,-1 18-16,0 0 16,18-17-1,-35 17-15,-1-36 16,19 36-16,-1-17 16,36-19-16,-36 19 15,18-1-15,0 0 16,17-17-16,-17 0 15,-18 17-15,1 1 16,-1-19-16,-17 19 16,34-19-16,-16 19 15,-19-1-15,19-17 16,-1 0-16,-17 17 16,17-17-16,-17 17 15,-1-17-15,1-1 16,-1 1-1,1 18-15,0-19 16,-1 19-16,19-1 16,-36-17-16,35 17 15,-17-17-15,-1 35 16,-17-18-16,35-17 16,-35 17-16,36 1 15,-19-1 1,1 0-16,0 1 0,-1-1 15,1 18 1,-18-18-16,18 18 16,-1-35-16,19 35 15,-36-17-15,17-1 16,18 0-16,-35 1 172</inkml:trace>
  <inkml:trace contextRef="#ctx0" brushRef="#br1" timeOffset="34214.28">12859 15240 0,'-18'0'62,"0"0"-46,-17 0-16,-18 0 15,0 0-15,-17 0 16,17 18-16,0-1 16,0-17-1,-18 0-15,54 0 16,-36 0-16,35 36 15,1-19 1,-1-17 0,0 18-1,1-18-15,17 17 16,-36 1-16,19 0 16,17 17-1,-53 18-15,35 0 16,18-18-16,-35 18 15,17 35-15,18-52 16,0-19-16,0 18 16,0-17-1,0 17 1,0-17 0,18-18-1,17 18 16,-17-18-15,17 0 0,0 0-16,18 0 15,0 0 1,53 17-16,35-17 16,18 0-16,0 0 15,52 0-15,1 0 16,17 0-16,-35 0 15,36 0-15,-54 0 16,-17 0-16,-18 0 16,-18 0-16,19 0 15,-54 0-15,18 0 16,-18 0-16,0 0 16,0 0-16,-17 0 15,-1 0-15,18 0 16,-17 0-16,0 0 15,34 0-15,-16 0 16,52 0-16,-35 0 16,-36 36-16,18-19 15,0-17-15,36 18 16,-18-1-16,17 19 16,18-19-1,18-17-15,-18 18 0,36-18 16,-19 0-16,-17 0 15,-17 0 1,-36 18-16,36-18 16,-1 17-16,-35-17 15,36 18-15,-1 0 16,1-18-16,17 0 16,-53 0-16,18 0 15,0 0-15,0 0 16,-18 0-16,-18 0 15,18 17-15,-17-17 16,0 35-16,34-17 16,-52-18-16,36 18 15,-1-1-15,18-17 16,-1 36-16,-16-36 16,16 0-16,19 0 15,-36 0-15,0 0 16,18 0-16,35 0 15,-17 0-15,-18 0 16,-1 0-16,19 0 16,-18 0-16,-1 0 15,-16 0-15,52 0 16,-18 0-16,-52 0 16,-1 0-1,1 0-15,-36 0 16,1 0-16,16 0 15,-34 0-15,17 0 16,18 0-16,-17-18 16,34 18-16,-17 0 15,18-18-15,-1 1 16,1 17-16,-18-18 16,-18 18-16,18-18 15,0 18-15,0 0 16,-36 0-16,54 0 15,-18 0-15,17-35 16,-34 35-16,-1-17 16,-18 17-16,19-18 15,-19 18 1,19-18 0,-1 1-16,0 17 15,36-18-15,-18 0 16,0 1-16,-36 17 15,1 0-15,0-18 16,-1 18 0,1 0-16,17 0 15,-17-18 1,52-17 0,-52 35-16,17-17 15,-17 17-15,17-18 16,-17 18-1,-1-18-15,-17 1 16,18 17-16,17-18 16,-35 0-1,18 1-15,0 17 16,-18-18-16,17 18 16,1-18-16,17 1 15,-35-18 1,35-1-16,-17 1 15,-18 17 17,18 18-32,-18-17 15,0-1 48,-18 0-16,0 18-16,18-17-15,-17 17-16,-19-18 15,36 1 1,-35 17-16,18 0 15,-19 0-15,19 0 16,-1-36-16,-17 36 16,17 0-16,-35 0 15,0 0-15,-17 0 16,-36-17-16,0-1 16,0 18-16,0 0 15,1 0-15,-19 0 16,18 0-16,18 0 15,-53 0-15,17 0 16,54 0-16,-71 0 16,17 0-16,36 0 15,-35 0-15,34 0 16,19 0 0,-36 0-16,36 0 15,-19 0-15,19 0 16,-89 0-16,88 0 15,1 0-15,-1 0 16,1 0-16,-18 0 16,35 0-16,-18 0 15,-17 0-15,70 0 16,-35 0-16,-17 0 16,-1 0-16,1 0 15,-1 0-15,1 0 16,-1 0-16,-17 0 15,0 0-15,17 0 16,-52 0-16,52 0 16,1 0-16,-1 0 15,0 0-15,36 0 16,-35 0-16,-19 0 16,-16 0-16,-1 0 15,18 0-15,-18 0 16,0 0-16,-18 0 15,-17 0-15,18 0 16,-36 0 0,-35 0-16,88 0 0,-70 0 15,35 0 1,17 0-16,36 0 16,-35 0-16,34 0 15,-34 0-15,-18-18 16,70 1-16,-35-1 15,18 18-15,18 0 16,-54 0-16,89 0 16,-18 0-16,0 0 15,0-18-15,0 18 16,18-17-16,-18 17 16,18 0-16,-36-18 15,1 18-15,-1 0 16,-35 0-16,18 0 15,18 0-15,34 0 16,-52 0-16,0 0 16,0 0-16,-1 0 15,-16 0 1,16 0-16,19 0 0,-36 0 16,18-18-16,35 18 15,-53 0 1,36 0-16,17 0 15,0-17-15,-18 17 0,1 0 16,17-18 0,17 18-16,1 0 15,-18 0-15,0-17 16,18 17-16,17 0 16,1 0-16,-1 0 15,0 0 1,1-18 15,-1 18-15,1 0-16,-1 0 15,0 0 1,1 0-16,-1 0 16,-17 0-1,17 0-15,-17-18 16,-1 18-16,1 0 15,0 0-15,0 0 16,17 0-16,-17 0 16,-1 0-16,-16 0 15,16 0-15,1 0 16,0 0 0,17 0-1,0 0 1,1 0-16,-1 0 15,1 0 1,-1 0-16,0 0 16,1 0-1,-1 0 1,0 0-16,1 0 16,-1 0-16,0 0 15,1 0 1,-1 0-16,-17 0 31,17 0-15,1 0-1,-1 0-15,0 0 16,-17 0 0,17 0-16,1 0 31</inkml:trace>
  <inkml:trace contextRef="#ctx0" brushRef="#br1" timeOffset="37360.44">11430 16828 0,'-18'0'62,"1"17"-46,-1-17-1,0 18-15,-17-18 16,0 17-16,-36 19 16,1-1-16,-36-17 15,-18 17-15,1 0 16,-53 18-16,35 0 15,-1-18-15,-16 1 16,69-19-16,1 36 16,35-53-16,18 0 15,-18 0-15,18 18 16,0-18-16,-18 0 16,0 0-16,0 0 15,-18 0-15,36 0 16,-18 0-16,18 0 15,0 0-15,-1 0 16,19 0-16,-19 0 16,1 0-16,0 0 15,17-18-15,1 0 16,-1 18 15,0-17-31,18-1 16,0 1-1,-17-36-15,17 0 16,-18 17-16,18-16 16,0-19-16,-18 36 15,18-1-15,-17-16 16,17 16-16,0 1 16,0-18-16,0 35 15,0-35-15,17 18 16,36-18-16,-35 0 15,0 18-15,17-18 16,35-17-16,-52 34 16,70-34-16,0 17 15,-35 0-15,53-18 16,-53 36-16,53 0 16,-18 0-16,53-36 15,-35 53-15,53-17 16,-18-18-16,18 36 15,-18-1-15,35-17 16,-52 35-16,-19-18 16,1 18-16,-18 0 15,1-18-15,-72 18 16,19 0 62,-19 18-62,1 0-16,-18-1 15,17 19-15,1-36 16,0 17-16,-1 36 16,19-18-16,-19-17 15,19 35-15,34-18 16,-70-17-16,18-18 15,-1 35-15,1 18 16,0-35-16,-18-1 16,17 19-16,-17 16 15,0-34-15,0 0 16,0-1-16,0 19 16,0-19-16,0 19 15,0-1-15,-17 53 16,-19-53-16,-16 1 15,-37 34-15,1-17 16,70-18-16,-34 18 16,-1-35-1,17 35-15,19-53 16,-1 0 0,18 18-1,-35-18 110</inkml:trace>
  <inkml:trace contextRef="#ctx0" brushRef="#br1" timeOffset="42126.75">23707 12806 0,'0'-18'31,"-71"18"-15,1 0 0,-54 0-16,-35 0 15,-35 0-15,-70 0 16,52 0-16,-17 0 16,-18 0-16,35 0 15,-52 0-15,34 0 16,-17 0-16,-17 0 15,34 0-15,1 0 16,-18 0-16,35 0 16,-17 0-1,0 0-15,35 0 16,17 0-16,36 0 16,0 0-16,35 0 15,-35 0-15,53 0 16,-35 0-16,-36 0 15,-17 0-15,70 0 16,-71 0-16,36 0 16,35 0-16,-35 0 15,35 0-15,-17 0 16,70 0-16,-88-17 16,53-1-16,-36 18 15,1 0-15,-1 0 16,-17 0-16,53 0 15,-53-35-15,-36 17 16,54 18-16,17-18 16,-53 1-16,36-19 15,70 19-15,-88-1 16,0 1-16,0-19 16,0 19-16,-18-1 15,71 18 1,-18-18-16,53 18 0,-18 0 15,36 0-15,17 0 16,-34 0 0,34 0-16,-17 0 15,-1 0-15,-17 0 16,0 0-16,-17 0 16,-1 0-16,1 0 15,-1 0-15,18 0 16,-17 0-16,34 0 15,1 0-15,0 0 16,0 0-16,17 0 16,0 0-16,-17 0 15,0 0-15,17 0 16,-17 0-16,17 0 16,-35 0-16,36 0 15,-19 0-15,19 0 16,-18 0-16,17 0 15,-35 0-15,35 0 16,-17 0-16,17 0 16,-17 0-16,-18 0 15,18 0 1,17 18-16,1-18 16,-19 0-1,1 18 1,17-18-1,-34 0-15,-1 0 16,0 0-16,17 0 16,1 0-16,18 0 15,-19 0-15,19 0 16,-1 0 0,-17 0-1,35-18 1,-18 18 15,18-18-15,-18 18-1,1-17 1,17-1 0,-18 0-1,18 1 1,0-19 62,35 19-78,-17-1 16,35 1-16,-18 17 15,1-36-15,-1 19 16,18 17-16,35 0 15,0-18-15,18-17 16,0 35-16,0-18 16,-53 18-16,17-18 15,-35 1-15,1 17 16,17 0-16,-1-18 16,1 18-16,71 0 15,-18 0-15,-18 0 16,53 0-16,0 0 15,0 0-15,-17 0 16,17 0 0,-18 0-16,-17 0 0,0 0 15,-18 0-15,-17 0 16,-1 0-16,36 0 16,-35 0-16,-1 0 15,1 0-15,52 0 16,-35 0-1,18 0-15,-18 0 16,36 0-16,-1 0 16,-17 0-16,35 0 15,36 0-15,-36 0 16,0 0-16,18 0 16,-36 0-16,18 0 15,-53 0-15,18 0 16,35 0-16,-52 0 15,52 0-15,0 0 16,0 0-16,35 0 16,-70 0-16,71 0 15,-72 0-15,36 0 16,36 0-16,-71 0 16,35 0-16,-35 0 15,-18 0-15,18 0 16,0 0-16,-1 0 15,19 0-15,-18 0 16,-1 0-16,1 0 16,35 0-16,-35 0 15,-18 0-15,-17 0 16,17 0-16,-35 0 16,0 0-1,0 0-15,-18 0 16,18 0-16,-18 0 15,18 0-15,0 0 16,53 0-16,-18 0 16,-17 0-16,35 0 15,-18 0-15,-18 0 16,-17 0-16,0 0 16,18 0-16,-18 0 15,-18 0-15,18 0 16,-18 0-16,18 0 15,18 0-15,-1 0 16,54 0-16,-36 0 16,-18 0-16,1 0 15,-18 0-15,-18 0 16,18 0-16,0 0 16,-35 0-16,35 0 15,0 0-15,-18 0 16,18 0-16,-18 0 15,0 0-15,1 0 16,-19 0 0,18 0-1,-17 0-15,17 0 16,-17 0-16,0 0 16,35 0-16,-18 0 15,-17 0 1,34 0-16,-34 0 15,53 0-15,-1 0 16,54 18-16,-1-1 16,-88 1-16,1-18 15,-19 18 48,1-18-48,0 0 1,17 0-16,-18 0 16,1 17 77,-18 1-77,0 0 0,18 17-16,-18-17 15,17 34-15,1-34 16,-18 35-16,18-18 16,-18 1-16,0-1 15,0-17-15,0-1 16,0 18-16,0-17 15,0 0-15,0-1 16,0 1 0,0 0-1,0-1 63,-18-17-31,0 18-31,-17-18 15,17 0-31,-17 35 16,18-35 15,-19 0-15,19 18-16,-1-18 31,0 0 47</inkml:trace>
  <inkml:trace contextRef="#ctx0" brushRef="#br1" timeOffset="47094.7">11359 15840 0,'18'0'78,"0"-18"-63,-1 0 1,1 18 0,-18-17-16,35 17 15,18-35-15,-18-36 16,36-35-16,17 0 15,36 0-15,-18-35 16,-1 18-16,36-18 16,-35 0-16,-18 52 15,54-16-15,-19 16 16,-17 1-16,0 18 16,0-1-16,-1 18 15,19-17-15,-18 17 16,52 0-16,-69 0 15,87 18-15,-52-36 16,34 36-16,-34 0 16,17-1-16,-18-34 15,18 34-15,-17 1 16,-36 35-16,-17-35 16,34 0-16,-69 35 15,17-18-15,0 0 16,35 1-16,-18 17 15,54-36-15,-54 36 16,19 0-16,-1-17 16,35 17-1,-52 0-15,-1 0 16,-34 0-16,17-18 16,-1 18-16,1-35 15,-35 35-15,0 0 16,17 0-16,-17 0 15,17-18 1,0 1-16,36-1 16,-18 18-16,17-35 15,1 17-15,35-17 16,-1 17-16,-16-17 16,16 0-16,-52 35 15,0-18-15,18 0 16,-18-17-16,17 17 15,18 1-15,-17 17 16,52-36-16,-34 36 16,17-17-16,-1-1 15,-34 18-15,-1-17 16,19-36-16,-36 53 16,0-18-16,-36 18 15,1 0-15,-1 0 16,19-35-1,-1 35 1,-17 0 0</inkml:trace>
  <inkml:trace contextRef="#ctx0" brushRef="#br1" timeOffset="48102.52">18098 12647 0,'0'-18'79,"35"18"-79,18 0 15,35 18-15,-35-18 16,17 0-16,1 18 15,-18-18-15,-18 0 16,0 0-16,-17 0 16,0 0-1,17 0 1,0 0-16,-17 0 16,-1 17 62,-17 1-47,0 0-31,0-1 16,-17 19-1,-1 52-15,-35 0 0,18 0 16,-18 18-1,-17 17-15,17-52 16,-18 35-16,53-71 16,18-17-16,-35 17 15</inkml:trace>
  <inkml:trace contextRef="#ctx0" brushRef="#br1" timeOffset="50225.67">21237 12559 0,'0'35'94,"0"0"-94,-17 36 16,-36 35-16,35-53 15,-17 70-15,-18-17 16,18-18-16,-18 18 16,17-35-16,19 17 15,-1-18-15,0-34 16,18-1-16,-17 18 16,17-18-16,0 18 15,0-18-15,-18 36 16,18-53-16,0 34 15,0 19-15,0-18 16,0 0-16,0-18 16,0 36-1,0-18-15,0 0 16,0-1-16,0-34 16,0 70-16,0-52 15,35-1-15,-35 18 16,18-18-16,0 18 15,17 17-15,-35-34 16,0-19-16,18 19 16,-1 17-16,19 17 15,-19-35-15,36 54 16,-35-36-16,17 52 16,18-52-16,0 35 15,-53-70-15,17 17 16,1 1-16,17-19 15,-35 1 1,18-18 0,0 35 15,-1-35-15,-17 18-1,18-18 1,-18 18 15,18-1-31,-1-17 16,-17 18-16,18-18 15,-18 35 1,35 0-16,0 36 16,18 17-16,0 36 15,-35-89-15,0 0 16,-18-17-16,0-36 281,-18 0-265,18 1-16,0-1 15,-18 1-15,18-1 16,0 0-16,-17 1 16,-1-1-1,18 0-15,-18 18 16,18-17-1</inkml:trace>
  <inkml:trace contextRef="#ctx0" brushRef="#br1" timeOffset="51839.82">21766 15469 0,'18'18'62,"-18"35"-46,18 35-16,-18-35 15,17 18-15,-17-19 16,0 1-16,18-17 16,-18 17-16,0-36 15,0 1 1,-18-18 203,-17 0-204,0 0-15,17 0 16,0 0-16,-17 0 15,18 0-15,-1 0 16,-17 0 0,17 0-1,-17 0-15,17-18 16,18 1-16,-35 17 16,17 0-16,-35 0 15,36 0-15,-19 0 16,1 0-1,0 0-15,-1 0 16,19 0 0,-1 0-1,1 0 17,-1 0-32,0 0 15,1 0 1,-1 0-16,0 0 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2:52:01.4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15258 3669 0,'88'0'94,"35"-18"-78,1 1-16,70 17 15,35 0-15,0 0 16,36 0-16,-36 0 16,18 0-16,0 0 15,-88 0-15,0 0 16,-53 0-16,-54 0 15,19 0 1,-36 0-16,1 0 16,-1 0-1,0 0-15,-17 0 16,35 0-16,0 0 16,0 0-16,-1 0 15,1 0-15,-17 0 16,-1 0-16,18 0 15,-18 0-15,18 0 16,-35 0-16,-1 0 16,1 0-16,0 0 15,17 0 1,18 0-16,17 0 16,18 0-16,18 0 15,-17 0-15,-37 0 16,1 0-16,-35 0 15,17 0-15,-17 0 16,17 0-16,-17 0 16,17 0-1,18 0-15,-18 0 16,36 0-16,-18 0 16,17 0-16,-17 0 15,-17 0 1,16 0-16,-16 0 0,34 0 15,-34 0-15,16 0 16,37 0 0,34 0-16,-17 0 15,-18 0-15,-17 0 16,-36 0-16,0 0 16,-17 0-1,0 0-15,-1 0 16,18 0-1,-17 0-15,17 0 16,-17 0 15,0 0-15,-1 0-16,1-18 16,17 18-1,-17-18 1,17 18-1,-17 0 1,-1 0 0,1-17-16,17-1 47,-35 0-47,18 18 15,0-17 1,-1 17-1,-17-36-15,18 36 32,-18-17-17,18 17 1,-1-18 0,18 1-16,-35-19 15,18 1-15,-18 0 16,18 17-16,-1-35 15,1 36-15,0-36 16,-18 35-16,0-17 16,35-18-16,-35 18 15,18 17-15,-18-17 16,0-1-16,0 1 16,0 17-16,0 1 15,0-36-15,0 35 16,0 1-16,0-19 15,0 1-15,0 0 16,0 17 0,0 0-1,0 1-15,0-1 16,0 1 0,0-1-16,0 0 15,-18 18 1,0-35-16,-35 35 15,18-18-15,17 1 16,-34 17-16,-37-36 16,36 36-16,-70-17 15,17 17-15,-17 0 16,-18 0-16,17 0 16,18 0-16,0 0 15,18 0-15,18 0 16,-19 0-16,19 0 15,-1 0-15,36 0 16,17 0-16,-34 0 16,-1 0-16,17 0 15,-17 0-15,18 0 16,-35 0-16,-19 0 16,19 0-16,-1 0 15,-17 0-15,-35 0 16,-19 0-16,37 0 15,-54-35-15,18 17 16,0 0 0,-18 1-16,18-1 15,-18 0-15,-17 18 16,70 0-16,-71 0 16,72 0-16,-19 0 15,36 0-15,0 0 16,17 0-16,18 0 15,0-17-15,18 17 16,-18 0-16,18 0 16,0 0-16,-1 0 15,1 0-15,0 0 16,17 0-16,0 0 16,1 0-16,-1 0 15,-17 0 1,17 0-16,-17 0 15,-36 0-15,19 0 16,-1 0-16,17 0 16,-17 0-16,18 17 15,-18 19-15,18-36 16,17 0-16,-35 17 16,18 19-16,0-19 31,17 1-16,1-1 1,-1-17-16,-17 36 16,17-36-16,-17 53 15,17-53-15,-17 35 16,35 0-16,-18 0 16,1-17-16,-1 17 15,0-17-15,1 0 16,17 17-16,-18-17 15,0-1-15,18 1 16,0 0-16,0 17 16,-17 0-16,17 0 15,-18-17-15,0 53 16,18-36-16,0-18 16,-17 19-16,17-19 15,0 19-15,0-19 16,-18 1-16,18 0 15,0-1-15,0 1 16,0-1 0,0 1 46,35 0-31,-35-1-31,71 1 16,-36 0-16,-17-1 31,-18 1-31,18-18 16,-18 18-16,17-18 16,1 17-16,-1 18 31,1-17 16,-18 0-32,18-18 1</inkml:trace>
  <inkml:trace contextRef="#ctx0" brushRef="#br0" timeOffset="15417.67">13723 5080 0,'18'0'141,"17"-35"-126,18 35-15,-18 0 16,36 0-16,17-18 16,53 18-16,-35 0 15,35-18-15,53 18 16,-71 0-16,36 0 15,-53 0-15,-35 0 16,-1 0-16,-35 0 16,-17 0-16,0 0 15,17 0 1,-17 0 0,17 0-1,0-35-15,-17 35 16,17 0-16,0 0 15,18 0-15,0 0 16,-17 0 0,16 0-16,1 0 15,0 0-15,18 0 16,-1 0-16,1 0 16,-36 0-16,36 0 15,-1 0-15,-17 0 16,-18 0-16,-17 0 15,0 0 1,-1 0-16,1 0 16,17 0-1,-17 0-15,0 0 16,-1 0-16,1 0 16,0 0 30,-1 0-30,1 0 109</inkml:trace>
  <inkml:trace contextRef="#ctx0" brushRef="#br0" timeOffset="18776.43">17833 5151 0,'53'0'125,"53"0"-125,35 0 16,18 0 0,35 0-16,35 0 15,-17 0-15,17 0 0,-35 0 16,-53 0-16,0 0 15,-88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14:55.1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18909 7302 0,'18'0'172,"17"0"-157,-18 0 1,1 0-16,53 0 16,-18 0-16,17 0 15,-52-17-15,17 17 16,0 0-16,1 0 16,-19-18-1,19 18-15,-19 0 16,18 0-1,-17 0 1,17 0 0,1-17-1,-19-1-15,1 18 16,0 0-16,17 0 16,-18 0-1,1 0 1,0 0-16,-1 0 15,19 0 1,-19 0-16,1 0 16,17 0-16,0 0 15,-17 0 1,17 0 15</inkml:trace>
  <inkml:trace contextRef="#ctx0" brushRef="#br0" timeOffset="3774.96">20726 7161 0,'-18'0'78,"-35"0"-78,-17 0 16,-1 18-16,-35-18 15,-53 0-15,18 0 16,18 0-16,-54 0 16,36 0-16,18 0 15,17 0-15,-17-18 16,52 18-16,0 0 15,36-35-15,0 17 16,0 18 0,17 0-16,-17-17 15,17 17 1,0 0-16,18-18 16,-17 18-1,17-17 48,0-1-48,0-17-15,0-18 32,17 35-32,1 18 0,-18-18 15,18 1 1,-1-1-16,1 1 15,17-1-15,18 18 16,-53-18-16,18 1 16,17-1-16,-17 0 15,17 18-15,0-17 16,1-1 0,-1 0-16,-17 1 15,17-1-15,0 18 16,18-17-16,-35-1 15,35 0-15,-18 18 16,0-35-16,36 17 16,-54 18-16,19 0 15,-1 0-15,35 0 16,-34 0-16,34-17 16,-35 17-16,36-18 15,0 0-15,17 1 16,-35 17-16,0 0 15,0 0-15,-18 0 16,18 0 0,17 0-16,-34 0 15,34 0-15,-35 0 16,36 0-16,0 0 16,-1 0-16,54 0 15,-54 0-15,1 0 16,-18 0-16,-1 0 15,-16 0-15,-1 0 16,0 0-16,-35 17 16,36-17-16,-19 0 15,1 0 1,0 18-16,-1-18 16,18 18-1,-17-1 1,0-17-16,17 18 15,-17 0 1,-1-1 0,-17 19 15,0-19-15,0 18-1,0-17-15,-17 17 16,-1 1-16,-17-36 15,-18 53 1,35-53-16,1 0 16,-1 17-16,-17 1 15,-1-18-15,19 17 16,-36 1-16,35-18 16,-35 18-16,18 17 15,0-35-15,17 0 16,0 18-1,1-18 1,-1 0-16,0 17 16,1-17-1,-1 0 17,1 0-32,17 18 15,-18-18 1,0 0-1,1 18-15,-19-1 16,-17 1 0,36-1-16,-1-17 15,1 0 1,-19 18 0,19-18 15,-1 18-31</inkml:trace>
  <inkml:trace contextRef="#ctx0" brushRef="#br0" timeOffset="5855.19">5962 7832 0,'18'0'78,"-1"0"-63,19 0-15,34 0 16,-35 0-16,36 0 16,52-18-16,1-17 15,52 35-15,-70-18 16,70 0-16,-87 1 15,34 17-15,-52 0 16,-36 0-16,-17 0 16,-1 0-1,1 0 1,17 0 0,0-18-16,1 18 15,17 0 1,0 0-16,-18 0 15,18 0-15,0 0 16,-36 0-16,36 0 16,-35 0-16,35 0 15,0 0-15,-18 0 16,0 0-16,18 0 16,0 0-16,18 0 15,-18 0-15,-1 0 16,-16 0-16,17 0 15,0 0-15,-1 0 16,-16 18-16,-1-1 16,0 1-16,1-18 15,16 35-15,-16-17 16,-1 0 0,-17-18-16,-1 0 15,1 17 1,0 1-1,-1-18 1,1 0-16,-18 18 16,18-18 31,-1 0 93,18 0-77,1 0-48</inkml:trace>
  <inkml:trace contextRef="#ctx0" brushRef="#br0" timeOffset="8391.56">19509 7302 0,'-36'0'47,"19"0"-31,-19 0-16,1 0 15,0 0-15,-18 0 16,18 0-16,-1 18 16,19 0-16,-19-1 15,1-17-15,18 36 16,-19-36-1,36 17-15,-17-17 16,17 18 0,0 0-1,0-1 17,0 1-32,0 0 15,0-1 1,0 1-1,17 17 1,19 0 0,-19-35-1,1 0-15,17 0 16,-17 18-16,35-18 16,0 18-16,-18-18 15,0 17-15,18-17 16,-18 0-16,36 18 15,-1-18-15,54 18 16,-54-18-16,1 0 16,-18 0-16,0 0 15,-18 0-15,-17 17 16,-1-17-16,19 0 16,-19 0-16,19 0 15,-19 0-15,36 0 16,-18 0-16,18 0 15,0 0 1,-17 0-16,-1 0 16,18 0-16,17 0 15,-17 0-15,0 0 16,-35 0-16,17 0 16,-17 0-16,35 0 15,-36 0-15,36 0 16,0 0-16,18 0 15,17 0-15,-18 0 16,19 0-16,-37 0 16,-16 0-16,17 0 15,0 0-15,-36 0 16,19 0-16,-19 0 16,1 0-1,-1 0 1,1 0-1,0 0 32,-18-17-15,0-1-17,17 0-15,-17-17 16,-17 17-1,-19 1-15,19-19 16,-18 36-16,17-35 16,0 35-16,-17-17 15,17-1 1,-17 18-16,0-35 16,-1 17-1,1-17-15,18 35 31,-1 0-15,0 0 0,1-18-1,-1 18 1,0 0-16,1 0 16,-19 0-16,19 0 15,-36 0-15,0 0 16,18 0-16,-36 0 15,18 0-15,-17 0 16,17 0 0,-18 0-16,18 0 15,-17 0-15,-1 0 16,1 0-16,-1 0 16,1 0-16,17 0 15,17 0-15,-17 0 16,18-35-16,17 35 15,-17 0-15,-18-18 16,0 18-16,18 0 16,-18 0-16,18 0 15,0 0-15,-1 0 16,19 0-16,-36 0 16,35 0-16,-17 0 15,17 0-15,1 0 16,-19 0-16,1 0 15,17 0 1,1 0-16</inkml:trace>
  <inkml:trace contextRef="#ctx0" brushRef="#br0" timeOffset="10710.76">1693 8308 0</inkml:trace>
  <inkml:trace contextRef="#ctx0" brushRef="#br0" timeOffset="31200.16">18239 5680 0,'-18'0'31,"0"0"-16,1 0 1,-36 0-16,0 0 16,-18 0-16,-17 0 15,-35 0-15,-36 0 16,18-36-16,-36 19 16,19-1-16,17 18 15,-18-35-15,71 17 16,52 18-16,-17-17 15,18 17-15,0 0 16,17 0 0,1 0-16,-1 0 15,0 17 32,1 1-31,17 0-1,0-1-15,0 1 16,-18 17-16,18 36 16,0 17-16,0 53 15,0-53-15,0 53 16,0-17-16,0 17 16,0-53-16,35 36 15,-17-1-15,17-17 16,-35-18-16,18 0 15,-1 36 1,-17-36-16,18 35 16,17-52-16,1 88 15,17-18-15,-18-53 16,-17 35-16,34-34 16,-16-1-16,-1 0 15,-17-17-15,-1-1 16,54 36-16,-1 0 15,1 0-15,-18-1 16,17-16-16,-17-1 16,-35-18-16,52 36 15,-34-35-15,17-18 16,17 35-16,-52-53 16,35 18-16,-36 0 15,1-53-15,0 18 16,-1 17-16,1-17 15,0-1-15,-1 1 16,1-18 15,17 17-31,0-17 16,1 0 0,34 0-1,54 0-15,17 0 16,0 0-16,18 0 15,35 0-15,0 0 16,0 0-16,18 0 16,-1 0-16,36 0 15,-53 0-15,0 0 16,-35 0-16,-36 0 16,-52 0-16,0 0 15,-1 0-15,-17 0 16,-18 0-16,1 0 15,-19 0 17,1 0-17,17-35 1,-17 18-16,17-19 16,0 1-16,1 0 15,-19-1 1,1 36-16,-1-17 0,1-1 15,0-17-15,-1 0 16,-17-1 0,18 19-16,-18-36 15,0 0-15,0-18 16,0 18-16,0 0 16,0 1-16,0-1 15,0-18-15,0 18 16,0 18-16,0-36 15,0 18-15,0 0 16,0 1-16,0-19 16,0 36-16,0-36 15,0 1-15,0 17 16,0 0-16,0-18 16,0 54-16,0-36 15,0 0-15,0 18 16,0-36-16,0 18 15,0 0-15,0 0 16,0 36-16,0-36 16,0-18-16,0 18 15,0 18-15,0 0 16,-18-54-16,18 72 16,-17-36-16,17 0 15,0 0-15,0 18 16,-53-18-1,35 0-15,18-35 16,-35 35-16,17 0 16,18 18-16,-17-18 15,17 0-15,-36 0 16,1-18-16,35 18 16,-53 0-16,36 1 15,-1-1-15,0 0 16,-17-18-16,35 36 15,-18 0-15,1-18 16,17 35-16,-18-17 16,0-18-16,18 35 15,-17-17-15,-18 0 16,35 17-16,-18-17 16,0 17-16,18 0 15,-17 18-15,17-17 16,0-1-16,-18 18 15,0 0 32,1 0-31,-36 0-16,0 0 16,-18 0-1,-35 0-15,-35-17 16,0-19-16,-18 19 15,1-19-15,17 36 16,-18-53-16,53 53 16,-35-17-16,17-1 15,54 18-15,-1-17 16,36-1-16,17 18 16,-35 0-16,36 0 15,-36 0-15,0 0 16,0 0-16,18 0 15,0 0-15,17 0 16,0 0-16,1 0 16,-1 0-1,-17 0-15,17 0 16,-17 0-16,17 0 16,1 0-16,-1 0 15,0 0-15,1 0 16,-1 0-16,-17 0 15,17 0 1,0 0 0,1 0-16,-1 0 62</inkml:trace>
  <inkml:trace contextRef="#ctx0" brushRef="#br0" timeOffset="37903.18">19562 7161 0,'17'0'282,"-17"-17"-282,18 17 15,17 0-15,18 0 16,18 0-16,-1 0 16,-17 0-16,-18 0 15,1 0-15,16 0 16,-34 0-16,0 0 15,-1-18 1,1 18 0,0 0-16,-1 0 15,1-18-15,0 18 16,-1 0 0,1 0-1,0-17 1,-1 17 15,1 0-15,17 0-1,-17 0-15,-1 0 16,1 0 0,17 0-16,-17 0 15,17 0-15,18 0 16,-35 0-16,35 0 15,-18 0-15,-17 0 16,35 0-16,-1 0 16,-16 0-16,17 0 15,0 0-15,-18 0 16,0 0-16,-17 0 16,-1 0-1,1 0-15,0 0 31,17 0-15,-17 0 0,-1 0 15,1 0 0,-1 0 0,1 0-15,0 0 0</inkml:trace>
  <inkml:trace contextRef="#ctx0" brushRef="#br0" timeOffset="46087.08">19597 7779 0,'17'0'344,"1"0"-328,0 0 15,-1 0-15,1 0 718,17-18-734,-17 18 16,0 0-1,-1 0-15,1 0 16,17-18 0,-17 18-16,17 0 15,-17 0-15,17-17 16,-17 17-16,34 0 15,-34 0-15,0-18 16,-1 18-16,1 0 16,0 0-16,-1 0 15,1 0 1,0 0 0,-1 0-16,1 0 15,17-17 16,-17 17-31,-1 0 16,1 0-16,0 0 16,17 0-16,-17 0 15,35 0-15,-18 0 16,35 0-16,-34 0 16,17 0-16,-18 0 15,35 0-15,-34 0 16,-19 0-16,36 0 15,-35 0-15,0 0 16,-1 0-16,1 0 16,-1 0-1,1 0-15,0 0 16,-1 0 0,1 0-16,17 0 31,-17 0-16</inkml:trace>
  <inkml:trace contextRef="#ctx0" brushRef="#br0" timeOffset="50319.2">19138 8449 0,'0'-18'16,"18"18"0,-1 0 15,1 0-16,17 0 1,18 0-16,-17 0 16,52 0-16,0 0 15,18 0-15,0 0 16,17 0-16,-17 0 16,-18 0-16,0 0 15,-35 0-15,0 0 16,-18 0-1,-17 0-15,0 0 0,-1 0 16,19 0 0,-19 0-1,1 0 1,0 0-16,17 0 16,-18 0-1,36 0-15,0 0 16,-17 0-16,17 0 15,-1 0-15,-34 0 16,35 0-16,-35 0 16,-1 0-16,1 0 15,0 0 17,-1 0 14</inkml:trace>
  <inkml:trace contextRef="#ctx0" brushRef="#br0" timeOffset="51750.28">20285 9084 0,'17'0'125,"1"0"-109,17 0-16,18 0 16,-35 0-16,35 0 15,-36 0-15,19 0 16,-1 0-16,0 0 15,-17 0 17,0 0-32,-1 0 15,1 0 17,-1 0-17,1 0 1,0 0-1,-1 0 32,1 0 31</inkml:trace>
  <inkml:trace contextRef="#ctx0" brushRef="#br0" timeOffset="54950.27">1923 9208 0,'17'0'94,"54"0"-94,35 0 15,70 0 1,0 0-16,89 0 16,-36 0-16,36 0 15,17 0-15,-70 0 16,-1 0-16,-34 0 16,-71 0-16,35 0 15,-71 0-15,-17 0 16,-35 0-1,17 0 1,-17 0 0,17 0-1,-17 0-15,17 0 16,0 0-16,18 0 16,0 0-16,0 0 15,18 0-15,-1 17 16,-17-17-16,0 0 15,18 0-15,-54 18 16,18-18-16,18 0 16,18 17-16,-18-17 15,17 18-15,19 0 16,-1-18 0,18 17-16,-18 19 15,53-36-15,-53 0 16,0 0-16,-17 0 15,-1 0-15,-52 0 16,0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34:03.9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23195 7144 0,'18'0'46,"17"0"-30,-17 0-16,17 0 16,-17 0-16,52 0 15,54 0-15,17 0 16,0 0-16,18 0 16,-36 0-16,-17 0 15,-36 0-15,-34 0 16,-19 0-16,1 0 15,0 0 1,-1 0 0,1 0-1,0 0-15,-1 0 16,19 0-16,-1 0 16,0 0-16,-17 0 15,35 0-15,-18 0 16,0 0-16,18 0 15,-35-18-15,-1 18 16</inkml:trace>
  <inkml:trace contextRef="#ctx0" brushRef="#br0" timeOffset="2096.23">9349 12224 0,'0'-18'63,"35"18"-63,35 0 15,54-35-15,-1 17 16,18 1-16,1 17 15,16 0-15,-17 0 16,-35 0-16,-35-18 16,-18 18-16,-36 0 15,19 0-15,-19 0 16,1 0 0,17 0-16,-17 0 15,17 0-15,-17 0 16,17 0-1,-17-18-15,-1 18 16</inkml:trace>
  <inkml:trace contextRef="#ctx0" brushRef="#br0" timeOffset="4023.58">23336 7779 0,'71'0'63,"35"-36"-63,35 36 15,0-35-15,35 18 16,1 17-16,-36 0 16,-35 0-16,-53 0 15,-36 0-15,1 0 16,-1 0-16,1 0 47</inkml:trace>
  <inkml:trace contextRef="#ctx0" brushRef="#br0" timeOffset="5983.18">9384 12859 0,'123'0'78,"1"-36"-62,87 36 0,36 0-16,-17 0 0,34 0 15,-70-17 1,-35-1-16,-35 1 15,-54 17-15,1 0 16,-36 0-16,-17 0 16</inkml:trace>
  <inkml:trace contextRef="#ctx0" brushRef="#br0" timeOffset="7831.67">23248 8502 0,'35'0'78,"1"-18"-62,-1 1-16,0-1 16,36 18-16,35-18 15,-54 18-15,37 0 16,-19 0-16,36 0 15,-35 0-15,17 0 16,-18 0-16,-17 0 16,18 0-16,-18 0 15,0 0-15,-18 0 16,0 0-16,18 0 16,0 0-16,-18 0 15,18 0-15,-35 0 16,17 0-16,-17 0 15,-1 0 17,1 0-17,0 0 1</inkml:trace>
  <inkml:trace contextRef="#ctx0" brushRef="#br0" timeOffset="8994.86">24977 8167 0,'0'-18'16,"-18"-17"-16,0 35 15,-17-53-15,17 18 16,-87-18-16,69 35 16,-34-35-16,17 36 15,-18-19-15,18 19 16,1 17-16,-1-18 15,-18 18-15,0 0 16,19 0 0,-1 0-16,17 0 15,-17 0-15,1 0 16,-19 0-16,36 0 16,-18 0-16,-35 18 15,35-1-15,-18 1 16,18 0-16,18 17 15,-18-17-15,-35 17 16,53-18-16,17 1 16,-70 17-16,88-17 15,-36 17-15,19-17 16,-1 35-16,18-18 16,-35 18-16,17-18 15,18-17-15,-17 52 16,17-52-16,0 17 15,0 18-15,0-35 16,0 17-16,0 0 16,0 1-16,0-19 15,0 36 1,35-17-16,35-1 0,-34 0 16,-1-17-16,53 17 15,-17 0 1,-1 18-16,71-17 15,-35-1-15,18-18 16,-18-17-16,-1 0 16,-16 0-16,-37 0 15,1 0-15,0 0 16,-17 0-16,34-17 16,1-1-16,17-52 15,-35 34-15,0 1 16,53-35-16,-71 52 15,35-35-15,-34 35 16,-1-17-16,-17 17 16,17-17-16,-18 17 15,19-17-15,-19 0 16,1 35-16,-18-35 16,18-1-16,-1 36 15,-17-35-15,0 0 16,0 0-16,0-18 15,0 17-15,0 1 16,0 17-16,0-17 16,0 18-16,0-1 15,-53 18 63,36 0-62,-36 0-16</inkml:trace>
  <inkml:trace contextRef="#ctx0" brushRef="#br0" timeOffset="11711.97">19297 14270 0,'18'0'47,"-36"18"-31,0-18-1,-35 0-15,0 0 16,-17 0-16,-18 0 16,17 0-1,18 0-15,-17 0 0,34 0 16,-17 0 0,18-18-16,0 18 15,-36-53-15,54 53 16,-36-18-16,35 1 15,-17-1-15,35 0 16,-35 18-16,-18-35 16,35 35-16,0-35 15,-34 0 1,52 17-16,-18-17 16,0-18-16,18 17 15,-35 1-15,17-18 16,18 18-16,0-18 15,-35 0-15,35 18 16,0-18-16,0 0 16,0-18-16,0 19 15,0-1-15,18 0 16,35-18-16,0 18 16,-36 18-16,71 0 15,-35-1-15,35-16 16,18 16-16,18-52 15,-1 17-15,-17 36 16,53-18 0,-71 36-16,0-1 15,-17 18-15,-18 0 16,-18 0 0,-17 0-16,-1 0 15,36 0-15,-18 35 16,1-35-16,34 36 15,-17-1-15,-35-18 16,-1 1-16,1-18 16,-18 35-16,18 36 15,-1-36-15,1 53 16,0-70-16,-18 53 16,17-1-16,-17 1 15,0-18-15,0 17 16,0-17-16,0-18 15,0 1-15,0-19 16,0 19-16,0-1 16,-17 0-16,-1-17 15,0 52-15,-35-34 16,18 17 0,-35 17-16,-1-17 0,36-35 15,-18-1 1,35 1-16,1 0 15,-1-18-15,0 0 32</inkml:trace>
  <inkml:trace contextRef="#ctx0" brushRef="#br0" timeOffset="13624.71">10971 14270 0,'-53'0'93,"-17"0"-77,-71 0-16,-71 0 16,53 0-16,18 0 15,-35 0-15,88-18 16,-36 1-16,89-1 16,0 18-16,17-18 15,-17 1-15,17 17 16,-17 0-16,-18 0 15,18-18-15,17-17 16,-17 35-16,-18-18 16,0-17-16,18 17 15,17 1-15,-17-1 16,-1 18-16,19-18 16,-18 1-16,35-1 15,-18 0 1,0-17-16,1 17 15,-1-17-15,0-18 16,1-17-16,17 52 16,0-35-16,0-17 15,0 34 1,0 1-16,0-18 16,35-17-16,18 17 15,-18 17-15,-17 19 16,-1-1-16,19-17 15,-19 35-15,19-35 16,34 17-16,-52 0 16,52-52-16,54 52 15,-36-17-15,35 17 16,1-17-16,17 0 16,-35-1-16,17 1 15,1 17-15,-71 18 16,0 0-16,-36-17 15,36 17-15,-17 0 16,-19 0-16,18-18 16,18 18-16,0 0 15,18 0-15,-36 0 16,18 0-16,0 0 16,35 18-16,-35 17 15,-18-17-15,18 35 16,0-53-16,-35 17 15,17 19-15,-17-19 16,-18 1 0,17-1-16,19 19 15,-36-19-15,0 19 16,0 17-16,0-1 16,0 1-16,0 18 15,-36-36-15,-17 36 16,18-1-16,-35 1 15,34-18-15,-34 0 16,34 0-16,1-18 16,-35 18-16,52-53 15,-35 35-15,0-17 16,36-1-16,-36 19 16,17-19-16,1 1 15,17 0-15,-17-1 16,18 1-16,-19-18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34:24.4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13511 10636 0,'-35'0'94,"-71"0"-94,36 18 16,-18-18-16,-36 0 15,1 0-15,34 0 16,-34 0-16,35 0 15,52 0-15,-34 0 16,-1-35-16,-35-1 16,71 36-16,-18-17 15,-17-1-15,17-17 16,35 17-16,-17 18 16,17-17-16,-17-1 15,35 0-15,-18 1 16,-17-1-16,35 0 15,0 1 1,71-1 0,-1-17-16,36-1 15,53-34-15,-36 52 16,71-35-16,-35 36 16,0-19-16,17 36 15,-52 0-15,-36 0 16,-18 0-16,-17 0 15,-35 0-15,17 0 16,-17 18 0,-1 0-1,1-1-15,17 1 16,1 17-16,-19 1 16,-17-1-16,36 0 15,-19 18-15,-17-35 16,0 35-16,0 0 15,0-18-15,-17 0 16,-19 0 0,1-17-16,-18 17 15,0-17-15,18-18 16,-18 18-16,53-1 16,-35-17-16</inkml:trace>
  <inkml:trace contextRef="#ctx0" brushRef="#br0" timeOffset="1759.9">19650 10901 0,'-18'17'31,"-17"-17"-15,0 0-16,-1 18 15,-34-18-15,17 0 16,0 18-16,-35-18 16,-18 0-16,18 0 15,-18 0-15,18 0 16,17 0-16,36 0 16,-18 0-16,0 0 15,35 0-15,-17 0 16,17 0-16,-17 0 15,-18 0-15,-17-18 16,17 18-16,-18-18 16,-35-17-16,53 18 15,18-1-15,18 0 16,-19 1 0,19-1-16,-1 18 15,18-18-15,-35-17 0,17 35 16,0-35-1,1 0-15,-1-1 16,18 1 0,0 0-16,0-1 15,0 1-15,0-18 16,0 0-16,18 0 16,17 18-16,-17 0 15,-1 17-15,36-52 16,-17 52-1,16-35-15,-34 35 16,53-17-16,-36 0 16,18 17-16,-18-17 15,18 17-15,-18-17 16,-17 35-16,35-18 16,35 1-16,0 17 15,36-18-15,17 18 16,0 0-16,53 0 15,-88 0-15,70 0 16,-105 0-16,-1 0 16,-17 0-16,-18 0 15,-17 0 1,17 18 0,-35-1-1,36 1-15,-19 17 16,1-17-16,0 0 15,-1 52-15,1-17 16,-1 18-16,-17-18 16,0 17-16,0-17 15,0 0-15,0-18 16,0 36-16,0-18 16,0 0-16,-17 0 15,-18-18-15,17 18 16,0-36-16,-17 19 15,17-19-15,-17 1 16,17 17-16,-17-17 16,18-1-16,-1-17 15,18 18-15,-18-18 47</inkml:trace>
  <inkml:trace contextRef="#ctx0" brushRef="#br0" timeOffset="3128.14">15663 11518 0,'36'0'94,"17"0"-94,52 0 16,54 0-16,17 0 15,54 0-15,17 0 16,70 0-16,-17 0 16,35 0-16,-70 0 15,52 0-15,-105 0 16,-36 0-16,18 0 15,-52 0-15,-72 0 16,-17 0-16,-18 0 16,-17 0-16,0 0 15,-1 0 1,1 0 0,-1 0 77,1 0-77,17 0-16,1 0 16,17 0-16,0 0 15,17 0-15,-52 0 16,52 0-16,-17 0 15,35 0-15,1 0 16,34 0-16,-35 0 16,-35 0-16,-18 0 15</inkml:trace>
  <inkml:trace contextRef="#ctx0" brushRef="#br0" timeOffset="5551.01">1482 12453 0,'17'0'16,"-34"0"-16,52 0 0,0 0 16,-17 0-1,17 0-15,-17 0 16,-1 0-16,36 0 16,18 0-16,-1 0 15,54 0-15,52 18 16,54 52-16,34-52 15,54 0-15,34-18 16,160 0-16,-89 52 16,-88-52-16,1 0 15,-1 0-15,-71 0 16,-52 0-16,0 0 16,-36 0-16,18 0 15,-18 0 1,19 0-16,-54 0 15,-53 0-15,18 0 16,17 0-16,-35 0 16,1 0-16,16 0 15,36 0-15,-52 0 16,16 0-16,-16 0 16,-36 0-16,0 0 15,17 0-15,-35 0 16,1 0-16,17-17 15,-36 17-15,18 0 16,-17 0-16,35 0 16,-18-18-16,18-17 15,-18 35-15,36 0 16,-36 0-16,1 0 16,-19-18-16,-17 1 46</inkml:trace>
  <inkml:trace contextRef="#ctx0" brushRef="#br0" timeOffset="18239.68">10460 11695 0,'-18'0'125,"1"0"-125,-19 0 16,1 0-16,-36 0 15,19 0-15,-1 0 16,0 17-16,-71-17 16,54 18-16,-19 0 15,54-18-15,-18 17 16,0-17-16,0 0 15,36 18-15,-36-18 16,35 0-16,-35 17 16,36-17 15,-1 0-15,0 0-1,1 0-15,-1 0 63,1 36-32,-1-19-15,18 1-1,0 17-15,-18 36 16,18 35-16,-35 52 15,0-34-15,17 17 16,-17-18-16,35 1 16,-18-36-16,18-17 15,0-1-15,0-17 16,0-18-16,0 1 16,0-19-16,0 1 15,0 0-15,0-1 31,18 1-31,-18 0 16,17-18 15,-17 17-15,18-17 15,0 18-15,-1-18-1,1 0-15,17 0 16,18 35 0,-18-35-16,18 0 15,0 18-15,-35-18 16,35 0-16,17 17 16,1-17-16,-1 36 15,54-19-15,35-17 16,17 0-16,53 0 15,-17 0-15,35 0 16,53 0-16,-18 0 16,18 0-16,35 0 15,0 0-15,0 0 16,-35 0-16,35 0 16,-52 0-16,-36 0 15,0 0 1,-36 0-16,1 0 15,-18 0-15,35 0 16,-52 0-16,34 0 16,-17 0-16,18 0 15,-36 0-15,18 0 16,0 0-16,-17 0 16,34 18-16,1 0 15,0-18-15,-18 0 16,35 0-16,-70 0 15,35 0-15,-35 0 16,-36 0-16,36 0 16,-36 0-16,18 0 15,-35 0-15,-35 0 16,17 0-16,-17 0 16,-1 0-16,-17 0 15,18 0-15,-18 0 16,-1 0-16,-16 0 15,17 0-15,-36 0 16,36 0-16,0 0 16,0 0-16,-18 0 15,36 0-15,-18 0 16,17 0 0,1 0-16,-18 0 15,0 0-15,-36 0 16,1 0-16,0 0 125,-18-18-110,0-17 1,0-18-16,0 0 16,0-18-16,0 1 15,0-1-15,0 1 16,0 17-16,0 0 16,0 17-16,0-16 15,-36-19-15,36 53 16,-17-35-16,17 18 15,-18 0 1,-17-18-16,35 18 16,-18-18-16,0 0 15,1 0-15,17 35 16,-18-17-16,18 0 16,-17 17-16,17 0 15,0 1 1,0-1-1,-36-17 1,36 17 0,0 1-1,0-1 17,0 0-17,0 1 1,-17 17-16,-1-18 31,0 18 32,1 0-32,-1 0-31,0 0 15,-17 0-15,-18 18 16,0-18-16,-17 0 16,-18 0-16,17 0 15,-52 0-15,-1 0 16,36 0-16,-36 0 16,1 0-16,-18 0 15,0 0-15,0 0 16,35 0-16,-71 0 15,89 0-15,-35 0 16,52 0-16,1 0 16,34 0-16,-34 0 15,-36 0-15,35 0 16,-17 0-16,-35 0 16,-1 0-16,-17 0 15,0 0-15,0 0 16,0 0-16,-18 0 15,36 0-15,-54 0 16,36 0-16,0 0 16,-35 0-16,87 0 15,-52 0 1,71 0-16,-36 0 16,35 0-16,1 0 15,-1 0-15,1 0 16,-1 0-16,1 0 15,-36 0-15,35 0 16,-52 0-16,35 0 16,-36 0-16,1 0 15,17 0-15,-18 0 16,1 0-16,-1 0 16,18 0-16,1 0 15,16 0-15,-16 0 16,34 0-16,1 0 15,-36 0-15,0 0 16,18 0-16,-18 0 16,-35 0-16,70 0 15,-17 0-15,-18 0 16,36 0-16,-1 0 16,0 0-16,1 0 15,-54 0-15,54 0 16,-1 0-16,1 0 15,35 0 1,-36 0-16,18 0 16,0 0-16,0 0 15,0 0-15,0 0 16,0 0-16,36-18 16,-36 18-16,18-18 15,-36 18-15,36 0 16,-1-17-16,19 17 15,-18 0-15,-1-18 16,-17 18-16,0 0 16,18-17-16,0 17 15,-18-36-15,35 36 16,-35 0-16,18-17 16,18 17-16,-1-18 15,0 18-15,-17 0 16,17-18-16,-17 1 15,17 17 1</inkml:trace>
  <inkml:trace contextRef="#ctx0" brushRef="#br0" timeOffset="25015.64">13194 13353 0,'18'0'32,"-18"17"-17,17 36 1,-17 0-16,0 35 16,0 0-16,35 54 15,-35-54-15,18 18 16,17-1-16,-35-16 15,18 17-15,0-36 16,-18 1-16,17-1 16,-17 18-16,18-52 15,-18 17-15,18-18 16,-1 0-16,-17 0 16,18 18-16,-1-17 15,-17-1-15,18-18 16,-18 19-1,0-1-15,0 0 16,0-17-16,0 0 16,0-1-16,0 1 15,0 0 1,0-1-16,0 18 31,0-17-15,0 0-16</inkml:trace>
  <inkml:trace contextRef="#ctx0" brushRef="#br0" timeOffset="25856.31">13106 15046 0,'35'0'63,"-17"0"-63,17 0 15,18 53-15,35-18 16,-53 0 0,53 18-16,-35-17 15,36 34-15,-37-35 16,-16-17-16,-1 17 15,-17-35 1,-1 18-16,1-18 16,0 0 77,-18-18-77,0-17-16,35-35 16,0 34-16,-35 1 15,53 0-15,-35-18 16,17 18-16,0-1 16,-17 1-16,17 17 15,0-17-15,-17 17 16</inkml:trace>
  <inkml:trace contextRef="#ctx0" brushRef="#br0" timeOffset="26992.03">12859 12400 0,'53'0'47,"0"0"-32,35 0-15,53 0 16,0 0-16,35 0 16,18 0-16,-35 0 15,-18 0-15,-70 0 16,-18 0-16,-18 0 15</inkml:trace>
  <inkml:trace contextRef="#ctx0" brushRef="#br0" timeOffset="27703.9">13106 12753 0,'88'35'62,"88"-17"-62,18 17 16,36-17-16,-36 17 16,-36-17-16,-52-1 15,-53-17-15,-18 18 16</inkml:trace>
  <inkml:trace contextRef="#ctx0" brushRef="#br0" timeOffset="29423.89">12788 16704 0,'0'0'16,"18"-18"-16,-1 18 31,1 0-15,0 0-16,-1 0 16,1 0-1,0 0-15,17 0 16,18 0-16,35 0 0,18 0 15,-36 0 1,72 0-16,-72 0 16,36 0-16,-71 0 15,-17 0-15,17 0 16,-17 0 31,17 0-16,-17 0-15</inkml:trace>
  <inkml:trace contextRef="#ctx0" brushRef="#br0" timeOffset="32840.92">19826 13476 0,'18'0'31,"-1"0"1,1 0-32,17 35 15,18 71-15,0-18 16,18 71-16,-36-35 16,0-36-1,-17 35-15,0-17 16,-1-35-16,-17-18 15,0 17-15,0-35 16,0 18-16,0-17 16,-17 17-16,-1-36 15,0 1-15,1 52 16,-1-70-16,0 36 16,1-19-16,-19 19 15,19-1-15,-1-18 16,0 36-16,-17 0 15,35-17-15,0-1 16,-35-17-16,17 17 16,18-18 15,-17 1-15,-1 0-1,0-1 1</inkml:trace>
  <inkml:trace contextRef="#ctx0" brushRef="#br0" timeOffset="33783.3">19791 14958 0,'0'17'62,"0"19"-46,35 34-16,-17 1 15,-18 17-15,17-35 16,19 17-16,-36-17 16,0-17-16,17-19 15,-17 1 1,0 0 15,18-18 110,17-18-126,-17 0-15,17 18 16,18-35-16,35 0 16,-17 17-16,-1-35 15,19 0-15,-1 18 16,-35 35-16,35-35 16,-53-1-16,-17 36 15,17 0-15,0 0 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43:09.51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14817 6385 0,'-18'-17'0,"0"17"32,1 0-1,-19 0-16,19 0 1,-1 0-16,1 0 16,-1 0-16,0 17 15,1-17-15,-1 18 16,-17 0 0,17-1-16,0-17 15,-34 18-15,34-1 16,-17 1-1,17 0-15,0-1 16,-17 1-16,17 0 16,1-1-16,-1 1 15,18 17-15,-35 1 16,35-19-16,-18 18 16,1 1-16,-1-1 15,18-17-15,0 17 16,0-17-16,0 17 15,-35-18-15,35 1 16,0 35-16,0 0 16,0-35-16,0 52 15,0-17-15,0-18 16,0 1-16,0 16 16,0 1-16,0 0 15,0-17-15,0 17 16,17 17-16,-17-35 15,18 18 1,-18 18-16,18-36 16,-1 18-16,-17-18 15,18 18-15,-18-17 16,0 52-16,35-35 16,-17 0-16,-1-18 15,-17 18-15,36 0 16,-19 0-16,19 17 15,-19-35-15,19 1 16,-36-1-16,17 18 16,1-18-16,-1 0 15,1-17-15,0 53 16,17-18-16,0-18 16,-17 0-16,17-17 15,-17 17-15,17 18 16,-35-35-16,53 17 15,-53-18-15,71 36 16,-19-17-16,19-1 16,-18 18-16,-35-53 15,17 18-15,-17-1 16,17 1-16,-18-18 16,1 17-16,0-17 31,-1 0-31,19 0 15,17 0 1,-1 0-16,19 0 16,-18 0-16,18 0 15,-19 0-15,1 0 16,0 0-16,18 0 16,-36-17-16,0 17 15,1-18-15,-19 18 16,1-17-16,17-19 15,18 36-15,-18-17 16,36-19-16,-18 19 16,35-36-16,-35 17 15,18 1-15,-36 18 16,0-19-16,18 19 16,-35-1-1,35 18-15,-18-53 0,-18 53 16,36-35-16,-17 0 15,-19 17-15,1 0 16,0-17-16,-1 17 16,-17 1-1,18-19-15,-18-17 16,0 1-16,0 34 16,0-35-16,0 0 15,0-17-15,0 17 16,0 17-16,0-17 15,0-17-15,0 17 16,0-18-16,0 19 16,0 16-16,0-17 15,0 0-15,0-17 16,-18 52-16,18-35 16,-17 0-16,-1 36 15,-17-36-15,35 0 16,-18 0-16,-17 0 15,-1 18 1,36-1-16,-35 1 16,18 18-16,17-36 15,-18 53-15,0-36 16,1 19-16,17-36 16,-18 35-16,-17-17 15,35 0-15,-36-18 16,19 35-1,-1-17-15,1 17 16,17 1-16,0-19 16,-53 1-16,35 0 15,-17-1 1,35 19-16,-18 17 16,18-18-16,-18 1 15,1-1-15,-1 0 16,0 18-1,1-17-15,-1-1 16,1 0 0,-19 18-1,1-35-15,17 17 16,-17 18-16,17 0 16,-34-17-1,34 17-15,-35 0 16,18 0-16,-1-18 15,-16 18-15,-1-18 16,-36 18-16,37-17 16,16 17-16,1 0 15,17 0-15,1 0 16,-19 0-16,1 0 16,-18 0-1,36 0-15,-19 0 16,-17-18-1,36 18-15,-1 0 16,0 0-16,1 0 16,-1 0-16,-17 0 15,17 0-15,1 0 16,-19 0-16,1 0 16,0 0-16,-18 0 15,18 0 1,17 0-16,-17 0 15,17 0 1,0 0 0,1 0-1,-1 0 1,0 0 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03:06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6489 9144 0,'0'0'0,"0"0"0,0 0 0,0 0 16,0 0-16,0 0 16,0 0-16,0 0 0,0 0 15,2 9-15,0-1 0,2 10 16,0-2-16,1 0 15,0-1-15,4 1 0,-4 0 16,1-3-16,0-1 16,0-1-16,0 1 0,0-3 15,-2 0-15,1 2 0,-1-2 16,3 1-16,-4-1 0,-3-9 16,0 0-16,0 0 0,0 0 15,0 0-15,0 0 16,6 6-16,-2 3 0,5-4 15,0-1-15,2-2 16,-1-2-16,6-3 0,-3-2 16,3-2-16,-1-2 0,7-4 15,-1-1-15,0 0 0,0 0 16,-1-3-16,-3 2 16,-17 15-16,0 0 0,18-14 15,-3 0-15,-15 14 0,0 0 16,0 0-16,0 0 15,0 0-15,0 0 0,14-10 16,0 0 0,-14 10-16,0 0 0,7-6 0,2-1 0</inkml:trace>
  <inkml:trace contextRef="#ctx0" brushRef="#br1" timeOffset="39952.88">13616 10134 0,'0'0'0,"0"0"0,0 0 31,0 0-31,0 0 0,0 0 16,0 0-16,0 0 0,0 0 15,0 0-15,0 0 0,0 0 16,0 0-16,12 0 0,-3-2 16,13-2-16,-1 0 0,2 1 15,-1-5-15,5 5 16,-5-2-16,4-1 0,-2 0 15,-1 0-15,-2 0 0,-1 1 16,-2-2-16,-18 7 0,0 0 16,0 0-16,0 0 0,0 0 15,0 0-15,17-4 0,1-3 16,-18 7-16,0 0 16,0 0-16,0 0 0,0 0 15,0 0-15,13-3 0,0-1 16,-13 4-16,0 0 15,6-3-15,0-3 0</inkml:trace>
  <inkml:trace contextRef="#ctx0" brushRef="#br1" timeOffset="40665.38">14365 9836 0,'0'0'0,"0"0"0,0 0 15,0 0-15,0 0 16,0 0-16,0 0 0,0 13 16,0 0-16,0 13 0,0-1 31,0 1-31,0 0 0,0-2 15,0-3-15,1 1 16,1-1-16,0 2 0,0-3 16,0 2-16,0 0 0,0-2 15,0-1-15,-2-19 0,0 0 16,3 22-16,0-3 16,-3-19-16,0 0 0,2 22 15,0-1-15,3-3 0,-1 0 16,-4-18-16,0 0 15,0 0-15,0 0 0,0 0 16,0 0-16,3 13 0,1 3 0,-4-16 16,0 0-16,0 0 15,0 0-15,0 0 0,0 0 16,2 4-16,-2 0 0,0-4 16,0 0-16,2 0 15,-2-2-15,2-2 0,-2 2 16</inkml:trace>
  <inkml:trace contextRef="#ctx0" brushRef="#br1" timeOffset="41018.51">14758 10336 0,'0'0'0,"0"0"0,0 0 15,0 0-15,0 0 16,0 0-16,0 0 0,0 0 15,0 0-15,2 12 0,0-2 16,1 11 0,-1 0-16,-1-4 0,1-2 0,0-5 0,0-2 31,2-4-31,-2-1 0,0-3 16,0-3-16</inkml:trace>
  <inkml:trace contextRef="#ctx0" brushRef="#br1" timeOffset="41526.45">15001 10093 0,'0'0'16,"0"0"-16,0 0 0,0 0 31,0 0-31,0 0 0,0 0 15,0 0-15,0 0 0,0 0 16,0 0-16,0 0 16,0 0-16,4 12 0,-2-1 15,6 10-15,-2-1 0,4-2 16,-2-3 0,4-4-16,-2-4 0,2-1 0,-3 0 15,1-3-15,-1-2 0,2-1 16,-2 0-16,1-1 0,-2-3 15,0-1-15,-1-1 0,1 0 16,0-2-16,-2 1 0,-2-1 16,0 1-16,-3-2 15,3 1-15,-2-1 0,-2 0 16,0 0-16,-2-1 0,0 0 16,-1 1-16,-3-1 0,0 0 15,1 0-15,-2 2 16,-1-2-16,-1 2 0,-2 1 15,2 1-15,-2 0 16,3 2-16,-2-3 0,2 6 16,1-1-16,-2 2 0,2-2 15,1 2-15,0 0 16,2 0-16,1-1 0,1-1 16,-3-1-16</inkml:trace>
  <inkml:trace contextRef="#ctx0" brushRef="#br1" timeOffset="42003.51">15461 9929 0,'0'0'0,"0"0"16,0 0-16,0 0 0,0 0 16,0 0-16,0 0 15,-2 13-15,-2-2 0,-3 12 16,2 1-16,-6 0 0,2 0 16,1-3-16,-2-1 15,6-4-15,-2 0 16,6-5-16,-1 1 0,2-5 15,-1 2-15,4-2 0,-2-1 16,2-1-16,0-2 0,4 1 16,-2-2-16,3 0 15,2-2-15,1 0 0,-1 0 16,4 0 0,-2-2-16,3 2 0,-3-2 15,1 2-15,0-2 0,0 0 16,-3 0-16,0 1 15,0-2-15,-11 3 0,0 0 16,0 0-16,0 0 0,7-2 16,-1 1-16,-4-4 15,-2 1-15,-4 1 0,0-4 0</inkml:trace>
  <inkml:trace contextRef="#ctx0" brushRef="#br1" timeOffset="42379.6">15531 9784 0,'0'0'0,"0"0"16,0 0-16,0 0 0,0 0 16,0 0-16,0 0 0,0 0 15,0 0-15,3 10 16,-2 0-16,5 12 0,-2-4 15,3 6-15,-1 1 0,1-3 16,-2 2-16,3 0 16,-2-2-16,-1 0 0,2-1 15,-1 2-15,-1-1 0,1 1 16,0-1-16,2 0 16,-2-2-16,-6-20 0,0 0 15,7 19-15,-1-2 16,-6-17-16,0 0 0,6 18 15,0 0-15,-6-18 0,0 0 16,0 0-16,0 0 0,9 8 16,-2-1-16,-1-11 15,0 1-15,-1-3 0,-2 1 16</inkml:trace>
  <inkml:trace contextRef="#ctx0" brushRef="#br1" timeOffset="42903.56">15843 9931 0,'0'0'15,"0"14"-15,0-2 0,2 16 16,0-3-16,-1 2 15,1 1-15,4 0 0,-2-3 16,3 1-16,3-1 0,-1-5 16,1-3-16,0 0 0,0-4 0,3 0 15,-1-1-15,1-2 16,2 0-16,-15-10 0,0 0 16,18 6-16,0-3 0,1-3 15,1-1-15,-4-3 0,-1-2 16,1-2-16,-3-2 0,-2 0 31,0-1-31,-2-3 0,0 1 16,2-6-16,-4 3 15,-1-2-15,-2 0 0,0 0 16,-2 0-16,-2 1 16,0-3-16,-4 2 0,-2 2 15,-1-2-15,-1-1 0,-2 4 16,-2-1-16,1 2 0,-1 0 15,2 3-15,-3-4 0,0 6 16,-1 0-16,0 2 0,-1 0 16,3 4-16,0-2 0,3 3 15,-1-2-15,0 5 0,-2-1 16,2 5-16,-1-4 0,-1 6 16,-2-2-16,3 2 15,-1-4-15</inkml:trace>
  <inkml:trace contextRef="#ctx0" brushRef="#br1" timeOffset="43329.87">15817 10157 0,'0'0'0,"0"0"0,0 0 16,0 0 0,0 0-16,-8 0 0,-2 0 0,-13 4 15,0-2-15,-6 10 0,-1 0 16,3 2-16,-3-2 0,8-2 31,-2-3-31</inkml:trace>
  <inkml:trace contextRef="#ctx0" brushRef="#br1" timeOffset="57491.18">19028 9958 0,'0'0'0,"0"0"0,0 0 0,0 0 15,0 0-15,11-1 16,0-3-16,9 1 0,-1-2 15,-1 3-15,-1-2 0,0 2 16,-4 0-16,-2 0 16,1 0-16,-2 2 0,-1 0 15,-4 2-15,-1 0 16,-6 6-16,0 0 0,-3 4 16,1-1-16,-1 1 0,-3 0 15,3-3-15,-4-3 0,5 1 16,1-2-16,1 0 15,-2 0-15,2-4 0,0 0 16,4-1-16,-2 0 0,4-1 16,0-3-16,1 2 15,0-3 1,4 0-16,1-2 0,4 4 0,-3-2 0,3 0 16,0-1-16,1 4 15,1-1-15,-16 3 0,0 0 16,16 1-16,-2-1 0,-2 8 15,0-1-15,-4 5 16,-1-1-16,-5 4 0,0 0 16,-4 8-16,-2-4 0,-3 7 15,-4-1-15,0 2 16,0-3-16,-2 0 0,-1-1 16,14-23-16,0 0 0,-12 22 15,0 0-15,12-22 16,0 0-16,0 0 0,0 0 15,-11 15-15,-3 1 0,14-16 16,0 0-16,0 0 16,0 0-16,-10 10 0,-1-2 0</inkml:trace>
  <inkml:trace contextRef="#ctx0" brushRef="#br1" timeOffset="57710">19493 10501 0,'0'0'0,"0"0"16,0 0-16,0 0 15,0 0-15,0 0 0,0 0 16,0 0-16,0 0 0,2 10 15,0-3-15,2 5 16,0 0-16,0-8 16,0-2-16</inkml:trace>
  <inkml:trace contextRef="#ctx0" brushRef="#br1" timeOffset="58578.54">19961 10037 0,'0'0'0,"0"0"0,0 0 0,0 0 16,0 0-16,0 0 0,0 0 15,0 0-15,0 0 16,-1-5-16,-3-3 0,-4-6 16,-1-2-16,-2 7 15,2-3-15,0 4 0,1 0 16,0 2-16,-1 0 0,-2 0 15,2 0-15,1 2 16,-1-1-16,0 0 0,0 1 16,-1 4-16,0-2 0,3 2 15,-3 0 1,1 5-16,-2-1 0,4 3 0,-1-1 16,1 4-16,2-2 0,1 4 15,-2-1-15,4 3 16,-1 1-16,5-2 0,-2 1 15,3 2-15,-1-3 0,2 2 16,-2-4-16,4-2 0,0 1 16,2-3-16,-3 3 0,5-7 15,0 2-15,2-5 16,-1 0-16,3-3 0,-3-1 16,4-2-16,-2-2 0,1-2 15,-3-1-15,7 0 16,-1-4-16,-3 0 0,-1-1 15,-2 2-15,0 1 0,0 0 16,-2 1-16,0 5 16,-3-1-16,-3 1 0,1 2 15,0 3-15,-2-2 0,0 7 16,-2-3-16,0 5 16,0 1-16,-2 6 0,-2 0 15,2 5-15,-2 1 0,1 10 16,-3-3-16,-1 7 15,2-3-15,-1 4 0,0-1 16,1 11-16,-2 0 0,1 4 16,1-1-16,-1-7 15,0 1-15,6-40 16,0 0-16,-1 29 0,-1 0 0,2-29 16,0 0-16,0 0 15,0 0-15,3 14 0,-1-1 16,2-13-16,0-1 0,0-3 15,-2 0-15</inkml:trace>
  <inkml:trace contextRef="#ctx0" brushRef="#br1" timeOffset="59157.52">20383 9662 0,'0'0'0,"0"0"16,0 0-16,0 0 31,0 0-31,0 0 0,0 0 16,-5 16-16,-1-2 0,-5 16 15,2-3-15,-3 8 16,-1-1-16,2 13 0,-3 0 16,2 9-1,-1 1-15,3 3 0,0-3 0,5-3 16,-4-1-16,5-6 0,-1-1 16,3-10-16,-2-1 0,8-6 15,0 0-15,6-11 16,-2-2-16,-8-16 0,0 0 15,9 10-15,1 0 0,2-7 16,-1-2-16,1-2 16,0-2-16,-1-5 0,2-1 15,-1-1-15,-1-5 0,3-5 16,-2 1-16,-2-4 0,-2-1 0,-3-4 16,1-1-16,-4 4 0,-2-3 15,0 4 1,-2 1-16,-4 3 0,1 1 0,5 19 15,0 0-15,-13-16 0,0-2 16,-2 8-16,-1 0 16,-1 5-16,2-1 0,-1 6 15,0 0-15,5 1 0,-1 2 16,12-3-16,0 0 0,0 0 16,0 0-16,-10 6 0,-1-3 15</inkml:trace>
  <inkml:trace contextRef="#ctx0" brushRef="#br1" timeOffset="59725.18">20645 10118 0,'0'0'0,"0"0"0,0 0 0,0 16 32,-2-3-32,0 15 15,-1-2-15,3 3 0,-2-1 16,4 1-16,-1-1 0,8-1 15,-3-1-15,5-5 16,-2 1-16,8-7 0,-4 1 16,3-4-16,-1-3 0,3-1 15,-1-1-15,2-5 16,-1-2-16,1-5 0,1 1 16,-2-5-16,-1-3 0,-1-6 15,-1 1-15,1-5 16,-3 1-16,-3-5 0,0 1 15,-1-2-15,-1 0 16,-3-3-16,0 1 0,-4 4 16,-1-3-16,-1 5 0,-4-1 15,-2 5-15,1-1 0,-3 4 16,-1 0-16,-4 4 16,1-1-16,-3 6 0,1-2 15,-3 5-15,-2-2 0,3 5 16,-3-4-16,3 5 15,-1 0-15,2 3 0,-2-1 16,4 2-16,-1-3 0,5 1 16,0 0-16</inkml:trace>
  <inkml:trace contextRef="#ctx0" brushRef="#br1" timeOffset="66620.02">23135 9779 0,'0'0'0,"0"0"16,0 0-1,0 0-15,0 0 0,0 9 16,-2 1-16,0 10 0,1-1 0,-1 6 15,-2-1-15,0 8 16,-2-3-16,-3 7 0,0-1 16,-1 4-16,-2-2 0,2 0 15,1-3-15,0-3 16,2-1-16,7-30 0,0 0 16,-6 23-16,-1-1 15,7-22-15,0 0 0,0 0 16,0 0-16,0 0 0,0 0 15,-4 18-15,0 0 16,4-18-16,0 0 0,0 0 16,0 0-16,-3 10 0,-1-3 15,4-7-15,0 0 16,2 4-16,-2-4 0,5 0 16,-3 0-16,4-5 0,-3 0 15,5 2-15,-2-4 16,4 4-16,-2-3 0,1 0 15,1 0-15,4 2 0,-3-1 16,6 1-16,-2 0 16,1 1-16,-1 1 0,-15 2 15,0 0-15,18 2 0,0 1 16,-18-3-16,0 0 16,21 5-16,-1 1 0,-20-6 15,0 0-15,15 12 0,-1 0 16,-6 4-16,-1-3 0,-3 5 15,-1-2-15,-6 1 16,1-1-16,-5 1 0,-1-1 16,-3 2-16,-3-2 15,-1-1-15,-2 0 0,-1-2 16,0-1-16,-2 0 0,-1-1 16,-3-1-16,0-3 15,0 1-15,0-1 0,4-2 16,-4-1-16,2 1 0,1-3 15,2 0-15,-3-2 16,5-2-16,-4-3 0,3-1 16,-1-1-16,3-3 0,1-2 15,2 0-15,2 0 0</inkml:trace>
  <inkml:trace contextRef="#ctx0" brushRef="#br1" timeOffset="67014.78">23059 10116 0,'0'0'0,"0"0"0,0 0 16,0 0-16,0 0 0,17-3 15,-1 0-15,16-2 16,-3-1-16,1-3 0,-3 2 16,-1 0-16,-2-4 0,0 3 15,-3 0-15,2 2 0,-2 0 16,-21 6-16,0 0 0,0 0 31,0 0-31,0 0 0,0 0 0,20-2 0,0-5 16,-5 7-16,-1-3 0,-6 6 15,-3-1-15,-3 0 0,0-2 16</inkml:trace>
  <inkml:trace contextRef="#ctx0" brushRef="#br1" timeOffset="67599.47">23577 10471 0,'0'0'0,"0"0"15,0 0 1,0 0-16,0 0 0,0 12 16,0-2-16,0 9 15,0 2-15,0-4 0,0 1 16,0 0-16,0-3 0,0-4 15,0 2-15,2-8 0,0 0 16,0-5-16,-1 0 0</inkml:trace>
  <inkml:trace contextRef="#ctx0" brushRef="#br1" timeOffset="68501.15">23917 10069 0,'0'0'0,"0"0"0,0 0 15,0 0-15,0 0 0,0 0 16,0 0-16,0 0 16,0 0-16,0 0 0,0 0 15,0 0-15,0 0 0,0 0 16,0 0-16,0 0 16,0 0-16,-2-6 0,-1-2 15,-6-5-15,2-1 0,-3 6 16,-2 0-16,2 3 15,-1-4-15,3 5 0,-2 0 16,1 0-16,-2 1 0,4 0 16,-3 2-16,3 1 15,-4 0-15,2 4 0,-1-1 0,0 5 16,-1-2-16,4 6 0,-2-1 16,4 2-16,-3-1 15,6 1-15,-1 2 0,3-2 16,-2-2-16,4 2 0,-1 0 15,5-2-15,-2-1 16,2 0-16,0-2 0,2-1 16,0-1-16,2-3 15,0 1-15,1-2 0,2-2 16,0-2-16,-2-2 0,0 1 16,-2-3-16,1-1 15,0 2-15,-2-2 0,-1 0 16,1 1-16,-2-2 0,0 2 15,-2 1-15,0-3 0,-1 3 16,1 0-16,-2-2 16,0 4-16,0-1 0,1 2 15,-3-2-15,2 2 0,-1 0 32,1 2-32,-2-1 0,2 2 15,-2-1-15,2 4 16,-2-2-16,2 3 0,-2-1 15,2 7-15,0-3 0,-2 7 16,0-3-16,0 5 16,0 1-16,0 8 0,0-1 15,0 5-15,0-1 0,0 1 16,0-1-16,0 1 16,0-1-16,0 0 0,0 1 0,0-3 15,-2-1-15,2-26 0,0 0 16,0 0-16,0 0 0,0 24 15,-2-1-15,2-23 0,0 0 16,4 18-16,-2-2 0,1-11 16,1 1-16,-2-10 15,0-2-15,3-2 16,-3 0-16</inkml:trace>
  <inkml:trace contextRef="#ctx0" brushRef="#br1" timeOffset="69129.89">24281 9740 0,'0'0'0,"0"0"15,0 0-15,0 0 16,0 0-16,0 0 0,0 0 15,-3 11-15,-1-2 0,-4 11 16,-1 2-16,-3 5 16,0-1-16,1 3 0,-1 0 15,2 8-15,1-2 0,0 10 16,2-2-16,0 8 16,-1-2-16,7-2 0,-4-2 31,7-3-31,1-3 0,0-6 15,-1 1 1,5-5-16,-1-1 0,-6-28 0,0 0 16,7 19-16,0 0 0,4-4 15,0-3-15,-11-12 16,0 0-16,15 6 0,-2-3 16,-13-3-16,0 0 0,12-2 15,-1-1-15,-1-6 16,0 0-16,-2-4 0,-1 3 15,-1-5-15,1 0 0,-3-5 16,-1 1-16,-1-5 16,0 0-16,-4 1 0,-2-1 15,1 5-15,-2-3 0,5 22 16,0 0-16,-6-18 16,-1-1-16,-5 6 15,0 0-15,12 13 0,0 0 0,-11-10 16,-4 1-16,15 9 15,0 0-15,-9-3 0,-2 0 16,11 3-16,0 0 0,-6-3 16,-3 2-16,9-1 15,-1-1-15,4 0 0,1-1 16,5 0-16,-2 0 0</inkml:trace>
  <inkml:trace contextRef="#ctx0" brushRef="#br1" timeOffset="69686.3">24524 9983 0,'0'0'0,"0"0"0,0 0 0,-1 13 16,-3-1-16,-2 15 16,1-4-16,1 8 0,-2-2 15,1 2-15,2 1 16,1 0-16,0-3 0,4-1 0,0-2 16,6-1-16,-2-2 0,3-2 15,-1-1-15,-8-20 16,0 0-16,14 16 0,-3 0 15,7-7-15,-1-1 0,0-6 16,-3 1-16,0-3 16,-3-3-16,3-3 0,-2-1 15,1-3-15,-1 0 0,-1-4 16,-1-1-16,0-5 16,0-2-16,-1-2 0,0-1 15,-4 0-15,1-3 16,-2 0-16,0-1 0,-4 2 15,0-1-15,-2 3 0,0-1 16,-2 2-16,0-1 0,-1 5 16,-1 1-16,-4 3 15,0-2-15,-1 6 0,-3-2 16,0 7-16,0-1 0,3 4 16,-3 0-16,-1 6 15,-2-2-15,2 4 0,-4-2 16,2 4-16,-3-3 0</inkml:trace>
  <inkml:trace contextRef="#ctx0" brushRef="#br1" timeOffset="73340.64">6872 11247 0,'0'0'0,"0"0"0,0 0 0,0 0 32,0 0-32,0 0 0,0 0 15,10 0-15,-1 0 0,11 0 16,-1 0-16,4 0 0,-1 0 15,0 0-15,0 0 0,4 0 16,-3 0-16,5 0 16,-4 0-16,4 0 0,0-1 15,1-2-15,-1 2 0,3-2 16,-2 0-16,4-2 16,-1 2-16,4 1 0,-1 1 15,-2-2-15,1 1 0,-3 2 16,-3 0-16,1 0 0,-2 0 15,-3 2-15,-1-2 0,1 3 16,-3-2-16,4 1 16,1-2-16,1 2 0,0-2 15,0 1-15,-2-1 16,2 0 0,1 0-16,1 2 0,0-2 15,-1 0-15,0 0 0,1 0 16,-1 0-16,1 3 15,1-3-15,-1 2 0,-3-1 16,5 2-16,-2-3 0,2 1 16,0-1-16,2 3 0,-1-3 0,9 1 0,-1-1 15,1 2-15,0-2 16,-2 0-16,0 0 0,0 0 16,-3 0-16,1 0 15,-2-2 1,0 2-16,0-1 0,2 1 15,-4 0-15,2 0 0,-2-3 16,0 3-16,-1 0 16,-2 0-16,-1 0 0,-5 0 15,-3 0-15,0 0 0,-1 0 16,-20 0-16,0 0 16,23 3-16,-1-3 0,-22 0 15,0 0-15,0 0 0,0 0 16,0 0-16,0 0 0,16 0 15,-1-3-15,-11-1 0,0-2 16,-4 3-16,-2-1 0</inkml:trace>
  <inkml:trace contextRef="#ctx0" brushRef="#br1" timeOffset="73900.75">8638 11303 0,'0'0'0,"0"0"0,0 0 15,2 15-15,1-2 0,-1 21 16,0-2-16,3 9 16,1-3-16,5 4 0,-4-2 15,4-1-15,0 0 0,2 5 16,-2-1-16,4 2 0,-2 1 16,3-1-16,-1-2 15,3 2-15,-1 0 0,5-2 16,-1-1-1,2-2-15,0 0 0,2-4 0,1-1 16,3-3-16,-1-1 0,5-3 16,1-4-16,1-2 0,0-2 31,0-4-31,1-3 0,3-1 16,0-2-16,0-4 15,1 0-15,-3-4 0,-2-1 16,0-2-16,-1-1 0,-3-2 15,-2-1-15,-5 2 16,-2-1-16,-22 4 0,0 0 0,0 0 16,0 0-16,18 1 0,0-1 15,-18 0-15,0 0 16,14 3-16,-2-3 16,-6 0-16,-3 0 0</inkml:trace>
  <inkml:trace contextRef="#ctx0" brushRef="#br1" timeOffset="74724.17">9853 11978 0,'0'0'0,"0"0"16,0 0-16,0 0 0,0 0 15,0 10-15,0-2 0,0 13 16,0-1-16,4 7 16,-2-1-16,7 7 0,-4-1 15,5 9-15,-1 0 0,4 2 16,-2-1-16,-1 0 15,1-1-15,-4-2 0,1-3 16,0-2-16,0-2 0,-8-32 16,0 0-1,6 29-15,-3 1 0,-3-30 0,0 0 0,0 0 32,0 0-32,0 0 0,0 0 15,2 20-15,0-2 0,-2-18 16,0 0-16,0 7 0,0 1 15,0-8-15,0 0 16,0 0-16,0 0 0,0 0 16,0-2-16,2-4 15,0-1-15,0-2 0,0 0 16,2-4-16,0 2 0,2-1 16,-2 1-16,3-3 15,2 0-15,0 0 0,1 0 16,2 1-16,-1-2 0,3 4 15,0-3 1,1 5-16,1-3 0,0 3 0,0 0 16,-16 9-16,0 0 0,17-6 15,-1-2-15,-16 8 16,0 0-16,18-2 0,-1-2 16,-17 4-16,0 0 0,16 4 15,-3-2-15,-5 4 16,-1-2-16,-4 6 0,-1-2 15,-2 3-15,-2-1 0,1 2 16,-1 1-16,-3-2 16,-1-2-16,-1 3 0,-1-2 15,8-10-15,0 0 0,-12 8 16,1 0-16,11-8 16,0 0-16,-15 7 15,0-1-15,15-6 0,0 0 0,-16 4 16,-1 1-16,-7-2 15,-2-1-15,0-2 0,2-2 16,24 2-16,0 0 0,-22-2 16,0-2-16</inkml:trace>
  <inkml:trace contextRef="#ctx0" brushRef="#br1" timeOffset="75126.31">10318 11891 0,'0'0'0,"0"0"0,0 0 0,0 0 15,0 0-15,0 0 16,0 0-16,0 14 0,0 0 15,0 16-15,0-1 0,2 7 16,0-1-16,3 14 16,0-3-16,1 3 0,-1-5 15,2-2-15,-3-1 0,2-4 16,0-2-16,2-1 0,-3-3 16,1-1-16,1-1 0,-4-5 15,1-3-15,2 0 16,-1-3-16,1-2 0,1 0 15,-7-16-15,0 0 0,9 12 16,-1-2-16,-1-10 0,2 0 16,-3-6-16,-1 1 0,1-2 15,-2 0-15</inkml:trace>
  <inkml:trace contextRef="#ctx0" brushRef="#br1" timeOffset="75670.27">10607 12355 0,'0'0'0,"0"0"16,0 0-16,0 0 0,0 0 15,0 0-15,0 0 0,2 14 32,0-3-32,2 18 15,0-5-15,1 4 0,-1 1 16,6-7-16,-2 2 0,1-5 15,-1-1-15,1-6 0,-2 0 16,-7-12-16,0 0 0,10 6 16,-3 0-16,5-4 15,0-1-15,0-2 0,-1-3 16,3-6-16,-1-2 0,0-9 16,1-1-16,0-6 15,-2 1-15,-3-3 0,1 1 16,-3 4-16,0-1 0,-7 26 15,0 0-15,0 0 0,0 0 16,4-20-16,0-1 16,-3 5-16,1-2 0,0 8 15,-2 1-15,0 5 0,-2 0 16,0 7-16,1-3 16,1 5-16,0 1 0,1 5 0,-1 1 15,2 4-15,0-3 16,2 6-16,-2-4 0,2 7 15,-1-3-15,4 1 0,-1-2 16,-1 1-16,1-1 16,-6-18-16,0 0 0,10 18 15,-2-3-15,-8-15 0,0 0 16,9 11-16,1-2 0,0-11 16,-2 0-16,-2-3 15,-1-4-15</inkml:trace>
  <inkml:trace contextRef="#ctx0" brushRef="#br1" timeOffset="76337.7">11177 12324 0,'0'0'15,"0"0"-15,0 0 0,0 0 16,0 0-16,0 0 0,0 0 15,0 0-15,0 0 16,11 4-16,0-2 0,10 5 16,-1-1-16,0 1 0,-1-3 15,4-1-15,-1 1 16,0-4-16,-3-1 0,1-5 16,-2-2-16,1-2 15,-1 0 1,-2-4-16,0 0 0,-7-1 15,1-1-15,-5 0 16,2 1-16,-3 0 0,-1-4 16,-1 3-16,-2 1 0,-2 3 15,0 0-15,-1 3 16,-4-1-16,1-1 16,-1-1-16,-1 4 0,-2-3 0,0 7 15,-1-6-15,-1 7 16,-1-4-16,-3 7 0,1-1 15,-1 6-15,1-1 0,-1 8 16,1-4-16,-1 10 16,-1 0-16,3 5 0,0 1 15,5 2-15,-3 3 0,4 3 16,-1-3-16,5 2 16,-1-1-16,5-1 0,0 1 15,5-3-15,-3-1 0,5-1 16,-1-3-16,3-3 15,2-1-15,2-3 0,1-1 16,1-2-16,1-2 0,3-4 16,1 0-16,0-4 15,-1-1-15,4-2 0,-2-1 16,2-2-16,1-1 0,-1-4 16,-1 0-16,1-2 0,-1 1 15,-1 1-15,1-1 0,0 0 16,-2-2-16,-3 2 15,1-2-15,-7 4 0,1-5 16,-6 5-16,0-1 0</inkml:trace>
  <inkml:trace contextRef="#ctx0" brushRef="#br0" timeOffset="98427.03">5702 6133 0,'0'0'0,"0"0"15,0 0-15,0 0 0,0 0 16,0 0-16,0 0 0,0 0 15,0 0-15,0 0 16,0 0-16,9-6 0,-4-3 16,8 0-16,-1-3 0,4 3 15,0-2-15,1 2 16,-1 1-16,-1 3 0,1 0 16,-3 4-16,-2-2 0,2 3 31,-3-2-31,3 4 0,-2 1 15,-2 2-15,2 1 0,-4 4 16,1 0-16,-4 3 0,-1-1 16,-3 6-16,0 0 0,-3 6 15,-3-1 1,-2 2-16,-2-2 0,-1 4 0,-3-2 16,0 0-16,-2 1 0,2-2 15,-1-1-15,1-2 0,-1-1 16,15-20-16,0 0 0,0 0 15,0 0-15,0 0 16,0 0-16,-13 16 0,0-2 16,13-14-16,0 0 0,0 0 15,0 0-15,-8 9 16,0-1-16,6-4 0,0-1 16,4-3-16,0 0 0,5-3 15,-2-1-15,7 1 16,-2-2-16,5 2 0,-2-1 15,3 2-15,-1-2 0,4 1 16,-1 0-16,3 3 16,-1-2-16,0 4 0,-3-2 15,1 2 1,-1-1-16,-17-1 0,0 0 16,20 6-16,-2-3 0,-18-3 15,0 0-15,0 0 16,0 0-16,17 0 0,-1 0 15</inkml:trace>
  <inkml:trace contextRef="#ctx0" brushRef="#br0" timeOffset="99011.28">6135 6142 0,'0'0'0,"0"0"15,0 0-15,0 0 0,0 0 0,0 12 16,-2 0-16,0 16 16,0-2-16,0 0 0,0 0 15,4 2-15,-2-3 16,4-1-16,0-3 0,4 1 15,0-3-15,1-1 0,1 0 16,2-4-16,-2-3 0,2 0 16,-1-4-16,1-3 0,0 1 15,-1-4-15,-1 1 0,2-4 16,-1 1-16,-11 1 16,0 0-16,13-5 0,-1 0 15,-12 5-15,0 0 0,9-13 16,2 0-16,-4-5 15,1 0-15,-2-3 0,-3-1 16,-1 3-16,-2-3 0,-2 2 31,0-1-15,-1 3-16,-3-1 0,0 3 0,-1-2 0,-2 3 16,2-2-16,-1 6 15,-3-4-15,5 8 0,-1-4 16,1 6-16,-2 0 0,2 1 15,-2 1-15,2 0 0,-1 1 16,0 4-16,0-2 0,5 3 16,-2-3-16,4 7 0,-2-4 15,4 4-15,0 1 16,2-1-16,-2-1 0</inkml:trace>
  <inkml:trace contextRef="#ctx0" brushRef="#br0" timeOffset="99247.81">6573 6441 0,'0'0'16,"0"0"-16,0 0 0,0 0 15,0 0-15,0 0 0,0 0 16,0 0-16,0 0 0,0 0 15,0 0-15,0 12 16,0-2-16,0 8 0,0 0 16,2-10-16,0 0 0,-1-5 15,1-3-15</inkml:trace>
  <inkml:trace contextRef="#ctx0" brushRef="#br0" timeOffset="99769.73">6735 6158 0,'0'0'0,"0"0"0,0 0 0,0 0 16,0 0-16,0 0 15,0 0-15,0 0 0,0 0 16,0 14 0,-1-2-16,-1 14 0,0-1 0,2 1 15,0-3-15,4 1 0,-3-3 16,3-1-16,0-3 16,5 1-16,0-2 0,2-5 15,-1 1-15,-10-12 0,0 0 16,10 6-16,0 0 15,1-3 1,-1-3-16,2-3 0,-3 2 16,2-4-16,-2-1 0,0-1 15,0-3-15,-3-2 16,-1 0-16,-1 0 0,0-1 16,-4-3-16,0 0 0,-2 2 15,0 1-15,-2-1 16,-1 1-16,-3 1 0,0-2 15,0 5-15,0 0 0,0 2 16,-2-2-16,3 5 16,-1-1-16,0 2 0,-2-1 15,5 4-15,-3-1 0,2 2 16,0 1-16,4 0 16,-2-2-16</inkml:trace>
  <inkml:trace contextRef="#ctx0" brushRef="#br0" timeOffset="100236.02">7083 6203 0,'0'0'0,"0"0"0,0 0 0,0 0 16,0 0-16,0 0 15,0 0-15,0 14 0,0-2 16,0 13-16,0 1 15,0 0-15,0-3 0,2 1 16,0-1-16,4-1 0,-1 0 16,6-4-16,-2-3 15,6-3-15,-4-1 0,-11-11 16,0 0-16,17 7 16,-2-4-16,1 0 0,-1-2 15,0-2-15,-4-2 0,0-2 16,0-2-16,-2-1 15,0 1-15,0-3 0,-3-1 16,-1-2-16,-1-1 0,-2 1 16,-2-3-16,-2 2 0,0 0 15,-2 1-15,-1-3 0,-4 2 16,0 1-16,1 1 16,-1-2-16,-2 3 0,0-1 15,-1 4-15,0 0 0,1 2 16,-1 1-16,2 0 0,-1 1 15,1 4-15,3-2 0,1 4 16,-1-2-16,3 3 0,-3-2 31</inkml:trace>
  <inkml:trace contextRef="#ctx0" brushRef="#br0" timeOffset="100681.78">7517 6165 0,'0'0'0,"0"0"0,0 0 15,0 0-15,0 0 16,0 0-16,0 0 0,-2 11 16,-2-2-16,-2 16 15,1-4-15,1 7 0,-3-3 16,3 4-16,1-1 15,3-28-15,0 0 0,1 27 16,-1 1-16,8-7 0,-1 1 16,-7-22-16,0 0 0,15 14 15,-1-1-15,5-7 16,1-2-16,-4-6 0,0 0 16,-5-2-16,2-1 0,-4-1 15,-1-2-15,-3-2 16,2-2-16,-3-1 0,-1-1 0,-1 0 15,0-2-15,-2 3 16,-2-1-16,-1 0 0,-3 1 16,-1 1-16,0-2 0,-3 4 15,0-2-15,0 5 16,-1-4-16,1 6 0,-3-4 16,4 4-16,-2-1 0,6 1 15,-3-2-15,4 4 0,-1-4 16</inkml:trace>
  <inkml:trace contextRef="#ctx0" brushRef="#br0" timeOffset="101045.33">7891 6308 0,'0'0'0,"0"0"0,0 0 0,0 0 16,0 0-16,10 0 15,0 0-15,12 0 0,-3 0 16,2 0-16,-1 0 0,4 0 15,-2-2-15,-1 0 16,1 0-16,-5 0 0,1 0 16,-3 2-16,-1-2 0,-14 2 15,0 0-15,0 0 16,0 0-16,12-4 0,-3 0 16,-2-4-16,-1 0 0,-8 1 15,-2-4-15,-1 6 0,-1-3 16</inkml:trace>
  <inkml:trace contextRef="#ctx0" brushRef="#br0" timeOffset="101300.86">7985 6100 0,'0'0'0,"0"0"15,0 0-15,0 0 16,0 0-16,4 11 0,-2-4 15,8 16-15,-2-4 0,5 6 16,-2 1-16,-2-1 16,2 2-1,-2 2-15,1-3 0,0 3 16,0-1-16,-1-1 16,0-2-16,2 1 0,-2-1 15,-9-25-15,0 0 0,8 22 16,0-1-16</inkml:trace>
  <inkml:trace contextRef="#ctx0" brushRef="#br0" timeOffset="102599.9">8791 6195 0,'0'0'0,"0"0"16,0 0-16,0 0 0,0 0 15,0 0-15,0 0 0,0 0 16,0 0-16,0 0 15,0 0-15,0 0 0,0 0 16,0-10-16,-1-2 16,-4-7-16,1-2 0,0 6 15,-1-4-15,-3 5 0,-1-1 16,2 5-16,-1-1 16,1 3-16,-4 0 0,4 2 15,-1 0-15,-1 2 16,-4-2-16,4 0 0,-3 0 0,0 4 15,0-1-15,-2 3 16,1-2 0,-2 4-16,2-1 0,-1 4 0,-1 2 0,4 4 15,-4 0-15,4 4 16,-3-1-16,4 1 0,-1 2 16,4-2-16,0 1 0,5 1 15,-2-2-15,8-2 16,-2-1-16,4-1 0,-3 2 15,8-4-15,-2 0 0,5-2 16,-2-1-16,1-3 0,-1 2 16,3-5-16,0-2 0,0-1 15,-1 2-15,-1-3 16,1-2-16,2 1 0,-1-4 16,-4 1-16,0-1 0,0-1 15,-2-1-15,1 4 16,-3-4-16,2 4 0,-4 0 15,1 1-15,-2-2 0,1 2 16,0 0-16,-1 2 0,-2 0 16,2 2-16,-2-3 0,-1 4 15,1-2-15,0 0 16,-2 1-16,2 2 0,-2-1 16,2 1-16,-2 0 15,2 0-15,-2 0 0,0 1 16,0-1-16,2 0 0,-2 0 31,0 0-31,0 0 0,0 2 16,0-2-16,0 0 0,-2 0 15,2 0-15,0 0 16,0 0-16,-2 0 0,2 0 16,0 0-16,0 0 15,-2 0-15,2 3 0,0-3 16,0 0-16,0 0 0,0 0 15,0 0-15,0 1 16,0-1-16,0 2 0,0-2 16,0 1-16,-2 2 0,0-1 15,0 0-15,2 2 16,-1 0-16,1 2 0,-2 0 16,2 2-16,-2-1 0,0 5 15,-2-1-15,2 3 16,-3 2-16,4 2 0,-3 0 15,2 4-15,-2-1 0,2 3 16,0-4-16,2 3 16,-2-1-16,2-22 0,0 0 15,0 21-15,-1-1 0,1-20 16,0 0-16,0 21 16,0-1-16,0-20 0,0 0 15,0 20-15,0-1 0,0-19 16,0 0-16,0 0 15,0 0-15,0 0 0,0 0 16,0 20-16,0 0 0,0-4 16,0 0-16</inkml:trace>
  <inkml:trace contextRef="#ctx0" brushRef="#br0" timeOffset="108119.79">9115 6023 0,'0'0'0,"0"0"0,0 0 0,0 0 15,0 0-15,-8 4 16,-1-2-16,-7 11 15,-1 0-15,3 10 0,1-2 16,3 1-16,0-1 16,5 5-16,-3 0 0,3 0 15,0-3-15,5 0 0,0 1 16,3-3-16,1 2 0,7-4 16,-2 0-16,5-3 15,0 0-15,5-6 0,-4-1 16,5-5-16,-2-2 0,4-4 15,-2-2-15,-1-3 16,1-3-16,-2-2 0,-3-2 16,-2-3-16,-1 0 0,-2-1 15,1-2-15,-7 2 16,0 0-16,-6 0 0,-2 0 16,-3 2-16,-1-2 0,-3 1 15,-4 2-15,2 0 0,-3 2 16,1 2-16,-3-2 15,3 6-15,-3-4 0,5 7 16,-1-2-16,6 4 0,-1-1 16,5 2-16,-1 0 0,3-2 15,0 1-15</inkml:trace>
  <inkml:trace contextRef="#ctx0" brushRef="#br0" timeOffset="108575.22">9465 6111 0,'0'0'0,"0"0"16,0 0-16,0 0 16,0 0-16,0 0 0,0 0 15,-2 10-15,-2-2 0,0 13 16,1 1-16,1 3 0,-2 0 15,2 2-15,0-2 16,2-1-16,0-1 0,6-1 16,-2-2-16,5-3 15,-1-1-15,6-2 0,1-3 16,2-5-16,1 1 0,-1-7 16,-1 0-16,3-5 15,1-1-15,-2-3 0,-1-3 16,-1-2-16,-3 1 0,-4-5 15,2 0 1,-4 0-16,-1-1 0,-4-1 0,-2-1 16,-2-1-16,-2 0 0,-3 4 15,-1-2-15,-4 7 16,1-3-16,-6 7 0,0-3 16,0 6-16,-2-2 0,-1 11 15,-2-3-15,5 3 0,-1 1 16,9-2-16,-5-2 15</inkml:trace>
  <inkml:trace contextRef="#ctx0" brushRef="#br0" timeOffset="109001.53">9877 6111 0,'0'0'0,"0"0"0,0 0 16,0 0-16,0 0 16,0 12-16,0-2 0,0 12 15,0 1-15,0 2 0,0-1 16,2-1-16,0 1 0,4 0 16,-3-4-16,12 1 15,-1-3-15,7-7 0,-1 1 16,1-4-16,-1-2 0,6-4 15,-4-2-15,2-4 16,-1-2-16,-1-2 0,0-2 16,-2-1-16,0-3 0,-3-4 15,-1-1-15,-3-3 16,-1 1-16,-4-1 0,-1 1 16,-5-2-16,0 2 15,-6-1-15,1 1 0,-5 1 16,-2-2-16,-3 8 0,-4-3 15,-1 6-15,-2-3 0,-4 6 16,0-1-16,3 6 16,-3-1-16,0 6 0,2 0 15,4 1 1,-2 2-16</inkml:trace>
  <inkml:trace contextRef="#ctx0" brushRef="#br0" timeOffset="111442.68">5739 13613 0,'0'0'0,"0"0"0,0 0 15,8 7-15,-2-1 0,3 4 16,-1 0-16,0-3 16,-2 1-16,2-1 0,-1-2 15,2 2-15,-2-2 16,3-1-16,0 0 0,0 0 15,-1-3-15,5-1 0,-2 0 16,3-1-16,-2-3 0,2-2 16,1-1-16,4-1 15,-3-5-15,5 0 0,-2-3 16,0 2-16,2-1 0,2 1 16,-2-2-16,-22 16 0,0 0 15,25-12-15,1-1 0,1 5 16,0 0-16,-1 5 15,-1 2-15,-2 5 0,2 0 16,-3 4-16,-2 0 0,0 3 31,-2 1-31,-3 2 0,1 0 16,1-1-16,0-1 0,-2 1 16,1-2-16,-1-2 15,2 1-15,-2-2 0,1 0 16,1-2-16,-1-2 15,1-2-15,1-1 0,0-1 16,-1-1-16,3-1 0,-3-2 16,3 0-16,1 0 15,-2 1-15,1-4 0,-1 6 16,0-3-16,-19 4 0,0 0 16,22-3-16,0 1 0,-1 2 15,0 0-15,1 5 16,-3-4-16,2 3 0,-1 0 15,-1-1-15,-1 2 0,0-3 16,0 0-16,2-2 16,-1 0-16,3 0 0,-2 0 15,1-2-15,-1 0 0,0 0 16,-3-1-16,3 3 16,-1-3-16,1 3 15,0 0-15,-1 3 0,1-3 0,-1 5 16,-2-1-16,2 0 0,-3 0 0,-16-4 15,0 0-15,18 4 16,-2-1-16,-16-3 0,0 0 16,20 6-16,-2-1 0,-18-5 15,0 0-15,19 4 16,1-2-16,0-1 0,-1 2 16,-19-3-16,0 0 0,18 0 31,0-3-31,-6-3 0,-1 0 15,-3 3-15,-1-3 16</inkml:trace>
  <inkml:trace contextRef="#ctx0" brushRef="#br0" timeOffset="112457.43">7470 14029 0,'0'0'0,"0"0"0,0 0 15,0 0-15,0 0 0,12 3 16,-1 1-16,11 3 16,-2-2-16,-2 5 0,2 0 15,-3 4-15,-2 0 16,0 1-16,-4-1 0,2 6 0,1-1 15,-2 7-15,0-2 16,-1 3-16,-1 0 0,0 1 16,0 0-16,-3 1 15,1-1-15,0-1 0,-2-2 16,-6-25-16,0 0 0,8 26 0,-3-3 16,-5-23-16,0 0 15,0 0-15,0 0 0,0 0 16,0 0-16,4 22 0,1-3 15,-5-19-15,0 0 16,0 0-16,0 0 0,0 0 16,0 0-16,2 15 0,0-2 15,-4-7-15,0-1 16,-1-5-16,-1-3 0,2-3 31,-2-2-31,3-1 0,-3-4 16,2-2-16,-2 0 0,2-5 15,0 0-15,0-8 16,1 1-16,1-2 16,0 0-16,1 1 0,-1 0 0,2 2 15,0 1-15,2 1 16,0 1-16,1 3 0,-1 1 16,2 2-16,-1 0 0,2 4 15,2-1-15,-2 4 16,2 0-16,0 0 0,1 1 15,-10 9-15,0 0 0,16-6 16,-3-3-16,-13 9 16,0 0-16,20-6 0,-1-1 15,6 3-15,-1 0 0,-2 4 16,-1 0-16,-21 0 16,0 0-16,22 4 0,0 0 15,-2 6-15,-3-2 0,-17-8 16,0 0-16,16 11 15,-3 1-15,-13-12 0,0 0 16,12 11-16,-2-2 0</inkml:trace>
  <inkml:trace contextRef="#ctx0" brushRef="#br0" timeOffset="113207.58">8162 14272 0,'0'0'0,"0"0"0,0 0 15,0 0-15,0 0 0,0 0 16,0 0-16,0 0 16,0 0-16,14 3 0,-3-2 15,13 1-15,-3 0 0,1 1 16,-2-2-16,1-2 0,-1-2 16,0-2-16,-1-1 15,0-5-15,1 1 16,-7-1-16,2-3 0,-15 14 0,0 0 15,10-12-15,0-1 16,-10 13-16,0 0 0,5-12 16,2 1-16,-7 11 0,0 0 15,2-9-15,-2 0 16,-4 0-16,-3 0 0,0 0 16,-4 0-16,1 1 15,0 0-15,1 3 0,-1-4 16,0 6-16,-1-3 0,0 4 15,0-2-15,2 1 16,-4 1-16,2 4 0,0 1 16,0 3-16,0 0 0,1 6 15,0-3 1,2 7-16,-1 0 0,0 7 0,2-1 16,3 1-16,-3 1 0,6 0 15,-1-1-15,4 0 16,-2 1-16,3-3 0,0 1 15,3-2-15,0-2 0,4-3 16,-2 1-16,1-2 0,1 1 16,-10-15-16,0 0 0,16 8 15,-2 2-15,1-2 16,1-2-16,1-4 0,-1 0 16,1-4-1,-1 0-15,-1-1 0,1-3 16,-1-3-16,-3 2 15,-1-4-15,-1-2 0,-2 1 16,0 0-16</inkml:trace>
  <inkml:trace contextRef="#ctx0" brushRef="#br0" timeOffset="114268.27">8938 14071 0,'0'0'0,"0"0"0,0 0 15,0 0-15,0 0 0,0 0 16,0 0-16,0 0 15,0 0-15,0 0 0,0 0 16,-9-3-16,-1-1 16,-8 0-16,1 0 0,-1 0 15,-1-1-15,2 1 16,-1 0-16,5 2 0,-3-3 16,1 3-16,-3 1 0,3 2 15,-3 1-15,4 5 16,-2-1-16,5 1 0,-1 1 0,2 8 15,-1-1-15,1 7 16,1 1-16,5-2 0,-1 0 16,3 2-16,0 2 0,2 0 15,0-1-15,4 1 16,-3-1-16,5-3 0,0 0 16,2-3-16,1 0 0,0-2 15,-1-2-15,4-1 0,-2 1 16,-10-14-16,0 0 15,14 10-15,-1 0 0,5-7 16,-3 1-16,1-4 0,-1-2 16,0-1-16,-4-3 15,0-1-15,2-2 0,-2-3 16,-2-2-16,6-5 0,-3-1 16,-2-4-16,0 1 0,-3-6 15,1-1-15,-2-3 16,-2-3-16,4-12 0,-3-2 15,1-9-15,0-2 0,0-4 16,-2 1-16,-2 10 16,-2-4-16,-2 14 0,-2 0 15,1 4-15,-4 1 0,1 5 16,1 0-16,-1 9 16,-2-2-16,8 27 0,0 0 15,-4-18-15,-2 0 0,6 18 16,0 0-16,-8-10 15,-1-5-15,9 15 0,0 0 16,-9-4-16,2-2 0,1 8 16,1-2-16,0 6 15,-2 0-15,5 5 0,0-1 16,2 8-16,0-2 0,4 10 16,-2-3-16,6 7 15,-5-3-15,5 7 0,0-1 16,6 14-16,-3-1 15,3 10-15,0-1 0,2 4 16,-1-2-16,3-2 0,-3-1 16,1-6-16,-1 0 0,-1-6 31,-1-1-31,-1-1 0,1-1 16,-2-7-16,0-3 0,-4-7 15,1-3-15,-8-19 16,0 0-16,8 20 0,-3-3 15,-5-17-15,0 0 0,13 16 16,-4 0-16,-9-16 16,0 0-16,14 12 0,-1 0 15,3-6 1,-2-2-16,-5-2 0,2 0 0</inkml:trace>
  <inkml:trace contextRef="#ctx0" brushRef="#br0" timeOffset="135338.06">13249 13959 0,'0'0'0,"0"0"0,0 0 15,0 0-15,0 0 0,0 0 16,0 0-16,0 0 16,0 0-16,0 0 0,0 0 15,0 0-15,0 0 0,0 0 16,0 0-16,0 0 0,0 0 15,0 0-15,0 0 0,0 0 16,0 0-16,0 0 16,0 0-16,0 0 0,0 0 15,8-3-15,0-1 0,7-3 16,-1-2-16,-1 2 16,0-3-16,-1 4 0,-3 0 15,2 2-15,-2-2 0,1 2 16,0 1-16,-1 0 15,1-1-15,0 4 0,0-1 16,-1 1-16,2-3 0,-2 3 16,-1-2-16,-8 2 0,0 0 15,11 0-15,-1 0 16,-10 0-16,0 0 0,14 2 0,-2-2 16,-12 0-16,0 0 0,13 4 15,-1-1-15,-12-3 16,0 0-16,0 0 15,0 0-15,13 5 0,-4 1 0,-9-6 16,0 0-16,0 0 16,0 0-16,10 8 0,0-2 31,-10-6-31,0 0 0,0 0 16,0 0-16,8 10 15,-3-2-15,-5-8 0,0 0 16,0 0-16,0 0 0,4 11 0,0 1 15,-1 2-15,-1-3 0,-2 3 16,0-2-16,-2 3 16,-1-4-16,1 3 0,-2-1 15,0 2-15,1-4 0,3-11 16,0 0-16,-6 14 16,0-3-16,-2 3 0,0-2 15,8-12-15,0 0 0,-9 12 16,-3 0-16,1 0 15,0-3-15,-2 1 0,2 0 16,11-10-16,0 0 0,-13 9 16,-3 2-16,-2-2 15,1 1-15,1-2 0,-1-1 16,17-7-16,0 0 0,-16 9 16,-1-2-16,17-7 15,0 0-15,-18 7 0,0 1 16,18-8-16,0 0 15,0 0-15,0 0 0,-18 5 16,0-1-16,18-4 0,0 0 16,0 0-16,0 0 15,0 0-15,0 0 0,-15 4 16,-3 0-16,18-4 0,0 0 16,0 0-16,0 0 15,0 0-15,0 0 0,-14 6 16,0-1-16,14-5 15,0 0-15,0 0 16,0 0-16,0 0 0,0 0 0,-5 3 16,-3-1-16,8-2 15,0 0-15,0 0 0,0 0 16,0 0-16,0 0 0,-2 2 16,0-2-16,2 0 0,0 0 15,0 0-15,0 0 16,2 1-16,-2 1 0,0-2 15,0 0-15,0 0 0,0 0 16,6 3-16,-1-2 16,-5-1-16,0 0 0,11 2 15,-4-2-15,-7 0 0,0 0 16,10 2-16,0-2 0,-10 0 31,0 0-31,13 2 0,-1-2 0,-12 0 0,0 0 0,14 0 16,-3-2-16,-11 2 15,0 0-15,19 0 0,-4 0 16,-15 0-16,0 0 0,24 0 16,-2-2-16,-22 2 15,0 0-15,25 0 0,-2-2 16,3 1-16,-3-2 0,1 1 16,-3-1-16,1 1 15,0 0-15,-1 1 0,-1-2 16,2 3-16,-4-2 0,2-1 15,0 1-15,-1 2 16,-1-1-16,3 1 0,-4-2 16,1 0-16,-1 0 15,-17 2-15,0 0 0,18-2 32,-3 0-32,-15 2 0,0 0 15,18-2-15,-3 0 0,-15 2 16,0 0-16,14-3 0,-1-2 15,-4 2-15,-3-2 0,-3 3 16,-1-3-16</inkml:trace>
  <inkml:trace contextRef="#ctx0" brushRef="#br0" timeOffset="138109.21">13958 13683 0,'0'0'0,"0"0"0,0 0 0,-2 12 31,-2-3-31,-3 15 0,-1-2 0,-2 1 0,0-1 16,3 1-16,-1-3 0,8-20 31,0 0-31,-7 23 0,0-2 16,7-21-16,0 0 0,0 0 15,0 0-15,-2 15 0,-2 1 16,6-14-16,-2 1 0,2-10 15,0 1-15,2-6 16,-2 1-16,1-1 0,2 0 16</inkml:trace>
  <inkml:trace contextRef="#ctx0" brushRef="#br0" timeOffset="138531.67">14004 13695 0,'-2'-4'16,"10"11"-1,-6-4-15,0-2 0,-2-1 0,3 2 0,-1-2 0,2 3 16,1-3-16,2 2 15,1-2-15,3 4 0,2-2 32,0-1-32,1 2 0,1-1 15,1-2-15,1 0 16,1 0-16,1 1 0,-4-1 16,1 0-16,0 0 0,-3 3 31,-1-2-31,-2 1 0,-3 0 0,0 2 0,-2 0 15,-3 2-15,0 0 0,0-1 16,-2 0-16,-2 1 0,0 0 16,0 2-16,-1 1 15,-4 4-15,-1 3 0,1 2 16,-3 0-16,-2 7 0,-1 1 16,1 3-16,-2 1 15,1 2-15,-4-3 0,-1 12 16,1-2-16,1 8 0,-1-1 15,5-5-15,0-2 0,5-6 16,-4-3-16,11-30 0,0 0 16,0 0-1,0 0-15,-2 25 0,1-1 0,4-12 16,2 0-16,-1-10 0,-2-2 16,2-2-16,-3-2 0</inkml:trace>
  <inkml:trace contextRef="#ctx0" brushRef="#br0" timeOffset="138743.19">14327 14392 0,'0'0'0,"0"0"31,0 0-31,0 12 0,0 0 16,0 5-16,0 1 0,0 0 16,0-3-16,2-1 15,-1 0-15,2-5 0,-1-1 0</inkml:trace>
  <inkml:trace contextRef="#ctx0" brushRef="#br0" timeOffset="139669.03">14830 13833 0,'0'0'0,"0"0"0,0 0 15,-7-3-15,0-1 0,-9-3 0,-2-1 16,4-1-16,-2 2 0,3 3 16,-1 0-16,3 4 15,-4 0-15,6 2 0,-2-2 16,0 4-16,2 0 16,-1 5-16,-2-2 0,3 3 15,-1 0-15,3 1 0,-2 1 31,4 2-31,0-2 0,5-12 16,0 0-16,-2 15 0,-2 1 16,6 0-16,-2-2 15,5-3-15,-1 1 0,5-2 16,-3 0-16,4-5 0,-3 1 16,3-2-16,0-2 15,2-2-15,-3 0 0,3-2 16,0-2-16,0 1 0,-3-3 15,1 0-15,0-3 16,-2 4-16,-1-1 0,1 0 16,-1-2-16,-2 5 0,-1-4 15,2 1-15,-1 0 16,1 3-16,1-1 0,-2 0 16,-1 0-16,1 2 0,-1-2 15,1 2-15,0-1 16,-1 3-16,0-3 0,1 6 15,-1-3-15,0 1 0,-2 1 16,2 4-16,-3 0 16,2 4-16,-3-3 0,0 8 15,0-3-15,0 5 0,-3-2 16,0 9-16,-1 0 16,0 5-16,0-1 0,1 3 15,-1-1-15,0 3 16,-1-2-16,0 11 0,-1-2 15,-1 2-15,0-1 16,0-2-16,1 0 0,6-39 16,0 0-16,-1 33 0,-1-3 15,2-30-15,0 0 0,0 0 0,0 0 16,3 23-16,1-4 0,3-19 16,-2 0-16,-1-6 15,-2 0-15</inkml:trace>
  <inkml:trace contextRef="#ctx0" brushRef="#br0" timeOffset="140300.37">15215 13589 0,'0'0'0,"0"0"16,0 0-16,-8 12 0,-1-2 15,-7 11-15,1 0 0,-2 11 16,2-2-16,-3 19 16,0-2-16,5 18 0,-3-3 15,7 7-15,-3-3 16,7-6-16,-2-3 0,7-10 0,0-1 15,7-10-15,-2 2 0,5-9 16,-1 1-16,2-10 16,-2-1-16,4-4 0,1-1 15,2-4-15,0 0 0,2-6 16,-1 0-16,1-6 31,-3-2-31,3-4 0,-2-1 16,0-4-16,-1 1 0,-3-2 15,-2-3-15,-10 17 16,0 0-16,7-17 0,-1-1 16,-6-2-16,0 1 0,-4 0 15,-1-2-15,-1 5 16,-2-1 0,-2 1-16,0 1 0,-1 1 0,-1-1 0,-4 3 15,-2-2-15,1 4 16,-1 0-16,0 5 0,1-4 15,-1 6-15,-1-3 0,1 6 16,1-3-16,17 3 16,0 0-16,-16 4 0,-2-2 15,18-2-15,0 0 0,-10 4 16,-2 1-16,10-2 16,-2 1-16,6-2 0,-2-2 15,6-2-15,-1-2 0,0-2 16,1 0-16</inkml:trace>
  <inkml:trace contextRef="#ctx0" brushRef="#br0" timeOffset="140872.09">15470 13850 0,'0'0'16,"0"0"-16,0 0 0,0 0 0,0 0 16,0 0-16,0 0 15,-6 11-15,-1-4 0,-4 11 16,-1-1-16,5 6 0,-3-1 16,5 6-16,-2-3 15,3 4-15,-2-1 0,6 2 16,-1 0-16,4-1 0,-1-1 15,6-3-15,0 1 16,2-5-16,-1 1 0,8-5 16,-2-2-16,-15-15 15,0 0-15,20 13 0,0-3 16,3-7-16,0 1 0,-1-6 16,0-2-1,-3-3-15,-1 0 0,-1-8 0,2-1 16,-2-3-16,-1-3 0,-5-1 15,2-3-15,-4-1 16,-2-3-16,-1 2 0,-1-1 0,-3 1 16,0 1-16,-4 3 15,0-1-15,-5 5 0,0-2 16,-5 5-16,0-1 0,1 5 16,-2-1-16,-2 4 15,-1 0-15,0 4 0,1 0 16,-1 0-16,1 1 0,1 3 15,0-2-15,2 3 0,1-2 16,-1 3 0,-2 0-16,3 0 0,-1-2 0,2 0 0,-1 0 15</inkml:trace>
  <inkml:trace contextRef="#ctx0" brushRef="#br0" timeOffset="148755.79">19499 13959 0,'0'0'0,"0"0"0,0 0 0,0 0 16,0 0-16,0 0 0,0 0 15,0 0-15,0 0 0,12 0 16,-2 0-16,11 0 0,-2 0 31,1 0-31,0 0 0,-1 1 16,-1 1-16,-1 2 0,1 0 15,-3 3-15,-1 2 16,-3 2-16,-1 1 0,-4 0 16,-1-3-16,-1 4 0,-2-2 15,-2 6-15,0-4 16,-4 4-16,1 0 0,-5 2 16,-1 1-16,0-1 0,-3-1 15,-3-1-15,2 1 16,-1-2-16,1-3 0,-1 1 15,-1 0-15,15-14 16,0 0-16,-18 12 0,1 1 0,17-13 16,0 0-16,-20 8 0,0 2 0,20-10 15,0 0-15,0 0 0,0 0 16,0 0 0,0 0-16,-19 8 0,-1-2 0,20-6 15,0 0-15,0 0 0,0 0 16,-12 4-16,-2-3 15,10-1-15,0-1 0,6 1 16,0-2-16,3 0 0,0 0 31,3 2-31,0-1 16,6-2-16,-2 2 0,3 1 16,-1 0-16,1 0 0,1 0 15,-1 1-15,2 2 16,0 0-16,-1 1 0,3 2 15,-2-2-15,1 2 0,0 0 16,-18-6-16,0 0 16,18 6-16,-2-3 0,-2-3 15,-3 0-15,-11 0 0,0 0 16,9-6-16,-2 0 0</inkml:trace>
  <inkml:trace contextRef="#ctx0" brushRef="#br0" timeOffset="149432">19869 13983 0,'0'0'0,"0"0"0,0 0 0,0 14 16,-2 0-16,0 14 0,0-1 0,0 3 16,0-3-16,2 4 0,-2-1 31,4-3-31,0 1 0,4-4 16,-1-1-16,6-1 15,-4-3-15,5-3 0,-2-2 16,3-5-16,-4 1 0,3-4 15,-2 0-15,1-2 16,1-2-16,2-1 0,-2-1 16,3-1-16,-1-3 0,1-2 15,0 0-15,0-3 16,-1-1-16,3-6 0,-1 0 16,0 0-16,-2-3 0,-2-1 15,-1 0-15,-3 1 0,0 0 16,-2 0-16,-1 0 0,-5 19 15,0 0-15,2-18 16,0 1-16,-4 1 0,-2 0 16,1 4-16,-3-1 0,-2 0 15,0 2-15,-2 1 16,1-1-16,-3 1 0,0-1 16,-3 0-16,2 0 0,-5-2 15,-1 0-15,3 3 0,-1 0 16,-1 3-16,1-4 15,1 5-15,-1 1 0,1 3 16,1-2-16,1 4 16,-1-2-16,1 4 0,1 1 15,1 0-15,0 1 0,1 3 16,-1-1-16,2 4 0,-1-2 16,0 4-16,0-1 15,5 1-15,-2 0 0,4 0 16,-2-2-16</inkml:trace>
  <inkml:trace contextRef="#ctx0" brushRef="#br0" timeOffset="162297.19">17714 14203 0,'0'0'16,"0"0"-16,0 0 0,13-2 15,-2-1-15,13-1 0,-3 0 16,1 2-16,-2-2 0,0 2 16,-3 0-16,1 0 15,-1 0-15,-1 2 0,-3 0 16,3 2-16,-3-2 0,-3 4 15,0-2-15,-4 6 16,-2-2-16,-2 3 0,-2 0 16,-2 1-16,0 0 0,0-3 15,-2-2-15,0 2 16,1-4-16,1 2 0,-3-3 16,1 2-16,0-1 0,3 0 15,-3-2-15,0-1 16,-2 0-16,4 2 0,-2-2 15,2 0-15,0 0 0,2 0 16,0 0-16,2 0 16,-2 0-16,5 0 0,-4-2 15,5 1-15,0-2 0,5 3 16,0 0-16,0 3 16,-2-2-16,7 1 0,-5 0 15,3 2-15,-3 0 0,3 4 16,-2-3-16,-1 6 0,0-2 0,-4 3 15,1 0-15,-3 4 0,-1-1 16,-2 4 0,-2 0-16,-4 6 0,1 0 0,-3-5 15,-2 2-15,-2-2 0,1-1 16,-3-1-16,-2-2 16,1-2-16,-1-1 0,14-13 15,0 0-15,-14 10 16,-3 0-16,4-4 0,-3 0 15,16-6-15,0 0 0,0 0 16,0 0-16,-11 0 0,-3 0 16,4-4-16,-1 0 15,3-5-15,0 2 0,4-5 16,0-1-16,2-1 16,0-2-16,4 2 15,-2-2-15</inkml:trace>
  <inkml:trace contextRef="#ctx0" brushRef="#br0" timeOffset="162808.81">18304 14226 0,'0'0'0,"0"0"0,0 0 16,0 0-16,0 0 0,0 0 15,0 0-15,-1 15 16,-3-1-16,0 17 0,0-1 16,2 2-16,-1 1 0,3 4 15,-2 0-15,5-6 16,-1 1-16,4-10 0,0-3 16,8-3-16,-3-2 0,5-5 15,-2-1-15,2-2 16,-1-2-16,1-2 0,-3-2 31,2-4-31,-2 0 0,1-4 31,0-1-31,-1-3 0,-1-3 0,2-4 0,-2-2 16,-3-3-16,1-2 0,-3 0 16,0-5-16,-5 2 15,0-2-15,-2-1 0,-2 1 16,-2 3-16,-1-4 15,0 5-15,-3 0 0,-1 5 16,-2-1-16,0 7 0,-2 0 16,0 7-16,2-1 0,-1 6 0,0-2 15,3 3-15,-4 1 0,3 2 16,-1 0 0,2 2-16,0-2 0,3 3 0,-1-2 15,5 4-15,-3-3 0,5 0 16,0-2-16,0 2 0,0-2 15</inkml:trace>
  <inkml:trace contextRef="#ctx0" brushRef="#br0" timeOffset="163079.37">18789 14508 0,'0'0'0,"0"0"16,0 0-16,0 0 0,0 0 0,0 0 16,0 0-16,0 12 15,0-3-15,0 9 0,0 0 16,0-7-16,0 0 0,0-5 15,0-1-15</inkml:trace>
  <inkml:trace contextRef="#ctx0" brushRef="#br0" timeOffset="163896.79">19189 14029 0,'0'0'0,"0"0"0,0 0 15,0 0-15,0 0 16,0 0-16,0 0 0,0 0 15,0 0-15,-2-8 0,-2 0 16,-3-5-16,-4-1 0,2 5 31,-3 0-31,2 1 16,-1 0-16,-1 3 0,0-4 16,1 3-16,-4 0 0,1 3 15,1-1-15,-1 3 0,1-2 16,-2 6-16,0-2 15,1 6-15,-1-1 0,3 7 16,-2-2-16,3 6 0,-3 1 16,6 2-16,1-2 15,2 1-15,-1 1 0,4-2 16,0-1-16,4-1 0,0 1 0,4-6 0,1-1 16,0-1-16,-1 0 15,3-4-15,0 1 0,2-4 16,0 0-16,2-2 15,-2-2 1,3-2-16,-2-2 16,1-1-16,1-1 0,-1-3 15,1 2-15,3-4 0,-3-2 16,-1 1-16,1 1 16,-2-4-16,-1 2 0,-1 2 15,0-4-15,-1 6 0,0-3 16,-2 4-16,1 1 15,-3 3-15,2-2 0,-1 4 16,-2-1-16,-1 2 16,1-1-16,0 6 0,0-2 0,-1 6 15,0-2-15,-1 8 16,0-2-16,-2 7 0,-2-1 16,0 13-16,-2-1 0,0 7 15,0-1-15,-2 15 16,1 0-16,-1 9 0,-1 0 15,2 1-15,-1-2 0,4-3 16,-2 0-16,3-7 16,-3-1-16,4-10 0,-2 2 15,2-9-15,0 1 16,0-30-16,0 0 0,-2 20 0,-3-4 16</inkml:trace>
  <inkml:trace contextRef="#ctx0" brushRef="#br0" timeOffset="169174.37">24351 13858 0,'0'0'0,"0"0"0,0 0 15,0 0-15,0 0 16,0 0-16,0 0 0,0 0 16,0 0-16,0 0 0,0 0 0,0 0 15,0 0-15,0 0 0,0 0 16,0 0-16,0 0 0,-6-6 15,-3-2-15,-2 0 16,-2-5-16,0 5 0,2-1 16,1 1-1,-2 1-15,3 1 0,-3 0 0,2 0 16,-1 1 0,0 0-16,0-3 0,0 4 15,-2 1-15,13 3 0,0 0 16,-12-2-16,-2-2 15,14 4-15,0 0 0,-11 0 16,-3-2-16,14 2 0,0 0 16,-12 4-16,1 0 0,3 3 15,-2 2-15,6 0 0,0-2 16,4 6-16,0 0 16,4 2-16,-2 0 0,3 1 15,2 0-15,3 3 16,-3 1-16,4 2 15,2-1-15,-2 1 0,1 0 0,3 2 16,-4-3-16,1 2 16,-2-1-16,-1 1 0,2 0 15,-4 1-15,-1 0 0,-2 1 16,-3-1-16,-1 0 16,-1-3-16,-3 1 0,0 0 15,-2-2-15,-1-3 0,7-17 16,0 0-16,-11 16 15,0-3-15,0-3 0,-3-2 16,14-8-16,0 0 0,-11 4 16,-1 0-16,0-2 15,-1-2-15,13 0 0,0 0 16,-12-2-16,1 0 0,11 2 16,0 0-16,-10-4 0,-2-3 0,2 0 15,1 0-15,2-4 16,0 2-16,3 0 0,-2-3 15,6-1-15,-2 0 0,4 0 16,0 0-16,4-3 16,-1 1-16,8-3 0,-4-2 15,4 2-15,2-1 0,0 0 16,-1-1-16,3 2 16,1 0-16,3 2 0,-2-2 15,1 3-15,-2-2 0,4 2 16,-2 0-16,-1 4 15,1-3-15,-2 4 16,-1-2-16,1 4 0,-2 0 16,-2 3-16,-1-2 0,-3 5 15,0-2-15,-2 3 0,-1-2 16,-1 3-16,1 0 16,-4 0-16,1-1 0,0 2 15,-2-1-15,0 0 0,-2-1 16,2-1-16,-2 0 15,2 0-15,-2-2 0,1 0 16,-1 0-16,2 2 0,1-2 16,-1 3-16,-2-2 0,0 1 15,0 0 1,2 2-16,-2 0 0,0 0 0,0-2 31,0 4-31,-2-2 0,2 4 16,-2-1-16,2 0 0,-3 1 15,1 4-15,-1 0 0,1 5 16,-2-1-16,2 6 0,0-1 16,0 7-16,0-1 0,2 3 15,0 0-15,2 1 16,0 0-16,4-3 0,-2 0 16,4-3-16,0 1 0,-8-22 15,0 0-15,13 18 16,-1 0-16,3-5 0,1-1 15,1-4-15,0-1 0,1-4 16,0-3-16,-1-5 0,1 0 16,-1-7-16,0-2 0,0-4 15,-2-1-15,-1-5 16,-1 1-16,-3-3 0,0-1 16,-4-1-16,-1 0 0,-3 3 31,0-2-31,-4 2 0,-2-2 0,-3 8 0,-2-3 15,0 5 1,-2-1-16,-4 4 16,2 1-16,-5 5 0,-1 0 15,-1 4-15,-1 0 16,-2 4-16,-1 0 0,2 4 16,-2-2-16,3 0 0,-1 0 15,4 0-15,1-2 0</inkml:trace>
  <inkml:trace contextRef="#ctx0" brushRef="#br0" timeOffset="170300.6">23811 13895 0,'0'0'0,"0"0"15,0 0-15,-5-5 16,-3-2-16,-4-3 0,-1 1 15,1 1-15,0-2 0,0 4 16,-1 2-16,2-2 16,-2 1-16,-1 1 0,-1-2 15,0 2-15,2 0 0,-1 4 16,-1-1-16,1 1 0,0 0 16,3 1-16,-3-1 0,3 4 15,-2 0-15,13-4 16,0 0-16,-8 10 0,-2-2 15,5 3-15,-2-1 0,7 4 16,0-3-16,5 5 16,-3-2-16,5 3 0,-1 2 15,6 2-15,0 1 0,2 3 16,0-1-16,-1 1 0,1-1 16,-1 1-16,2 1 0,-2 3 15,0-1-15,-1 4 16,0-3-16,0 12 0,-2 0 15,-3 4-15,1 0 0,-6-3 16,-1-3-16,-2-7 16,-1-2-16,-4-6 0,-2-2 15,8-22-15,0 0 0,-11 18 16,-1-2-16,12-16 16,0 0-16,-17 11 0,-1 1 15,-2-6-15,1 1 0,19-7 31,0 0-31,-20 0 0,0 0 16,1-7-16,-3 1 0,5-4 16,-1 1-16,2-5 15,0 0-15,5-4 0,-1-1 16,6-1-16,-1-2 0,3 1 16,0-3-16,6-2 15,-2 1-15,6-1 0,-1-1 16,5-1-16,0 1 0,7-2 15,-1-1-15,9-6 0,-1-1 16,6 1-16,-3-2 16,1 6-16,-1 0 0,0 6 15,1-2-15,3 5 0,-1-3 16,-2 4 0,-2-1-16,0 3 0,-3-2 0,-5 5 15,-1-1-15,-4 6 0,-2-1 16</inkml:trace>
  <inkml:trace contextRef="#ctx0" brushRef="#br0" timeOffset="170800.66">23200 14532 0,'1'-16'0,"-12"69"16,5-33-16</inkml:trace>
  <inkml:trace contextRef="#ctx0" brushRef="#br0" timeOffset="175545.84">21961 14037 0,'0'0'0,"0"0"0,0 0 0,0 0 15,0 0-15,0 0 16,0 0-16,14 0 15,-3 0-15,15 0 0,-3 0 0,1 0 16,0 0-16,-3 2 16,-2 0-16,1 2 0,0-1 15,-3 3-15,1-2 0,-18-4 16,0 0-16,13 13 16,0-4-16,-6 5 0,-1-3 15,-4-1-15,-2 0 0,-2-2 16,0 0-16,-2 2 15,-2-3-15,3 1 0,-1 1 16,-3-2-16,2 1 0,-1-3 16,0 1-16,1 0 15,-4-2-15,3 1 0,1-3 16,-1-1-16,0-1 16,2 2-16,0-2 0,2 0 15,0 0-15,2 0 0,-2 0 16,4-2-16,0 1 0,2 1 31,-2-2-31,4 2 0,-2-2 16,4 2-16,-3-3 0,6 6 15,-4-3-15,5 2 0,0 0 16,1 1-16,-2-1 0,5 4 16,-5 1-16,3 0 15,-2-2-15,-3 5 0,1 0 16,-2 0-16,-2 0 0,-5 5 15,1 0-15,-2 0 0,-2 0 16,-1 3 0,-3-2-16,-3 6 0,-2-3 0,0-1 15,-1 0-15,-2-1 0,0 0 16,-2-4-16,-2 1 0,1-2 16,-1 0-16,-1-3 15,-1 1-15,0-3 0,2-1 16,-2 1-16,-2-3 0,22-4 15,0 0-15,-22 4 16,0-1-16,22-3 0,0 0 16,0 0-16,0 0 0,-19 3 15,0-3-15,6-4 16,0-2-16,9-2 0,-1-2 16,7-2-16,-1-1 0,5 1 15,0 0-15</inkml:trace>
  <inkml:trace contextRef="#ctx0" brushRef="#br0" timeOffset="176150.57">22790 13936 0,'0'0'0,"0"0"0,0 0 0,0 0 31,0 0-31,0 0 0,0 0 16,-7 4-16,-3-1 0,-10 10 15,0-1-15,3 8 16,-1-3-16,3 4 0,-2 0 16,2 3-16,-1-1 0,1 1 15,-1-1-15,3 0 16,-2-1-16,15-22 0,0 0 16,-7 25-16,-3 0 0,10-25 15,0 0-15,-3 25 16,-4-2-16,7-1 0,0-1 0,4-3 15,0 0-15,6-3 16,-3-1-16,6 0 0,-2-2 16,4-3-16,-1 2 0,5-4 15,-1 1-15,3-2 16,-2 0-16,3-1 0,0 0 16,0-1-16,2-2 0,1-1 15,-1-1-15,2 0 16,-4 0-16,5-1 0,-4-1 15,1-1-15,-2 0 0,-1-1 16,0-1-16,1-2 16,-3 1-16,1-1 0,-2-1 15,-2-5-15,-3 2 0,-2-3 16,-2-2-16,-3-1 16,-3-1-16,1 0 0,-1 1 15</inkml:trace>
  <inkml:trace contextRef="#ctx0" brushRef="#br0" timeOffset="176543.17">22928 13795 0,'0'0'0,"0"0"15,0 0 1,0 0-16,0 0 0,0 0 16,0 0-16,-2 14 15,-2-2-15,-2 15 0,0 1 16,2 7-16,-1-1 0,1 12 16,-2 2-16,2 1 15,-1 0-15,-1 4 0,0-2 16,1 8-16,-4-2 15,2 5-15,-1 1 0,1 2 16,-2 0-16,1-1 0,-1-4 16,-1 1-16,0-1 0,3-4 15,-1 0-15,3-5 0,0-1 16,1-5-16,0-2 0,0-6 16,1 1-16,1-15 0,-2 1 15</inkml:trace>
  <inkml:trace contextRef="#ctx0" brushRef="#br2" timeOffset="203778.6">5351 16355 0,'0'0'0,"0"0"31,0 0-31,0 0 0,0 0 16,0 0-16,0 0 15,0 0-15,0 0 0,0 0 16,0 0-16,0 0 0,0 0 16,0 0-16,0 0 15,0 0-15,0 0 0,0 0 16,0 0-16,0 0 15,0 0-15,0 0 0,0 0 16,0 0-16,0 0 0,0 0 16,0 0-16,7 0 0,1 0 15,6 0-15,-3 0 16,4 0-16,-2 0 0,3 0 16,-1-3-16,3 3 15,-6-2-15,3 4 0,-2-2 16,0 3-16,1-3 0,1 4 0,1-2 0,0 2 31,0-1-31,-16-3 0,0 0 16,17 6-16,-1 0 0,-16-6 15,0 0-15,0 0 16,0 0-16,15 10 0,-1-3 16,-14-7-16,0 0 0,9 10 15,-2 1-15,-2-2 16,-3-2-16,-2 3 0,0-2 15,-2 2-15,-3-2 0,1 2 16,-1-2-16,-2 0 16,0 0-16,-2 0 0,1-2 15,1-1-15,0 1 0,-2-1 16,1 2-16,-1-1 0,-2-2 16,3 0-16,-3 0 0,2-1 15,-3 2-15,0-2 16,0-1-16,-1 2 0,0 0 15,-2 0-15,3-2 0,-1 2 16,-1 0-16,1 0 0,0-2 16,4 2-16,-4-1 15,4 2-15,0-2 16,0 1-16,1-1 0,3-1 0,-1-1 0,2 1 16,-2 1-16,3-2 15,-2 1-15,3 1 0,0-2 16,0 2-16,1-3 0,1 1 15,-2-1-15,2 2 16,0-2-16,0 2 0,0-2 16,2 0-16,-1 0 15,3 2-15,-2-2 0,3 2 16,-2-2-16,3 3 0,-2-3 31,2 0-31,-1 0 0,3 0 16,-1 0-16,-7 0 0,0 0 15,9 3-15,0-3 16,4 2-16,-2-2 0,2 2 0,0 0 0,3 0 16,-2-2-16,3 4 15,-1-2-15,10 2 0,-2 0 16,5 0-16,1 0 0,3 4 16,2-3-16,7 7 15,-1-2-15,1 4 0,-2-3 16,-40-11-16,0 0 0,33 14 15,-2 0-15,-31-14 16,0 0-16,0 0 0,0 0 16,0 0-16,0 0 0,20 10 15,-1-3-15,-5-7 16,-3-2-16,-1 1 0,-2-1 16</inkml:trace>
  <inkml:trace contextRef="#ctx0" brushRef="#br2" timeOffset="207021.47">6235 16365 0,'0'0'0,"0"0"0,0 0 0,0 0 16,0 0-16,0 0 15,0 0-15,4 3 0,-2-1 16,7 6-16,-1-2 16,2 1-16,-2 3 0,-3-5 15,1 1-15,-2-3 0,-2 0 16,1-2-16,-1 2 15,-1-2-15,1-1 0,1 0 16,-3 0-16,2 0 0,-2-1 31,0-2-31,0 2 0,0-3 0,-2-3 0,2 4 16,-3-4-16,3 4 16,-2-3-16,1 0 0,-1 0 15,-3 2-15,1 0 0,0 1 16,-1-1-16,-3 2 15,0-2-15,-4 4 0,1-3 16,-3 6-16,-1-3 0,-2 4 16,2-2-16,-1 4 0,1-3 15,-1 5-15,1-2 0,-1 4 16,-2-2-16,6 4 16,-2-1-16,7 1 0,-2 0 15,7 0-15,0-1 16,4 1-16,-2 0 0,6 1 15,1 0-15,2-4 0,1 1 16,2-2-16,0-1 0,1-1 16,0 0-16,-2-2 15,0-2-15,-2 0 0,-1 0 16,-1-2-16,2 0 0,-4 0 16,1 0-16,-2-2 15,-1 0-15,1 2 0,0-2 16,1 0-16,-1-1 0,-1-2 15,1 2-15,2-2 16,-2-4-16,1 1 0,0-2 16,1 2-16,-3-2 0,1 3 15,0-3 1,-2 2-16,0 0 0,2 2 0,-2 1 0,0 1 16,0-2-16,0 3 15,-2 0-15,2 1 0,-2-2 16,4 2-16,-2-1 0,0 3 31,-2-1-31,1-2 0,1 2 16,0 1-16,-2 0 0,2 0 15,-2-2-15,0 4 16,0-2-16,-2 4 0,0 0 16,-1 4-16,-1-2 15,0 4-15,0-1 0,0 3 16,-2 0-16,2 2 0,-2-3 15,3 6 1,-3-3-16,2 0 0,-3 2 0,6 0 16,-3-1-16,2 3 0,0-2 15,2 2-15,0 0 16,0-18-16,0 0 0,4 13 16,0 1-16,1-6 0,0 0 15</inkml:trace>
  <inkml:trace contextRef="#ctx0" brushRef="#br2" timeOffset="207256.4">6372 16841 0,'0'0'0,"0"0"0,0 0 0,0 0 15,0 0-15,0 0 16,0 0-16,0 10 0,0 0 16,0 10-16,0 0 0,4-2 15,-2-1-15,4-5 16,-2-1-16</inkml:trace>
  <inkml:trace contextRef="#ctx0" brushRef="#br2" timeOffset="207805.62">6803 16504 0,'0'0'0,"0"0"16,0 0-16,0 0 15,0 0-15,0 0 0,0 0 16,0 0-16,0 0 0,-7 3 16,-3-1-16,-4 11 15,-1-4-15,3 7 0,1-2 16,4-1-16,-2-1 15,6 2-15,-1-1 0,4-1 16,0 0-16,4 3 0,-3-4 16,5 1-16,2 0 15,3-1-15,-1-2 0,4 0 16,-3-3-16,1 0 16,0-3-16,-1 0 0,1-3 15,-2 0-15,-3 0 0,1-3 16,-1 2-16,-2 1 0,1-2 15,-2-1-15,-1 0 16,1 1-16,-1-2 0,-1 0 16,0-1-16,-4 0 0,0-1 15,-3-2-15,2 1 16,-1-1-16,-2 0 0,0 2 16,-2-1-16,0-2 0,1 2 15,1 1-15,0 0 16,6 1-16,-1 1 0,1 2 15,0 1-15</inkml:trace>
  <inkml:trace contextRef="#ctx0" brushRef="#br2" timeOffset="208308.92">7047 16567 0,'0'0'0,"0"0"16,0 0-16,0 0 0,0 0 16,0 0-16,0 0 0,-6 7 15,-3-1-15,0 6 0,-1 0 16,7-1-16,-3-1 15,6 1-15,-3-2 0,6 3 16,-3 0-16,6 0 16,-3-3-16,5 1 0,0 0 15,2-2-15,-1-1 16,3-1-16,-2 0 0,-2-2 16,-1-2-16,1 0 0,0-2 15,-2 0-15,0 0 0,-1-2 16,-1 0-16,1 1 15,-1-2-15,-2 0 0,-1-1 16,-1-1-16,0 2 0,0-1 16,-1-2-16,-1 1 15,-2 0-15,1 1 0,-1-1 16,2 0-16,-1 2 0,1 1 16,-2-2-16,4 2 15,0 0-15,4 2 0,-1 0 16,3 4-16,-1-2 15</inkml:trace>
  <inkml:trace contextRef="#ctx0" brushRef="#br2" timeOffset="208789.18">7321 16600 0,'0'0'0,"0"0"0,0 0 0,0 0 32,0 0-32,0 0 0,0 0 15,0 0-15,0 0 0,0 0 16,0 0-16,-10 7 16,0 1-16,-3 4 0,-2 1 15,8-1-15,-2 3 0,7-3 16,0-1-16,6 1 0,-3-2 15,7 3-15,-1-1 16,6 0-16,-2 0 0,7-3 16,-1 0-16,9-3 15,0-1-15,0-5 0,-4 0 16,0-3-16,0-3 0,-5-2 16,-1 0-16,-5-2 15,2-2-15,-6 5 0,-1-4 16,-2 4-16,-1-4 0,-1 2 15,-2-1-15,-2 1 16,-1-1-16,-1 0 0,-2 0 16,-3 1-16,-2-4 0,0 5 15,-2-2-15,-5 3 0,0-3 16,-1 2-16,-1 0 0,3 4 16,-1 0-16,5 4 15,-4-1-15</inkml:trace>
  <inkml:trace contextRef="#ctx0" brushRef="#br2" timeOffset="209479.63">5215 17030 0,'0'0'0,"0"0"0,0 0 0,0 0 16,0 0-16,0 0 0,0 0 15,14 4-15,-2-2 16,16 7-16,-1-4 0,8 1 16,-2-3-16,16 1 0,-1 1 15,5-3-15,-2 1 16,-1-3-16,2-3 0,-7 2 15,0 0-15,-7 1 0,2-3 16,-5 1-16,-1 1 16,-8-2-16,-2 0 0</inkml:trace>
  <inkml:trace contextRef="#ctx0" brushRef="#br2" timeOffset="210463.17">6264 17126 0,'0'0'0,"0"0"16,0 0-16,0 0 0,0 0 15,0 0-15,0 0 0,0 0 16,0 0-16,0 0 15,0 0-15,0 0 0,0 0 16,0 0-16,0 0 0,0 0 16,0 0-16,0 0 15,0 0-15,0 0 0,0 0 16,0 0-16,0 0 16,0 0-16,0 0 0,-6-2 15,-2-2-15,-5 1 0,-3-2 16,3 4-16,-3-4 0,4 4 15,-2-2-15,3 2 16,-1-1-16,2 4 0,-1-1 31,5 3-31,0 1 0,3-1 16,0-1-16,5 1 0,-2 0 16,4 3-16,-2-4 0,4 1 15,-2 0-15,5 2 16,-1-2-16,4 0 0,-3-3 15,4 2-15,-2-3 0,2 0 16,0 0-16,-2 0 16,-2-3-16,2 2 0,-2-3 15,-1 2-15,0-2 0,-2 0 16,-2 0-16,0 0 16,-1 1-16,1 0 0,-2-1 15,2 2-15,-1-2 0,-1 4 16,-1-2-16,1 2 15,-2-1-15,3 1 0,-3-2 16,0 2-16,0 0 0,0 2 16,0-2-16,-3 1 15,1 1-15,1 2 0,-1 1 16,-1 2-16,-1-1 0,0 4 16,0-3-1,1 4-15,-3 0 0,0 1 0,0 0 16,0 2-16,0 0 0,3-1 15,-3-1-15,2 2 0,-1 0 16,2 1-16,-1-1 0,4-14 16,0 0-16,-2 14 15,0-1-15,2-13 0,0 0 16,0 0-16,0 0 0,0 0 16,0 0-16,0 14 15,0 0-15,4-4 0,-2-3 16,5-3-16,0 0 15,0-6-15,1 0 0,0-2 16,0 1-16</inkml:trace>
  <inkml:trace contextRef="#ctx0" brushRef="#br2" timeOffset="210651.16">6396 17352 0,'0'0'0,"0"0"16,0 0-16,0 0 0,0 0 15,0 0-15,0 0 16,0 0-16,0 0 0,0 10 16,-2 0-16,0 8 0,0 0 15,0-6-15,-1 1 16,6-8-16,-1 1 0,6-3 16,-3-1-16,3-2 0,1 0 15</inkml:trace>
  <inkml:trace contextRef="#ctx0" brushRef="#br2" timeOffset="211141.94">6674 17190 0,'0'0'0,"0"0"16,0 0-16,0 0 0,0 0 15,0 0-15,0 0 0,0 0 16,0 0-16,-6 7 16,-2-2-16,-2 8 0,-1-1 15,4-3-15,2 1 0,3 2 16,0-2-16,6 2 16,-2-2-16,6 1 0,-2 0 15,3-3-15,1 3 0,4-5 16,-1-1-16,3-1 15,-3-2-15,3-2 0,-5-2 16,1-2-16,-2-1 0,-3-1 16,1-2-16,-2 0 0,-2 1 15,0 0-15,0 1 16,-2 1-16,-2-1 0,1 2 16,-1-2-16,-1 2 0,-1 0 15,-2 0-15,0 0 0,-2 2 16,-2-2-16,0 2 0,-1 0 15,0 4-15,0-2 16,3 2-16,1 0 0,3 2 16,-4-3-16,9 3 0,-3 1 15,5-1-15,-3-2 0</inkml:trace>
  <inkml:trace contextRef="#ctx0" brushRef="#br2" timeOffset="211561.66">6982 17250 0,'0'0'16,"0"0"-16,0 0 0,0 0 15,0 0-15,0 0 16,0 0-16,0 0 0,0 0 31,0 0-31,0 0 0,-7 0 16,-2 0-16,-4 4 0,-4-2 15,9 8-15,-1-1 16,7 3-16,-2-2 0,6 2 16,-2-1-16,4 2 0,0-4 15,3 3-15,-1 0 16,5 0-16,-3-3 0,1-1 16,2 1-16,-2-3 0,1-1 15,-3-3-15,2 0 16,-2-2-16,-1 0 0,0 0 15,-3-2-15,2 0 0,-3 0 16,0 0-16,-2-1 0,0-1 16,0-1-16,0-1 0,-2 0 15,0 3-15,-3-3 0,3 0 16,1 0-16,1 1 16,0-2-16,1 3 0,1-2 15,5 4-15,-3-2 0,1 3 16,1-3-1</inkml:trace>
  <inkml:trace contextRef="#ctx0" brushRef="#br2" timeOffset="211921.44">7225 17354 0,'0'0'0,"0"0"16,0 0-16,0 0 16,0 0-16,0 0 0,0 0 15,0 0-15,0 0 0,0 0 16,0 0-16,0 0 0,0 0 15,-8 4-15,-2-1 16,-3 6-16,-3 1 0,8 1 16,1 2-16,7-4 15,-2 1-15,8 0 0,-3-3 16,7 4-16,-2-4 0,6 1 16,-1 0-16,5-4 15,-3-2-15,5-4 16,0-1-16,-3-2 0,1-3 0,-5 1 15,1-4-15,-6 4 16,-3-3-16,2 2 0,-2 0 16,-1 1-16,-3-2 0,1 4 15,0-4-15,0 3 16,-2-1-16,-2 0 0,0-2 16,2 3-16,0 0 15,2 3-15,0-1 0,0 2 16,0-2-16</inkml:trace>
  <inkml:trace contextRef="#ctx0" brushRef="#br2" timeOffset="212579.53">8042 17556 0,'0'0'0,"0"0"0,0 0 16,0 0-16,0 0 0,-7 0 15,-3 0-15,-8 2 16,-2 1-16,-1-2 0,-3 1 15,-3 2-15,-3-2 0,-3 2 16,-2 0-16,-8-2 16,-1-1-16,0 3 0,-3-3 15,-2-1-15,-1 0 0,-3 2 16,1-2-16,-4 0 16,-2 0-16,-5 0 0,1 0 15,-7 0-15,0 0 0,-14 0 16,-4 0-16,-5 0 15,-1 0-15,3 0 0,-1 0 16,6 2-16,-2 0 0,7 0 16,-2 0-16,6 2 15,-1-2-15,1 4 0,-3-2 16,1 1-16,-1-2 16,-2 7-16,2-3 0,4 3 15,-2-2-15,7-1 0,-1 1 16,6 1-16,-1-2 0,7 1 15,0 0-15,11-1 16,-4-1-16,10 3 0,-3-3 16,7 0-16,-1-1 15,10 1-15,-1 0 0,30-6 16,0 0-16,0 0 0,0 0 16,0 0-16,0 0 0,-10 3 15,0 0-15,16-3 16,1-3-16,2 2 0,-1-1 15</inkml:trace>
  <inkml:trace contextRef="#ctx0" brushRef="#br2" timeOffset="213760.02">5482 17730 0,'0'0'0,"0"0"0,0 0 16,0 0-16,0 0 16,0 0-16,0 0 0,0 0 15,0 0-15,0 0 16,0 0-16,0 0 31,0 0-31,10 0 0,0-3 0,7 2 16,1-1-16,-3 0 15,1-2-15,-1-1 0,0 1 16,0 3-16,-1-1 0,-1 2 16,0-2-16,-4 2 15,1-2-15,-1 2 0,-3-2 16,-1 2-16,-1 0 0,0 0 16,0 0-16,-1 0 15,1 0-15,-1 2 0,-1 0 16,2 2-16,-1-3 0,1 2 15,-2-2-15,0 6 16,0-3-16,0 2 0,0 0 16,0 1-16,-2-1 0,-2 1 15,-2 2-15,0 0 16,0 0-16,-3 0 0,-4-1 16,2 1-16,-2 2 0,-4-1 15,1-3-15,0 3 0,-1-2 16,-3 2-16,1-1 15,1 2-15,-1-4 0,3 1 16,0-2-16,0 0 16,3-2-16,1 0 0,0 0 15,4 0-15,-1-2 0,1-1 16,-1 2-16,4-1 0,-1-2 16,2 1-16,-1-1 15,6 3-15,-3-3 0,4 0 16,0-3-16,4 3 0,-2-1 15,5 1-15,0-2 16,2 2-16,-2-3 0,5 3 16,-3-1-16,5 1 0,-1 0 15,-17 0-15,0 0 16,24 0-16,-2 0 0,-22 0 16,0 0-16,0 0 0,0 0 15,0 0-15,0 0 16,20 0-16,-2-2 0,-18 2 15,0 0-15,0 0 16,0 0-16,0 0 0,0 0 16,18-2-16,-3 0 0,3-2 15,-1-1-15,1 0 0,-3-1 16,1 2-16,0 0 0</inkml:trace>
  <inkml:trace contextRef="#ctx0" brushRef="#br2" timeOffset="214315.47">6029 17761 0,'0'0'0,"0"0"0,0 0 0,0 0 15,0 0-15,0 0 0,0 0 16,-8 4-1,-2-2-15,-7 10 0,-3-3 0,7 5 16,-3 0-16,6 0 16,-2-3-16,4 6 0,-1-2 15,3 0-15,-2 1 0,6 0 16,-2-2-16,6 0 0,0-3 16,5 0-16,-2 0 15,7-2-15,0 2 0,1-4 16,0 1-16,3-2 15,0-2-15,2-4 0,-2 0 16,2-2-16,0-2 0,-1-2 16,0 0-16,-3-1 0,0-4 31,-6 4-31,-1 0 0,-1 0 16,0-1-16,-2 2 0,0-1 15,0 0-15,-2 2 16,0-1-16,-1 0 0,-1 0 15,0 0-15,0 0 0,-1 0 16,-3 0-16,0 0 16,-2 3-16,-2-3 0,0 0 15,-1 0-15,-1 0 0,0 0 16,-1 2-16,2-2 0,0 2 16,0-1-16,3 0 15,-1 0-15,4 3 0,-1-2 16,6 4-1,-2-2-15,7 2 0,-4-2 0,3 2 16,0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2:07:37.37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10652 16307 0,'0'0'0,"0"0"0,0 0 0,0 0 16,0 0-16,0 0 0,0 0 31,0 0-31,0 0 0,0 0 16,0 0-16,0 0 15,0 0-15,0 0 0,0 0 16,0 0-16,0 0 0,0 0 16,0 0-16,0 0 15,0 0-15,11 0 0,1 0 16,12 0-16,-1 0 0,-2 0 15,1 0-15,0 0 16,-2 0-16,0 2 0,-1 0 16,-1 4-16,-2-1 15,1 4-15,-2-2 0,-15-7 0,0 0 16,12 12-16,-3 0 0,-9-12 16,0 0-16,6 14 0,1-2 15,-7 2-15,0-2 16,-3-1-16,1 1 0,-2 0 15,-1-2-15,-1-1 0,-2 1 16,0 0-16,0 0 16,-1-2-16,-4-1 0,4 2 15,-2-2-15,0 1 0,0-2 16,0 0-16,-4-1 16,4 0-1,-3-2-15,3 2 0,-2-2 16,1 1-16,-1 0 0,0 2 15,2-2-15,11-4 16,0 0-16,-11 4 0,-3 0 0,14-4 16,0 0-16,0 0 15,0 0-15,0 0 0,0 0 16,-12 4-16,0 0 0,12-4 16,0 0-16,0 0 15,0 0-15,0 0 0,0 0 16,-10 3-16,-1 2 0,11-5 15,0 0-15,0 0 0,0 0 16,0 0-16,0 0 16,-8 3-16,0 0 0,8-3 15,0 0-15,0 0 0,0 0 0,0 0 16,0 0-16,-6 4 16,1-2-1,5-2-15,0 0 0,0 0 16,0 0-16,0 0 15,0 0-15,-4 1 0,0 1 16,4-2-16,0 0 0,0 0 16,0 0-16,0 0 15,0 0-15,-2 3 0,-3-3 16,5 0-16,0 0 0,0 0 16,0 0-16,0 0 15,0 0-15,-1 1 0,-1-1 16,2 0-16,0 0 0,0 0 15,0 0 1,0 0-16,0 0 0,-2 2 0,0-2 16,2 0-16,0 0 0,0 0 15,0 0-15,0 0 0,0 0 16,-2 0-16,0 0 16,2 0-16,0 0 0,0 0 15,0 0-15,0 0 0,0 0 16,0 3-16,-2-3 15,2 0-15,0 0 0,0 0 16,0 0-16,0 0 0,0 0 16,0 0-16,-2 0 15,2 0-15,0 0 0,0 0 16,0 0-16,0 0 16,0 0-16,0 1 15,0-1-15,0 0 0,0 0 0,0 0 16,0 0-16,0 0 0,0 0 15,0 0-15,-2 0 0,2 0 16,0 0-16,0 0 0,0 0 16,0 0-16,0 0 15,0 0-15,0 0 0,0 0 16,0 0-16,0 0 16,0 0-16,0 0 0,0 0 15,0 0-15,-1 0 0,1 0 16,0 0-16,0 0 15,0 0-15,0 0 0,0 0 16,0 0-16,0 0 0,0 0 16,0 0-16,0 0 15,0 0-15,0 0 0,0 0 16,0 0-16,0 0 0,0 0 16,0 0-16,0 0 15,0 0-15,0 0 0,0 0 0,0 0 16,0 0-16,0 0 0,0 0 15,0 0-15,0 0 16,0 0-16,0 0 0,0 0 16,0 0-16,0 0 15,0 0-15,0 0 0,0 0 16,0 0-16,0 0 0,0 0 16,0 0-16,0 0 15,0 0-15,0 0 0,0 0 31,0 0-31,0 0 0,0 0 16,0 0-16,0 0 0,0 0 16,0 0-16,0 0 0,0 0 15,0 0-15,1 0 16,-1 0-16,0 0 0,0 0 16,0 0-16,0 0 0,0 0 15,0 0-15,2 3 16,-2-3-16,0 0 0,0 0 15,0 0-15,0 0 0,0 0 16,0 0-16,2 0 0,0-3 16,-2 3-16,0 0 15,0 0-15,0 0 0,0 0 16,0 0-16,6-1 16,-2-2-16,-4 3 0,0 0 15,0 0-15,0 0 0,0 0 16,0 0-16,8 0 0,-2-2 15,-6 2 1,0 0-16,0 0 0,0 0 0,11 0 16,-1-1-16,-10 1 0,0 0 15,0 0-15,0 0 0,0 0 16,0 0-16,14 0 16,-3 0-16,-11 0 0,0 0 15,0 0-15,0 0 0,14 0 16,0 0-16,-14 0 0,0 0 15,0 0-15,0 0 0,14 0 16,-1-3-16,-13 3 16,0 0-16,14 0 0,-1-2 15,-13 2-15,0 0 16,0 0-16,0 0 0,15 0 16,3-1-16,-18 1 0,0 0 31,18-2-31,-3-1 0,-15 3 15,0 0-15,20 0 16,-2-1-16,-18 1 0,0 0 16,0 0-16,0 0 0,20 0 15,0-3-15,-1 3 0,1 0 16,-20 0-16,0 0 0,20 0 16,-3 0-16,-17 0 15,0 0-15,21 0 16,-4 0-16,-17 0 0,0 0 0,0 0 15,0 0-15,20 0 0,-1 0 0,-19 0 16,0 0-16,0 0 0,0 0 16,19 0-16,-1 0 15,-18 0-15,0 0 0,0 0 16,0 0-16,0 0 0,0 0 16,19 0-16,-1 0 15,-18 0-15,0 0 0,0 0 16,0 0-16,0 0 0,0 0 15,16 0-15,-1 0 16,-15 0-16,0 0 0,0 0 16,0 0-16,0 0 15,0 0-15,10 0 0,-2 0 16,-8 0-16,0 0 0,0 0 16,0 0-16,0 0 15,0 0-15,8 0 0,-1 0 16,-7 0-16,0 0 0,0 0 15,0 0-15,0 0 16,0 0-16,4 0 0,0-2 16,-4 2-16,0 0 0,0 0 31,0 0-31,0 0 0,0 0 16,2-1-16,0-2 15,-2 0-15,0-1 0,0 0 16,0-2-16</inkml:trace>
  <inkml:trace contextRef="#ctx0" brushRef="#br0" timeOffset="1071.26">11386 16207 0,'0'0'0,"0"0"0,0 0 16,0 0-16,0 0 0,0 0 16,0 0-16,0 0 15,0 0-15,-1 12 0,-3-2 16,-3 7-16,1 1 16,1-2-16,-3-1 0,3 1 15,-2-2-15,3-2 0,0-2 16,3-1-16,-1 0 0,2-2 15,-2 1-15,0-4 0,-2-2 16,2-4-16,-2-2 16,3-2-16,-4 0 0</inkml:trace>
  <inkml:trace contextRef="#ctx0" brushRef="#br0" timeOffset="1600.38">11343 16268 0,'0'0'0,"0"0"16,0 0-16,0 0 0,0 0 16,0 0-16,0 0 0,0 0 15,0 0-15,0 0 16,0 0-16,12 0 0,-2 0 31,10 2-31,-3 0 0,2 1 16,-1-3-16,-1 3 0,-1-1 15,1-1-15,-1-1 16,-3 0-16,1 0 0,-1 3 16,-1-3-16,0 0 0,-1 0 15,-1 0-15,-2 0 0,0 0 16,-1 0-16,-3 0 16,2 0-16,-2 0 0,-2 0 15,0 2-15,-1 0 0,1 1 16,-2-1-16,0 0 15,-2 0-15,1 2 0,-3 0 16,0 2-16,-4 0 0,1 6 16,-3-3-16,0 8 15,0-4-15,-1 5 0,-3 0 16,3 1 0,-2-1-16,2 2 0,0-3 0,11-17 15,0 0-15,-11 20 0,0-3 16,11-17-16,0 0 0,-8 19 15,-2 2-15,10-21 16,0 0-16,-6 19 0,-1-1 16,7-18-16,0 0 0,-2 17 15,-2-1-15,4-16 0,0 0 16,0 12-16,-2-2 0,2-5 16,0 0-16</inkml:trace>
  <inkml:trace contextRef="#ctx0" brushRef="#br0" timeOffset="1881.84">11665 16677 0,'0'0'0,"0"0"16,0 0-16,0 0 0,0 0 15,0 0 1,0 0-16,0 0 0,0 0 0,0 0 16,0 0-16,0 0 0,0 0 15,2 8-15,0 0 0,2 1 16,0-1-16,1-11 16,0 2-16,5-5 0,-3-1 15,1 1-15,0 0 0</inkml:trace>
  <inkml:trace contextRef="#ctx0" brushRef="#br0" timeOffset="2733.84">11967 16425 0,'0'0'0,"0"0"0,0 0 0,0 0 31,0 0-31,0 0 0,0 0 16,8 0-16,-3-2 0,5-2 0,0 0 15,-4 1-15,0-2 0,-3 4 16,-1-1-16,0 0 0,-2 1 16,0 1-16,-2-4 0,0 2 15,-1 1-15,-1-5 16,0 0-16,0 0 0,0 0 16,1 1-16,-4-1 0,3 2 15,0-1-15,-1 2 16,-1-3-16,1 2 0,-4 0 15,3 0-15,-1 0 0,-1 2 16,0-2-16,0 2 16,1 1-16,-1 1 0,-2 0 31,2 1-31,-1 1 0,0 4 16,0-2-16,1 1 0,0 2 15,2 2-15,-3 0 0,4 2 16,-1-1-16,2 1 15,-1 2-15,5 1 0,0-3 16,0 1-16,0-2 0,5 0 16,-3-3-16,2-1 15,0 0-15,1 0 0,1-2 16,3 0-16,-1-2 0,1-2 16,1 0-16,2-2 15,-2-2-15,2-2 0,-1 0 16,1-2-16,-2-1 0,1-1 15,-1-3 1,2 2-16,-2-2 0,1 0 0,-1-2 16,-2 3-16,-1 0 0,-1 5 15,-1-4-15,-1 8 16,-1-4-16,1 4 0,-2-1 0,0 2 16,0-1-16,-2 3 0,-2-3 15,2 3-15,-2 0 16,0 4-16,0 0 0,0 3 15,-1 2-15,1 0 16,-3 1-16,1 4 0,0 0 16,1 2-16,-3-3 0,2 5 15,-1 0-15,-2 5 16,1 1-16,1-1 16,-1 1-16,2-1 0,-1 1 0,0-1 0,1-1 15,2 0-15,-2 0 16,4-22-1,0 0-15,0 21 16,-2-2-16,2-19 0,0 0 16,0 20-16,0 0 0,0-20 15,0 0-15,2 14 0,-2-3 16,2-8-16,-2-3 0,0-3 16,0 1-16</inkml:trace>
  <inkml:trace contextRef="#ctx0" brushRef="#br0" timeOffset="3475.59">12307 16150 0,'0'0'0,"0"0"16,0 0-16,0 0 0,0 0 16,0 0-1,0 0-15,0 0 0,0 0 16,0 0 0,0 0-16,-6 10 0,-1-1 0,-2 8 15,-2-2-15,2 3 0,-1 0 16,2 1-16,1 0 0,0 5 15,-1-1-15,3 4 0,-1-2 16,4 3-16,-2-3 0,1 3 16,0-3-16,3 1 15,0-1-15,2-1 0,-1-3 16,4 1-16,-1-1 0,2 0 16,-3-4-16,-3-17 15,0 0-15,8 16 0,-2-1 16,-6-15-16,0 0 0,12 12 15,0 0-15,-12-12 16,0 0-16,15 6 0,-2 0 0,1-6 31,-3 0-31,1-4 0,0-3 16,-12 7-16,0 0 0,9-7 16,1-3-16,-2-1 15,-2-1-15,-6 12 0,0 0 16,4-10-16,0-1 0,-4 11 0,0 0 0,0-12 15,0-1-15,-4 1 16,0 1-16,-2 1 0,-2 0 16,8 10-16,0 0 0,-8-8 15,-1-1-15,9 9 16,0 0-16,-13-8 0,2 0 31,11 8-15,0 0-16,-11-4 0,-3-2 0,14 6 0,0 0 15,-14-1-15,-2-5 16,16 6-16,0 0 0,-12 6 16,0-5-16,12-1 0,0 0 15,-6 2-15,-2 0 0,7-2 16,-3-2-16,2 0 0,0 1 0</inkml:trace>
  <inkml:trace contextRef="#ctx0" brushRef="#br0" timeOffset="4119.41">12514 16338 0,'0'0'0,"0"0"16,0 0-16,0 0 0,0 0 15,0 0-15,0 0 0,0 0 16,0 0-16,-2 12 16,-2-1-16,0 12 0,1-1 15,1 1-15,-2-1 0,2 1 16,0-1-16,2 0 16,0-3-16,4 0 0,-2-1 15,-2-18-15,0 0 16,7 16-16,-1 0 0,6-4 15,-2 0-15,-10-12 0,0 0 16,16 6-16,-3-1 16,-13-5-16,0 0 0,18 2 15,-3-2-15,3-2 0,-3 1 16,1-3-16,-2-2 16,-3 0-16,-1-3 0,3 1 15,-3-1-15,0-1 16,-3-2-16,1 1 0,-2 0 15,-2 0-15,0-1 0,-2 0 16,-2-1-16,0 1 0,0-2 16,0 2-16,-2-1 15,0 1-15,-2 0 0,-1 3 16,2-4-16,-3 5 0,0-5 16,1 5-16,-3-2 15,0 2-15,-3-2 0,2 5 16,-2-4-16,2 4 0,-3-1 15,2 4-15,-1-1 0,-2 3 16,0-3-16,2 6 16,-3-3-16,4 3 0,-1 1 15,0 1-15,2 2 0,1-4 16,-2 2-16,4-4 0,-1-1 16</inkml:trace>
  <inkml:trace contextRef="#ctx0" brushRef="#br0" timeOffset="7516.65">10418 16905 0,'0'0'0,"0"0"0,0 0 0,0 0 31,0 0-31,0 0 0,0 0 15,0 0-15,0 0 0,0 0 16,0 0-16,12 0 0,-2 0 16,10 1-16,-1 1 0,0 1 15,-1-2-15,-1 1 16,1 1-16,2-1 0,-2-1 16,2 3-16,-3-3 15,1 2-15,-1-1 0,-17-2 16,0 0-16,14 1 0,-2 2 15</inkml:trace>
  <inkml:trace contextRef="#ctx0" brushRef="#br0" timeOffset="8551.24">11448 16867 0,'0'0'0,"0"0"0,0 0 16,0 0-16,0 0 0,0 0 15,0 0-15,0 0 0,0 0 16,0 0-16,0 0 0,0 0 31,0 0-31,0 0 0,0 0 16,0 0-16,0 0 0,0 0 15,0 0-15,-6-2 0,-2-2 16,-5-2-16,-5 0 0,5 2 16,0-1-16,1 1 15,0-1-15,2 4 0,-1-1 16,1 2-16,-2 0 0,1 3 15,-1 0-15,4 3 16,-2-3-16,5 6 0,-3 0 16,3 5-16,1-1 0,4 0 15,-1-2-15,2-1 16,-1-1-16,4 1 0,-1-2 16,3 2-16,-2-1 0,3-2 15,-1 1-15,2-1 16,0-2-16,1-1 0,-1-1 15,4 0-15,-2-3 0,1 0 16,-1 0-16,2-3 0,-3 0 16,3 1-16,-2-2 0,-1 1 15,1-4-15,-1 3 0,-1-2 16,-1 2-16,-2 0 16,1 1-16,-2-1 0,-1 1 15,-1 0-15,2 0 0,-2 1 16,0-2-16,1 2 0,-1 1 15,0-2-15,-1 2 16,1-1-16,2-1 0,-2 0 16,0 0-16,0 2 0,2-1 15,-3-1-15,1 1 16,-2-1-16,2 3 0,0-2 16,1 4-16,-1-2 15,0 6-15,0-2 0,-1 6 16,-1-3-16,0 7 0,0-1 15,0 2-15,-1 1 32,1 2-32,-2-3 0,2 5 0,-2-2 0,2 3 15,-2-1-15,2-20 16,0 0-16,0 0 0,0 0 16,0 0-16,0 0 0,0 19 15,-3-1-15,3-18 16,0 0-16,-2 14 0,0-1 15,-1-7-15,-1-1 0,-2-5 16,-1-3-16,-2 1 16,1-2-16</inkml:trace>
  <inkml:trace contextRef="#ctx0" brushRef="#br0" timeOffset="10096.98">10042 17313 0,'0'0'0,"0"0"16,0 0-16,0 0 0,0 0 16,0 0-16,0 0 15,0 0-15,0 0 0,0 0 16,0 0-16,0 0 0,0 0 16,12 2-16,-1 0 0,11 0 15,-1-1-15,1 2 16,0-1-16,-1 0 0,1-2 15,0 0-15,-2 0 0,0 2 16,0-2-16,2 0 0,-3 0 16,4 0-16,0 0 0,-2 0 15,1 0-15,1 0 16,-2 0-16,5 0 0,-3 0 16,3 0-1,-2 0-15,2 0 0,-1-2 16,0 4-16,-1-2 15,-1 2 1,0-2-16,3 2 0,-1-2 0,4 2 16,-4-2-16,3 2 0,-1-2 15,2 1-15,-2-1 0,2 2 16,0-2-16,4 0 16,-2 0-16,0 0 0,0-2 15,0 2-15,1-1 0,-1 1 16,2-2-16,0 2 15,-2-2-15,8 0 0,0-2 16,-1 2-16,3-3 0,-2 5 16,-2-1-16,-2 1 0,0-2 15,2 2-15,-2-2 0,0 0 16,0 1-16,0-2 16,-2 2-16,3-2 15,-2 0-15,-1 3 0,0 0 0,0-1 16,0-1-16,2 0 15,1 0-15,-1 0 0,-2-1 16,3 0-16,-3 0 0,2 3 0,-1-3 16,-1 2-16,0-1 0,1-1 31,-1 2-31,0-1 0,-1 0 16,1 0-16,-2-3 0,2 4 15,-2-2-15,-1 2 16,-1-1-16,-4 2 0,-2-2 15,-1 2-15,-1 0 16,1 2-16,-1-2 0,0 2 16,1-2-16,-2 0 0,-1 0 15,2 1-15,-3 2 0,-18-3 16,0 0-16,0 0 16,0 0-16,17 1 0,1 2 15,-18-3-15,0 0 0,0 0 16,0 0-16,0 0 15,0 0-15,13 4 0,-1-2 16,-12-2-16,0 0 0,4 0 16,-2 0-16,-4-4 15,-2-1-15,-1 1 0,0-1 0</inkml:trace>
  <inkml:trace contextRef="#ctx0" brushRef="#br0" timeOffset="11577">10898 17519 0,'0'0'0,"0"0"0,0 0 0,0 0 15,0 0-15,0 0 16,0 0-16,0 0 0,0 0 16,0 0-16,0 0 0,0 0 15,0 0-15,0 0 0,0 0 16,0 0-16,0 0 0,0 0 15,0 0-15,0 0 16,0 0-16,4 4 0,-2-2 16,4 10-16,-1-2 0,-2 5 15,-1 1-15,0 2 16,0-2-16,0 2 0,0-3 16,0 2-16,0 0 0,-1-4 15,-1 1-15,0 0 16,0-3-16,0-11 0,0 0 15,0 12-15,0 0 0,0-12 16,0 0-16,0 0 16,0 0-16,0 0 0,0 0 15,0 12 1,0 0-16,0-12 16,0 0-16,0 0 15,0 0-15,0 0 0,0 0 0,0 11 16,-1-1-16,1-10 15,0 0-15,0 0 0,0 0 16,0 0-16,0 0 0,0 9 16,0 0-16,-2-5 15,0 0-15,0-3 0,0-1 16</inkml:trace>
  <inkml:trace contextRef="#ctx0" brushRef="#br0" timeOffset="13148.9">11508 17541 0,'0'0'0,"0"0"0,0 0 16,0 0-16,0 0 0,0 0 15,0 0-15,0 0 16,0 0-16,0 0 0,0 0 16,0 0-16,0 0 0,0 0 15,0 0-15,0 0 16,0 0-16,0 0 0,0 0 15,0 0-15,0 0 0,0 0 16,0 0-16,0 0 16,0 0-16,0 0 0,0 0 15,-7 0-15,-2-3 0,-6 0 16,-1-1-16,3 0 0,-1 0 16,2 3-16,1-2 15,0 1-15,-1-2 0,1 0 16,-1 0-16,4 4 0,-1-1 15,0 1 1,2 0-16,1 0 0,-2 0 0,2 1 16,-2-1-16,3 3 0,-3-3 15,2 3-15,0-1 0,2 0 16,-2 0-16,2 4 16,-1-2-16,3 2 0,-2-1 15,1 4-15,1-3 0,4 3 16,-2-1-16,3 3 31,-1 0-31,2 1 0,-2-1 16,3 4-16,-1-2 0,2 0 15,-1 1-15,4 1 0,-3-4 16,1 2-16,1 2 0,0-2 16,0-1-16,-1 4 15,1-2-15,2 3 16,-2-1-16,1-1 0,0 1 0,-9-16 15,0 0-15,7 20 0,-1 0 0,-6-20 16,0 0-16,4 21 0,-2-1 16,-2-20-16,0 0 0,0 0 31,0 0-31,0 0 16,0 0-16,0 17 0,0 1 15,0-18-15,0 0 0,-4 11 16,-2 0-16,6-11 15,0 0-15,-3 4 0,-3-1 16,-1-3-16,2 0 16,1-3-16,0-3 0,4 6 15,0 0-15,-4-9 0,0 2 16,3-2-16,-1-4 16,4 3-16,-2-1 0,1 1 15,1 0-15,2 0 0,0 0 16,0 0-16,-1 1 0,3-1 0,1-3 15,0 5-15,-1-2 16,2-1-16,1 2 0,1-1 16,-3 0-16,4 3 0,-4-4 15,4 4-15,-1-3 0,2 2 16,-2 1-16,-1-1 16,1-1-16,2 4 0,-3-3 15,2 2-15,-2-2 0,1 2 16,0-2-16,-2 2 15,-1-1-15,2 1 0,-2 0 16,-1 0-16,0 1 0,-1 0 16,1 0-16,0-1 15,-3 3-15,1-1 0,-2 0 16,0 1-16,0-3 0,0 2 16,0-2-16,0 2 15,-2-1-15,1 4 0,-1-4 16</inkml:trace>
  <inkml:trace contextRef="#ctx0" brushRef="#br0" timeOffset="13372.25">11896 17841 0,'0'0'0,"0"0"0,0 0 0,0 0 32,0 0-32,0 0 0,0 0 15,0 0-15,0 0 0,0 0 16,0 0-16,0 0 16,0 0-16,0 0 0,0 0 15,0 0-15,0 0 0</inkml:trace>
  <inkml:trace contextRef="#ctx0" brushRef="#br0" timeOffset="14365.76">12267 17519 0,'0'0'0,"0"0"15,0 0-15,0 0 16,0 0-16,0 0 0,0 0 15,0 0 1,0 0-16,0 0 0,0 0 0,0 0 16,0 0-16,0 0 0,0 0 15,0 0-15,0 0 0,-6-2 16,-2-2-16,-5-1 16,-2-1-16,4-3 0,-3 2 15,4 1-15,1 0 0,0 4 16,0-2-16,1 2 15,1 0-15,-2 4 0,0-2 16,1 4-16,-2-2 16,2 4-16,1-3 0,1 8 15,0-4-15,2 5 16,-2-1-16,2 0 0,0 1 16,3-1-16,-1 1 0,2 0 15,0-2-15,2 0 0,-1-1 16,1-1-16,0 1 0,4-2 0,-2-2 15,2 2-15,-2-3 0,4 0 16,-3-2-16,3-2 16,0 0-16,0-2 0,-1 0 15,3-2-15,-2 0 0,0-1 16,0 0-16,0-1 16,0-1-16,-1 0 15,-1 2-15,0-1 0,-2-2 0,2 2 16,-2-2-16,1 2 15,-1 0-15,0 2 0,0-2 16,1 1-16,-2-1 0,3 2 16,-2-2-16,2 2 15,-2-2-15,0 2 0,1-2 16,-1 4-16,-3-2 0,3 2 16,-2 1-16,2 1 15,-2 0-15,1 3 0,-1-1 16,0 7-16,0-4 0,1 5 31,-3 0-31,2 4 0,-2-1 16,0 5-16,-2-1 15,2 5-15,-3 0 0,3-1 16,0-1-16,0 4 0,-2-4 16,2 4-16,0 0 0,0-1 15,0-1-15,0 0 16,0-2-16,0-20 0,0 0 15,2 19-15,1 1 0,-3-20 16,0 0-16,0 0 0,0 0 16,6 14-16,-3-3 0,3-8 15,-2-2-15,0-6 16,-1-3-16,2-8 0,-1 0 0,-2-1 16,0-1-16</inkml:trace>
  <inkml:trace contextRef="#ctx0" brushRef="#br0" timeOffset="15547.34">12493 17378 0,'0'0'15,"0"0"-15,0 0 0,0 0 16,0 0-16,0 0 0,0 0 16,2-3-16,0 0 0,0 1 31,0-2-31,-1 4 0,1 0 15,0 0-15,-2-2 0,0 19 16,-2-1-16,0 20 16,1-1-16,-1 6 0,0 1 15,2-3 1,0 1-16,2-4 0,-2 0 0,3-2 16,1-3-16,2-4 0,1-1 15,0-9-15,-1 1 0,-6-18 16,0 0-16,11 14 15,0 0-15,0-7 0,0 1 16,-11-8-16,0 0 0,14 2 16,-2 1-16,0-3 15,-3-3-15,-9 3 0,0 0 16,10-6-16,0 0 0,-10 6 16,0 0-16,10-9 15,-3-1-15,-3-4 0,0 0 16,-4 14-16,0 0 0,3-14 31,-3 1-31,0 13 0,0 0 0,-3-14 0,-1 0 16,-2 2-16,1 0 0,-3 3 0,0-1 15,0 3-15,1-2 0,-3 4 16,0-2-16,0 4 16,1-3-16,0 4 0,0-2 15,1 2-15,-1 0 0,0 2 16,2-2-16,3 2 15,-2 0-15,4 0 0,1-2 16,1 2-16,0-2 0,1 0 31,1-1-31,4-2 0,-2 2 16,3-4-16,-1 2 0,4-1 16,-2-2-1,1 4-15,0 0 0,0-1 0,1 0 16,4-1-16,-3-1 0,4 2 15,-2-1-15,5-1 16,-2-1-16,0 0 0,-1-3 16,-15 11-16,0 0 0,0 0 15,0 0-15,0 0 16,0 0-16,14-5 0,0-1 16,-14 6-16,0 0 0,0 0 15,0 0-15,7-3 16,1-2-16,-4 7 0,-2-2 15,0 4-15,0 0 0,0 4 0,0-2 16,2 4-16,-3 0 16,3 3-16,-2 0 0,2 2 15,1-1-15,0 1 0,1 1 16,2 0-16,-1 0 0,4-3 16,-2 1-16,0-3 0,2 2 15,-11-13-15,0 0 0,11 8 16,1-2-16,3-3 15,-2 1-15,1-4 0,-3 0 32,4-4-32,-4 1 0,-11 3 15,0 0-15,11-9 0,0 2 16,-2-4-16,-1 0 16,-3-1-16,2-1 0,-3 1 15,-2-2-15,-2-1 0,-2-2 16,0 2-16,-2-2 0,-2-1 15,0-2-15,6 20 0,0 0 16,-8-18-16,1 0 0,7 18 16,0 0-16,-9-13 15,0-3-15,9 16 16,0 0-16,-12-10 0,-2-2 16,-1 6-16,-1 0 0,3 6 15,-2-1-15,15 1 16,0 0-16,0 0 0,0 0 15,0 0-15,0 0 0,-10 1 16,1-1-16</inkml:trace>
  <inkml:trace contextRef="#ctx0" brushRef="#br0" timeOffset="18562.98">11700 17148 0,'0'0'0,"0"0"16,0 0-16,0 0 0,0 0 15,0 0-15,0 0 0,0 0 16,0 0-16,0 0 16,0 0-16,0 0 0,0 0 15,0 0-15,0 0 0,0 0 16,0 0-16,0 0 15,0 0-15,0 0 0,0 0 16,0 0-16,0 0 0</inkml:trace>
  <inkml:trace contextRef="#ctx0" brushRef="#br0" timeOffset="19124.44">11877 16888 0,'0'0'0,"0"0"0,0 0 0,0 0 15,0 0-15,0 13 16,0-2-16,4 11 0,-2-2 16,6-1-16,-3 1 0,4-2 15,-2-3-15,3-3 16,0-2-16,-2-4 0,-1-1 16,1-1-16,-1 1 0,-2-4 15,1 0-15,1 2 16,-1-3-16,1-3 0,-4 2 15,1-3-15,0-2 0,-2-1 16,0 0-16,-2-2 16,0-1-16,0 1 15,0-2-15,-2 2 0,0-1 0,0 0 16,-2 1-16,1 0 16,-2-1-16,1 2 0,0 1 15,-1 1-15,-3 0 0,2 4 31,0 1-31,2 2 0,-2 1 16,4 1-16,-1 0 16,3 0-16,0 0 0,2-1 15,-2-2-15,1 0 0,1-2 16,2-1-16,0 0 16,4-1-16,-2-1 0,2 0 15,-3-1-15</inkml:trace>
  <inkml:trace contextRef="#ctx0" brushRef="#br0" timeOffset="19600.28">12233 16937 0,'0'0'0,"0"0"0,0 0 16,0 0-16,0 0 15,0 0-15,0 0 0,0 0 16,0 0-16,0 0 0,0 0 15,0 0-15,0 0 0,4 12 16,-1 1-16,4 8 16,-1-2-16,4 1 0,-1-2 15,0-4-15,1-3 0,-3-3 16,2-2-16,0 1 16,-1-3-16,0-3 0,0 1 15,1 0-15,-1-2 0,2-2 16,-2 0-16,-1-2 15,1 0-15,-1 0 0,-2-2 16,-1 1-16,0-4 0,-2 4 16,0-3-16,-1 0 15,1 0-15,-2 2 0,-2 0 16,1 0-16,-1 0 16,0 1-16,-2-1 0,0 2 0,-1-2 15,-2 2-15,1-2 0,1 4 16,-1-2-16,0 3 15,-2-2-15,2 3 0,-2 0 16,5 4-16,-3 0 0,4 0 16,-3-2-16,3 2 15,1-2-15,2 0 0,-1 1 16,2-2-16,-2 1 16</inkml:trace>
  <inkml:trace contextRef="#ctx0" brushRef="#br0" timeOffset="20087.28">12607 16898 0,'0'0'0,"0"0"15,0 0-15,0 0 16,0 0-16,0 0 0,0 0 15,0 0-15,0 0 0,3 10 16,-1 1-16,2 7 16,0 3-16,3-4 0,1 1 15,2-2-15,-2-3 0,1-3 16,2 0-16,-2-2 16,0-2-16,-2-3 0,2 0 15,-2-2-15,1-1 0,-1-1 16,0-3-16,1 0 15,-1-2-15,1-2 0,-2 0 16,0-2-16,-2-1 0,0 1 16,-3-1-16,1 0 15,0 1-15,-2 3 0,0-3 16,0 1-16,-2 2 0,0 1 16,-1-2-16,-1 3 0,0-4 15,-2 6-15,0-4 16,-2 3-16,-1 1 0,-2-1 31,0 0-31,2 4 0,-4 0 16,4 2-16,-3 0 0,1 2 15,2-1-15,1 1 0,1 0 16</inkml:trace>
  <inkml:trace contextRef="#ctx0" brushRef="#br0" timeOffset="32766.71">17374 16275 0,'0'0'0,"0"0"0,0 0 0,0 0 31,0 0-31,0 0 0,0 0 16,0 0-16,0 0 0,0 0 16,0 0-16,0 0 15,0 0-15,0 0 16,0 0-16,0 0 0,0 0 0,0 0 15,0 0-15,0 0 16,0 0-16,8 0 0,0 0 16,5-5-16,1 2 0,-2-2 15,-1 0-15,0 2 0,-2-1 16,0 0-16,2 1 0,0-2 16,-1 1-16,0 1 15,-2-3-15,-1 3 0,1-2 16,0 3-16,0 0 15,-1 0-15,-1 0 0,3 2 16,-3 0-16,0 2 0,-2-2 16,1 2-16,0-2 15,-1 4 1,-2-2-16,0 2 0,0-2 0,-2 2 0,0 0 16,0 1-16,-2 0 15,0 1-15,0-3 0,-2 2 16,-3 2-16,2 1 0,-1-2 15,-2 4-15,-1-3 16,1 0-16,-1 2 0,0-1 16,-2 0-16,2-1 0,-1 2 15,0-2-15,0-1 16,1 3-16,-2-4 0,4 1 16,-2-2-16,-2 0 0,2 0 15,3-1-15,-2 0 0,2-2 16,-2 1-16,3 2 15,-3-3-15,4 1 0,0-2 16,0 2-16,0-2 0,2 0 31,0 0-31,2 0 0,0 0 16,0 0-16,0 0 0,2-2 16,0 0-16,4 2 15,-2-1-15,2-3 0,0 2 16,3 2-16,0 0 0,0 2 15,1-2-15,2 4 16,-1-4-16,2 1 0,0 1 16,0 1-16,-1-1 0,1 3 15,-1-1-15,0 1 16,-2-1-16,-10-4 0,0 0 16,9 7-16,1 2 0,-10-9 15,0 0-15,9 12 16,-3-2-16,-1 1 0,0 1 15,-3 2-15,-2-3 0,-2 1 16,-1 0-16,-1 0 16,-1 0-16,-3-3 0,0 1 15,-3 0-15,0 0 0,0-1 16,-2 0-16,0-2 16,-1 1-16,2-1 0,-2-2 15,14-5-15,0 0 0,-13 7 16,-3-2-16,16-5 0,0 0 15,-15 6-15,-1-2 16,16-4-16,0 0 0,0 0 16,0 0-16,-12 2 0,1-2 15,5-4-15,0 0 16,4-2-16,-2-2 0,6 1 16,-2-3-16,6-1 0,-2-1 15,2 3-15,0-1 0</inkml:trace>
  <inkml:trace contextRef="#ctx0" brushRef="#br0" timeOffset="33372.15">17860 16246 0,'0'0'0,"0"0"15,0 0-15,0 0 0,0 0 16,0 0-16,0 0 0,0 0 16,0 0-16,0 0 0,0 0 15,0 0-15,0 0 16,0 0-16,0 0 0,0 11 16,-2 0-16,0 11 0,0-1 15,0 2-15,1-1 16,2 2-16,-1 0 0,4-1 15,-2-1-15,4-3 0,-2 1 0,4-4 16,0-2-16,1-5 16,1 1-16,-10-10 0,0 0 15,12 6-15,-3 0 16,4-4-16,-2-2 0,2-2 16,-1 0-16,0-4 0,-1-2 15,2-2-15,-3-1 0,0-1 16,0-2-16,-3-2 15,1-2-15,0-1 0,0 0 16,-4-1-16,-2 0 0,-2 5 16,0-3-16,-2 2 15,-2 0-15,0 4 0,-1 1 16,-2 0-16,-1 3 0,1-2 16,-3 2-16,2-1 0,-2 2 15,1 1-15,-3-2 0,3 2 31,-2 0-31,0 0 0,2 0 16,-1 2 0,0-1-16,1 3 0,-1-2 0,3 4 15,0-2-15,1 4 0,1-2 16,1 1-16,-2 2 16,3 0-16,-1 1 0,4 0 15,0-2-15,0 0 0,0 0 16</inkml:trace>
  <inkml:trace contextRef="#ctx0" brushRef="#br0" timeOffset="33670.49">18219 16418 0,'0'0'0,"0"0"0,0 0 16,0 0-16,0 0 0,4 4 15,-2-3-15,2 3 0,0 0 16,-4-4-16,0 0 0</inkml:trace>
  <inkml:trace contextRef="#ctx0" brushRef="#br0" timeOffset="34518.37">18622 16168 0,'0'0'15,"0"0"-15,0 0 0,0 0 0,0 0 16,0 0-16,0 0 0,0 0 16,0 0-16,-7-2 15,-4-2-15,-4-2 0,-3 0 16,3 2-16,-3-2 0,5 3 16,-1-1-16,2 2 15,-2 0-15,5 2 0,-3-2 16,2 2-16,-1 0 0,1 6 15,-1-2-15,3 5 0,-1-1 0,3 10 16,-1-3-16,6 3 16,-3 0-16,4-3 15,0 1-15,4-3 0,-3-5 16,3 3-16,1-4 0,1 1 16,-1-2-16,3-2 15,1 1-15,1-4 0,-1-1 16,4-1-16,-2-2 0,0-1 15,0-3 1,0 2-16,-2-2 0,4-2 16,-4 0-16,3-1 15,-2 0-15,-1-2 0,-1 1 16,0 1-16,0-2 0,-2 4 0,-3-1 16,3 3-16,-2-2 15,1 4-15,-2-2 0,-1 3 16,0 0-16,0 0 0,0 2 15,0 1-15,0 0 0,0 1 16,0 2-16,1 3 16,0-3-16,2 6 0,-3-1 15,0 5-15,0-1 0,0 4 16,-2 0-16,1 3 16,-1 0-16,0 7 0,0 0 15,0 2-15,0-1 0,0 3 16,0-4-16,0 2 15,0-2-15,2-1 0,-2 1 16,0-26 0,0 0-16,2 23 0,0-1 15,-2-22-15,0 0 0,0 0 16,0 0-16,4 15 0,-2 0 16,2-14-16,-3 1 0,1-7 15,1-2-15,-3-1 0,0 1 16</inkml:trace>
  <inkml:trace contextRef="#ctx0" brushRef="#br0" timeOffset="35284.1">18876 16011 0,'-12'-2'0,"51"10"15,-22-3-15,-1 1 16,-3 3-16,0 3 0,-4-1 16,-3 1-16,1 0 15,-4 1-15,-1-1 0,0 4 16,-2-1-16,-2 2 0,0 0 16,-1 4-16,-2 1 15,-1-2-15,0-1 16,1 0-16,-3-4 0,8-15 0,0 0 15,-8 15 1,-2-1-16,10-14 0,0 0 16,0 0-16,0 0 0,-11 12 15,-1 0-15,12-12 16,0 0-16,0 0 0,0 0 16,-10 6-16,-1 0 0,11-6 15,0 0-15,0 0 16,0 0-16,0 0 0,0 0 15,-9 4-15,2-2 0,7-2 16,0 0-16,-2 1 16,0-1-16,2 0 0,0 0 15,6 0-15,-3-1 0,8 1 16,-4 0-16,5 0 0,-3 0 16,-9 0-16,0 0 0,14 0 15,0-2-15,-14 2 16,0 0-16,16 2 0,-1-2 15,-15 0-15,0 0 0,16 1 16,-1 2-16,-15-3 0,0 0 16,0 0-1,0 0-15,0 0 0,0 0 0,14 3 16,-1-1-16,-13-2 16,0 0-16,13 0 15,-2-2-15,-1-5 0,-1-2 0,-1 0 16,-3-3-16,1 3 15,-2-4-15</inkml:trace>
  <inkml:trace contextRef="#ctx0" brushRef="#br0" timeOffset="35853.82">19232 16043 0,'0'0'0,"0"0"0,0 0 16,-6 9-16,-2 1 0,-1 7 15,-1-1-15,2 6 16,0-2-16,2 5 16,1-1-16,1 1 0,-1 1 15,5 1-15,-2-1 0,6-3 16,-1 1-16,3-2 0,-3-3 15,5-2-15,-2 2 0,4-6 16,-1-2-16,3 0 0,-2-4 16,2-2-16,-3-1 0,5-2 15,-1-1-15,1-1 16,-3 0-16,2-3 0,0-1 31,0-5-31,-1 1 0,-1-2 0,-1-1 0,0-3 16,0 0-16,-1-3 0,0 0 15,-4-1-15,-1-2 0,0 2 32,-2-1-32,-2 1 0,-2-1 15,0 3-15,-2-2 0,-1 2 16,-2-2-16,-1 5 16,1-3-16,-3 2 0,-2 1 15,1 1-15,-2-2 0,2 4 16,-2 0-16,1 3 15,0-2-15,0 3 0,1 1 16,-2 2-16,1-2 0,3 4 0,-1-4 0,0 5 16,0-1-16,5 1 15,-3 0-15,1 0 0,2-3 16</inkml:trace>
  <inkml:trace contextRef="#ctx0" brushRef="#br0" timeOffset="38948.99">16887 16896 0,'0'0'0,"0"0"0,0 0 0,0 0 15,0 0-15,0 0 16,0 0-16,0 0 0,0 0 16,0 0-16,0 0 0,0 0 15,0 0-15,10 0 0,0 0 16,10 0-16,-2 0 0,0 0 16,-3 0-16,3 0 15,-3 0-15,1 0 0,0 0 16,-1 0-16,-2 0 0,3 0 15,-2 0-15,0 0 0,-3 0 16,0 0-16,-2 0 16,-2 2-1,-4-2-15,-1 3 0,0-3 0</inkml:trace>
  <inkml:trace contextRef="#ctx0" brushRef="#br0" timeOffset="40093.71">17107 16647 0,'0'0'0,"0"12"0,-2-1 15,-2 19-15,0 0 0,0 10 16,-2 1-16,1 15 0,-1-1 15,4 6-15,-3 1 0,5-5 16,0 3-16,7-5 16,-3-2-16,1-8 0,1 1 15,-2-16-15,0-1 0</inkml:trace>
  <inkml:trace contextRef="#ctx0" brushRef="#br0" timeOffset="43524.31">18834 8387 0,'0'0'0,"0"0"16,0 0-16,0 0 0,0 0 16,0 0-16,0 0 0,0 0 15,0 0-15,0 0 16,0 0-16,0 0 0,0 0 15,11 0-15,0 0 0,9 3 16,0-1-16,-2-1 16,2 2-16,0-2 0,-3 1 15,1 0-15,-1-2 0,3 0 16,0 0-16,5 2 16,-1 1-16,4 0 0,-1-1 15,2 0-15,-1 0 0,3 0 16,-2-2-16,3 0 0,-2 0 15,1 0-15,-2-2 0,4 0 16,-1-2 0,3 3-16,-1-4 0,1 3 15,-2 0-15,2 0 16,-2-2-16,1 3 0,0-1 0,-3 2 16,0-3-16,-3 3 0,-2-2 15,2 2-15,-1 0 16,3 2-16,0-2 0,-1 0 15,0 0-15,2 3 0,-1-3 16,-1 2-16,-1-1 16,2 3-16,-3-2 0,3 0 15,-1 0-15,-2 1 16,0-1-16,0-1 0,2-1 16,-2 0-16,-1 0 0,3 0 15,-2 0-15,-27 0 0,0 0 16,31-1-16,-1-4 0,2 3 15,-3-2-15,1 0 0,-3 1 16,-2-2-16,-2 0 16,-1-1-16,0 0 0,-22 6 15,0 0-15,0 0 0,0 0 16,0 0-16,0 0 16,19-8-16,1 0 0,-20 8 15,0 0-15,14-12 16,0 0-16,-14 12 0,0 0 15,9-15-15,-1-1 0,-8 16 16,0 0-16,4-18 0,-1-1 16,0-7-16,-1 1 0,8-9 15,-3-1-15,7-10 16,0 0-16,-14 45 0,0 0 16,5-44-16,2 1 0,-7 7 15,-3-5-15,3 41 16,0 0-16,-2-30 0,-2-2 15,-1 12-15,-1 0 0,6 20 16,0 0-16,-6-17 16,-2-1-16,0 2 0,1 0 15,7 16-15,0 0 0,-8-15 16,-2-1-16,10 16 16,0 0-16,-10-11 0,1-3 15,-2 4-15,2 0 0,0 3 16,-2-2-16,11 9 15,0 0-15,-10-6 0,-2-4 32,-2 5-32,-1-1 0,15 6 15,0 0-15,-18-4 16,1 0-16,-7 0 0,1 1 16,-1 1-16,2-1 15,-2 3-15,-3 0 0,2 3 16,-1-3-16,4 2 0,-4-2 15,2 1-15,-1 1 0,-1 0 16,-2-2-16,-1 2 16,0-2-16,0 4 0,-2-2 15,0 2-15,-1-2 0,-3 2 16,0-3-16,-7 5 16,-4 0-16,-2-1 0,-4 0 15,6 1-15,-3 0 0,4 0 16,0-2-16,1 2 15,1 0-15,2-2 0,0 0 16,8 0-16,-4 0 0,6-2 16,0-1-1,5 1-15,-4-2 0,3 5 0,-1-4 16,0 1-16,1 1 0,-3 0 16,1 1-16,0 0 0,-1 0 15,1 3-15,-2-2 0,0 3 16,2-2-16,0 1 0,0 2 15,1 0-15,0 1 0,2 0 16,-2-1-16,28-9 16,0 0-16,-24 11 0,-1-2 15,25-9-15,0 0 0,0 0 16,0 0-16,0 0 16,0 0-16,-19 11 15,-3-4-15,22-7 0,0 0 0,-16 10 16,1-1-16,15-9 15,0 0-15,-11 16 0,-2-2 16,6 6-16,-3-3 0,4 2 16,0 0-16,0 3 0,1-3 15,1 4-15,0-1 0,1 1 16,-2-1-16,3 2 16,1-2-16,1-3 0,-2 1 31,2-2-31,-2 0 0,2 0 15,0-2-15,2 0 16,-2 0-16,0-4 0,0-1 16,2-1-16,-2 0 0,1 1 15,-1-2-15,5 0 16,-3 0-16,3-2 0,-3-1 0,2 2 16,-3-3-16,1 3 15,0-1-15,2 0 0,-2 0 16,2-2-16,-1 1 0,4 1 15,-3-2-15,3 2 16,1-1-16,2-1 0,-2-2 16,3 3-16,0 1 0,2-2 15,0-1-15,5 2 16,-3-2-16,11 4 0,-3-2 16,10-1-16,-2 0 0,8-4 15,0-1-15,15-6 0,0-1 16,-1-3-16,0-2 0</inkml:trace>
  <inkml:trace contextRef="#ctx0" brushRef="#br0" timeOffset="47098.41">18095 16700 0,'0'0'0,"0"0"0,0 0 16,0 0-16,0 0 0,0 0 31,0 0-31,0 0 0,0 0 0,0 0 0,0 0 31,0 10-31,0 0 0,0 11 16,0 1-16,0 2 15,0-4-15,0 4 0,-1-3 16,-1 6-16,0-4 0,-1 0 16,1 1-16,0-3 0,0 2 15,2-23-15,0 0 16,-2 24-16,-1-3 0,3-21 0,0 0 15,0 20-15,0-1 0,0-19 16,0 0-16,0 0 16,0 0-16,3 13 0,-1-2 15,2-11-15,-2-2 0,1-2 16,-1 0-16</inkml:trace>
  <inkml:trace contextRef="#ctx0" brushRef="#br0" timeOffset="47450.77">18433 16943 0,'0'0'0,"0"0"15,0 0-15,0 0 0,0 0 0,0 0 16,0 0-16,-2 12 0,-4-2 16,1 8-16,-1 0 15,2-1-15,-1 1 0,1 0 16,-1-2-16,5 4 0,0-4 15,3-2-15,-1 1 16,2-6-16,-2-1 0,1-6 16,1-2-1,0-2-15,-2 0 0</inkml:trace>
  <inkml:trace contextRef="#ctx0" brushRef="#br0" timeOffset="48050.59">18635 16743 0,'2'-9'0,"-11"48"0,5-19 16,2-1-16,0 0 0,4 2 15,-2 0-15,4-1 16,-2-2-16,5-4 0,3 2 0,1-3 15,-1-4-15,0-3 0,-2 0 16,1-2-16,1-2 0,-2-2 16,0 0-16,1-2 15,2-2-15,-2-2 0,-1-1 16,-1-3-16,2-2 16,-4 0-16,1 1 0,0-4 15,-1 1-15,-3 1 0,1-1 16,-1 0-16,-2 1 0,0 1 15,-2-3-15,-3 6 0,2-2 32,-3 3-32,0-2 0,-1 4 15,-2-2-15,0 4 0,-1-2 16,3 4-16,-4-1 0,4 3 16,-3-3-16,4 3 0,-2 0 15,2 0-15,1-1 0,1 1 16,0 0-16,1-2 15,1-1-15,2 2 0,-1-4 16,1 2-16,0-3 0</inkml:trace>
  <inkml:trace contextRef="#ctx0" brushRef="#br0" timeOffset="48619.7">18964 16702 0,'0'0'0,"0"0"0,0 0 0,0 0 15,0 0-15,0 0 16,0 0-16,0 0 0,0 0 15,-2 11-15,-2 1 0,-3 10 16,2 0-16,1 2 16,-2-3-16,2 2 0,1 1 15,5-2-15,-2-3 0,5-1 16,-1-2-16,4-4 16,0-1-16,2-1 0,-3-2 15,5-2-15,-2-2 0,1-4 16,0 0-16,-2-2 15,0-2-15,-1-2 0,-1 0 16,0-1-16,-1-3 0,1-2 16,-1 0-16,0-2 15,-2-2-15,-2 1 0,-1-1 16,-1 1 0,0 0-16,0 3 0,-1-1 15,-3 3-15,0-2 0,-3 5 16,0-3-16,-2 4 15,2-2-15,-2 4 0,0-2 16,1 4-16,-1 0 0,0 2 16,0-2-16,1 2 0,0 0 0,4-2 15,-2 1-15,4-3 0,-1-1 16,1-1-16,-2-1 16,2-1-16,0 0 0</inkml:trace>
  <inkml:trace contextRef="#ctx0" brushRef="#br0" timeOffset="49103.61">19230 16661 0,'0'0'0,"0"0"0,0 0 31,2 9-31,0 2 0,0 10 16,0-1-16,4 1 0,-3-1 15,7 0-15,-2-1 16,2-3-16,0 0 0,3-5 16,-4-1-16,0-2 15,2-2-15,-2-2 0,1 0 16,0-2-16,0-2 0,-1-2 15,1 0-15,0-3 16,-1 2-16,2-3 0,-4-3 0,1-2 16,-1 0-16,-3-1 15,1-2-15,-3-2 0,0 1 16,-2-3-16,0 0 16,-2-3-16,-3-1 0,1 5 15,1-3-15,-5 4 16,0-1-16,-2 5 0,1 0 15,-1 6-15,0-2 0,-2 6 16,1 1 0,1 2-16,-2 1 0,3 2 0,-2-2 15,4 0-15,-1 0 0,3-2 0,-2-2 16</inkml:trace>
  <inkml:trace contextRef="#ctx0" brushRef="#br0" timeOffset="50198.11">20322 14086 0,'0'0'16,"0"0"-16,0 0 0,0 0 15,0 0-15,0 0 16,0 0-16,0 0 0,0 0 16,0 0-16,0 0 0,0 0 15,0 0-15,9 4 16,0-3-16,9 8 0,0-4 16,1 3-16,-1 0 0,-3 1 15,1-3-15,-3 1 16,1-2-16,-1 4 31,2-2-31,-4 1 0,-2-2 0,4 4 16,-4-3-16,2 5 0,1-1 15,-1 1-15,0 3 0,2 5 16,-2-2-16,0 0 16,-2 2-16,-1 4 0,-1-3 15,0 3-15,-3 0 0,-1 3 16,-1 0-16,-4 2 0,0 0 15,1 4-15,-3 1 0,-5 11 16,0-2-16,-3 10 0,-2 0 16,-3 5-16,-1 1 0,-4-1 15,-1-1-15,1-5 16,-2 0-16,4-7 16,-2-2-16,0-2 0,0 1 15,-2-3-15,-2-2 0,2 1 0,-2 0 16,3-6-16,0 0 15,-1-1-15,1-2 0,-1 0 16,1-2-16,0-2 0,-4 1 16,3-1-16,-1-1 0,2 0 31,0-2-31,-1-1 0,0 1 0,7-5 0,-3 1 16,4-3-16,-2 1 0,3 0 31,-1-1-31,1-1 0,-1-1 15,3 0-15,-3-2 16,2 1-16,0 0 0,14-12 16,0 0-16,-11 10 0,-3-1 0,14-9 15,0 0-15,0 0 0,0 0 16,0 0-16,0 0 0,-10 9 16,1-2-16,9-7 0,0 0 15,0 0-15,0 0 16,0 0-16,0 0 0,-6 6 15,-2 0-15,8-6 0,0 0 16,-4 3-16,-2-2 16,3-2-16,-1-4 0,3 1 15,-3 1-15</inkml:trace>
  <inkml:trace contextRef="#ctx0" brushRef="#br0" timeOffset="50738.56">19715 15877 0,'1'-9'0,"-12"46"15,4-19-15,4-2 0,-4 2 0,1 2 16,1 0-16,-1-4 15,0-1-15,3 0 0,-2-2 16,3 0-16,0-1 0,2-12 16,0 0-16,0 0 15,0 0-15,-2 12 0,0 0 16,2-12-16,0 0 0,0 0 31,0 0-31,2 14 0,-2-2 16,0-12-16,0 0 0,6 9 15,-1 1-15,4 0 0,0-2 0,-9-8 16,0 0-16,13 6 16,-1 0-1,3-2-15,-1-1 0,-14-3 0,0 0 0,17 4 16,0-2-16,-17-2 16,0 0-16,23 4 0,-2-2 15,-21-2 1,0 0-16,0 0 15,0 0-15,0 0 0,0 0 0,20 3 16,-2 2-16,-18-5 16,0 0-16,0 0 0,0 0 15,11 4-15,-1-2 0,-9-4 16,1 0-16,-2-2 0,-2 0 16</inkml:trace>
  <inkml:trace contextRef="#ctx0" brushRef="#br0" timeOffset="51769.63">17349 17683 0,'0'0'0,"0"0"31,0 0-31,0 0 15,0 0-15,0 0 0,0 0 0,0 0 16,0 0-16,0 0 16,0 0-16,0 0 0,0 0 15,13 0-15,-1 0 0,10 0 16,-2 0-16,-2 0 16,2 0-16,-1 0 0,-1 0 15,0 0-15,-3 0 0,-1 0 16,0 0-16,-5 0 15,2 0-15,-3 0 0,0 0 16,-3 0-16,2 0 0,-1 0 16,-3 0-16,-1 0 15,0 0-15,0 2 0,-2-2 16,0 0-16,-2 0 0,0 1 16,-1-1-16,-1 2 0,0 0 15,-3-2-15,2-2 0,-1 2 16,-3-2-16</inkml:trace>
  <inkml:trace contextRef="#ctx0" brushRef="#br0" timeOffset="52807.99">18238 17329 0,'0'0'0,"0"0"15,0 0-15,0 0 0,0 0 16,0 0-16,0 0 16,0 0-16,0 0 0,0 0 15,0 0-15,-7 0 0,-3 0 16,-7 0-16,0 0 15,5 0-15,-1 0 0,3 0 16,0 0-16,0 4 16,1-2-16,0 3 15,2-1-15,5 4 0,-2-2 0,2 2 16,0-2-16,2 2 16,-2-1-16,2 1 0,0 1 15,4-2-15,-2 1 0,2 0 16,-2 0-16,2-3 0,-1 2 15,4-1-15,-3-3 16,1-1-16,1 1 0,2-3 16,0-3-16,0 1 15,-1 1-15,1-3 0,0-3 16,0 1-16,-2 1 0,1-3 16,1 0-16,-1 1 0,-1-4 15,0 3-15,-1-2 16,-1 3-1,1-3-15,-1 2 0,-2 0 0,1 2 16,-1 1-16,0 1 0,0 0 16,0 0-16,-2-1 0,2 5 15,0-1-15,0 1 0,-2 0 16,3 0-16,-1 0 16,1 4-16,-1 0 0,2 4 15,0-3-15,-1 7 16,-1-2-16,2 3 0,0 2 15,0 0-15,-3 0 0,2 2 16,-1-1-16,2 1 0,-2-1 16,0 2-16,0 0 0,0-3 15,-1-1-15,-1-14 16,0 0-16,2 11 0,-2-1 16,0-10-16,0 0 0,0 0 15,0 0-15,0 9 16,-2 0-16,-1-5 0,-1-2 15,-2-2-15,0-2 0,-2 0 16,0 0-16</inkml:trace>
  <inkml:trace contextRef="#ctx0" brushRef="#br0" timeOffset="54295.01">17043 18069 0,'-11'-2'31,"50"8"-31,-21-3 0,0-2 16,-3 1-16,1 0 0,0-2 15,1 0-15,-2 0 0,3 2 16,-3-2-16,1 0 16,-1 0-16,1 0 0,-1-2 15,3 0-15,-3-1 0,5 3 16,-2-3-16,2 0 16,-2 2-16,1-3 0,1-2 15,2 2-15,-4 1 0,2-1 16,-2-2-16,1 2 0,1 0 15,-1 0-15,2-2 0,1 2 16,-1 0-16,2-2 0,-1 1 16,1-1-16,1 0 0,1 0 15,0 0-15,2 2 16,-2-3 0,1 2-16,-2-2 0,4 1 15,-3-3-15,3 2 0,-3-1 16,4 0-16,-4-2 0,3 3 15,-4-2-15,5 1 16,-1 1-16,-1-2 0,1 2 16,0-3-16,-2 0 0,1 3 15,-1-3-15,2 2 16,-1-2-16,1 0 0,-3 0 16,4 1-16,-4-1 0,3 0 15,-2-2-15,2 2 16,-3 0-16,2 3 0,-1-4 15,2 2-15,0-1 0,-3 0 16,0-2-16,2 3 0,-1-1 16,1-1-16,-1 3 15,2-2-15,-2-1 0,-2 4 16,2-3-16,-1-1 0,-1 2 16,2-1-16,-2 1 15,3 1-15,-4-2 0,3 2 16,-2-2-16,0 2 0,0 1 15,-1-2-15,1 0 16,2 0-16,-3 0 0,3 1 16,-3-1-16,1 2 15,-1 0-15,0-1 0,-1 0 16,2 0-16,-2 1 0,3-2 16,-3 1-16,1 2 0,-2-1 15,1 1-15,-2-1 16,1-2-16,-1 1 0,1 2 15,-2 1-15,2-3 0,-1 0 16,-1 0-16,1 0 0,0 2 16,-2-2-16,2 2 15,-3-1-15,1 1 0,0-3 16,-1 4-16,-1-3 16,2 2-16,-2-1 0,-16 7 15,0 0-15,17-9 0,1 2 16,1-1-16,-1 0 0,-18 8 15,0 0-15,18-8 0,-1 1 32,-17 7-32,0 0 0,18-9 15,-1 1-15,-17 8 0,0 0 16,18-7-16,-3-1 16,-15 8-16,0 0 0,0 0 15,0 0-15,0 0 0,0 0 16,15-6-16,-3-2 15,-7 3-15,0-1 0,-3 1 16,-2 1 0</inkml:trace>
  <inkml:trace contextRef="#ctx0" brushRef="#br0" timeOffset="61359.42">17950 18114 0,'0'0'0,"0"0"0,0 0 16,0 0-16,0 0 0,0 0 16,0 0-16,0 0 0,0 0 15,0 0-15,0 0 16,0 0-16,0 0 0,0 0 16,0 0-16,0 0 0,0 0 15,0 0-15,0 0 16,0 0-16,0 0 0,0 0 15,0 0-15,0 0 0,0 0 16,0 0-16,0 0 16,0 0-16,0 0 0,0 0 15,0 0-15,0 0 0,0 0 16,0 0-16,0 0 0,0 0 16,0 0-16,0 0 0,0 0 15,0 0-15,0 0 16,0 0-16,0 0 0,0 0 15,0 0-15,0 0 0,0 0 16,0 0-16,0 0 16,0 0-16,0 0 0,0 0 15,0 0-15,0 0 0,0 0 16,0 0-16,0 0 0,0 0 16,0 0-1,5-2-15,-1 0 0,5-2 0,-2 1 16,1-1-16,-1-2 0,2 1 15,0 2-15,-2 1 16,-1-2-16,2 2 0,0-2 16,-1 1-16,-1 0 0,2 1 15,-2 0-15,2 2 0,-1 0 16,1 0-16,-1 0 16,-2 2-16,1-2 0,0 2 31,-1 0-31,2 2 0,-3 0 15,1 0-15,-1 0 0,0-1 16,0 2-16,-1 1 16,-1-2-16,3 3 0,-3-1 15,0 0-15,0 0 0,0 2 16,0-2-16,-2 1 0,0 2 16,1-2-16,-1-1 15,2 2-15,-2 0 0,0 0 0,0-2 0,0 1 16,0 1-16,-2 0 15,1 1-15,1 0 0,-2-1 16,0 0-16,-2 0 16,2 0-16,0-2 0,-3 1 15,2 1-15,1 0 0,-2-2 32,0 2-32,0-2 0,3 0 15,-3-1-15,0 1 0,-1-2 16,1 2-16,1-2 15,-1 2-15,0-2 0,2 0 16,-2 0-16,1 0 0,-2-3 16,1 3-16,0-2 15,1 0-15,-1-2 0,2 2 16,-2-1-16,2 2 0,0-3 16,1 3-16,-4-3 15,3 1-15,-2 1 0,2 0 16,-2 0-16,3 1 15,-1-2-15,2-1 0,-2 0 16,0 0-16,0 0 0,2 0 16,0 0-16,0 0 0,-2-1 15,2 1-15,-2-3 0,2 3 16,0 0-16,0 0 0,0 0 16,0 0-16,-2-2 0,2 2 15,0 0-15,2 0 16,-2 0-16,2 0 0,-2 0 15,0 0-15,0 0 0,2 0 16,-2 0-16,2 0 16,-2 0-16,2 0 0,-2 0 15,2 0-15,-2 0 0,2 0 32,-2 0-32,1 0 0,1 0 0,2 0 0,-2-2 15,0 2-15,0-2 16,3 1-16,-4-2 0,3 3 15,-2-3-15,2 2 0,0-1 16,-1 2-16,1-2 0,0 2 16,1-2-16,-2 1 15,1-2-15,0 3 0,0-1 16,-4 1-16,0 0 0,0 0 16,0 0-16,5-2 15,1 0-15,-6 2 0,0 0 16,0 0-16,0 0 0,0 0 15,0 0-15,9-2 16,-4-2-16,-5 4 0,0 0 16,0 0-16,0 0 0,10-2 15,-3-2-15,-7 4 16,0 0-16,0 0 0,0 0 16,13-2-16,-4-2 15,-9 4-15,0 0 0,0 0 16,0 0-16,0 0 0,0 0 15,12-4-15,-2 0 0,-10 4 16,0 0-16,0 0 0,0 0 16,11-4-16,3 0 15,-14 4-15,0 0 0,0 0 16,0 0-16,0 0 0,0 0 16,13-4-1,-2 0-15,-11 4 0,0 0 0,0 0 16,0 0-16,0 0 0,0 0 15,14-3-15,-2-3 0,-12 6 16,0 0-16,0 0 16,0 0-16,0 0 0,0 0 15,12-4-15,-1 0 16,-11 4-16,0 0 0,0 0 16,0 0-16,0 0 0,0 0 15,12-4-15,0-2 0,-12 6 16,0 0-16,0 0 15,0 0-15,0 0 0,0 0 16,9-4 0,1-2-16,-10 6 0,0 0 0,0 0 15,0 0-15,0 0 0,0 0 16,10-5-16,0 2 16,-10 3-16,0 0 0,0 0 15,0 0-15,0 0 0,0 0 16,7-2-16,2-1 15,-9 3-15,0 0 0,0 0 16,0 0-16,0 0 0,0 0 16,5-3-16,1 0 15,-6 3-15,0 0 0,0 0 16,0 0-16,0 0 0,0 0 16,4-2-16,0 0 15,-4 2-15,0 0 0,0 0 16,0 0-16,0 0 15,0 0-15,3 0 0,-1-2 16,-2 2-16,0 0 0,0 0 16,0 0-16,0 0 0,0 0 31,2 0-31,-2 0 0,-2 0 16,0 0-16,1-2 0,-1-1 15</inkml:trace>
  <inkml:trace contextRef="#ctx0" brushRef="#br0" timeOffset="62572.16">18385 18006 0,'0'0'0,"0"0"0,0 0 16,0 0-16,0 0 0,9-1 15,0-3-15,6-4 0,2 0 16,-4-1-16,0-4 0,-4 5 15,-1 1-15,-1 2 16,2-1-16,-2 5 0,1-4 16,1 4-16,0-1 0,-2 0 15,1 0-15,2 2 16,-2 0-16,-1 2 0,1 0 16,0 1-16,-2 2 0,0 0 15,-1 2-15,1 0 16,-2 1-16,1 2 0,-3 0 15,1 0-15,-1 0 0,-2 1 16,0 1-16,0 3 0,-2-2 31,0 2-31,1-1 0,-4 2 16,1-3-16,0 1 0,-1 0 16,-1-2-16,0-1 15,0 2-15,0-2 0,0-1 16,-1-2-16,1-1 0,-2 2 15,2-1-15,0-3 16,1 3-16,-1-2 0,-1 0 16,2-2-16,-1-1 0,0-1 15,2 3-15,-1-3 0,0 0 16,-1-2-16,3 0 0,-1 0 16,2 0-16,-2 0 0,2 0 15,0 0-15,2 0 0,0 0 16,0 0-16,0 0 0,2-2 15,-2 0-15,4 0 16,-2-3-16,4 2 0,-1-3 16,4 2-16,-2-2 0,3 0 15,-3 0-15,6 0 0,-4-2 16,2 0-16,2 1 16,-2 1-1,1-2-15,0 2 16,-1-2-16,-11 8 0,0 0 15,14-8-15,-1 1 0,-13 7 16,0 0-16,0 0 0,0 0 16,0 0-16,0 0 0,18-6 15,-5-3-15,-13 9 0,0 0 16,0 0-16,0 0 0,0 0 16,0 0-16,12-3 15,-1-1-15,-11 4 0,0 0 16,0 0-16,0 0 15,8-4-15,-2-2 0,-6 6 16,0 0-16,4-8 0,0 0 16,-2-1-16,-2-1 0</inkml:trace>
  <inkml:trace contextRef="#ctx0" brushRef="#br0" timeOffset="63010">19059 18130 0,'0'0'0,"0"0"16,0 0-16,0 0 0,0 0 15,0 0-15,0 0 0,2 12 16,0-2-16,3 9 15,-2 1-15,2-3 0,-1-1 16,0-4-16,0-2 16,1-2-16,1-3 15,0-3-15,0 0 0,-2-2 16,0-2-16,0 0 0,-1-1 0,1-1 16,0 0-16,1 2 15,-3-2-15</inkml:trace>
  <inkml:trace contextRef="#ctx0" brushRef="#br0" timeOffset="63887.11">19296 17731 0,'0'0'0,"0"0"0,0 0 0,0 0 31,0 0-31,0 0 0,0 0 16,-9 0-16,0 0 0,-10 0 15,2 0-15,-1 0 16,1 0-16,1 0 0,-1-1 15,2-2-15,2 2 16,1 1-16,-1 0 0,1 1 16,0-1-16,3 3 0,-1-2 15,2 5-15,-3-2 0,7 2 16,-1 0-16,3 3 0,0-1 16,2 5-16,0-4 0,2 1 15,0-3-15,1 0 16,-1-1-16,4-1 15,-1-1-15,0 1 0,0-3 16,3 3-16,-3-3 0,5-2 16,-2 0-16,0-2 15,0 0-15,1-2 16,0-2-16,0 1 0,-1-1 0,2-2 16,-2 0-16,-1 0 15,1-2-15,0 1 0,-2-3 16,-1 3-16,1 0 0,0 0 15,-2 2-15,0 2 16,0-1-16,0 1 0,-2-1 16,2 5-16,-3-3 0,1 4 15,0 0-15,2 2 0,-2 0 16,2 3-16,0 2 0,2 3 16,-2-2-16,3 5 15,-2-2-15,2 7 0,-1-2 16,1 6-16,1-3 0,-1 3 15,0-1-15,0 3 0,1-2 16,-1 1-16,2-2 0,-1 4 31,-3-4-31,3 1 0,0-2 16,-8-20-16,0 0 16,0 0-16,0 0 0,6 15 15,0-1-15,-4-10 0,-1-2 16,-1-2-16,0-2 0</inkml:trace>
  <inkml:trace contextRef="#ctx0" brushRef="#br0" timeOffset="64497.68">19428 17604 0,'0'0'0,"0"0"0,0 0 16,0 0-16,0 0 0,0 0 0,0 0 0,0 0 16,0 0-16,0 0 15,0 0-15,11 0 0,0 0 16,8 0-16,-1 0 16,0 0-16,-2 0 0,-1 4 15,-1-3-15,-1 10 0,0-4 16,-6 7-16,1-2 0,-3 5 31,2-1-31,-3 4 0,-2 0 16,0 1-16,-1 1 0,-1-1 15,0-2-15,-1 2 16,-1-4 0,2-17-16,0 0 0,0 0 0,0 0 0,0 0 15,0 0-15,-2 16 0,-2-2 16,4-14-16,0 0 0,0 0 15,0 0-15,0 0 16,0 0-16,-2 8 0,-1-1 16,3-5-16,0-2 0,3-2 15,-1 0-15,2-2 0,0-2 16,1 0-16,1-1 16,2 1-16,0 0 0,1 0 15,-1-2-15,-8 8 0,0 0 16,12-5-16,-2-4 15,-10 9-15,0 0 0,0 0 16,0 0-16,16-3 16,-2-1-16,-14 4 0,0 0 15,0 0-15,0 0 0,13-4 0,1 0 16,-4-2-16,-3-2 0,0 2 16,-1-1-16</inkml:trace>
  <inkml:trace contextRef="#ctx0" brushRef="#br0" timeOffset="64982.64">19797 17480 0,'-4'-10'16,"17"44"-16,-7-21 0,4 3 16,-2-2-16,1-3 0,2-1 15,-4-3-15,1 3 16,1-5-16,0-1 0,-2 2 16,1-2-16,2 0 0,1-3 15,-2 2-15,2-3 0,-2 0 16,1-3-1,-1 2-15,0-3 0,-2-2 0,1-2 16,-3-1-16,2 2 0,-3-3 16,0 1-16,-3-1 15,1-2-15,-2 1 0,-2-2 16,1 2-16,-3-1 0,-2 1 16,-1 0-16,0 2 15,-1-4-15,1 4 0,-4-1 16,0 2-16,0 1 0,-2 1 15,-1-1-15,0 5 0,1 0 0,-1 6 32,0 0-32,3 7 0,-3-4 15,4 7-15,-2-1 0,1 5 16,-2 0-16,2-5 16,2 2-16</inkml:trace>
  <inkml:trace contextRef="#ctx0" brushRef="#br0" timeOffset="71120.66">24884 14077 0,'0'0'15,"0"0"-15,0 0 0,0 0 16,0 0-16,0 0 15,0 0-15,0 0 0,0 0 16,0 0-16,0 0 0,0 0 16,0 0-16,0 0 0,0 0 15,0 0-15,0 0 16,0 0-16,0 0 0,0 0 16,0 0-16,9 0 15,2 0-15,4 3 0,-1-1 16,-3 0-16,-1 0 0,0 2 15,-2-3-15,-1 5 16,-1-2-16,1 4 0,-4-2 16,3 2-16,-2-1 0,0-1 15,-2-1-15,-1 1 16,1-2-16,0 2 0,0-3 16,-2 3-16,0 0 0,4 0 15,-4-2-15,0 2 16,0-2-16,0 4 0,-4-1 15,2 4-15,0-3 0,0 2 16,1-3-16,-3 2 16,-2 2-16,0 2 15,1-1-15,-2 1 0,2 2 0,-3 0 16,0-1-16,-2 4 16,-1-3-16,1 2 0,0 0 15,-2-2-15,1 2 0,-1-2 16,0 1-16,0 2 15,-1-3-15,2 3 0,-4-3 16,4 1-16,-4 0 0,2 0 16,-3-1-16,2 2 0,0 0 15,14-17-15,0 0 0,-15 16 16,-1-1-16,1 2 0,-3-3 16,3 2-16,-1-1 0,2-2 15,-2-2-15,3 2 16,-4-2-1,17-11-15,0 0 0,-15 12 0,-1-1 16,1 3-16,-1-1 0,2-3 0,-2 1 16,3 1-16,0-1 0,13-11 15,0 0-15,-14 13 32,-1-2-32,0 1 0,2-1 15,13-11-15,0 0 0,-14 12 16,1 0-16,13-12 0,0 0 15,0 0-15,0 0 0,-16 12 16,3 0-16,13-12 16,0 0-16,0 0 0,0 0 15,0 0-15,0 0 0,-14 11 16,1 1 0,13-12-16,0 0 0,0 0 0,0 0 15,0 0-15,0 0 0,-11 7 0,-2 2 16,13-9-16,0 0 0,0 0 15,0 0-15,0 0 16,0 0-16,-7 6 0,-1-3 16,8-3-16,0 0 0,-6 3 15,0-3-15,2-3 16,-2 0-16,3-3 0,-3 0 0</inkml:trace>
  <inkml:trace contextRef="#ctx0" brushRef="#br0" timeOffset="71768.68">24319 14759 0,'0'0'0,"0"0"0,0 0 0,0 0 16,0 0-16,0 0 15,0 0-15,0 0 0,0 0 16,0 10-16,-2 0 0,-1 8 16,-2 0-16,1-2 15,0-2-15,1 1 0,-1-2 16,0 1-16,0-3 0,0 4 16,-2-3-16,2-3 15,-2 0-15,3-2 0,-1 1 16,2-3-16,-2 0 0,2 0 15,-3-1-15,4 3 16,-3-4-16,2 1 0,0 0 16,0-1-16,0 0 0,2 0 15,-2-2-15,0 1 16,1 0-16,1 0 0,0-2 16,0 2-16,-2-2 0,2 2 15,0-2-15,2 1 31,-2-1-31,1 0 0,1 0 0,2 3 0,0-3 0,2 1 16,-3 1-16,6 1 31,-3-2-31,5 1 0,-1 1 16,4 0-16,-3 0 0,5 1 16,-3-2-16,5 1 15,-3-1-15,8 2 0,-1 0 16,0 0-16,-4 0 0,2 0 15,-3-1-15,1 3 16,0-1-16,-18-5 16,0 0-16,15 6 0,1 0 0,-16-6 15,0 0-15,0 0 0,0 0 16,14 7-16,-1-1 0,-13-6 16,0 0-16,0 0 15,0 0-15,7 4 0,-1 0 16,-6-3-16,0-1 0</inkml:trace>
  <inkml:trace contextRef="#ctx0" brushRef="#br0" timeOffset="73982.86">22302 15702 0,'0'0'0,"0"0"0,0 0 16,0 0-16,0 0 15,0 0-15,0 0 0,0 0 16,0 0-1,0 0-15,0 0 0,12 0 0,0 0 16,9 0-16,-2 0 0,-1 0 16,0 0-16,-3 0 15,-1 0-15,-2 2 0,-1 0 16,-3 4-16,0-2 0,-5 8 16,1-2-16,-6 2 0,0-3 15,0 4-15,-2-2 16,-1 0-16,1-1 0,0 1 31,-1-1-31,-1-3 0,0 0 16,0 1-16,0-1 0,2-2 15,-1 1-15,1-2 16,0-1-16,0 0 0,-1-1 16,4 0-16,-1-2 0,2 2 15,-2-2-15,2 0 0,0 0 16,4 0-16,-3-2 15,6 2-15,-3-2 0,2 2 16,-1 0-16,5 0 0,0-2 16,1 4-16,-1-2 0,3 2 15,-2-2-15,4 4 0,-4-3 16,-11-1-16,0 0 0,11 7 16,2-3-16,-13-4 15,0 0-15,9 10 0,-1-3 16,-4 4-1,-2-4-15,-2 2 0,0 0 0,-2 0 16,-2-1-16,0 0 0,-2 0 16,-3-1-16,-2 2 0,0-1 15,0 0-15,-4 1 16,0-5-16,0 2 0,0 0 16,-1 0-16,1 0 0,15-6 15,0 0-15,-20 6 16,1 0-16,19-6 0,0 0 15,0 0-15,0 0 0,-18 4 32,0-2-32,5-2 0,-3-2 15,10-2-15,-1-1 0,5 0 16,-2-1-16,4-2 16,0-2-16,2 4 0,0-5 0</inkml:trace>
  <inkml:trace contextRef="#ctx0" brushRef="#br0" timeOffset="74951.28">22860 15634 0,'0'0'0,"0"0"0,0 0 0,0 0 15,0 0-15,0 0 16,0 0-16,0 0 0,0 0 16,-8 3-16,1-1 0,-9 13 15,1-3-15,3 6 0,-2-2 16,3-2-16,-1 0 0,0-1 15,1 0-15,-1 1 0,0-3 16,5 1-16,-4-3 0,6 0 16,-1-2-16,2-1 15,-1 0-15,2-2 0,0 0 16,3-1-16,-2-1 0,4 2 16,-2-2-16,3 1 0,0-3 15,4 1-15,-3-1 0,3 3 16,1-3-16,4 0 15,-2 0-15,4 0 0,-1 0 16,5 0-16,-3-3 16,7 2-16,-3-2 0,3 1 15,-1 1-15,2 1 0,-2-3 16,1 1-16,-3-1 16,2-1-16,-1 0 0,0 2 15,-1-2-15,-19 4 0,0 0 31,20-4-31,-3 1 0,-17 3 16,0 0-16,0 0 16,0 0-16,18-6 0,-2-1 15,-4-2-15,-2-1 0,-7 0 16,-1 0-16,-2-2 0,-2 0 16,-1-1-16,-1-1 0,-2-1 15,-1-3-15,-5-4 16,1 1-16,1 1 0,-2-2 15,1 3-15,-2-1 0,6 2 16,-3-1-16,5 5 0,-4-2 16,5 6-16,1 1 0,1 3 15,-2-2-15,2 4 16,-2-1-16,2 2 0,1-1 16,-1 2-16,0-1 0,2 6 15,-3-3-15,1 4 16,0 1-16,2 6 0,-2-2 15,2 9-15,-2-2 0,2 7 16,0 1-16,2 5 0,-2-1 16,2 2-16,0-3 15,0 2-15,-2-1 0,0 1 16,0 1-16,0-1 16,-2 1-16,2-3 0,0 1 15,0-28 1,0 0-16,2 26 0,1-4 15,-3-22-15,0 0 0,2 17 16,0-1-16,-1-8 16,1-4-16,0-4 0,0-1 15,0-1-15,0-2 0</inkml:trace>
  <inkml:trace contextRef="#ctx0" brushRef="#br0" timeOffset="75192.12">23251 15946 0,'0'0'0,"0"0"16,0 0-16,0 0 16,0 0-16,0 0 0,0 0 15,0 10-15,0-3 0,0 11 16,0-2-16,0-2 0,0 0 15,2-7-15,-1 1 16,3-8-16,0 0 0,1-3 16,-2-4-16</inkml:trace>
  <inkml:trace contextRef="#ctx0" brushRef="#br0" timeOffset="76135.34">23625 15531 0,'0'0'16,"0"0"-16,0 0 0,0 0 15,0 0-15,0 0 16,0 0-16,0 0 0,0 0 16,0 0-16,0 0 0,0 0 15,0 0-15,0 0 16,0 0-16,0 0 0,0 0 16,-6-1-16,-1-4 0,-9-2 15,1-1-15,1-2 16,0 0-16,3 2 0,-4 1 15,5 1 17,-2-2-32,3 4 0,-1 1 0,0-2 0,-2 2 15,1 0-15,-1 1 0,2 2 16,1-2-16,0 4 16,0-2-16,3 0 0,1 0 15,1 2-15,-1 1 0,5 0 16,-2-1-16,4 2 0,-2 0 15,5 0-15,-1-1 16,1 3-16,1 0 0,3 2 16,0-1-16,2 2 0,-1-1 15,4 1-15,-1-1 0,1 4 16,-1-2-16,4 4 16,-2-1-16,2 4 15,-2-4-15,-1 3 0,-3-1 0,-1 5 16,0-2-1,0 0-15,-3-1 0,-1 1 16,-1-2-16,-5-16 16,0 0-16,2 17 0,-1 1 15,-1-18-15,0 0 0,-1 14 16,-4-1-16,5-13 16,0 0-16,-6 10 0,-1 0 15,-3-4-15,0 0 0,0-3 16,-1 0-16,-1-3 15,0 0-15,3-3 0,-3 1 0,12 2 16,0 0-16,-11-3 0,-1-3 16,4 1-16,1-4 0,1 2 15,0-2-15,2 2 0,0-3 16,4 0-16,0 0 0,2 1 16,0-1-16,2 0 15,0 0-15,4 0 0,-3-2 16,5 3-16,0-3 0,3 1 15,-3 2-15,3-1 16,0 0-16,3 1 0,0-1 16,0 1-16,-1 2 0,1 0 15,-1-4-15,1 4 16,-3-4-16,3 4 0,-2-2 16,0-2-16,-2-1 0,0 0 15,-2 0-15,-1 4 0,-1-3 16</inkml:trace>
  <inkml:trace contextRef="#ctx0" brushRef="#br0" timeOffset="77031.45">24062 15443 0,'0'0'0,"0"0"0,0 0 0,0 0 31,0 0-31,0 0 0,0 0 16,0 0-16,0 0 0,0 0 16,0 0-16,0 0 15,0 0-15,0 0 0,0 0 16,-9-2-16,-1-2 15,-8-1-15,-1-2 0,3 4 16,1-3-16,1 0 0,-2-2 16,7 5-16,0-4 15,1 5-15,-2 0 0,4 2 16,-1-2-16,1 2 0,0 0 16,0 4-16,0-2 15,0 5-15,1-1 0,1 2 16,0 2-16,4 4 0,-2-2 15,2 4-15,0-3 16,4 5-16,-2-2 0,4 3 16,-1-1-1,3-1-15,0 1 0,2 0 0,-1-2 16,3 0-16,-2-1 0,3 1 16,-1 0-16,1 0 15,-1-1-15,-1 1 0,-1-3 16,0 3-16,0 0 0,-3-1 15,-1 1-15,-1 2 0,-1-1 0,-4 3 16,0-2-16,-2 0 0,-3-1 16,-1 1-16,1-2 0,-3 0 15,0-3-15,-2-1 16,-1 0-16,3-5 0,-2 0 16,10-7-16,0 0 0,-11 2 15,0 0 1,0-4-16,0-2 0,2-1 15,-4 0-15,6-5 0,-3 0 0,2-2 16,0-1-16,3-4 0,-3 2 16,6-5-16,-3-3 15,5 1-15,0-1 0,5-1 16,-3-1-16,6 1 0,-3-1 16,3 1-16,0-2 31,2 4-31,-1 1 0,4 4 15,-2-4-15,0 7 0,2-4 16,1 8-16,-2-1 0,-1 2 16,-1 0-16,0 4 15,0-1-15,-1 3 0,0-1 16,0 2-16,-1-1 0,1 3 16,0-1-16,-2-1 0,1-2 15,-1 2-15,2-2 16,-3 0-16,-1 1 0</inkml:trace>
  <inkml:trace contextRef="#ctx0" brushRef="#br0" timeOffset="77625.87">24270 15366 0,'0'0'0,"0"0"0,0 0 15,0 0-15,0 0 0,0 0 16,0 0-16,0 0 0,0 0 16,-2 12-16,-2-2 0,-1 12 15,-1 0-15,1 1 16,0-2-16,1 3 0,0-2 16,4-1-16,0 1 0,2-3 15,-2 1-15,2-2 16,0-3-16,3-1 0,2 0 15,1 0-15,-1-3 0,6 1 16,-4-2-16,-9-10 0,0 0 16,13 6-16,1-2 0,0-2 15,0 0-15,-3-4 16,0 0-16,2-2 0,-1 0 16,0-2-16,-2-2 0,-10 8 31,0 0-31,9-10 0,1-1 15,-4-2-15,0 1 0,0-1 16,-2 2 0,-3-1-16,1-2 0,-2 0 0,0-1 15,-2 1-15,1-2 0,-3 1 16,0-2-16,0 3 16,-1-3-16,-2 1 0,-1 1 15,1-3-15,-3-2 0,0 7 16,0-3-16,0 2 0,0 1 15,-2 5-15,1-3 16,1 7-16,-2 1 0,0 1 16,1 0-16,-1 4 15,-2-2-15,5 4 0,-3 0 16,4 0-16,-2-1 0,3 2 16,-2 0-16,3-2 0,1-1 15</inkml:trace>
  <inkml:trace contextRef="#ctx0" brushRef="#br0" timeOffset="82002.13">22602 7847 0,'0'0'0,"0"0"0,0 0 15,0 0 1,0 0-16,-2 12 16,-2 0-16,0 14 0,1-1 15,1 3-15,-3-1 0,1 2 16,0 1-16,1 1 16,-3 1-16,0 0 0,0-1 15,2 0-15,0-2 0,0 5 16,1-3-16,-1 6 15,0-3-15,4-34 0,0 0 16,-2 34-16,0-2 0,2-32 0,0 0 0,0 0 31,0 0-31,4 18 0,-2-4 16,4-20-16,-3-1 0,1-10 16,0 0-16,0-2 0,0-1 15</inkml:trace>
  <inkml:trace contextRef="#ctx0" brushRef="#br0" timeOffset="82775.55">22639 7821 0,'0'0'0,"0"0"15,0 0-15,0 0 0,0 0 16,0 0-16,0 0 15,0 0-15,0 0 0,18 0 16,-3-2-16,19-2 0,-1-1 16,12-1-16,-2 1 0,4-4 15,1 0 1,1-1-16,0 0 0,3 1 0,0-4 16,3 4-16,0-3 0,2 4 15,1-2-15,1 2 0,-3 0 16,-1 3-16,1-3 0,-2 2 15,1-1-15,-2 3 16,-1 1-16,-2-1 0,-1 0 16,-1 2-16,1-1 0,0 3 15,-1 0-15,1 1 16,0-1-16,-1 4 0,-4 0 16,0 6-16,-2-2 15,0 2-15,-3-1 0,-5 5 16,-1-2-16,-6 6 0,0 0 15,-4 1-15,0-2 16,-7 4-16,-3-3 0,-3 0 16,-2 0-16,0 4 0,-3-2 15,-3 3-15,0 1 0,-4 1 16,0 1-16,-1-1 0,-1 0 16,0 2-16,-3-2 15,2 1-15,-1-1 0,0 0 31,-1-1-31,-2-2 0,2-1 16,-3-1-16,-3 0 0,2-3 16,-3 1-16,-2-1 15,1 1-15,-3-3 0,0-2 16,-2-1-16,-4-1 0,0-3 16,-1 0-16,-4-1 15,3-1-15,-5 1 0,-1-3 16,-4 0-16,0-1 0,-14 3 15,1-2-15,-9 2 0,-1-2 16,-1 0-16,2 0 0,-3 2 16,1-2-16,-2 0 0,3 0 15,8-3-15,-3 2 0,15-3 16,0-3-16,8 2 16,-3-1-16,1 0 0,0 0 15,-1 0-15,-1-2 0,7 2 16,1-2-16</inkml:trace>
  <inkml:trace contextRef="#ctx0" brushRef="#br0" timeOffset="87967.02">22775 16160 0,'0'0'0,"0"0"0,0 0 0,0 0 0,0 0 31,0 0-31,0 0 0,0 0 16,0 0-16,0 0 0,0 0 15,0 0-15,0 0 0,11 0 16,-1 0-16,10 0 0,-1-3 15,-2 2-15,1-1 0,-1 0 16,2 0-16,-2 1 16,1-2-16,-2 1 0,0-2 15,0 2-15,-3 1 16,0-2-16,1 2 0,-2 2 16,-2-1-16,-10 0 0,0 0 15,10 6-15,-3 0 0,-3 2 16,0-2-16,-2 2 15,-2-2-15,0 0 0,-2 0 16,-2 1-16,0-1 0,0 2 16,-1-2-16,-1 3 15,-1-4-15,2 2 0,-3-1 16,1 0-16,-1-2 0,-1 2 16,0 0-16,1 0 15,0-2-15,2-1 16,-1 2-16,-1-4 0,1 2 0,2-1 15,-1-2-15,2 2 0,-1-2 16,3 0-16,-2 0 0,2 2 31,-3-2-31,5 0 0,-1 0 16,1 0-16,0 0 16,1 0-16,2 0 0,1 0 15,-2-2-15,4 2 16,-1 0-16,3 0 0,0 0 15,0 2-15,-1-1 0,6 1 0,-4-2 16,-9 0-16,0 0 16,13 4-16,0-2 0,0 1 15,1 2-15,-1 1 0,-1-2 16,-12-4-16,0 0 0,12 8 16,-2 0-16,-10-8 15,0 0-15,5 11 0,2 0 0,-4 2 16,-3-1-16,-3 2 15,0-2-15,-3 1 0,1-1 16,-3 1-16,0 2 0,-2-4 16,-1 1-16,-2 0 15,0 0-15,-3 1 0,1-1 16,-1 0-16,1 0 0,15-12 16,0 0-1,-13 10-15,-3-3 0,16-7 0,0 0 16,0 0-16,0 0 0,0 0 15,0 0-15,-14 6 0,0-1 16,7-5-16,-3 0 16,4-3-16,3-1 0,1 0 31,0-1-31,2 0 0,-2-1 16</inkml:trace>
  <inkml:trace contextRef="#ctx0" brushRef="#br0" timeOffset="88321.96">23351 16534 0,'0'0'0,"0"0"0,0 0 0,0 0 15,0 0-15,0 0 16,0 0-16,0 0 0,0 0 16,-2 13-16,-2-4 0,0 11 15,1 0-15,1-4 16,-2-3-16,6-5 0,-2 0 15,6-6-15,-3 0 0,3-6 16,0-1-16,0-4 0,-2 1 16</inkml:trace>
  <inkml:trace contextRef="#ctx0" brushRef="#br0" timeOffset="89458.57">23608 16197 0,'0'0'0,"0"0"16,0 0-16,0 0 15,0 0-15,0 0 0,0 0 16,0 0-16,0 0 0,0 0 15,0 0-15,-2 12 16,-3 1-16,2 11 0,-1 2 16,2-1-16,-2 1 0,6 0 31,-2-1-31,6-2 0,-2-1 16,4-4-16,0 0 15,-8-18-15,0 0 0,13 12 16,-1-1-16,3-5 0,1 0 15,0-6-15,-2 0 0,-3-4 16,0 0-16,0-2 16,-4-2-16,2-1 0,-1-1 15,-2-2-15,0 0 0,-2-1 16,-1-2-16,-1 2 16,0-1-16,-2-1 0,0-2 15,0 6-15,-2-3 0,-2 2 16,1-1-16,-3 3 0,-2-1 15,0 4-15,-1-1 0,0 5 16,-1-3 0,0 6-16,1 0 0,-2 3 0,2 1 15,1 2-15,-1 0 0,2 2 16,0-3-16,5 4 16,-2-3-16,4-3 0,-2 1 15,4-2-15,0-2 0,3-2 16,-1 0-16,7-2 15,-4 1-15,3-1 0,0-2 16,1 3-16,1-4 0,2 1 16,-2 0-16,2 2 15,-2 1-15,1 0 0,1 0 16,-1 0-16,2 0 16,-15 3-16,0 0 0,15-3 15,1 0-15,-16 3 0,0 0 16,0 0-16,0 0 0,0 0 15,0 0-15,15 0 0,-1-2 16,-14 2-16,0 0 16,0 0-16,0 0 0,10 0 15,-3-2-15,-7 2 0,0 0 16,6 4-16,-1-1 16,-2 7-16,-1-2 0,4 4 15,-2-1-15,1 0 0,-1 0 16,3 1-16,-2 1 15,4-2 1,-1-1-16,-8-10 0,0 0 16,12 9-16,-3 0 0,5-3 15,-2-1-15,1-3 16,1-2-16,-1-2 0,2 0 16,-4-1-16,0-3 0,2 0 15,-2-2-15,-3-1 0,0 0 16,-2-1-16,-1 0 0,-5 10 15,0 0-15,2-10 16,-2-1-16,-2 1 0,-1-1 16,3 11-16,0 0 15,-6-11-15,0-1 0,6 12 16,0 0-16,-10-7 0,0-3 16,10 10-1,0 0-15,-11-5 0,-1-2 0,2 5 16,-2 0-16,12 2 0,0 0 15,-8 2-15,-1 0 0,9-2 16,0 0-16,-2 2 0,-2 0 16,4-2-16,0 0 0,0-2 15,0-2-15</inkml:trace>
  <inkml:trace contextRef="#ctx0" brushRef="#br0" timeOffset="89942.45">24268 16032 0,'0'0'15,"0"0"-15,0 0 0,0 0 16,0 0-16,0 0 0,0 0 16,0 0-16,0 0 15,0 11-15,-2-2 0,0 11 16,1-3-16,1 3 15,0-2-15,3-1 0,-1 1 16,2-4-16,0 0 0,6-3 31,-2-1-31,1-4 0,2-1 16,-2-2-16,1-1 0,2-2 16,-3-2-16,3 0 15,0-2-15,0-2 0,-2 0 16,2-2-16,-1-1 0,-1-3 15,0 0-15,-2-2 16,-3 0-16,1 1 0,1-1 0,-5 2 16,0-1-16,-2 0 15,-2 0-15,-5 2 0,1-1 16,-1 3-16,-3 0 0,-2 3 16,1-1-16,-3 6 15,-2-3-15,-1 7 0,0-3 16,-3 5-16,2 1 0,0 1 15,-2-1-15,3 0 0,-1-2 16,4 1-16,0-4 0</inkml:trace>
  <inkml:trace contextRef="#ctx0" brushRef="#br0" timeOffset="93635.27">22541 17024 0,'0'0'0,"0"0"0,0 0 0,0 0 16,0 0-16,12 0 16,0 0-16,10 0 0,-3 0 15,1 0-15,-4 0 0,4 0 16,1 0-16,-4 0 0,1 0 16,-5 0-16,0-2 0,-6 0 15,1 0-15</inkml:trace>
  <inkml:trace contextRef="#ctx0" brushRef="#br0" timeOffset="94387.72">23099 16749 0,'0'0'0,"0"0"16,0 0-16,0 0 0,0 0 0,0 0 16,0 0-16,0 0 15,0 0-15,0 0 0,0 0 31,0 0-31,0 0 0,0 0 16,0 0-16,0 0 0,0 0 16,0 0-16,0 0 15,-7-2-15,-3-2 0,-8 1 16,0-1-16,3 4 0,-1 0 16,5 9-16,-1 1 15,4 5-15,0 0 0,5 4 16,-3-1-16,4 0 0,0-1 15,2 1-15,0 0 16,4-3-16,0-1 0,1-5 16,-1 0-16,3-2 0,-2-5 15,3 3-15,-2-4 16,3-1-16,0-1 0,2-1 16,-2-2-16,4-3 0,-4 2 15,3-3-15,-2-1 16,-1-2-16,2-1 0,-1 3 15,-2-3-15,-1 2 0,2 0 16,-3 0-16,-1-1 16,1 2-16,-2 2 0,-1 1 0,1 0 15,1 2-15,-3 0 0,0 4 16,0 0-16,0 4 16,-2 0-16,1 7 0,1-4 15,0 5-15,-2-1 0,0 1 16,0-1-16,2 4 15,-2-4-15,2 1 0,-2 0 16,2 2-16,-2 0 0,0-14 16,0 0-16,2 15 0,-2-1 15,0-14-15,0 0 0,-2 14 16,-2 0-16,-2-2 31,-1-3-31,-4-3 0,2 0 0,0-2 16,-4 0-16</inkml:trace>
  <inkml:trace contextRef="#ctx0" brushRef="#br0" timeOffset="95409.37">22071 17777 0,'0'0'0,"0"0"0,0 0 0,0 0 15,0 0-15,0 0 0,0 0 16,10-3-16,-3-1 16,13-1-16,0-1 0,-1-2 15,1 0-15,0-2 16,-1 1-16,0-2 0,-2 2 16,4-1-16,-1 1 0,3-2 31,0-1-16,3 1-15,-2-3 0,3 3 0,-2-2 16,2 2-16,1-3 0,2 1 16,-3 0-16,4 0 0,-1-1 15,8-2-15,3-1 16,2-1-16,-1 0 0,-2 1 16,-1-3-16,0 2 0,1-2 15,-1 3-15,-2-3 16,2 3-16,0-3 0,1 4 15,-1-1-15,0-1 16,-1-2-16,0 3 0,1-3 16,3 2-16,-1-3 0,0 7 15,0-4-15,0 2 16,1-1-16,-2-1 0,2 0 16,-1 1-16,-2-3 0,3 3 0,-3-3 0,2 2 15,-2-1-15,0 1 16,1 0-16,-1 2 0,-2-2 15,0 3-15,0-1 16,2 0-16,0-1 0,-1-1 16,-1-1-16,4 1 0,-1 0 15,-1 1-15,0-1 16,-2 0-16,1 1 0,-5 1 16,0-2-16,1 2 0,-1-2 15,-1 5-15,-1-3 16,-2 4-1,0-1-15,-5 3 0,-3 1 16,2 0-16,-4 0 0,2 0 16,-1 0-16,2 1 0,-1 0 15,-21 8-15,0 0 0,21-8 16,-1 0-16,-20 8 0,0 0 16,21-7-16,-1-3 15,-20 10-15,0 0 0,15-8 16,-2-2-16,-7 2 0,-2 1 15</inkml:trace>
  <inkml:trace contextRef="#ctx0" brushRef="#br0" timeOffset="99246.45">22768 17706 0,'0'0'0,"0"0"0,0 0 0,0 0 16,0 0 0,0 0-16,0 0 0,0 0 15,0 0-15,0 0 0,0 0 16,0 0-16,0 0 0,0 0 15,0 0-15,0 0 0,0 0 16,0 0-16,0 0 0,11-2 16,-2-2-16,9-2 15,-1 0-15,-1 3 0,-1-3 16,0 1-16,-2 1 16,2 2-16,-2 0 0,-1 2 15,0-1-15,-1 1 0,1 0 16,-2 3-16,-1-1 0,-1 5 15,0-4-15,-2 3 0,-2 0 32,0 2-32,-1 0 0,1 2 0,1-2 0,-3 3 0,-2-1 15,2 4-15,-2-2 0,0 3 16,-2-1-16,0 2 16,-3-3-16,1 1 0,1 0 15,-1 0-15,-2-1 0,6-13 16,0 0-16,-7 14 31,-2-2-31,0 0 0,-1 0 16,10-12-16,0 0 0,-10 12 15,-1-1-15,11-11 0,0 0 16,-12 11-16,0 0 0,12-11 16,0 0-16,-11 7 15,-3 2-15,14-9 16,0 0-16,0 0 0,0 0 0,0 0 15,0 0-15,-11 8 0,-2-3 0,13-5 16,0 0-16,0 0 16,0 0-16,0 0 0,0 0 15,-9 6-15,0-2 0,9-4 16,0 0-16,-4 2 16,-2 0-16,6 0 0,0-2 31,2 0-31,0-2 0,4 0 15,-1-2-15,3 0 0,-1 0 16,2-1-16,0-1 16,5 0-16,-5 0 0,4 0 0,0 1 15,-2-2-15,1-1 0,-12 8 16,0 0-16,14-6 0,0 0 0,-14 6 16,0 0-16,13-6 15,0 0-15,-13 6 0,0 0 16,0 0-16,0 0 0,0 0 15,0 0-15,14-6 16,-2 1-16,-12 5 0,0 0 16,0 0-16,0 0 0,0 0 15,0 0-15,10-4 32,0 0-32,-5-2 0,-1 0 15,0 0-15,0 0 0</inkml:trace>
  <inkml:trace contextRef="#ctx0" brushRef="#br0" timeOffset="101807.23">23486 17386 0,'0'0'0,"0"0"31,0 0-31,0 0 0,0 0 0,0 0 0,0 0 16,0 0-16,0 0 0,0 0 16,0 0-16,0 0 0,0 0 15,0 0-15,0 0 16,0 0-16,0 0 0,-8-2 15,-2-2-15,-7-4 0,-3 0 16,7 0-16,-3-2 16,5 4-16,-4 1 0,6 1 15,0-2-15,0 4 0,0-2 16,1 2-16,-2-2 16,-1 3-16,2-2 0,0 3 15,0 0-15,-1 3 0,1-3 16,0 3-16,2-1 0,1 1 15,-1 2-15,0 1 16,1-2-16,2 1 0,-1 1 16,3 2-16,0-1 0,2-2 15,-2 1-15,2 0 16,-2 0-16,4 1 0,-2-1 16,2 1-16,0-1 0,2 1 31,-1-1-31,1 2 0,0-2 15,3 1-15,-2 2 0,3 0 16,-2-1 0,1 0-16,0 0 0,2 2 0,-1-2 0,1 1 15,0 0-15,0 0 16,0 1-16,3 0 0,-3-3 16,1 5-16,0-2 15,0 2-15,-3-2 0,6 1 16,-4 2-16,1-2 0,0 1 15,-1 1-15,1-1 16,-10-12-16,0 0 0,10 14 16,-2-2-16,1 3 0,-1 0 15,-8-15-15,0 0 16,10 17-16,0 1 0,-10-18 16,0 0-16,7 20 15,1-1-15,-8-19 0,0 0 0,6 20 16,0-1-16,-6-19 15,0 0-15,4 18 0,-2 0 16,-2-18-16,0 0 0,0 17 16,0 2-16,0-19 15,0 0-15,0 0 0,0 0 16,-2 16-16,-2 2 0,4-18 16,0 0-16,0 0 15,0 0-15,-6 14 0,-2 0 16,8-14-16,0 0 0,-8 8 15,1 0-15,7-8 16,0 0-16,-8 6 0,-2-2 16,10-4-1,0 0-15,-10 2 0,1-2 0,0-2 0,0 0 16,9 2-16,0 0 16,-8-4-16,-1-3 0,9 7 15,0 0-15,0 0 0,0 0 16,-9-5-16,2-3 0,7 8 15,0 0-15,-6-10 16,1 1-16,5 9 0,0 0 16,0 0-16,0 0 0,-4-10 15,-1-2-15,5 12 0,0 0 16,0 0-16,0 0 16,-2-12-16,0 0 0,2 12 15,0 0-15,0-14 16,0 1-16,0 13 0,0 0 15,2-12-15,0-2 0,-2 14 16,0 0-16,0 0 16,0 0-16,2-14 0,1-1 15,-3 15-15,0 0 0,0 0 16,0 0-16,4-14 16,-3-2-16,1 4 0,0-2 15,2 2-15,-2 1 0,0 1 16,0-1-16,0 3 0,-2-1 15,1 4-15,1-1 16,0 0-16,-2-2 0,3 3 16,-1-1-16,0-1 0,-2 2 15,2-1 1,-2 0-16,2 2 0,-2-2 0,1 1 16,-1 0-16,2-1 15,0-1-15,0 4 0,0-2 16,0 1-16,-2 0 0,2 0 31,-2 0-31,2 0 0,-2 0 16,0 1-16,0-2 0,2 0 15,-2 2-15,0-1 16,0 0-16,1 2 0,-1-2 16,2 2-16,-2 1 0,0-1 15,0-2-15,3 2 16,-1-2-16,0 2 0,-2-1 15,2 2-15,-2-3 0,2 2 16,-2-2 0,2 2-16,-2-1 0,2 0 0,-2 1 15,0 0-15,0 0 0,0 0 16,0 0-16,0 1 0,0-3 16,1 2-16,-1-1 15,2 2-15,0-1 0,0-1 16,-2 2-16,2-1 0,-2-1 15,0 2-15,0-1 0,2-1 16,-2 2-16,2-1 16,-2-2-16,0 4 0,0-2 15,2 0-15,-2 0 0,2 0 16,-2 0-16,2 0 0,-2 1 16,2-2-1,-2 1-15,2 1 0,-2-1 0,2 0 16,-2-2-16,2 1 0,0-1 15,0 2-15,0-1 16,0 1-16,-1-2 0,1 2 16,0-2-16,0 0 0,-2 0 15,4 0-15,-2 1 16,1-1-16,-1-3 0,1 3 16,-1 1-16,0-1 15,0-2-15,0 0 0,0-2 16,0 0-16,1-2 0,-3 0 15,0-1-15,0 1 0,-3 1 16</inkml:trace>
  <inkml:trace contextRef="#ctx0" brushRef="#br0" timeOffset="107860.07">22829 17620 0,'0'0'0,"0"0"0,0 0 0,0 0 16,0 0-16,8 11 16,-2-4-16,5 11 0,2-2 15,2 4-15,2 0 0,0 5 16,-1-1-16,1 3 16,-1-1-16,-1-2 0,1 1 15,-16-25-15,0 0 0,0 0 16,0 0-16,0 0 15,0 0-15,12 17 0,0 1 16,-12-18-16,0 0 0,7 5 16,1-2-16,-4-11 0,-2 0 15,-2-3-15,0-3 0,0-4 16,-2 1-16,0-9 0,0 1 16,2 1-16,-2-1 15,2 1-15,-2 1 0,4 1 31,-2-1-31,2 8 0,0-2 0,4 5 0,-3-1 0,6 7 16,-3 1-16,3 5 16,-1 0-16,4 8 0,-1 0 15,4 6 1,-1-1-16,2 10 0,-1-4 0,1 3 16,-3-3-16,-13-19 0,0 0 15,0 0-15,0 0 0,0 0 16,0 0-16,11 16 15,2-1-15,-4-6 0,2-2 16,-6-7-16,-1 0 0,0-7 16,-2-3-16,-2-7 15,0 0-15,-2-9 0,-2 1 16,2-1-16,-2-1 0,4 1 16,-1-1-16,1 27 15,0 0-15,0 0 0,0 0 31,0-22-31,0 1 0,0 21 16,0 0 0,5-14-16,-1-2 0,7 15 0,0-2 15,2 13-15,0-3 0,5 11 16,-1 0-16,2 9 16,1-1-16,4 10 0,-4-3 15,-20-33-15,0 0 0,20 32 16,0-1-16,-20-31 0,0 0 15,0 0-15,0 0 0,15 19 16,-1-1-16,-8-15 0,0-3 16,-6-9-16,0 0 0,-2-7 15,-2 0-15,0-5 0,-2-1 16,0-9-16,-2-1 16,3 3-1,-3-3-15,3 3 0,0 0 0,5 29 0,0 0 16,-4-26-16,0 1 15,4 25-15,0 0 0,0-19 16,0 0-16,6 11 16,0-2-16,2 14 0,-2-1 15,3 8-15,1-2 0,0 7 16,0 0-16,3 6 0,-1-1 16,-12-21-16,0 0 0,12 22 15,-1-1-15,-11-21 16,0 0-16,0 0 0,0 0 31,9 16-31,1-2 0,-3-8 16,0-3-16,-3-6 15,-2-1-15,-1-4 0,1-2 16,-2-4-16,-2-1 0,2 1 16,-1-1-16,1 15 0,0 0 15,0 0-15,0 0 0,0 0 16,0 0-16,0-13 15,-2 0-15,2 13 0,0 0 16,3-4-16,-1-2 16,8 14-16,-2-2 0,4 10 15,-3-1-15,7 13 0,-3-1 16,2 1-16,-4-3 0</inkml:trace>
  <inkml:trace contextRef="#ctx0" brushRef="#br0" timeOffset="113840.1">23649 18193 0,'0'0'0,"0"0"16,0 0-16,0 0 16,0 0-16,0 0 0,0 0 15,0 0-15,0 0 0,7-6 16,-1 0-16,6-2 15,-2-2-15,-1 2 0,0 1 16,0 1-16,-1 0 16,2 0-16,-2-2 0,2 4 31,-2-2-31,2 6 0,0-2 16,-1 2-16,0 0 0,-2 4 15,-1-2-15,-1 4 0,1 0 16,-1 2-16,-1-2 0,-2 1 15,-1-1-15,-1 2 16,0 0-16,0 0 0,-1-2 16,-1 2-16,0-2 0,2-2 15,-2-1-15,0 1 0,-3 0 16,5-2-16,-2 0 16,0-2-16,1 0 0,-1 0 15,0-2-15,0 0 0,0-2 16,0-1-16,0-1 15,2-2-15,0-2 0,2 0 16,0 0-16,4 1 0,-3-3 0,6 2 16,-1-2-16,-1 2 15,1-1-15,-8 11 0,0 0 16,10-10-16,0-1 0,-10 11 16,0 0-16,11-9 15,-1 0-15,-10 9 0,0 0 16,0 0-16,0 0 0,0 0 15,0 0-15,12-9 16,-3 1-16,-9 8 0,0 0 31,9-11-31,-4 1 16,1 0-16,-2-1 0</inkml:trace>
  <inkml:trace contextRef="#ctx0" brushRef="#br0" timeOffset="114593.1">24152 17666 0,'0'0'0,"0"0"0,0 0 0,0 0 15,0 0-15,0 0 0,0 0 0,0 0 16,0 0-16,-8 0 16,-1 0-16,-11 0 0,1 0 15,1 0-15,-2 0 16,3 0-16,-3 0 0,5 0 16,-3 0-16,5 2 15,-3 0-15,6 0 0,-3 0 0,6 3 16,-1-4-16,2 4 15,0-2-15,4 1 0,-2-2 16,4 2-16,-2 0 16,4 2-16,0-2 0,5 2 15,-4 0-15,7 1 0,-3-1 16,4 2-16,-2 0 0,4 0 16,-1 0-16,1 2 15,-1-1-15,2 1 0,-1 0 16,5 4-16,-3-3 0,3 3 15,-2-2-15,-3 2 16,1-1-16,-14-13 0,0 0 16,12 17-16,-1-4 0,-11-13 15,0 0-15,8 15 16,-2-1-16,-6-14 0,0 0 16,0 13-16,0-2 0,0-11 15,0 0-15,-4 12 16,-2-3-16,6-9 0,0 0 15,-8 9-15,1-3 0,7-6 32,0 0-32,-11 1 0,2 1 15,1-4-15,-1 1 0,2-5 16,0-3-16,3 0 16,-2-2-16,4-1 0,1-3 15,2 0-15,-1-1 0,4 0 16,-2-1-16,4-3 0,-1-2 15,4 5-15,-3-3 16,3 5-16,-1-1 0,2 2 16,-2 0-16,-1 4 0,-1 1 15,1 0-15,-2 2 16,-1 1-16,-1 0 0</inkml:trace>
  <inkml:trace contextRef="#ctx0" brushRef="#br0" timeOffset="114828.07">24433 17708 0,'0'0'15,"0"0"-15,0 0 0,0 0 16,0 0-16,0 0 0,0 0 16,0 0-16,0 0 15,0 0-15,0 0 0</inkml:trace>
  <inkml:trace contextRef="#ctx0" brushRef="#br0" timeOffset="115631.4">24560 17156 0,'0'0'0,"0"0"0,0 0 16,0 0-16,0 0 0,-8 0 15,-2 0-15,-8 0 0,0 0 16,0 0-16,-1 0 15,1 0-15,-2 0 0,5 0 16,-3 0-16,3 0 0,-2 0 16,5 2-16,1-1 15,2 2-15,0-2 0,3 1 16,1 1-16,3-2 0,-3 0 16,5 6-16,0-3 15,5 2-15,-1 0 0,3 0 16,1 0-16,1 0 0,0 0 15,2 0-15,-2 0 0,7 1 16,-5-1-16,3 2 16,-1-2-16,3 1 0,-2 2 15,4 3-15,-1-3 0,1 3 16,-3-2-16,1 2 16,-3-1-16,-1 1 0,0 0 15,-5-2-15,-1-2 16,1-1-16,-3 1 0,-2 1 15,0-3-15,-2 1 0,0-1 16,0-6-16,0 0 0,-4 6 16,-2 0-16,-3-3 15,0-1-15,1 0 0,-2 0 16,0-2-16,1-2 16,1 0-16,-2 0 0,2-1 15,1-1-15,1 0 0,-2-3 16,4 2-16,-2-2 0,4-2 15,-2 1-15,3-2 16,-1-1-16,2-1 0,0 0 16,3 1-16,-1-1 15,2 1 1,0-4-16,2 4 0,0-3 0,2 1 16,-3 0-16,1 3 0,0-2 15,0 3-15,-2-1 0</inkml:trace>
  <inkml:trace contextRef="#ctx0" brushRef="#br0" timeOffset="116742.02">24801 16943 0,'0'0'0,"0"0"0,0 0 0,0 0 16,0 0-16,-8-2 0,1-2 0,-10-2 16,0 0-16,-1 3 15,0-2-15,1 0 0,0 1 16,5 2-16,-1 1 16,3 1-16,0-3 0,3 3 15,-1-1-15,3 1 0,0-3 16,5 6-1,-2-2-15,4 3 0,-2-2 0,5 4 16,2 0-16,2 2 0,-1-2 16,6 1-16,-3 1 15,5 2-15,-2-1 0,2 2 16,-1 0-16,1 0 0,-3-1 16,2 1-16,1-1 0,-2 4 31,1-2-31,-4 3 0,1-1 15,-2 1-15,-1 0 0,0 3 16,-3-3-16,-3 0 16,-1 1-16,-2-2 0,-2 0 15,-1-3-15,-1-1 0,4-10 0,0 0 16,-7 10-16,1-2 16,6-8-16,0 0 0,-9 6 15,0-1-15,9-5 0,0 0 16,-11 3-16,0-2 0,0-2 15,1-2-15,2 0 16,1-1-16,1-2 0,-2-2 16,4 0-16,0-2 0,2-1 15,-2-1-15,6 1 0,-2-1 16,4 0-16,-2-2 16,4 1-16,-3-4 0,6 4 15,-3-1-15,1 0 0,-1 0 16,2 1-16,1-1 15,-1 2-15,-1-1 0,2-1 16,-4-2-16,1 3 16,0-1-16,-1-3 0,2 2 15,-1-2-15,-1-3 0,1 2 16,0 0-16,-1 3 16,0-1-16,-1 4 0,0-1 15,-1 3-15,-1 0 0,2 2 16,-2 0-16,0 2 0,0 0 31,0 2-31,0 0 0,0 4 16,-2-1-16,2 6 0,0-1 15,2 3-15,0 2 16,1 0-16,-1 2 0,5 1 16,-4-1-16,3 2 0,-1-5 15,4 4-15,-4-2 0,3 0 16,-3-2-16,7-3 0,-5 2 15,-9-7-15,0 0 16,11 4-16,2-2 0,-2-2 16,1-2-16,-2-2 0,-1 0 15,0-4-15,-2 0 16,1-2-16,-2-1 0,-3-1 16,-1 0-16,-2-2 0,0-1 15,-2 1-15,-1-3 16,-3 2-16,0 0 0,-1-3 15,-4 1-15,2 3 0,-2-2 16,-2 6-16,2-1 0,-1 5 16,0 0-16,-1 4 0,-2-2 15,3 5-15,-2-1 16,1 8-16,-1-2 0,3 2 16,-3 0-16,4 0 0,0 0 15</inkml:trace>
  <inkml:trace contextRef="#ctx0" brushRef="#br1" timeOffset="152033.37">15843 7526 0,'0'0'0,"0"0"0,0 0 0,13 0 16,0 0-16,16 0 0,-4 0 15,3 0-15,-3 0 0,1 0 16,-4-2-16,0-1 16,0 1-16,-22 2 0,0 0 15,21-2-15,-4 0 0,-17 2 16,0 0-16,0 0 15,0 0-15,16-7 16,-3-1-16,-7-6 0,-3 0 0,-3 4 16,0-1-16,-3 1 15,-3-2-15,-2 1 0,1 2 16,-2 0-16,2-3 0,1 2 16,-1 0-16,-3 2 15,2-1-15,3 5 0,-3-3 16,3 3-16,0 1 0,3 1 15,-2-2-15,4 4 16,-2-2-16,2 4 0,0-2 16,0 6-16,0-3 0,0 10 15,-2-4-15,2 9 16,0-3-16,0 11 0,-1 0 16,1 5-16,0-1 0,-2 2 15,0-2-15,0 0 0,0-1 31,0-5-31,0-1 0</inkml:trace>
  <inkml:trace contextRef="#ctx0" brushRef="#br1" timeOffset="152653.04">15823 8099 0,'0'0'0,"0"0"16,0 0-16,0 0 15,0 0-15,0 0 0,0 0 16,0 0-16,0 0 0,13 0 16,1 0-16,15 0 15,-2 0-15,2 2 0,-2 0 16,2-1-16,1 2 0,-3-2 16,-2 2-16,0-1 15,-1-2-15,-24 0 0,0 0 16,0 0-1,0 0-15,21 0 0,-2-2 0,-5-2 16,-2 0-16,-8-2 0,0 1 16,-4-5-16,-2 0 0,-4 1 15,0 0-15,6 9 0,0 0 16,-10-12-16,-1 1 16,-2 0-16,2-1 0,0 3 15,-2-4-15,4 4 16,-1-3-16,1 6 0,1-1 15,3 1-15,-1 0 0,2 4 16,0-3-16,0 4 0,0-4 16,2 5-16,0 0 0,0 3 31,0-1-31,2 6 16,-2-2-16,2 7 0,-1 2 0,1 4 15,-2 1-15,0 11 16,0 0-16,2 2 0,-2-1 15,2 3-15,-2-1 0</inkml:trace>
  <inkml:trace contextRef="#ctx0" brushRef="#br1" timeOffset="154393.16">15867 8672 0,'0'0'0,"14"0"0,-5 0 15,15 0-15,-3 0 0,2 0 16,1 0-16,1 0 15,1 0-15,-4 0 0,2 0 16,1 0-16,-3 0 16,0 0-16,2 0 0,-24 0 0,0 0 15,22 0-15,-1 0 16,-21 0-16,0 0 0,0 0 16,0 0-16,15 0 15,0-1-15,-10-1 0,-1 0 16</inkml:trace>
  <inkml:trace contextRef="#ctx0" brushRef="#br1" timeOffset="154835.22">15962 9222 0,'0'0'0,"0"0"16,0 0-16,0 0 0,0 0 0,0 0 15,0 0-15,14 0 16,-3 0-16,19 0 0,-3 0 16,4 2-16,2 0 0,0 0 15,-2 0-15,6 1 16,-1-2-16,-3 2 0,-1-3 15,-3 1-15,-1-1 0,-8 2 16,2 0-16,-22-2 16,0 0-16,20 2 0,-1 0 15</inkml:trace>
  <inkml:trace contextRef="#ctx0" brushRef="#br2" timeOffset="166066.64">5316 7806 0,'0'0'0,"0"0"0,0 0 15,0 0-15,0 0 0,0 0 16,0 0-16,11-2 15,2-1-15,11-5 0,0-1 16,3-3-16,2 1 16,-4-1-16,1-1 0,0-1 15,1 0-15,3 1 0,-1-1 16,8 0-16,0 0 0,-2 4 16,-2 1-16,-2 3 15,-1 0-15,-10 6 0,2 0 16,-4 6-16,0-2 0,-2 3 15,-1 1-15,1 2 16,-2 0-16,0 4 0,-3-3 16,5 1-16,-3 1 0,5-2 15,-1 0-15,5-1 0,0 0 16,2-2-16,-1 0 0,3-2 31,-1-3-31,5 1 0,-3-2 0,4 1 0,0-3 16,2 0-16,-2-3 0,0 1 31,-2-2-31,3 4 0,-1-2 0,-1 2 0,-3 0 16,0 2-16,0-2 0,1 2 15,-1 0-15,-1 3 16,-3-4-16,3 4 0,-1-1 16,1 1-16,-1-1 0,3 0 31,-3 1-31,3-2 0,-1 1 15,4-3-15,-5 2 0,1-3 16,-1-3-16,-26 3 0,0 0 16,20-5-16,-1 0 0</inkml:trace>
  <inkml:trace contextRef="#ctx0" brushRef="#br2" timeOffset="166920.2">4343 9063 0,'0'0'0,"0"0"16,0 0-16,0 0 0,0 0 15,0 0-15,0 0 0,14 0 16,-1 0-16,16 0 16,-3 0-16,2-2 0,2-2 15,5-6-15,0 1 0,5-10 16,3 0-16,3-3 16,0 1-16,0 0 0,2-1 15,-1 1-15,0-1 0,-3 4 16,0-2-16,-3 9 15,-2-3-15,0 7 16,-1-2-16,-5 9 0,-2 0 0,-1 7 16,0-4-16,-11 7 15,0-3-15,1 5 0,-1-1 16,3 0-16,-2-1 16,-1 2-16,2-2 0,0-1 15,0 1-15,5-1 0,-3-3 16,5 1-16,-3-2 15,5 0-15,-4-1 0,4-1 16,0-1-16,-1 4 0,0-3 16,-1 4-16,-1-3 15,1 2-15,-3-2 0,2 3 16,-5-4-16,0 2 16,-2 1-16,1 0 15,-1-2-15,-1 2 0,0-2 0,-19-4 16,0 0-1,0 0-15,0 0 0,11 3 16,-2 2-16</inkml:trace>
  <inkml:trace contextRef="#ctx0" brushRef="#br2" timeOffset="167530.25">4874 9771 0,'-13'2'0,"70"-18"16,-30 3-16,7 0 0,-4-3 15,12 1-15,-2-3 0,6 3 16,-1-2-16,-4 7 16,1 1-16,-5 4 0,-2-2 15,-6 9-15,0-2 16,-7 7-16,-2-4 16,0 5-16,0-1 0,0 3 0,-2-2 15,2 4-15,-3 0 0,1 0 16,0 0-16,3 0 15,1-3-15,1-2 0,-1 2 16,2-2-16,-1-2 0,3 1 16,-2-2-16,0 1 15,2-1-15,-3 0 0,1 0 16,3 0-16,-5-2 0,-22-2 16,0 0-16,26 4 15,-1-2-15,1 0 0,-3 0 16,0-2-16,1-2 15,-6-2-15,0 0 0</inkml:trace>
  <inkml:trace contextRef="#ctx0" brushRef="#br2" timeOffset="168649.48">6964 7424 0,'0'0'0,"0"0"0,0 0 0,0 0 16,0 0-16,0 0 15,0 0-15,0 0 0,0 0 16,0 0-16,0 0 0,0 0 16,0 0-16,0 0 15,0 0-15,0 0 0,0 0 16,13 1-16,-4 1 15,13 0-15,-1 0 0,4-1 16,-1 2-16,1 0 0,1-2 16,2 3-16,-3-2 0,6 0 15,-2 0-15,4 0 16,-1 0-16,4-2 0,0 0 16,-3 1-16,0-1 0,0 3 15,-2-2-15,-2 3 16,1-2-16,-8 1 0,-1-2 15,-1 3-15,0-2 0,-20-2 16,0 0-16,21 2 16,0 0-16,-21-2 0,0 0 15,0 0-15,0 0 0,0 0 16,0 0-16,20 4 0,-1 0 16,-19-4-16,0 0 0,0 0 15,0 0-15,12 2 0,-2 0 16,-6-2-16,-1 0 0</inkml:trace>
  <inkml:trace contextRef="#ctx0" brushRef="#br2" timeOffset="169072.56">7264 7225 0,'0'0'0,"0"0"15,0 0-15,0 0 16,0 0-16,0 0 0,0 0 15,0 16-15,0-3 16,0 16-16,0-1 0,0 4 16,-2-1-16,0 1 0,0-3 15,1 3-15,-1-3 0,2 1 16,-2 0-16,0-5 0,-1 0 16,3-25-16,0 0 15,0 0-15,0 0 0,-2 22 16,-2-1-16,4-21 0,0 0 15,0 0-15,0 0 0,-2 14 16,1 0-16,1-9 0,-2-1 16</inkml:trace>
  <inkml:trace contextRef="#ctx0" brushRef="#br2" timeOffset="170049.13">6127 8695 0,'0'0'0,"0"0"15,0 0 1,0 0-16,0 0 16,0 0-16,0 0 0,0 0 15,0 0-15,12 0 0,-2-1 16,14-3-16,-2 0 0,6 0 15,-1 0-15,4 1 16,0-1-16,0 0 0,0 0 16,-2 1-16,1 3 0,-30 0 15,0 0-15,25-3 16,1 0-16,-26 3 0,0 0 16,0 0-16,0 0 0,0 0 15,0 0-15,19 0 16,2-1-16,-21 1 0,0 0 15,0 0-15,0 0 0,18 0 16,-3-3 0,-2 2-16,1-1 0</inkml:trace>
  <inkml:trace contextRef="#ctx0" brushRef="#br2" timeOffset="170887.87">7192 9347 0,'0'0'0,"0"0"16,0 0-16,0 0 15,0 0-15,10 0 0,-1-3 16,13 1-16,0 0 0,2-2 15,2-2-15,1-2 16,1 1-16,0 2 0,-2-4 16,-1 2-16,-2 1 0,-2 1 15,1 0-15,0 1 16,-3-2-16,-19 6 0,0 0 16,0 0-16,0 0 0,0 0 15,0 0-15,18-4 16,-2 0-1,-16 4-15,0 0 0,0 0 0,0 0 0,0 0 16,0 0-16,10 0 16,0-2-16,-10 2 0,0 0 15,0 0 1,0 0-16,0 0 0,0 0 16,5 0-16,-1-2 0,-4 2 15,0 0-15,4-5 0,-2 0 16</inkml:trace>
  <inkml:trace contextRef="#ctx0" brushRef="#br2" timeOffset="173372.29">5411 5781 0,'0'0'0,"0"0"16,0 0-16,0 0 0,0 0 15,0 0-15,0 0 16,0 11-16,0 0 0,0 13 16,0-1-1,0 6-15,0-1 0,0 8 0,0-4 16,0 14-16,0-2 0,0 4 16,0-1-16,0 3 0,0-3 0,0 0 15,0-2-15,0-2 0,0 0 16,2-2-16,0 1 0,4-4 15,-2-2-15,-1-2 16,2-3-16,-1-2 0,0-1 16,1-4-16,2-3 0,-7-21 15,0 0-15,6 20 16,0-2-16,0-1 0,0-2 16,-1 0-16,1-2 15,4-3-15,-2 0 0,1-2 16,-1-2-16,4 2 0,0 0 15,4-1-15,-2 0 16,5-4-16,-2 1 0,10 0 16,2 0-16,0 2 0,0-2 31,4 0-31,0-2 0,19 0 16,-2 0-16,9-1 0,2 2 15,8-3-15,0 0 16,-1-3-16,-2 2 0,1-1 15,0 0-15,0 2 16,-2-2-16,-1 1 0,0-2 16,4 3-16,-2 0 0,5 3 15,-2-3-15,6 0 16,0 0-16,0 0 0,0-3 16,0 6-16,1-3 0,3 1 15,0 1-15,1 2 16,1-3-16,0 2 0,-3-1 15,0 1-15,1-1 0,-1-1 16,-2 2-16,1 1 16,-3-1-16,3 0 0,-1 0 15,1 1-15,-2-1 0,-2-1 16,2 0-16,0 0 16,-1 0-16,0 2 0,2-3 15,-2-1-15,-1-1 0,1 1 16,-2-2-16,-2 0 0,0-2 15,-2-1-15,-2-1 0,0 2 16,-4-2-16,-3-1 0,-3 2 16,-4 0-16,-3 0 0,-4 2 15,-3-4-15,-2 4 16,-3-4-16,-8 6 0,1-4 16,-30 5-16,0 0 0,20-4 31,-2 0-31,-18 4 0,0 0 15,15-4-15,-1-1 0,-3-1 16,1-2-16,-4 2 0,0 0 16,0-2-16,0-1 0,2-5 15,-2 0-15,1-4 16,-1-1-16,4-7 0,-1 1 16,0-3-16,-2 0 0,1 1 15,-3-2-15,4 1 0,-4 1 16,1 0-16,-3-1 15,2 0-15,-1 0 0,-1 1 16,-1-2-16,2 1 16,-2-1-16,0-1 0,-2 1 15,2 0-15,0-3 0,0 0 16,-2-2-16,-1-4 16,1-1-16,-2 1 0,-2-2 15,1 6-15,-3-4 0,0 9 16,0-3-16,0 10 15,0 1-15,0 6 0,0-3 0,-2 1 16,-1 0-16,-2 2 16,2-1-16,-3 3 0,1-2 15,-3 4-15,0-3 16,-2 2-16,1 1 16,-3 0-16,1 2 0,-3 1 0,0 0 15,-2 3-15,-2-2 0,-1-1 16,-2 3-16,-3 0 0,1 2 15,-4 3-15,-3-2 0,-7 2 16,-2 0-16,-6 2 16,0-2-16,2 3 0,0 2 15,-1-2-15,2 2 0,-1-3 16,-3 1-16,-1-3 16,1 2-16,-3 3 0,-1-4 15,-2 3-15,-1-2 0,1 0 16,-2 0-16,0 2 15,-1-3-15,0 2 16,-2-1-16,-3-1 0,-2 0 0,0 2 31,2-3-31,-1 2 0,-1-2 16,2 0-16,-2 0 0,-1 0 16,1 0-16,1 0 0,-3-2 0,2 2 15,0-3-15,-3 2 0,1 0 16,2-1-16,-4-1 0,3 2 15,-1-3-15,2 2 16,-3-2-16,2 0 0,1 0 16,0 0-16,0-1 15,4 0-15,-4-1 0,4 2 16,0 1-16,1-2 0,-2 2 16,4-4-16,1 3 15,4-1-15,-1-1 0,1 4 16,-3-2-16,1 4 15,0-2-15,3 2 0,1-2 16,0 2-16,-1 0 0,4 2 16,0 0-16,4 4 0,-3-2 15,6 6-15,-3-2 16,4 3-16,-1 1 0,6 0 16,-1-2-16,8-1 0,-2 1 15,12 0-15,-3-2 16,4 0-16,-2-2 0,1 4 31,-1-2-31,3 4 0,-3-1 16,3 1-16,-3 0 0,2 4 15,1-3-15,1 5 16,1 0-16,1 1 0,-1-1 16,6 1-16,-2 1 0,6-6 15,-3-1-15</inkml:trace>
  <inkml:trace contextRef="#ctx0" brushRef="#br2" timeOffset="191080.08">18920 8615 0,'0'0'0,"0"0"15,0 0-15,0 0 0,0 0 16,0 0-16,0 0 0,0 0 16,0 0-16,0 0 15,0 0-15,0 0 0,0 0 16</inkml:trace>
  <inkml:trace contextRef="#ctx0" brushRef="#br2" timeOffset="192033.58">18887 8468 0,'0'0'0,"0"0"0,0 0 0,0 0 16,0 0-16,0 0 15,0 0-15,0 0 0,0 0 16,0 0-16,0 0 0,0 0 15,0 0-15,0 11 16,-2 2-16,-2 10 0,1 1 16,-3 3-16,-2 1 0,0 5 15,-3 0-15,0 8 16,-3 1-16,1 16 0,-2-3 16,2 5-1,-1-1-15,3 11 0,-3-1 0,0 4 16,-1 0-16,-1-1 0,1 0 15,1 2-15,1-2 0,2 7 16,-1-1-16,0 10 16,-2-1-16,-1 7 0,-1-1 15,1 3-15,-1 0 0,-1 6 16,-1-2-16,7-3 16,-4-3-16,6 1 0,-1-1 15,4-8-15,0-1 0,-1-1 16,-3 1-16,-1 1 15,-1-1-15,5 3 0,-2-2 16,4 7-16,-3-3 16,4 9-16,1-4 0,-1 10 15,-3-1-15,7-7 0,-2 1 16,2-9-16,0 3 0,0-11 16,0 2-16,2-3 15,0 1-15,1-5 0,-3 1 16,4-4-16,-2-3 0,-1-2 15,1-1-15,0-10 16,-2 2-16,0-9 0,0-3 16,2-6-16,-2-3 0,2-7 15,0 1-15,-2-32 16,0 0-16,0 24 16,0-1-16,0-23 0,0 0 15,0 20-15,-2-1 0,2-19 16,0 0-16,0 0 0,0 0 15,0 0-15,0 0 16,-2 17-16,0 0 0,2-17 16,0 0-16,0 0 15,0 0-15,0 0 0,0 0 16,0 13-16,-2 1 0,2-14 16,0 0-16,0 0 15,0 0-15,0 0 0,0 0 16,0 5-16,-2 2 0,1-10 15,-3-1 1,-1-1-16,1-1 0</inkml:trace>
  <inkml:trace contextRef="#ctx0" brushRef="#br2" timeOffset="192580.96">18218 13566 0,'0'0'0,"0"0"16,0 0-16,0 0 0,0 0 15,0 0-15,0 0 0,0 0 16,0 0-16,7 7 16,-1 2-16,8 4 0,-3 0 15,4 7-15,0 0 0,2 4 16,1-3-16,0 5 15,-1-1-15,1 0 0,-3 1 16,-1-2-16,-1-1 0,-13-23 16,0 0-16,0 0 15,0 0-15,13 22 0,-3-3 16,-10-19-16,0 0 0,0 0 16,0 0-16,0 0 15,0 0-15,9 14 0,-1 0 16,-8-14-16,0 0 0,6 4 15,0 0-15,0-5 16,-1-2-16,3-3 0,-1 0 16,-2-2-16,1-1 15,2-4-15,-3 2 0,4-1 16,-2-2-16,1 1 0,-1-1 16,2 0-16,-2-2 15,-7 16-15,0 0 0,0 0 16,0 0-16,10-16 0,-2-5 15,0 0-15,-2-2 16,-3 0-16,1-2 0,-4 0 16,-2-3-16,0 8 0,-1-2 15</inkml:trace>
  <inkml:trace contextRef="#ctx0" brushRef="#br2" timeOffset="196488.46">16264 13769 0,'0'0'0,"0"0"16,0 0-16,0 0 15,0 0-15,0 0 0,0 0 16,0 0-16,0 0 0,0 0 15,0 0-15,0 0 16,0 0-16,1-6 0,1-6 16,0-7-16,0 0 15,1-7-15,-1 0 0,0-3 16,-2-2-16,0-4 0,0-4 16,4-9-16,-1-2 15,3-2-15,0-3 0,-2-5 16,-1 0-16,3-5 0,0 0 15,3-11-15,-1-1 16,4-5-16,-3-1 0,4 2 16,-2 1-1,0-3-15,2-1 0,0-1 0,-1-1 16,1 0-16,1-1 0,2-1 16,-3-1-16,3-2 0,0-2 15,4 1-15,-2-2 16,3-3-16,-1 1 0,1-8 15,0-3-15,1 6 0,0-4 16,3 5-16,-1 0 16,5 0-16,-1-2 0,3-3 15,-2-1-15,2-1 0,-1-4 16,6 3-16,-1 0 16,1-1-16,-1 0 0,0 6 15,0-4-15,2 7 0,0-3 16,3 7-1,-3 1-15,-2 0 0,0 1 0,3-1 16,-2-1-16,4 2 0,1-2 16,-2 6-16,-1-2 15,3 7-15,-2-3 0,1 3 16,-2-2-16,3 9 0,2 0 16,-1 0-16,1 0 15,-2 2-15,0 0 0,3 5 16,-1 0-16,0 4 15,-2-1-15,-2 6 0,1-1 16,-3 8-16,-2-2 0,1 8 16,-1 0-16,-1 8 15,1-2-15,-2 6 0,-2-1 16,-2 8-16,0 0 16,1 2-16,-1 0 0,-2 8 15,-5-1-15,-2 7 0,-2-1 16,-1 5-16,-1-3 0,-1 4 15,0-3-15,-15 12 16,0 0-16,0 0 0,0 0 16,0 0-16,0 0 0,15-10 15,1 0-15,-16 10 16,0 0-16,9-6 0,1 1 16,-8 1-16,-2 1 15,-2-3-15,0 3 0</inkml:trace>
  <inkml:trace contextRef="#ctx0" brushRef="#br2" timeOffset="196973.19">18622 6347 0,'0'0'0,"0"0"0,0 0 16,0 0-16,0 0 0,12 2 15,1-1-15,10 2 0,0-2 16,1 2-16,-1-1 0,2-1 16,-1 2-16,1 2 15,1-1-15,0 4 0,0-2 16,-5 2-16,0 0 0,-4 0 15,1-1-15,-18-7 16,0 0-16,18 10 0,-3-2 16,-15-8-16,0 0 0,13 12 15,-2 0-15,-7 1 16,0-1-16,-6 4 0,-2-1 16,-5 8-16,-2-2 15,-6 8-15,-1 1 0,-7 11 16,0 0-16,-2 9 0,-3-3 15,2 2-15,-1 0 0,7-2 16,-2-1-16,11-12 16,-3 2-16,16-36 0,0 0 15,-12 23-15,1 2 16,6-14-16,-4-1 0</inkml:trace>
  <inkml:trace contextRef="#ctx0" brushRef="#br2" timeOffset="198890.86">18925 7288 0,'0'0'0,"-7"3"0,0-1 0,-8 11 16,-2-4-16,6 9 0,-3 0 0,2 5 16,0-1-16,-2 9 0,-1 0 15,-3 17-15,-2-2 0,3 11 16,-1 1-16,3 5 16,-1 0-16,5-4 0,-2-3 15,6-6-15,-1-2 0,6-4 31,-1-1-31,4-2 0,-1 0 16,4-1-16,0-1 16,2 2-16,-1-2 0,6 2 15,-2 1-15,7 7 0,-3-2 16,4 1-16,-2-2 0,1 4 16,-1-3-16,3 0 15,-3 1-15,1-2 0,-3 2 16,4-5-16,-3-3 0,0-2 15,-3 0-15,0-10 16,0-1-16,-5-6 0,-1-1 16,-5-20-16,0 0 0,6 20 15,-2-3-15,-4-17 16,0 0-16,0 0 16,0 0-16,0 0 0,0 0 0,3 20 15,-1-3-15,-2 1 16,0-2-16,0-4 0,-2-1 15</inkml:trace>
  <inkml:trace contextRef="#ctx0" brushRef="#br2" timeOffset="-210531.32">6166 15304 0,'0'0'0,"0"0"0,0 0 16,0 0-16,0 0 0,0 0 0,0 0 16,0 0-16,0 0 0,0 0 15,0 0-15,0 0 16,0 0-16,0 0 0,0 0 16,0 0-16,0 0 0,12 1 15,0 2-15,8 1 16,-2-1-16,0 3 0,-2-2 15,2 4-15,0 0 0,0-2 16,-1 1-16,-1-2 0,-2-2 16,1 1-16,-1 0 0,-14-4 15,0 0-15,15 4 0,1 0 16,1 0 15,1-2-31,-18-2 0,0 0 0,24 4 0,-1-2 16,-23-2-16,0 0 15,26 2-15,0 0 0,-26-2 16,0 0-16,25 0 16,1 0-16,-26 0 0,0 0 0,27 0 15,-2-2-15,-25 2 16,0 0-16,27-4 0,-1 0 16,0 1-16,-2-1 0,-1-1 15,-2 1-15,-1 1 16,-1-3-16,1 4 0,0-1 15,-3-1-15,1 3 0,-1 2 16,0-1-16,1 4 16,-3-4-16,-15 0 15,0 0-15,18 3 0,-3-1 0,1 1 16,-1 0-16,-15-3 16,0 0-16,14 3 0,-2 1 15,-12-4-15,0 0 0,0 0 16,0 0-16,13 2 0,1 1 15,1 1-15,1-3 0,-16-1 32,0 0-32,18 2 0,-2-2 15,4-2-15,-3-2 0,-2 3 16,-2-4-16</inkml:trace>
  <inkml:trace contextRef="#ctx0" brushRef="#br0" timeOffset="-205885.39">6225 15288 0,'0'0'0,"0"0"31,0 0-31,0 0 0,0 0 16,0 0-16,0 0 0,0 0 15,0 0-15,0 0 0,0 0 16,0 0-16,0 0 0,0 0 16,0 0-16,0 0 0,0 0 15,0 0-15,0 0 16,0 0-16,0 0 0,10 4 16,-2-2-1,7 8-15,1-1 0,-1 3 0,0-3 16,0 0-16,-1-3 0,0 2 15,-2 0-15,1-1 0,0 2 16,4-2-16,-1-1 16,3 2-16,-1 0 0,0 0 15,2-3 1,0 4-16,0-4 0,0 1 0,0 0 0,-1 0 16,1-2-16,-2 0 0,0-2 15,2-1-15,-1-1 0,1 0 16,-3-1-1,4-1-15,-3 0 0,3-2 0,-2 1 16,3-4-16,-3 1 0,1-2 16,0-2-16,1 0 31,-1-1-31,4 1 0,-3-1 16,1-2-16,-1 2 0,1 1 15,-1-3-15,1 4 0,-2-1 16,0 3-16,0-1 0,3 2 15,-2-2-15,1 4 16,-3 1-16,0 3 0,1-3 16,0 6-16,-3-3 0,1 3 31,-1-1-31,1 2 0,-2 0 0,0 4 0,-1-3 16,1 3-16,-1-1 15,2 0-15,-4-1 0,1-1 16,-3 1-16,5 0 0,-2-1 15,-14-5-15,0 0 16,18 6-16,-1-2 0,6-1 16,0 1-16,-23-4 0,0 0 15,24 2-15,-2 1 16,4-3-16,-2 0 0,-1 0 0,0-3 16,2-1-16,-1 0 15,1 3-15,-5-3 0,2 0 16,0 1-16,0-2 0,-2 0 15,2 4-15,0-1 0,1-1 16,-1 2-16,2 1 16,-2 0-16,0 1 0,0 2 15,0 0-15,-1 0 0,1 4 16,-3-2-16,0 2 16,2-1-16,-1 3 0,-1-2 15,1 0-15,-2 3 0,1-3 31,-1 0-31,2-1 0,0 1 16,2-2-16,-1 1 0,2 0 0,-2 0 16,3-2-16,-1 0 0,2-1 15,-1 0-15,1-2 0,-1-1 16,1 2-16,-1-2 16,2 0-16,-1 0 0,1 0 15,-4 0-15,4 0 16,-2-2-16,1 2 0,-1 0 15,1 0-15,1-1 0,-1 1 16,-1 0-16,2 1 16,-4-1-16,6 0 0,-3 0 15,4 2 1,-4-2-16,3 0 0,-1 0 0,0 3 0,0-3 16,0 0-1,-1 0-15,2 1 0,-2-1 16,1 2-16,1-2 0,1 3 15,0-2-15,1 1 16,-3 0-16,2 0 0,1 0 16,-1 1-16,0-3 0,2 1 15,-1-1-15,1 2 0,-1 1 16,2-2-16,-1-1 0,2 0 16,-2 0-16,13 0 0,-1 0 15,4 0-15,0-1 16,-2 1-16,0-3 0,-4 1 15,-1-2-15,-3 2 0,0-2 16,-1 2-16,1 1 16,2-2-16,-2 1 0,2 1 15,-2-2-15,1 1 0,-1-2 16,0 3-16,0-3 0,1 2 16,-1 0-16,1 0 15,-3-2-15,2 2 0,-1 0 16,4 2-16,-1-1 0,-1-2 15,-1 1-15,0 2 16,0-2-16,2 2 0,0-2 16,2-1-16,-3 2 15,1-3-15,1-2 0,0 2 16,2 1-16,2-1 0,-4 0 16,5 1-16,-2-2 15,1 4-15,-1-4 0,-2 1 16,0 0-16,0 0 15,-1-1 1,1 0-16,0-1 0,0 2 16,-1-1-16,3 2 15,-4-2-15,3 3 0,0-2 16,2 2-16,3-2 0,-5 0 16,1 0-16,0 0 0,0 0 15,1 3-15,-3-1 16,0-3-16,-3 1 0,2 3 15,-3-3-15,5 0 16,-3-1-16,0 2 0,0-3 16,2 2-16,-1 1 0,1-2 15,-2 1-15,1 0 16,-2 0-16,2 2 0,-3-2 16,3 2-16,-2 0 0,1 2 15,-2-1-15,2 1 0,-4 0 0,2 0 16,-2 0-16,0 0 0,-2 0 15,1 0-15,-3 0 0,2 1 32,-2-1-32,2 0 0,-5 0 15,-1 0-15,0 0 16,-2 2-16,-1-2 0,0 2 16,-2 0-16,4 0 0,-3 0 15,1 2-15,0-2 0,-1 0 16,1 0-16,2 0 15,-3-2-15,2 2 0,-2 1 16,1-2-16,0-1 0,-1 2 16,-1-2-16,2 2 15,-2-2-15,0 2 0,0 0 16,0-1-16,-2-1 0,2 3 16,-2-1-16,3-1 15,-4-1-15,1 2 0,-3 1 16,-17-3-16,0 0 0,20 1 15,-1 2 1,-19-3-16,0 0 0,23 4 0,-1-3 16,-22-1-16,0 0 0,25 3 15,-1-2-15,-24-1 0,0 0 16,27 2-16,-5-2 0</inkml:trace>
  <inkml:trace contextRef="#ctx0" brushRef="#br0" timeOffset="-188465.78">6420 18012 0,'0'0'0,"0"0"0,0 0 15,0 0-15,0 0 0,0 0 16,0 0-16,0 0 0,0 0 16,0 0-16,0 0 0,0 0 15,0 0-15,3 8 16,-1-2-16,6 6 0,-3-2 16,3-3-16,1-1 0,-4 2 15,1-1-15,-2-2 16,-1 1-16,-3-2 0,-1-2 15,-1 0-15,0 0 0</inkml:trace>
  <inkml:trace contextRef="#ctx0" brushRef="#br0" timeOffset="-187057.41">6674 17792 0,'0'0'0,"0"0"15,0 0-15,0 0 0,0 0 0,11 4 16,0-2-16,8 8 0,0-2 16,-4 2-16,-1-3 0,-3 1 15,1 0-15,0 1 16,-3-2-16,-1-2 0,0-1 16,2 1-16,-3-1 15,1-1 1,-1-1-16,0 0 0,1-2 15,-3 2-15,2 0 0,-1-2 16,-1 0-16,-1 0 16,-2-2-16,0-2 0,0-1 15,-2-1-15,0-2 16,-2 0-16,-2-2 0,0 2 16,1 1-16,-1 1 0,-2-2 15,-1 0-15,2 0 0,-1 2 16,-1 0-16,3 2 15,-3-1-15,3 3 0,-1-2 16,3 2-16,-2-2 0,2 1 16,-2 2-16,4-1 15,0 0-15,2 4 0,0-2 16,2 3-16,0 0 0,3 1 16,-1-1-16,4 5 0,-2-2 15,1 4-15,0-2 0,2 2 16,-1-1-16,2 1 0,-3-2 15,-9-8-15,0 0 0,18 10 16,-5-2-16,-13-8 16,0 0-16,0 0 0,0 0 15,18 7 1,-3 2-16,1-6 0,-1 1 16,-15-4-16,0 0 0,9 0 15,2-2-15,-11 2 16,0 0-16,7-3 0,1-3 15,-8 6-15,0 0 0,9-6 16,-2 0-16,-7 6 0,0 0 16,0 0-16,0 0 15,10-6-15,-1-2 0,-9 8 16,0 0-16,14-6 0,-1-3 16,3 4-16,0-1 0,4 3 15,-2-3-15,1 4 16,1 0-16,-1 2 0,1 0 15,2 2 1,-3-2-16,2 4 0,-1-2 16,0 2-16,-2 0 0,-18-4 15,0 0-15,20 3 16,-3 1-16,-17-4 0,0 0 16,20 1-16,-3-1 0,-17 0 15,0 0-15,0 0 0,0 0 0,16-2 16,-3-3-1,-13 5-15,0 0 0,0 0 0,0 0 16,0 0-16,0 0 0,9-5 16,-2-3-16,-7 8 15,0 0-15,8-9 0,-1 0 16,-7 9-16,0 0 0,11-8 0,-4-1 16,-7 9-16,0 0 15,14-9-15,0 2 0,2 2 16,0 2-16,1 3 0,1 0 15,4 3-15,-2 2 16,2 1-16,0-2 0,-1 4 16,0-1-16,1 1 15,1 0-15,-2 2 0,1-2 16,-1 2 0,0-3-16,1 3 0,-2-2 0,-1 0 0,0 0 31,3-2-31,-2-1 0,0-3 15,-2 0-15,1-4 16,1 0-16,-1-7 0,-1-3 16,-2-2-16,-3-2 0</inkml:trace>
  <inkml:trace contextRef="#ctx0" brushRef="#br0" timeOffset="-164603.47">17460 16652 0,'0'0'0,"0"0"0,0 0 0,0 0 15,0 0-15,0 5 0,0-3 16,0 6-16,0-2 0,0 0 15,0-2-15,0 0 16,0-1-16,0 0 0,0-2 16,0 1-16,0-2 0,0 2 15,0-2-15,0 2 16,0-2-16,0 0 0,0 0 16,0 0-16,0 0 15,0 0-15,0 0 0,4 0 0,-2 0 16,3 0-16,0 0 15,1 2-15,-3-2 0,3 0 16,0 0-16,-1 0 0,2-2 16,-1 2-16,-1 0 15,1 0-15,0-2 0,0 2 16,0-2-16,2 0 0,-1 1 16,2 1-16,-2-3 15,4 1-15,-2 1 0,2 1 0,-2-2 16,2 0-16,0 0 15,0 0-15,1-2 0,0 2 32,-1-1-32,3 2 0,-2-1 15,2 0-15,-3-2 0,2 2 16,2-2-16,0 1 16,2 0-16,-2 1 0,1 0 15,1 0-15,-1-1 0,4 0 16,-1-1-16,1 2 15,0-2-15,-2 2 0,2 1 16,-1-1-16,2-2 0,1 1 16,-3 0-16,3-2 0,-3 2 15,2 1-15,-1-2 0,2 0 16,-1 0-16,0 2 0,2-2 16,-1 0-16,-1 0 15,0 0-15,1-1 0,1 3 16,0-2-16,1-1 0,-2 0 15,4 1-15,-3-2 16,1 2-16,-1 0 0,3 0 16,-3-2-1,2 2-15,-1-2 0,-1 2 16,2-1-16,0-1 0,0 0 16,1 2-16,-1-2 0,1 0 15,-2 0-15,2 3 0,-3-3 16,4 0-16,-2 0 15,3 0-15,-4 0 0,2 0 16,0 0-16,-1 3 0,1-4 16,0 1-16,-1 1 0,2 2 15,-1-4-15,1 1 0,-1 0 16,1 2-16,0-2 0,2 2 16,-5 1-16,2-1 15,-1-1-15,3 1 0,-3-1 16,1 1-16,-1-1 0,1 1 31,0-1-31,-1 1 0,1 1 16,-2-2-16,2 1 15,-1 0-15,1 0 0,-1 0 16,0 0-16,-2 2 0,0-2 16,1 1-16,-2-1 0,0 0 15,0-1-15,0 2 0,-1-1 16,1 0-16,-2 0 0,-1 1 15,1 0-15,0-1 16,-3 0-16,1 1 0,-1-2 16,-17 5-16,0 0 0,18-4 15,0 1-15,-18 3 16,0 0-16,19-6 0,2 0 16,-21 6-16,0 0 0,17-8 15,-1-1-15,-5 2 16,-1-2-16,-4 3 0,-2-2 15</inkml:trace>
  <inkml:trace contextRef="#ctx0" brushRef="#br0" timeOffset="-164447.26">20432 16025 0,'0'0'0</inkml:trace>
  <inkml:trace contextRef="#ctx0" brushRef="#br0" timeOffset="-150454.22">18925 17480 0,'0'0'0,"0"0"0,0 0 0,0 0 0,0 0 16</inkml:trace>
  <inkml:trace contextRef="#ctx0" brushRef="#br0" timeOffset="-150011.41">18757 17541 0,'0'0'0,"0"0"16,0 0-1,0 0-15,0 0 0,0 0 16,0 0-16,0 0 0,0 0 16,0 0-16,0 0 15,0 0-15,0 0 0,0 0 16,0 0-16,0 0 0,0 0 16,0 0-16,0 0 0</inkml:trace>
  <inkml:trace contextRef="#ctx0" brushRef="#br0" timeOffset="-149174.84">18854 17150 0,'0'0'0,"0"0"0,0 0 0,0 0 16,0 0-16,0 0 16,0 0-16,0 0 0,0 0 15,0 0-15,0 0 0,0 0 16,0 0-16,4 12 0,-1-4 16,4 13-16,-1-3 15,1-3-15,1 1 0,2-4 16,-2-1-16,-1 0 15,2-4-15,-1-1 0,-3 0 16,3 0-16,-3 0 0,4 1 16,-1-2-16,-1-2 0,-1 2 15,2 1-15,-2-2 16,2-1-16,-3-1 0,1 0 31,1 0-31,-2-2 0,-1 0 0,0 0 0,-1-2 16,1 2-16,0-2 15,1 0-15,-1 1 0,-3-1 16,1 0-16,0 0 0,-2 0 16,2 2-16,0-2 15,0 0-15,-2 0 0,0 2 16,0-3-16,0 3 0,-2-1 16,2 1-16,-2 0 15,2 0-15,-2-2 0,2 2 16,-2 0-16,2 0 0,-2-2 15,2 2-15,-1 0 16,-1 0-16,0 0 0,0 0 16,-3-2-1,5 2-15,-2-1 0,0-2 0,0-1 0,1-4 16,-3 1-16,2-5 0,0 0 16,2 2-16,-2-2 0,4 6 15,-2-2-15,2 5 16,-2-4-16,4 6 0,-2-1 15,1 2-15,-1 0 0,2 0 16,-1-2-16,1-1 16,-2 0-16,1 0 0,-1 2 15</inkml:trace>
  <inkml:trace contextRef="#ctx0" brushRef="#br0" timeOffset="-148527.96">19285 17032 0,'2'-15'0,"-11"77"0,4-30 0,3 3 16,0-1-16,4-9 0,0 0 15,3-7 1,-2 0-16,-3-18 0,0 0 0,6 15 16,1-1-16,-7-14 15,0 0-15,0 0 0,0 0 16,0 0-16,0 0 0,9 13 16,1-2-16,-10-11 0,0 0 15,0 0-15,0 0 0,0 0 16,0 0-16,12 8 15,-3-2-15,-9-6 16,0 0-16,0 0 0,0 0 16,0 0-16,0 0 15,8 0-15,-2 0 16,-5-2-16,1 0 0,1 2 0,-3-2 16,2 0-16,-2 0 0,0-1 15,-2 2-15,2-1 16,0 0-16,-3 0 0,1 1 15,1 1-15,-1-3 0,0 2 16,-2-2-16,-3-5 16,-3-2-1,0-3-15,0-3 0</inkml:trace>
  <inkml:trace contextRef="#ctx0" brushRef="#br0" timeOffset="-148387.42">19283 17142 0,'-10'-2'0,"44"8"0,-21-4 0,1 0 16,0 0-16,-4 0 0,-1-2 15</inkml:trace>
  <inkml:trace contextRef="#ctx0" brushRef="#br0" timeOffset="-147567.58">19640 16873 0,'0'0'15,"0"0"-15,0 0 0,0 0 0,0 0 0,0 0 16,0 0-16,0 0 15,0 0-15,0 0 0,0 0 16,0 12-16,0-3 0,0 11 16,0 0-16,2-5 0,0 1 15,1-2-15,1 0 0,2-2 16,-1 0 0,2-3-16,1-1 0,-1 0 15,-1-2-15,1-2 0,-2 0 16,2-1-16,-3 0 15,1-2-15,0 1 0,1 1 16,-1-3-16,1-3 16,-2 1-16,2 1 0,0-3 15,0 2-15,-2-2 0,-1-2 16,1 0-16,0 0 16,0-2-16,1 2 0,-4-2 15,1 1-15,0-3 0,0 2 16,0-2-16,-2 2 0,0 1 15,0 0-15,-2 0 0,0 0 16,0 0-16,2 1 16,-2 0-16,1 3 0,-4-4 15,3 3-15,-2 1 16,0 0-16,1-1 0,-1 2 0,0-1 16,0 1-16,-1-1 15,2 3-15,-1-1 0,0 1 16,0 0-16,2 0 0,-1-2 15,-1 2-15,0 0 16,-1 0-16,2 0 0,1 2 16,-2-2-16,2 1 0,-3-1 15,3 0-15,0 0 0,2 3 16,-1-3-16,2 3 16,-1-1-16,2 4 0,0-2 15,3 1-15,-1-2 0,0 0 16,-1-1-16,2-1 15,-1-1-15,0 0 0,-1 0 16,3-1-16,-2-1 0</inkml:trace>
  <inkml:trace contextRef="#ctx0" brushRef="#br0" timeOffset="-141463.09">18078 18547 0,'0'0'0,"0"0"15,0 0-15,0 0 16,0 0-16,0 0 0,0 0 16,3 0-16,-1-2 0,5 1 15,-3-2-15,1 0 16,-1 1-16,0 2 0,0-2 15,-1 1-15,-1-2 0,3 2 16,-1-4-16,3 4 0,-1-1 31,0 2-31,-1-2 0,2 0 16,-1 0-16,1 0 0,-1-2 16,2 1-16,0 2 0,0 1 15,-1-1-15,3 1 0,-5-3 16,5 1-16,-3 1 15,2-2-15,-4 2 0,3 1 16,-2-3-16,1 3 16,0-3-16,2 3 0,-1 0 15,2 0-15,-2-1 0,-8 1 16,0 0-16,11-2 16,0 0-16,2 2 0,-2-2 15,3 1-15,0-2 0,-14 3 16,0 0-16,16-1 0,-3-3 15,-13 4-15,0 0 0,21-2 16,-4 0-16,-17 2 16,0 0-16,25-2 0,-1 0 15,2 0-15,-3 0 0,-2 2 16,1-2-16,-1 2 16,-2-2-16,-19 2 0,0 0 15,25-2-15,-3 1 0,1-1 16,-2-1-16,1 1 15,0 0-15,-2 0 0,0 0 16,0 0-16,-3 0 0,4 0 16,-4 1-16,1-2 0,0 2 15,1-1-15,-1-1 16,1 2-16,-1-3 0,0 2 16,-1 0-16,3 0 0,-2-2 15,1 0-15,-1 0 16,1 2-16,-1-2 15,1 3-15,1-5 0,0 3 16,-3-1-16,3 0 0,-1-1 16,2 1-16,-2 0 0,2 0 15,-1-2-15,0 0 16,-3 0-16,5 0 0,-2 0 16,-2 0-16,2-1 0,2 1 15,-2-2-15,0 2 16,0-3-16,0 2 0,0-2 15,2-2-15,-3 2 0,1-1 16,-3-2-16,5 3 16,-3-4-16,3 2 0,0-1 15,0 0-15,-2-2 0,0 1 16,2-1-16,0 0 16,-3 1-16,3-1 0,-1-1 15,1 0-15,0 2 0,0-1 16,-4-2-16,4 1 15,0-1-15,-1 2 0,1-1 16,-1 0-16,-2 0 0,4 2 16,-3-4-16,2 4 15,-2-2-15,2 3 0,-2-3 16,-1 2-16,1-1 16,-1 0-16,-1 0 0,2 3 15,-3-4-15,1 4 0,-1-2 16,1 2-1,-1-1-15,-2 3 0,1-3 16,-1 3-16,-2-2 0,-13 11 16,0 0-16,16-8 15,-1-2-15,-15 10 0,0 0 16,18-7-16,-1-4 0,-17 11 16,0 0-16,17-7 15,-1-4-15,1 6 0,-1-2 16,-16 7-16,0 0 0,17-8 15,0 0-15,-4 2 16,-1-2-16</inkml:trace>
  <inkml:trace contextRef="#ctx0" brushRef="#br0" timeOffset="-135301.29">23497 16449 0,'-5'2'0,"30"-9"0,-9 6 0,6-1 32,0-2-32,2 0 0,2-2 15,3 1-15,-1-3 0,-5 0 16,1-1-16,0 2 16,-1-1-16,5 2 0,-3 0 0,3 1 15,-1-1-15,2-1 16,-1 2-16,2-1 0,-1-1 15,3 2-15,-4-1 0,-1 0 16,1 0-16,-4 2 0,-1-1 16</inkml:trace>
  <inkml:trace contextRef="#ctx0" brushRef="#br0" timeOffset="-133886.51">23519 16804 0,'0'0'0,"0"0"0,0 0 0,0 0 15,0 0-15,0 0 16,0 0-16,0 0 0,0 0 16,0 0-16,0 0 31,0 0-31,0 0 0,0 0 0,0 0 0,0 0 0,0 0 15,-5 0-15,-4 0 0,-2 0 32,-1 0-32,6 0 0,-2 0 15,4 3-15,1 1 0,1 9 16,0-1-16,2 1 16,0 1-16,0-4 0,-2-2 0</inkml:trace>
  <inkml:trace contextRef="#ctx0" brushRef="#br0" timeOffset="-132336.04">23846 16576 0,'0'0'0,"0"0"16,0 0-16,0 0 0,0 0 0,0 0 15,0 0-15,0 0 0,0 0 16,0 0-16,0 0 0,-7 0 16,-3 0-16,-4 0 0,1 0 15,5 0-15,-2 0 16,4 0-16,1 0 0,3 0 31,-2 0-31,4 4 0,0-1 16,2 4-16,0-1 0,2 4 15,-1-3-15,3 4 0,-1-2 16,0-1-16,1 0 0,2-2 16,-3 0-16,4 0 15,-2 0-15,3 0 0,-3 0 16,4-3-16,-2-1 16,1 1-16,0-2 0,0 1 15,-1-2-15,1 0 0,0 0 16,-3-2-16,1 1 0,1-2 15,-4 0-15,2 1 16,-3-2-16,-1 0 0,-1 0 16,1 0-16,-3 0 0,-3 2 15,1-2-15,1 2 16,-3-3-16,0 5 0,-1-5 16,0 3-16,-1-2 0,1 3 15,-1-2-15,1 2 16,-1-2-16,2 3 0,-1-2 15,0 2-15,1-1 0,2 1 16,0-3 0,0 6-16,1-3 0,2 1 0,-1-1 15,4 2-15,-2-2 0,4 3 16,-1-3-16,4 0 0,-1-3 16,4 1-16,-3-2 0,4 1 15,-3-3-15,1-3 16,-1 2-16,0-1 0,0 0 15,1 0-15,0 0 0,2 0 16,-2 0-16,5-1 16,-3 1-16,7-2 0,-2 1 15,-18 9-15,0 0 0,0 0 32,0 0-32,0 0 0,0 0 15,17-9-15,-1 0 16,-16 9-16,0 0 0,13-6 15,-4-2-15,-9 8 0,0 0 16,2-4-16,1 0 0,-3 4 16,0 0-16,0-2 0,-3 0 15,3 2-15,0 0 0,-2 4 16,-2-2-16,2 4 0,-1-2 16,1 2-16,0 0 0,2-6 15,0 0-15,2 7 16,0 2-16,-2-9 0,0 0 15,7 7-15,0-1 0,2 0 16,1-2-16,2 0 16,-1-2-16,3-2 0,-2 0 15,1-2-15,1-2 0,0 0 16,0-2-16,-1-2 16,-2 0-16,2 0 0,-2-1 15,-11 9 1,0 0-16,0 0 0,0 0 0,0 0 0,0 0 31,9-8-31,2-2 0,-11 10 0,0 0 0,0 0 31,0 0-31,6-10 0,-2-1 0,-4 11 0,0 0 32,0 0-32,0 0 0,0 0 0,0 0 0,4-7 0,-2 2 15,2 5-15,0-3 0,2 6 16,-2-1-16,3 4 15,-1-2-15,3 2 0,-2-3 32,3 1-32,-1-2 0,-9-2 15,0 0-15,12 2 16,0 0-16,-12-2 0,0 0 16,14 0-16,-3-2 0,-11 2 15,0 0-15,0 0 16,0 0-16,12-2 0,-2-2 15,-10 4-15,0 0 0,4-3 16,0-2-16,-4 5 0,0 0 16,0-3-16,-2-4 0,2 7 15,0 0-15,-6-1 16,0-3-16,-2 6 0,0-2 16,8 0-16,0 0 0,-5 6 15,-3-2-15,1 4 0,0-1 16,1 3-16,1 0 0,-1 0 15,-1-2-15</inkml:trace>
  <inkml:trace contextRef="#ctx0" brushRef="#br0" timeOffset="13115.97">8320 17588 0,'0'0'0,"0"0"16,0 0-16,0 0 0,0 0 15,0 0-15,0 0 0,0 0 16,0 0-16,-1 2 0,-3 0 15,-4 2-15,1 0 16,-2 0-16,2 0 0,1-3 16,0 2-16,2 0 15,-2-1-15,2 1 0,0 3 16,2-5-16,0 2 0,2-2 16,-1-1-16,1 2 0,0-2 15,1 3-15,1-3 0,2 0 16,-2 0-16,2 0 0,-2 0 15,2 0-15,-2 0 0,2-3 16,0 1-16,0 1 16,-1-2-16,3 2 0,-2-5 15,4 3-15,-2-2 0,2-1 16,-3 0-16,6-2 16,-2-3-16,3 2 0,-2-2 15,1-1-15,1 0 0,0 0 16,-1-2-16,5-1 15,0-1-15,1 2 0,-4-1 16,3 1-16,-3 0 0,-13 14 16,0 0-16,16-13 15,-3-4-15,3 4 0,-2-1 16,-14 14-16,0 0 0,16-12 31,-3 0-31,-13 12 0,0 0 16,16-11-16,-3-1 0,-13 12 15,0 0-15,0 0 16,0 0-16,0 0 0,0 0 16,10-10-16,0 0 0,-5 4 15,-1 0-15,-6 3 0,-3-1 16,1-1-16,-2 2 0</inkml:trace>
  <inkml:trace contextRef="#ctx0" brushRef="#br0" timeOffset="13618.49">8470 17320 0,'-11'0'16,"55"0"-16,-22 0 0,-4 0 16,-1-1-16,1-1 0,-3 0 15,1 0-15,-3-2 0,1 0 16,-1 0-16,-2 2 15,-1 0-15,-2 2 16,-1-2-16,-1 2 0,1-2 0,-2 2 16,-1-2-16,0 2 15,-2 0-15,0 0 0,0-1 16,-2 1-16,-2-3 0,2 6 16,0-3-16,0 1 15,-2 1-15,2 4 0,-2-3 16,2 7-16,0-3 0,0 7 15,-2-3-15,0 6 16,0-3-16,0 2 0,1-2 16,-1 1-16,-3 2 0,5 1 15,0-1 1,-2 4-16,0 1 0,0-4 0,-2 0 16</inkml:trace>
  <inkml:trace contextRef="#ctx0" brushRef="#br0" timeOffset="24667.39">8927 16734 0,'0'0'0,"0"0"0,0 0 0,0 0 15,0 0-15,-10 0 0,0 0 0,-7 2 16,-1-1-16,5 5 0,-5-2 15,9 6-15,-2 0 0,4 0 16,0 0-16,3 1 16,0 2-16,2 0 0,0 0 31,4 2-31,-2 2 0,4 2 16,0-1-16,5 7 15,0-1-15,2 0 0,-2-1 16,7 1-16,-5-2 0,3-2 15,-3-2-15,-11-18 16,0 0-16,16 13 0,-2 0 16,1-5-16,1 1 0,-1-5 15,1-2-15,-5-4 16,0-2-16,-2-5 0,1 1 16,-2-3-16,-2-3 0,-2-4 0,0 1 0,-3-5 15,1-2-15,-4 3 16,1-1-16,-3 2 0,0-1 15,-2 4-15,0-1 0,0 4 16,-2-2-16,1 6 16,-2 0-16,0 3 0,0-1 15,-2 3-15,2-1 16,-1 1-16,-2-1 0,4 2 16,-1 1-16,1 0 0,-2 1 15,2 2-15,1 0 16,-1 0-16,0 0 0,2 0 15,0 0-15,3 0 0,-4 0 16</inkml:trace>
  <inkml:trace contextRef="#ctx0" brushRef="#br0" timeOffset="25151.79">9234 16734 0,'6'-9'0,"-25"35"0,8-16 16,8-1-16,-3 2 16,4-2-16,-2 1 0,2 2 15,0-2-15,2-1 0,-1 1 16,2 0-16,-1 0 16,4-2-16,-2 0 0,0-2 15,0-1-15,2 0 0,-1-2 16,5 2-16,-1-4 15,-2 2-15,1-3 0,2 0 16,-1 0-16,2 0 0,-2-3 16,-1 2-16,0-4 0,3 2 15,-3-3-15,1 2 16,-1-2-16,0 2 0,-2-2 16,0 0-16,-2 0 0,0-2 15,0 1-15,-2-2 16,-2 0-16,0 4 0,0-5 15</inkml:trace>
  <inkml:trace contextRef="#ctx0" brushRef="#br0" timeOffset="25637.89">9350 16731 0,'0'0'0,"0"0"0,0 0 0,0 0 15,0 0-15,8-6 16,-1 1-16,6-5 0,-4-2 16,1 4-16,-3-1 0,2 3 15,-2-2-15,-1 4 16,0-2-16,0 1 0,-2-2 16,-2 3-16,-2 0 0,-2-2 15,0 0-15,-2-1 16,-2-2-16,0 2 0,-1-1 15,1 2-15,-1-2 0,0-2 16,-1 1 0,4 3-16,-1-2 15,3 4-15,-3-2 0,3 2 16,-2 0-16,2 2 16,1-2-16,1 3 0,-2-2 15,2 3-15,0 0 0,2 4 16,-1-2-16,3 6 0,0 0 0,5 5 15,-4-2-15,3 2 0,-1 1 16,4 1-16,-2 2 16,3 2-16,-2-1 0,-1 0 15,1-3-15,0 1 16,-2-2-16,1 2 0,1-4 0,-3 5 16,-1-3-1,-2-3-15,-2 1 0,-2-1 0,0-4 0</inkml:trace>
  <inkml:trace contextRef="#ctx0" brushRef="#br0" timeOffset="27053.42">9696 16677 0,'0'0'0,"0"0"0,0 0 0,0 0 15,0 0-15,0 0 16,0 0-16,0 0 0,0 0 15,0 0-15,0 0 0,0 0 16,0 0-16,0 0 0,0 0 0</inkml:trace>
  <inkml:trace contextRef="#ctx0" brushRef="#br0" timeOffset="27742.21">9610 16362 0,'0'0'0,"0"0"0,0 0 0,0 0 16,0 0 0,0 0-16,0 0 0,0 0 0,0 0 15,13 0-15,-4 0 0,8 0 16,1 0-16,0 0 15,-1 0-15,2 0 0,-2 0 16,-3 0-16,0 0 0,-2 0 16,-3 0-1,1 3-15,-3-1 0,-2 3 16,-1-1-16,-2 6 0,0-1 16,-2 2-16,0-3 0,0 0 15,-2-3-15,0 1 16,0-2-16,0 0 0,-3-2 15,3 2-15,0-2 16,1 0 0,-1-1-16,2 2 0,-2-3 0,2 0 0,0 0 15,2 0-15,-2-3 0,2 2 0,-1-1 16,3 2-16,1-2 16,1-1-16,-3 2 0,5-1 15,0-1-15,-8 3 0,0 0 16,10 0-16,-1-1 0,3 2 31,0-1-31,-2 5 0,-1-1 16,-9-4-16,0 0 0,10 9 15,-2 0-15,-1 2 16,-4 1-16,-1 2 0,1-1 16,-1 1-16,-2 0 0,-2-1 15,-3-1-15,5-12 0,0 0 16,-5 15-16,-2-4 0,0 1 15,-2 0-15,9-12 16,0 0-16,-9 12 0,-1-2 16,10-10-16,0 0 0,0 0 15,0 0-15,-12 7 16,-1-2-16,1-2 0,0-3 16,2 0-16,1-3 0</inkml:trace>
  <inkml:trace contextRef="#ctx0" brushRef="#br0" timeOffset="30450.01">9989 16034 0,'0'0'0,"0"0"0,0 0 15,4 10-15,-2-2 0,4 9 16,-2 1-16,1 0 16,-1-3-16,5 5 15,-2-3-15,3 2 0,-3-2 16,4 3-16,-4-2 0,3 3 15,-2-1-15,2 1 0,-3 2 16,-7-23-16,0 0 0,8 21 16,0 1-16,-8-22 15,0 0-15,6 23 0,0-1 16,-6-22-16,0 0 0,0 0 16,0 0-16,4 19 0,-2 1 15,-2-20-15,0 0 16,0 0-16,0 0 0,0 0 15,0 0-15,0 13 0,-2-1 16,2-12-16,0 0 0,-6 4 16,-2 0-16,0-4 0,0 0 15</inkml:trace>
  <inkml:trace contextRef="#ctx0" brushRef="#br0" timeOffset="32111.23">9048 17384 0,'0'0'0,"9"-3"0,3 0 16,6-3-16,0 0 0,1-4 15,1 0-15,0-1 16,-1-1-16,1 1 0,0-2 16,0 0-1,0-1-15,5-2 16,-2 0-16,0-1 0,1-1 15,1 0-15,1 0 0,1-1 16,-2-1-16,9-4 16,-3-1-16,5 0 0,-3-1 15,2-2-15,-2 1 0,0 4 16,0-1 0,-2 4-16,-2-1 0,0-1 0,1 0 15,1 1-15,-2-3 0,2 3 16,-4-4-16,2 3 15,-1-2-15,-4 3 0,2-3 16,-3 3-16,1-1 0,-6 6 16,0-2-16,-3 4 15,-1-1-15,0 1 0,-2 0 16,-1 2-16,1-1 0,-12 13 16,0 0-16,12-12 15,-1 0-15,-11 12 0,0 0 16,11-10-16,-4-2 0,1 3 15,-1-4-15,-7 13 16,0 0-16,9-9 0,-2-2 16,-7 11-16,0 0 0,6-13 15,0-2-15,-6 15 0,0 0 16,5-16-16,2 1 0,-7 15 16,0 0-16,6-21 15,-1 3-15,-5 18 0,0 0 16,2-19-16,1 2 0,-3 17 15,0 0-15,0-16 16,-3-2-16,3 18 16,0 0-16,-2-15 0,-1-1 15,-1 3-15,-3 2 0,2 1 16,-1-2-16,-4 0 0,-2 1 16,-1-4-1,0-1-15,-7-10 0,-2-1 0,-3-10 0,0-4 16,1 3-16,0-2 0,24 40 15,0 0-15,-22-29 0,1-1 16,21 30-16,0 0 16,-22-15-16,-1-2 0,3 8 15,1 0-15,1 5 16,1-2-16,-3 3 0,0 0 16,-3 5-16,-3-2 0,2 4 31,-1-3-31,-3 4 0,1-1 0,1 1 15,-4 2-15,-2 0 0,1 2 0,0 2 16,0 0-16,-9 5 16,-1 0-16,-1 6 0,-1-3 31,6 2-31,-2 0 0,2 0 16,-3 1-16,5 3 0,0-1 0,0 1 0,0 1 31,2 2-31,-4-1 0,6 0 15,-1 1-15,6 0 0,-3-3 0,1 4 0,1 1 32,1 4-32,0-4 0,4 4 0,-1 0 0,3-1 0,1-2 31,3 1-31,0-3 0,5 0 0,-2 1 0,4-4 31,2-2-31,3-1 0,-2-2 16,4 5-16,1-1 15,2 4-15,-1-5 0,4 5 16,0-1-16,2 2 16,-1 0-16,6-1 0,-4-1 15,5-1-15,0 0 0,1 1 16,-2-1-16,4-3 0,-2-2 16,3 1-16,-3-4 15,3-2-15,-3-2 0,5-1 16,-5 0-1,3-2-15,-1-1 0,-1-1 0,-1-2 16,2-2-16,-4-2 0,0 0 16,0-2-16,0-2 15,-2 0-15,4 0 0,-2-2 16,-3-2-16,0-2 0,-2 1 16,0-2-16</inkml:trace>
  <inkml:trace contextRef="#ctx0" brushRef="#br0" timeOffset="39077.28">20564 17258 0,'0'0'0,"0"0"16,0 0-16,0 0 16,0 0-16,0 0 31,0 0-31,-8 1 0,-3 2 0,-4-2 16,-3 2-16,6-1 0,0 0 15,5 0-15,-3-2 0,6 2 16,-1-1-16,5 5 15,-3 0-15,3 0 0,-2 0 16,2-3-16,-2 0 0,2 0 16,-2-2-16,2 2 15,-2-2-15,0 1 0,0-2 16,2 2-16,-1-2 0,1 0 16,0 0-16,0 2 15,0-2-15,1 0 0,-1-2 16,2 2-16,0 0 0,0 0 15,-2 0-15,2 0 0,0-2 16,0 2-16,1-2 0,0 1 16,1-3-16,4-2 0,-3 1 15,3-2-15,-1-2 16,2 0-16,-1-1 0,2-2 16,0-2-16,-1 2 0,0-1 15,5 1-15,-5-1 16,5-4-16,0 2 0,-3 1 15,-1 0-15,0 5 0,-1-3 16,-2 4-16,-1-2 0,-1 4 16,-1 0-1,0 1-15,-2 0 0,1 3 0,0-2 16,-1 3-16,0-3 16,0 4-16,0-2 0,-2 0 31,0 0-31,2 2 0,-2-2 15,0 4-15,-2-2 0,0 0 0,-2 0 16,2 2-16,-2 0 0,0 0 16,-2 0-16</inkml:trace>
  <inkml:trace contextRef="#ctx0" brushRef="#br0" timeOffset="41307.61">20902 16752 0,'0'0'0,"0"0"16,0 0-16,0 0 0,0 0 16,0 0-16,0 0 0,0 0 15,0 0 1,0 0-16,0 0 0,0 0 0,0 0 15,-5 3-15,-2-1 0,-2 0 16,-3 0-16,7 0 16,-2 0-16,7 0 0,-2-2 15,6 0-15,-1-2 0,2-2 16,-1 0-16,4 2 0,-3-2 16,4 0-16,-1 0 0,1-2 15,-2 0-15,6 3 16,-4-1-16,3 0 0,-2 0 15,-2 4-15,-1-3 16,-2 6-16,0-1 0,-3 2 16,-1-2-16,1 2 0,-2-1 15,0 3-15,-2-2 0,1 2 16,-4-1-16,3 4 16,-3-3-16,1 0 0,1 0 15,-1 2-15,0-2 0,0-1 16,-1 1-16,2 1 15,-1-4-15,0 3 0,0-2 16,2-3-16,1 2 0,1-1 16,-2-2-16,2 0 15,0 0-15,2 0 0,-1 0 16,1 0 0,0-2-16,2 2 0,0-3 0,1 3 15,2-1-15,-1 1 0,-1 0 16,3 0-16,0 0 0,1 0 15,-1 0-15,1 1 16,0-1-16,-2 5 0,1-4 0,-1 4 16,2-4-16,-2 3 0,-1 0 15,-2 2-15,0-2 16,-1 2-16,2 0 0,-3 0 16,0 0-16,-2 2 0,0-2 15,0 2-15,-2-3 16,-2 3-16,-1 0 0,0 1 15,-1 1-15,1 3 16,-3-2-16,-1 1 0,2-2 31,7-10-31,0 0 0,-8 12 16,1 0-16,7-12 0,0 0 16,-9 11-16,0-1 0,9-10 15,0 0-15,0 0 0,0 0 0,0 0 16,0 0-16,-8 10 0,1 0 15,-1-4-15,0-1 16,3-3-16,-1-2 0</inkml:trace>
  <inkml:trace contextRef="#ctx0" brushRef="#br0" timeOffset="41942.97">21271 16606 0,'0'0'0,"0"0"0,0 0 0,0 0 16,0 0 0,0 0-16,0 0 0,0 0 0,0 0 15,0 0-15,0 0 16,0 0-16,0 0 0,0 12 16,0 0-16,0 13 15,0-1-15,0 1 0,0-1 16,2-1-16,0 1 0,0-1 15,0-1-15,-2-22 0,0 0 0,2 21 0,0 1 16,-2-22-16,0 0 0,1 22 31,1-2-31,-2-20 16,0 0-16,0 0 16,0 0-16,0 0 0,0 0 15,2 15-15,0-1 0,-2-14 16,0 0-16,0 0 0,0 0 0,0 0 15,0 0-15,-4 7 16,1 0-16,-1-7 0,0-1 16,2-3-16,-2 1 0</inkml:trace>
  <inkml:trace contextRef="#ctx0" brushRef="#br0" timeOffset="42954.71">21494 17032 0,'0'0'16,"0"0"-16,0 0 0,0 0 16,0 0-16,0 0 0,0 0 0,0 0 15,0 0-15,-7 4 16,-4-2-16,-6 8 0,-1 0 15,5 1 1,-3-1-16,2 1 0,0-2 0,1-2 16,-1 2-16,2-2 0,-1 0 15,0-1-15,0-1 0,0 3 16,-3-2-16,0-1 0,-1 1 31,-3-1-31,-1 2 0,0 2 16,0-4-16,2 1 15,-3-1-15,22-5 0,0 0 16,-24 7-16,1-4 0,0 2 16,-1-3-16,24-2 15,0 0-15,-23 0 0,-2 0 16,25 0-16,0 0 0,-23-2 16,0 0-16,3-2 15,-2-2-15,5 2 16,-1-2-16,3-2 0,-1 1 0,16 7 15,0 0-15,-11-12 0,-4 0 16,6-4-16,-1 0 0,3 1 16,-3-3-16,5 0 0,-1-1 15,4-1-15,0 1 0,2-1 16,0 0-16,2 0 16,0 1-16,2 0 0,-2-4 15,3 4-15,0-4 16,4 5-16,-4-4 0,3 4 15,-1-1-15,4-1 0,-2 1 16,3 1-16,-2 0 16,3 1-16,2-1 0,0 2 15,-1-2-15,3 2 0,-1 1 0,3 1 16,-1-2-16,3 2 31,-2 1-31,2 3 0,1 0 16,1 5-16,-2-4 0,1 6 15,-1-3-15,3 4 16,-3 0-16,4 4 0,-4-2 16,2 4-16,-1-2 0,0 3 15,-3 1-15,1 2 16,-3 0-16,1 4 0,-3-1 16,1 0-16,0 0 0,-2 3 15,-2-2-15,-12-12 0,0 0 16,12 16-16,-3-1 15,-1 4-15,-1-2 0,0 1 16,-3-3-16,-2 1 0,0 0 16,-2-3-16,-2 1 0,2 0 15,-2-1-15,0 1 16,-2 1-16,-1-1 0,0 0 16,-1 2-16,0-2 0,1 2 15,-1-2-15,-2 1 16,0 1-16,0 0 0,-2-3 15,2 1-15,-2 0 16,4-2-16,-2-2 0,2 3 16,-1-1-16,-1 0 0,-2-2 15,2-3-15,1 1 0</inkml:trace>
  <inkml:trace contextRef="#ctx0" brushRef="#br0" timeOffset="46496.73">24909 17706 0,'0'0'0,"14"-4"0,-2 0 0,12-6 15,-4-1-15,2-4 16,1 2-16,0-3 0,-2-2 16,1 3-16,-3-4 0</inkml:trace>
  <inkml:trace contextRef="#ctx0" brushRef="#br0" timeOffset="55634.18">23914 18381 0,'0'0'0,"0"0"0,0 0 16,0 0-16,0 0 0,0 0 15,0 0-15,0 0 16,0 0-16,0 0 0,0 0 16,0 0-16,0 0 0,0 0 15,0 0-15,0 0 0,0 0 16,0 0-16,0 0 0,0 0 16,0 0-16,0 0 15,0 0-15,0 0 0,0 0 16,11-1-16,-2-3 0,9-4 15,0-2-15,-2 0 16,-2 0-16,0 1 16,-3-1-16,3 2 0,-2-2 0,-1 2 15,1-2-15,2 1 16,0-2-16,3 0 0,1-3 16,1 0-16,0-2 0,1 3 31,-2-3-31,4 2 0,-2-2 15,1 3-15,-1-1 16,1 0-16,-2-1 0,3-1 0,-2 0 16,2 3-16,-2-4 0,-1 4 15,0-2-15,3-1 16,0-1-16,-1 2 0,0-3 16,3 3-16,-2-3 0,1 0 15,-1-1 1,0-1-16,-1-1 0,2-1 0,-1 1 15,2-1-15,-3-1 0,2 0 16,2 0-16,6-7 16,-2 1-16,4-2 0,1-1 15,-5 5-15,0-3 0,-2 7 16,-4-1-16,0 0 16,1 1-16,-3 3 0,0-1 15,-3 5-15,-2-2 0,-3 7 16,1-3-16,2 3 0,-3-4 15,2 2-15,-2-1 16,-13 14-16,0 0 0,15-14 16,-4-2-16,-11 16 0,0 0 15,11-16-15,0-2 16,-11 18-16,0 0 0,5-15 16,1-3-16,-6 18 0,0 0 15,0-11-15,-2-3 0</inkml:trace>
  <inkml:trace contextRef="#ctx0" brushRef="#br0" timeOffset="128671.32">13232 16341 0,'0'0'0,"0"0"0,0 0 16,0 0-16,0 0 0,0 0 31,0 0-31,0 0 0,0 0 0,0 0 15,0 0-15,3 8 0,-1-1 16,8 9-16,-2-2 16,2 1-16,-1-4 0,-1 0 15,0-1-15,-2 1 16,0 1-16,1 2 0,-1-2 16,0 6-16,1-3 0,1 7 0,-3-3 15,4 3-15,-3-2 16,1 1-16,-1 1 0,-1 2 15,2-2-15,-1 1 0,-1-2 16,3 3-16,-1-2 16,2 3-16,-3-2 0,-1 3 15,1-2-15,3 2 0,-4-3 16,1 5-16,0-3 16,-1 0-16,-1 1 0,3 0 31,-2-1-31,1 1 0,0-1 15,-1 1-15,2-2 0,-1 1 16,-3-1-16,1-3 16,0 1-16,0-1 0,0 1 15,0 0-15,1-1 0,-1 1 0,-2-3 16,1 1-16,1-1 0,0 4 16,-2-4-16,2 0 0,-1 1 15,0 2-15,-1-2 0,0 0 16,0 1-16,0 0 15,0 1-15,-2-22 0,0 0 16,2 21-16,0-1 0,1 2 16,-1 0-16,-2-22 15,0 0-15,0 0 0,0 0 32,4 19-32,-2 1 0,-2-20 0,0 0 0,5 19 31,-3 1-31,-1-1 0,-1-1 0,0-18 0,0 0 0,-1 18 15,-3-1-15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36:32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13106 18098 0,'-18'0'156,"-17"0"-141,0 0 1,-1 17-16,-17 1 16,18-18-16,-36 17 15,1-17-15,-18 18 16,-36 0-16,18-18 16,-70 0-16,53 17 15,-19-17-15,19 18 16,-18-18-16,53 0 15,-36 35-15,1-35 16,35 0-16,-18 0 16,35 0-16,1 0 15,-1 0-15,0 0 16,1 0-16,17 0 16,-18 0-16,1 0 15,17 0-15,-35 0 16,35 0-16,18 0 15,-36 0-15,36 0 16,17 0-16,-35 0 16,0 0-16,36 0 15,-19 0-15,1 0 16,0 0 0,17 0-16,-17 0 15,17 0 1,1 0-16,-1-35 15,0 35-15,1-18 16,-1 1 0,0 17-16,1-18 15,-1 18-15,18-18 16,-18 1-16,18-1 16,0 1 15,0-1-31,0 0 15,0 1-15,18-19 16,35 1-16,-35 17 16,17-35-16,-17 18 15,-1 0-15,19 0 16,-19 17-16,1 18 16,17-18-16,0-17 15,1 17-15,34-52 16,1 52-16,-1-52 15,1 17-15,17 0 16,-53 18-16,18 17 16,-17 0-16,-1 1 15,18-1 1,0 18-16,0 0 16,-36-35-16,71 17 15,-35 18-15,71-35 16,-18 0-16,-1 17 15,37 0-15,-19 18 16,-35-35-16,18 17 16,35 1-16,-35 17 15,-18-18-15,36-17 16,-1 35-16,-17-18 16,0 18-16,0 0 15,-53 0-15,17 0 16,-35 0-16,18 0 15,-17 0-15,17 0 16,-1 18-16,19-18 16,70 53-16,-106-36 15,36 1-15,-53-18 16,-1 18 31,-17-1 15,0 1-62,0 17 16,0 18-16,0-18 16,-17 1-16,-1 52 15,-17-71-15,17 19 16,18-1-16,-35 18 15,17 0 1,0-18-16,-17 18 16,35-35-16,-35-1 15,17 19-15,1-19 16,17 1-16,-18-18 16,-17 70-16,17-52 15,-52 53-15,52-36 16,-17-17-16,17 17 15,-17-17 1,17-18 62</inkml:trace>
  <inkml:trace contextRef="#ctx0" brushRef="#br0" timeOffset="1429.33">13529 17304 0,'0'-18'31,"0"0"-15,35 1-1,-17 17 1,17-18-16,-17 1 16,-1 17-16,19-18 15,-1 0-15,0 1 16,18-1-16,35-17 15,18-1-15,18-16 16,-1-1-16,18 0 16,0-18-16,1 18 15,-19 0-15,36-35 16,-71 70-16,71-70 16,-89 53-16,71-36 15,-35 1-15,0-1 16,18 18-16,-1-35 15,18 0-15,0-18 16,-35 36-16,53-1 16,-36 1-16,1 34 15,-1-34-15,54-1 16,-1 1-16,-35-1 16,35-17-16,-34 0 15,-1-1-15,0 19 16,-35 35-1,17-18-15,-70 17 16,18 19-16,-36-19 16,-17 19-16,-1 17 15,1-18-15,-1 18 16,-17-17-16,18-1 16,0 0-1,-1 1-15,19-19 16,-19 1-16,19 17 15,-19-17-15,1 0 16,35 0-16,-36 17 16,19-17-16,-1-1 15,-17 1-15,34 35 16,-34-35-16,17 17 16,1-17-16,-19 0 15,1 17-15,17 0 16,-17 1-16,17-18 15,-35-1-15,35 19 16,-17-19 0,0 1-16,-1 17 15,1 1 17,0-1-17,17-17-15,-17 17 16,17-17-1</inkml:trace>
  <inkml:trace contextRef="#ctx0" brushRef="#br0" timeOffset="3039.38">20479 13952 0,'-88'0'78,"-18"0"-78,-35 0 16,17 53-16,-17-53 15,-18 0-15,53 0 16,36 0-16,-18 0 16,35 18-16,18-18 15,-1 0-15,19 0 16,-1 0-1,-17 0-15,-1 0 16,19 0 0,-19 0-16,19 0 15,-36 0 1,35 0-16,-17-18 16,0 1-1,17 17-15,0-18 16,1 0-16,-18 1 15,-1-19 1,19 19-16,-1 17 16,-17-35-16,35 17 15,0 0-15,-18-17 16,18 0-16,0-1 16,0 1-16,0 0 15,0 0-15,0-18 16,18 17-16,-1-17 15,19 36-15,-1-36 16,0 18-16,-17 35 16,-1-36-16,1 36 15,17 0 1,1-35-16,-19 17 16,54 18-16,-36 0 15,0-17-15,1 17 16,-1-35-16,0 35 15,18 0-15,-35-18 16,17 0-16,0 18 16,18-17-16,-35-1 15,35 18-15,0-18 16,0 18-16,0-35 16,-1 17-16,-16 1 15,-19 17-15,19 0 16,-1 0-16,18-35 15,-36 35-15,36 0 16,-17-18-16,-19 18 16,36 0-16,-35 0 15,17 0-15,-17-18 16,17 18 0,-17 0-1,17 0-15,-17 0 16,-1 0-1,19 0-15,-19 0 0,1 0 16,-1 0 15,19 0-15,-1 18 0,18 17-16,-35-35 15,17 53-15,-17-53 16,17 18-16,-18-1 15,1 1-15,17 35 16,-17-35 0,17 17-1,-17 0-15,-18-17 16,35-1-16,-17 36 16,-1-35-16,1 17 15,17 0-15,-35-17 47,0 17-16,0-17-15,0 0 0,0-1-16,0 1 15,-53 17-15,36-17 16,-36-1-1,0 19-15,18-19 16,-18-17-16,18 0 16,17 0-16,-17 36 15,17-36 17,0 0-17</inkml:trace>
  <inkml:trace contextRef="#ctx0" brushRef="#br0" timeOffset="5150.66">19473 18538 0,'0'-17'31,"-35"17"-15,0 0-16,-36 17 16,18-17-16,-17 18 15,-18-18-15,-1 18 16,-34-18-1,17 35-15,18-17 16,-18-18-16,-35 17 16,88-17-16,18 18 15,-1-18-15,1 0 16,0 0-16,-18 0 16,0 0-16,0 0 15,-17 0-15,17 0 16,0 0-16,0 0 15,35 0-15,-17 0 16,0 0-16,17 0 16,-17 0-16,-18 0 15,35 0-15,-35 0 16,18 0-16,0-18 16,-1 1-16,19-1 15,-19 0 1,19-17-16,17 0 15,0 17 1,0-17-16,0 17 16,0-52-16,17 34 15,19-16-15,-1 16 16,18 1-16,0 0 16,35-18-1,-35 18-15,-18 17 16,36-35-16,-1 35 15,1-17-15,0-18 16,34 0-16,-52 36 16,18-1-16,-18-17 15,17-1-15,-34 36 16,52-35-16,-53 35 16,71-35-16,-53 17 15,53-17-15,-36 17 16,1 1-16,35-1 15,-54-17-15,37 17 16,-19 0-16,-17 1 16,-35 17-16,35-18 15,-18 0-15,0 18 16,18-35-16,-18 0 16,18 35-16,0-18 15,-35-17-15,0 35 16,34 0-1,-16 0-15,-1-35 16,-17 17-16,52-17 16,-35 17-16,-17 1 15,17-1-15,-17 18 16,0 0 0,-1 0-1,1 0 1,17 0-1,1 0-15,-19 0 16,18 0-16,18 18 16,0-1-16,18 54 15,-54-54-15,19 19 16,-19-19 0,-17 36-1,18 0-15,-18-35 16,0 35-16,0 17 15,0-17-15,0-35 16,0 35-16,-53 35 16,35-35-16,-34 35 15,-19-17-15,-17-18 16,35 17-16,-18 18 16,-35 0-16,1 1 15,34-19 1,18-35-16,-17 18 15,17-17-15,-18 34 16,36-35-16,-18 1 16,35-19-16,1 1 15,-19 0-15,36-1 16,-35 1-16,18 0 16,-1-18-1</inkml:trace>
  <inkml:trace contextRef="#ctx0" brushRef="#br0" timeOffset="6429.88">20338 17357 0,'0'-53'94,"0"-18"-94,17 1 16,19-54-16,-19-52 15,1 17-15,-1 36 16,1-71-16,17 70 16,-35 18-16,36-17 15,-1 17-15,-17 71 16,-18-36-16,53-35 16,-36 53-16,1-35 15,-1 53-15,19-36 16,-19-17-1,36 18-15,-17-19 16,-1-16-16,0 34 16,18-35-16,-35 53 15,-1 0-15,36-17 16,-53 34-16,18-16 16,-1 34-16,-17-17 15,18-1-15,0 19 16,-1-1-16,-17-17 15,0 17-15,0-17 16,0 17-16,36-17 16,-36 17-1,17 1 1,-17-19-16,36 1 16,-19 0-16,-17 0 15,18 17-15,-1-17 16,1-1-16,0 36 15,-18-17 32,17 17-47,1-18 16,0 0 0,-1 1 15,1 17 16,-18-18-32,18 1 1</inkml:trace>
  <inkml:trace contextRef="#ctx0" brushRef="#br0" timeOffset="8037.25">21890 14005 0,'-18'-17'63,"-52"17"-63,-19-18 15,1 0-15,-123 18 16,87-17-16,18 17 15,18-53-15,0 53 16,17 0-16,18 0 16,18-18-16,0 1 15,17 17-15,1 0 16,-1-18-16,0 0 16,1 18-1,-1-17-15,0-1 16,18-17-1,0 17 1,0 0 0,0 1-16,0-19 15,0 19-15,0-18 16,36-18-16,-19 17 16,1 1-16,17 0 15,-17 0-15,0-1 16,17-17-16,0 36 15,0-19-15,-17 19 16,53-18-16,-54 17 16,36 0-16,-18 1 15,1-19-15,-1 36 16,35-53-16,-17 36 16,0 17-16,-17-18 15,34-35-15,-17 53 16,35-17-16,-17-19 15,-1 19-15,19-1 16,-19 0-16,-17 1 16,18-1-16,-36 0 15,18 1-15,0 17 16,0 0-16,0-18 16,-1 18-1,-16 0-15,34 0 16,-52 0-16,17 0 15,-17 0 1,17 0-16,-17 0 16,17 0-1,-17 0 1,17 0 0,-17 18-16,52 17 15,-52 0-15,17 1 16,0-19-16,1 36 15,-19-53-15,-17 18 16,18 35-16,-18-36 16,18 1-16,-1 35 15,1-35-15,-18-1 16,0 1-16,0 0 16,0-1-1,0 1-15,0 17 16,0 0-16,0-17 15,0 17 1,0-17-16,0 0 16,0 17-16,-18-18 15,18 19-15,0-19 16,-35 19-16,17-19 16,1 1-16,-1 0 15,0-1-15,-17 1 16,17-1-16,1-17 15,-18 18-15,17 0 16,0-18 0,-17 0-16,17 0 15,-17 0-15,0 17 16,-18 1-16,18 0 16,-54-1-16,54 1 15,-18-18-15,0 18 16,-17 17-16,52-35 15,-35 18-15,18-1 16,-18 1-16,0-18 16,18 17-16,17-17 15,-17 0-15,0 36 16,17-36 0,0 0-1,1 0 1,-19 0-1,19 0 1,-19 0 0,19 17-16,-18-17 15</inkml:trace>
  <inkml:trace contextRef="#ctx0" brushRef="#br0" timeOffset="10877.96">24536 14093 0,'-18'0'78,"-17"0"-78,0 0 16,-1 0-16,-17 0 16,-17 0-16,34 0 15,-16 0-15,-1 0 16,0 0 0,35 0-16,-35 0 15,36 0-15,-19 0 16,1 0-1,17 0 1,1-17 0,-1 17-16,0-35 15,1 35-15,-1-18 16,0 0-16,-17-17 16,0 0-16,17 17 15,-35-35-15,18 36 16,17-1-1,1 0 1,-1 1-16,18-19 16,0 19-1,0-19-15,0 19 16,0-19-16,0 19 16,0-18-16,-35 17 15,35 0-15,0-17 16,0 17-1,0 1 1,0-1-16,0 0 16,0 1-16,0-1 15,0 1-15,0-19 16,0 19-16,18-1 16,17-17-16,-18-1 15,36 1-15,-35 18 16,0-19-16,35 19 15,-36-1-15,36-17 16,-18 35-16,18-36 16,-17 19-16,17-1 15,-18 1-15,18-1 16,-36 0-16,1 18 16,0-17-16,-1 17 15,1 0-15,0 0 16,-1 0-16,18-18 15,-17 18-15,17 0 16,-17-18-16,0 18 16,35 0-16,-18 0 15,0 0-15,-17-17 16,17 17-16,0 0 16,1 0-16,-19 0 15,19 0-15,-19 0 16,1 0-1,-1 0-15,1 0 16,17 0 0,1 0-16,-1 0 15,-17 0-15,34 0 16,-34 0-16,17 0 16,-17 0-16,0 0 15,17 0-15,-17 17 16,17-17-16,-18 18 15,36-18-15,-35 18 16,17-1 0,1-17 15,-19 18-15,1 17-1,0-17 16,-18-1-31,0 1 16,0 17-16,0 1 16,0-1-16,0-17 15,0 17 1,0-18-16,0 1 16,0 0-16,0-1 15,0 1-15,0 0 16,0 17-16,-18-35 15,0 18-15,1 17 16,-19-35 0,1 17-1,17 1-15,-17 0 16,35-1-16,-35-17 16,0 36-16,17-36 15,-17 0-15,35 17 16,-36 1-16,-17-18 15,53 18-15,-35-1 16,0-17-16,0 18 16,-1 17-16,1-35 15,-18 18-15,53-1 16,-35 1-16,17-18 16,1 18-16,-1-18 15,-35 17-15,35 1 16,1 0-16,-54 17 15,54-17 1,-1-18 0,0 17-1,1 1-15,-19-1 16,19 1 0,-1-18-16,0 18 15,1-1-15,-1 1 16,-35 0-16,36 17 15,-1-35-15,-17 35 16,17-35-16,-17 18 16,35-1-16,-18-17 15</inkml:trace>
  <inkml:trace contextRef="#ctx0" brushRef="#br0" timeOffset="12725.89">24289 13899 0,'17'89'188,"1"-19"-188,-18 18 15,35 71 1,-35-53-16,36 53 16,-19-36-16,1-35 15,-18 18-15,18-35 16,-18-1-16,35-34 16,-35 34-16,0-17 15,0 35-15,17-35 16,-17 0-16,18-18 15,-18 18-15,35 18 16,-35-36-16,0 0 16,0 36-16,0-18 15,18 35-15,0-17 16,-18-1-16,35-17 16,-17 53-16,-18-71 15,0 36-15,0-36 16,17 53-16,-17-17 15,0-18-15,35 35 16,-17-35-16,-18-18 16,0 0-16,0 18 15,0-35-15,18 17 16,-18-17-16,0 17 16,35-17-16,-35 17 15,0-17 1,0 17-1,-18-70 407,1 17-406,-1 18-16,18-18 16,0 1-16,0-18 15,0 17-15,0 0 16,0 1-16,0-1 15,0 0-15,0-17 16,0 17 0,0-17-16,0 17 15</inkml:trace>
  <inkml:trace contextRef="#ctx0" brushRef="#br0" timeOffset="15246.19">25206 17357 0,'0'17'78,"-53"1"-62,35 17 0,-52 53-16,-1 18 15,18-53-15,-35 53 16,18-35-16,-36 17 16,71-53-16,-54 36 15,54-18-15,0-18 16,-36 18-16,36 0 15,17-53-15,-17 53 16,0-36-16,17 18 16,0 1-16,-17-19 15,0 19-15,17-19 16,-35 19-16,36-19 16,-19-17-1,19 18-15,-1 17 16,1-35-16,-1 18 15,-17-1-15,17 1 16,-17-18 0,-1 0-1,19 0 1,-1 0-16,0 0 16,-17 0-16,18 0 15,-19 0-15,19 0 16,-19 0-16,1 0 15,17 0 1,1 0-16,-36 0 16,18-35-16,17 35 15,-17-36-15,-18 19 16,18-18-16,17-1 16,-17 19-16,17-19 15,0 1-15,1 17 16,17-17-16,0 18 15,0-1-15,0-35 16,0 18-16,0-18 16,0 0-16,35 18 15,-35-1-15,35 1 16,18-53-16,-18 53 16,-17-1-16,53-52 15,-18 53-15,-1-18 16,-34 35-16,17-17 15,1-18-15,-1 18 16,18-18-16,-18-18 16,18 36-16,-18 0 15,1-18 1,17 0-16,-36 18 16,36-18-16,18-18 15,-54 36-15,54-36 16,-36 1-16,0 52 15,-17-35-15,17 18 16,-17 0-16,17-1 16,-35 19-16,18 17 15,0-36-15,-1 19 16,1-1-16,-18 1 16,35-1-1,-17 0 1,-1 18-16,19-17 15,-19-19-15,19 36 16,-19-17 0,18 17-1,-35-18-15,18 0 16,17 18 0,1 0-1,-19-17 1,1 17 31,0 0-32,-1 0-15,1 0 32,-1 0-17,1 0 1,0 0-1,-1 0 17,1 0-17,-18 17-15,18 1 32,17 35-17,-17-35-15,-18 35 16,52 17-16,-52-52 15,18 35-15,-18-18 16,18-17-16,-18 35 16,0-36-16,0 36 15,0-35-15,0 17 16,0-17-16,0 17 16,0-17-1,0 34-15,0-16 16,0-1-1,0 18-15,0-35 16,0 17-16,0-18 16,0 19-16,0-19 31,0 19-15,0-19-16,0 19 15,0-19-15,0 18 16,0-17-1,0 0 1,0-1-16,0 1 16</inkml:trace>
  <inkml:trace contextRef="#ctx0" brushRef="#br0" timeOffset="18606.28">1199 10231 0,'18'0'47,"17"0"-32,54 0-15,16 0 16,54 0-1,35 0-15,-35 0 16,35 0-16,-18 0 16,18 0-16,-17 0 15,-18 0-15,-18 0 16,-53 0-16,-35-18 16,53 0-16,-89 1 15,1 17-15,-18-18 16,35 18-16,-17-18 15,17-17-15,0 17 16,1-17-16,16 0 16,-16 0-16,-19-1 15,19 19-15,-36-1 16,35-53-16,-35 54 16,35-18-16,1-1 15,-19 1-15,1 17 16,17-17-16,-35 17 15,53-17-15,-53 0 16,18 0-16,-18-1 16,17 1-16,-17 0 15,18-18-15,-18 18 16,0 17-16,0-17 16,0 17-16,0-35 15,0 36 32,-35 17-31,17 0-1,-35 0-15,0 0 16,-35 0-16,0 0 16,0 0-16,-54 0 15,37 0-15,-36 0 16,17-18-16,-17 18 15,17 0-15,-17 0 16,18 0-16,17 0 16,0 0-16,18 0 15,17 0-15,-17 0 16,18 0-16,17 0 16,-18 0-16,18 0 15,-17 0-15,-1 0 16,36 0-16,-18 0 15,0 0-15,35 0 16,-34 0-16,16 18 16,19-18-16,-1 0 15,-35 17-15,18 1 32,17-1-17,1 1 1,17 17 15,-18 1-31,18 17 16,0-1-16,0-34 15,0 53-15,0-18 16,0 17-16,0-17 16,0 18-16,0-36 15,0 0-15,0 0 16,0-17-16,0 0 15,0-1-15,18 19 16,-1-36-16,1 53 16,17-18-16,-17 18 15,35 0-15,-18-18 16,-17-17 0,-1-18 15,1 0 16,-1 0-32,19 0 1</inkml:trace>
  <inkml:trace contextRef="#ctx0" brushRef="#br0" timeOffset="20590.18">13159 9172 0,'-18'0'63,"0"0"-48,-52 0-15,-36 0 16,-53 0-16,0 0 16,-35 0-16,0 0 15,18 0-15,0-17 16,87-19-16,-16 36 16,52 0-16,0 0 15,35 0 1,-17 0-1,17 0 1,-17 18 15,0 0 32,35-1-48,-36 1 1,19 35-16,-36 53 16,18-36-16,-18 71 15,17-70-15,19-1 16,-19 19-16,36-19 16,-17-35-16,17 18 15,0-35-15,0 17 16,0-17-16,0 17 15,0-17 32,0-1-31,17-17 0,1 0-16,17 18 15,-35 0-15,36-18 16,-19 17-1,36-17-15,-35 0 16,52 0-16,19 0 16,52 0-16,35 0 15,36 0-15,-1 0 16,36 0-16,18 0 16,17 0-16,-35 0 15,-35 0-15,-71 0 16,-71 0-1,-17 0-15,-35 0 16,-18-17 62,0-1-78,0 0 16,-18-34-16,1 34 15,17-17-15,0-18 16,-18-18-16,18 18 16,0-17-16,0-1 15,0 18-15,0 18 16,0 17-16,-18-17 16,1-18-1,17 35-15,-18-17 16,0 18-1,1-54-15,-18 53 16,35 1-16,-18-1 16,0 18-1,1 0 63,-19 0-62,1-18-16,17 18 16,-17 0-1,0 0-15,-53-35 16,35 35-16,35-17 16,-35 17-16,18 0 15,0 0-15,-1 0 16,19 0-16,-18 0 15,-1 0-15,-17 0 16,0 0-16,36 0 16,-19 0-16,1 17 15,0-17-15,17 0 16</inkml:trace>
  <inkml:trace contextRef="#ctx0" brushRef="#br0" timeOffset="24526.91">11836 7655 0,'0'18'15,"-36"-18"1,1 18-16,-18 17 15,18-35-15,-18 0 16,35 17-16,-35 1 16,-17 0-16,35-18 15,-36 0 1,18 17-16,-17-17 16,34 18-16,1 0 15,17-18-15,-17 17 16,17 1-1,1-18 1,-1 18 0,18-1-16,-35 1 15,17 0 1,18 17-16,0-18 16,-17 19-16,17 17 15,0-18-15,-36 35 16,36 19-16,-17-19 15,17-17-15,0 18 16,0-18-16,0-36 16,0 36-16,0-18 15,0-17-15,0 0 16,0-1-16,0 1 16,0 0 77,0 17-77,17-17-16,1-18 16,0 0-1,17 0-15,0 0 16,18 17-16,0-17 15,-18 0-15,36 0 16,-18 0-16,17 0 16,-17 0-16,18 0 15,-18 0-15,17 0 16,1 0-16,35 0 16,-18 0-16,18 0 15,-36 0-15,1 0 16,-18 0-16,0 0 15,-18 0-15,18 0 16,0 0-16,17-35 16,-17 35-16,18 0 15,-18 0-15,-18 0 16,0 0-16,-17 0 16,17 0-16,-17 0 15,17 0-15,-17 0 16,-1 0-1,19-18-15,-19 18 16,19 0 0,-19 0-1,1-17 1,17-1 0,-35 0-1,18 1 1,-18-36-1,17 0-15,1 0 16,-18-35-16,18 0 16,-18-1-16,0 19 15,0-36-15,0 53 16,0 18-16,0 17 16,0-17-16,-18 17 15,18 1 1,-18-1-1,1 0 1,-18 1 0,-1 17-1,19 0-15,-19 0 16,-52-53 0,35 35-16,18 18 15,-36-18-15,18 1 16,1-1-16,-37 18 15,19 0-15,-18 0 16,35 0-16,-36 0 16,19 0-16,-18 0 15,52 0-15,1 18 16,0-18-16,0 17 16,-18 19-16,17-19 31,54-17 94</inkml:trace>
  <inkml:trace contextRef="#ctx0" brushRef="#br0" timeOffset="26845.85">24994 7743 0,'-35'18'109,"-36"-18"-93,1 0-16,-1 0 15,-52 0-15,35 0 16,17 0-16,-17 0 16,0 0-16,52 0 15,-34 0-15,35 0 16,-1 0-16,1 0 16,0 0-1,0 0-15,35 18 16,-36-18-1,-17 0-15,36 17 16,-1-17-16,-53 0 16,36 18-1,35 0-15,-17-18 16,-19 0 0,19 17-16,-1-17 15,0 0-15,1 36 16,-36-19-16,35 19 15,-17-1-15,-18 53 16,-18-35-16,1 70 16,35-34-16,-36 34 15,18 0-15,53-52 16,-17 35-16,17 17 16,0-34-16,0-1 15,17-71-15,1 36 16,17-17-16,-17-19 15,17 1-15,-17-18 16,-1 0-16,1 0 16,0 0-16,34 18 15,-16-1 1,-1-17-16,18 0 16,-35 0-1,52 0-15,-17 0 16,18 0-16,17 0 15,35 0-15,-17-17 16,35-1-16,-35-17 16,18-1-16,-36 19 15,35-36-15,-17 35 16,-53 18-16,35-35 16,-53 17-16,18 1 15,18 17-15,-18-18 16,-36 0-16,19 18 15,-19-17-15,19-1 16,-1-17-16,-35 17 16,35 18-16,-17-35 15,-18 17 1,17-17-16,-17 17 16,0-35-16,0 0 15,0-35-15,0 18 16,0-36-16,-17 35 15,17 1-15,-35-1 16,17 1-16,0 34 16,1 1-1,-1-18-15,18 36 16,-18-1-16,1 0 16,-1 18-16,18-35 15,-18 35-15,1 0 31,-1 0-15,0 0 0,1 0-16,-1 0 15,1 0-15,-1 0 16,-35 0 0,35 0-16,-17 0 15,0 18-15,0-18 16,-18 17-16,0-17 15,17 18-15,-34-18 16,35 0-16,-1 0 16,1 0-16,0 0 15,17 0-15</inkml:trace>
  <inkml:trace contextRef="#ctx0" brushRef="#br0" timeOffset="30973.64">13141 7197 0,'0'0'0,"-106"0"0,-53 0 16,18 0-16,35 0 16,-35 0-16,18 0 15,-36 0-15,18 0 16,18 0-16,17 0 15,35 0 1,18 0-16,18 0 16,0 0-1,35 17-15,-18-17 16,0 0 0,-17 0-1,35 18 1,-18 0-16,1-1 15,-1-17-15,-35 35 16,36-17-16,-19 0 16,19-18-16,-19 35 15,1-17 1,18-18-16,-1 17 16,0 1-16,18 0 15,-17 17-15,-1 18 16,18 35-16,-35 18 15,17 35-15,0 35 16,1-35-16,17 36 16,0 17-16,0 18 15,0-18 1,0-18-16,0 0 16,0-35-16,0 1 15,0 16-15,0 1 16,0 17-16,0 1 15,0-1-15,0-17 16,0 17-16,0-17 16,0 0-16,0-36 15,0 36-15,0-35 16,0 17-16,0-35 16,0 70-16,0-17 15,0-71-15,0 88 16,0-70-16,0 18 15,0-19-15,0-16 16,0-1-16,0 35 16,0-52-16,0 35 15,0-36-15,0-17 16,0 18-16,0-54 16,0 36-16,0-35 15,0 35-15,0 0 16,0-36-1,0 19-15,0-19 16,0 36 218,0 18-218,0-1-16,-18 18 16,0-35-16,18-17 15,0 69-15,0-69 16,0 52-16,0-35 16,0 17-16,0-17 15,0 18 1,0-18-16,0 17 15,0-17-15,18-17 16,-18-1-16,0 0 16,0-17-16,0-1 15,18-17 1,-1 18 0,-17 0-1,0-1 1,18-17 15,0 0-15,-1 0-1,1 0-15,17 18 16,1 0-16,34-1 16,71 18-16,18-17 15,35 70-15,35-35 16,1-35-16,-19 0 15,-52-1-15,0 18 16,-106-35-16,-53-35 125,0-18-125,-18-70 16,0-18-16,-17-71 15,35-17-15,0-54 16,35-87-16,-17 70 16,70 0-16,18-35 15,-18 35-15,-17 18 16,-18 0-16,-36 70 15,1 1-15,35-1 16,-35 0-16,-18 36 16,0-1-16,0 36 15,0-35-15,17 0 16,1 17-16,-18 18 16,35-36-16,-35 19 15,0-19-15,0 1 16,0 35-16,0-36 15,0 36-15,0 53 16,0-36 0,0 19-16,0 16 15,0 1-15,0 0 16,0 0-16,0-18 16,0 71-16,0-36 15,0 18-15,0 0 16,0 36-16,0-19 15,0 1-15,0 0 16,0-18-16,0 18 16,-18-18-16,18 35 15,0 1-15,0-19 16,-35 19-16,35-1 16,0 0-16,-17-17 15,-1 17 1,0 1-16,1-19 15,-1 1-15,-17 0 16,-1-18-16,19 35 16,-18-17-16,17 35 15,0 0 1,1 0 62,17 18-62,0-1-1</inkml:trace>
  <inkml:trace contextRef="#ctx0" brushRef="#br0" timeOffset="32149.92">12876 12894 0,'0'-18'31,"53"1"-15,71-54-16,17-17 16,0 0-16,88-36 15,106-70-15,36-35 16,17-36-1,35 1-15,89-1 0,-36 1 16,-17-1-16,-54 71 16,1 0-1,-141 123-15,-1-70 16,107-35-16,-124 70 16,35 36-16,35-54 15,-17 18-15,-106 0 16,0 36-16,0-36 15,-17 36-15,-1-19 16,-17 54-16,17-18 16,-17 18-16,-89 17 15,19-17-15,-72 35 16,1 0-16,0 0 16,-1-18-16,18 18 15,18-17-15,-17 17 16,17-18-16,35 18 15,-35 0-15,35 0 16,-18 0-16,19 0 16,-19 0-16,-17 0 15,0 0-15,-35 0 16,17 0 0,18 0-1,-35 0-15,70 0 16,-18 0-1,36 0-15,-18 0 16,-52 0-16,-1 0 16,-35-18-16,17 18 47,1 0-32,17 0 1,1 0-1</inkml:trace>
  <inkml:trace contextRef="#ctx0" brushRef="#br0" timeOffset="32894.41">22454 8431 0,'0'18'63,"0"35"-48,71 35-15,52 18 16,-105-71-1,53 36-15,-54-54 16,1-17 93,-18 18-109,0 53 16,-35 17-16,-36 18 16,18-18-16,18-53 15,17-17-15,0-1 16</inkml:trace>
  <inkml:trace contextRef="#ctx0" brushRef="#br0" timeOffset="35381.08">24483 9102 0,'0'17'78,"0"1"-78,0 35 15,17 17-15,-17 1 16,0 0 0,0-1-16,18 18 15,-18-17-15,18-18 16,-18 0-16,35 52 16,-17-69-16,-18 52 15,0 18-15,0-36 16,0 1-16,0 17 15,0 0-15,0-17 16,0 17-16,0-17 16,0 17-16,-18-18 15,0 1-15,1 17 16,-19 0-16,19-35 16,17 18-16,-18-1 15,-17-17-15,17 0 16,18 0-16,-53 35 15,18-35-15,17 35 16,-35-17-16,53-18 16,0 0-16,-17 0 15,17-36-15,-35 36 16,35-35-16,0 35 16,-18 0-16,18 0 15,0 0-15,0-1 16,0 19-1,0-53-15,0 17 16,0-17-16,0-1 16,0 1-16,0-1 15,0 1-15,0 17 16,0-17-16,0 0 16,0-1-16,18 1 15,-18 0 1,17 17-1,-17 0 1,0-17 0,0-1-16,0 1 15,18 0-15,-18-1 16,17 1 0,-17 0-16,18-1 15,-18 19 32,18-19-31,-1 18-16,-17-17 31</inkml:trace>
  <inkml:trace contextRef="#ctx0" brushRef="#br0" timeOffset="37039.18">23936 12806 0,'18'0'62,"-1"0"-46,1 0-16,17 0 15,-17 0 1,17 0-16,-17 0 16,-1 17-1,19-17-15,17 18 0,-18 0 16,0-1-16,-17 1 15,17-18 1,-35 18-16,18-18 31,-1 0 1,1-18-17,17 0 1,-17 1-16,0-19 15,34-16-15,-16-1 16,-36 17-16,17-17 16,1 36-16,0-18 15,-1 35-15,-17-18 16,18 18 0,-18-18-1,0 1 32,-18 17 94,1 0-126,-1 0-15,-17 17 16,-1 1-16,-16 0 16,16-18-16,1 35 15,0-35-15,17 0 16,-17 35-16,17-35 15,-17 18 32,17-1-31,1 1 0,-36 0-1,35-1 32,0-17 0,1 0-47,17 18 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38:32.8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1517 17163 0,'35'0'63,"53"0"-63,71 0 15,53 0-15,-1 0 16,1 0-16,-53 0 16,-18 0-16,-88 0 15,-35 0-15,-1-18 32,-17-17 61,0-1-77</inkml:trace>
  <inkml:trace contextRef="#ctx0" brushRef="#br0" timeOffset="717.92">2769 16775 0,'-17'0'16,"70"53"31,52 35-31,-16 0-16,-1-35 15,0 17-15,-35-17 16,-18-35-16,-35 0 15,18-18-15,-1 35 32,-17-18 61,0 19-93,-70-19 16,-36 54-16,18-36 16,-18 0-16,36-17 15,-19 0-15,19-1 16,-18 36-16,52-53 16,19 0-16,-19 0 15,1 18-15,17-18 31</inkml:trace>
  <inkml:trace contextRef="#ctx0" brushRef="#br0" timeOffset="2798.64">15258 10160 0,'0'-18'62,"88"18"-46,53-17-16,71-1 15,52-35-15,36 53 16,123 0-16,107 0 16,52 0-1,-53 0-15,0 0 16,-194 0-16,0 0 16,-105 0-16,-36 0 15,-36 0-15,-17 0 16,-35 0-16,-18 0 15,-17 0-15,17 0 16,-35 0-16,-18 0 16,18 0-16,0 0 15,0 0-15,18 0 16,-18 0-16,17 0 16,1 0-16,-1 0 15,-34 0-15,16 0 16,-16 0-16,-19 0 15,36 0-15,-35 0 16,17 0-16,1 0 16,34 0-16,1 0 15,-1 0-15,1 0 16,-18 0-16,-36 0 16,1 0-1,0 0 16,-1 0-15,1 0 15</inkml:trace>
  <inkml:trace contextRef="#ctx0" brushRef="#br0" timeOffset="4462.39">4763 17251 0,'0'-18'31,"35"1"16,71-1-47,35 18 16,35-35-16,53-1 15,54 1-15,17 35 16,-36 0-16,18 0 15,-35 0-15,35 0 16,-70 0-16,35 0 16,-71 0-16,19 0 15,-54 0-15,-53 0 16,18 0-16,17-35 16,-70 35-16,35 0 15,-17 0-15,17 0 16,35-18-16,1 1 15,-18 17 1,53-53-16,-36 35 0,71 18 16,-35 0-16,-18 0 15,0 0 1,-35 0-16,0-18 16,-18 18-16,-53 0 15,18 0-15,18 0 16,-1 0-16,1 0 15,-1 0-15,1 0 16,-18 0-16,0 0 16,0 0-16,-1 0 15,19 0-15,52 0 16,-34 0-16,-19 0 16,36 0-16,-53 0 15,-35 0-15,-1 0 16,1 0-16,17 0 15,18 18 1,18 0-16,-18-1 16,52 1-16,-34 17 15,-18-17-15,-18-18 16,0 17-16,-17-17 109</inkml:trace>
  <inkml:trace contextRef="#ctx0" brushRef="#br0" timeOffset="9478.39">11130 17851 0,'-18'17'62,"-17"1"-46,-35-18-16,-1 17 15,-52 1-15,17 17 16,0-17-16,-35-18 16,35 0-16,-88 0 15,0 0-15,18 0 16,-36 0-16,0 0 16,1 0-16,17 0 15,-18 0-15,35 0 16,-34 0-16,17 0 15,17 0-15,-34 0 16,17 18-16,0-18 16,17 0-16,1 0 15,17 0-15,36 0 16,17 0-16,0 0 16,18 0-16,17 0 15,36 0-15,-18 0 16,0 0-16,18 0 15,17 0-15,-17 0 16,17 0-16,1 0 16,-1 0-16,0 0 15,-17-18 1,0 18-16,-18-35 16,-18-1-16,36 1 15,-18 18-15,36-1 16,-19-17-1,19 17-15,-19-35 16,1 18-16,-18-18 16,0 0-16,0 18 15,0-36-15,1 36 16,34 17-16,-17-35 16,-1 18-16,19 17 15,-1-17-15,0 0 16,18 0-1,-17-1 1,17-17-16,-18 18 16,18-18-16,0 0 15,0 36-15,0-36 16,0 0-16,18-18 16,52 1-16,-34-1 15,69 18 1,1-17-16,35 17 15,-35-18-15,18 18 16,34 18-16,19-18 16,17-18-16,70 36 15,-34 18-15,105-36 16,35 17-16,18 1 16,18 17-16,-18 18 15,-53 0-15,-53 0 16,-88-17-16,0 17 15,-52 0-15,-72 0 16,1 0-16,-1 0 16,1 0-16,-18 0 15,35 0-15,-17 0 16,34 0-16,-34 0 16,35 35-16,-53-35 15,17 18-15,18 35 16,-17-18-16,-1-17 15,1 17-15,-18 0 16,0 0-16,-35-17 31,-18 0-31,17-1 16,1 54 0,35 52-16,-53-70 15,35 71-15,-17-1 16,52-52-16,-52 35 15,17-71-15,0 35 16,-17-34 0,-18-19-16,0 1 15,0 17-15,0-17 16,0 35-16,0 0 16,0-18-16,0 18 15,-35 17-15,-1 1 16,-34 0-16,17 34 15,-18-52-15,-17 71 16,0-36-16,35-17 16,-35-18-16,17 17 15,36-70-15,-35 71 16,34-54-16,-52 19 16,35-19-16,0 1 15,18-1-15,0 1 16,-1 0-16,1-18 15,18 0-15,-36 35 16,-18-17-16,53-18 16,-17 17-16,17-17 15</inkml:trace>
  <inkml:trace contextRef="#ctx0" brushRef="#br0" timeOffset="12407.9">16387 16034 0,'-18'0'15,"-35"0"-15,18 0 16,-54 35-16,37 0 16,-37 1-16,-16 34 15,-1 1-15,-18 17 16,18-18-16,-17 36 16,-18-18-16,53-17 15,52-18-15,-52 18 16,53-19-16,0 37 15,-1-1-15,19-18 16,-54 36-16,18 18 16,36-54-16,-19 18 15,36-52-15,-35 34 16,35-34 0,0-1-16,0 0 15,0-17-15,0 17 16,0-17-16,18-18 15,-18 35-15,35-17 16,-35-1-16,53-17 16,0 35-16,-18-35 15,53 18-15,18-18 16,18 0-16,70 0 16,17 0-16,36 0 15,71 0-15,17 0 16,53 0-16,-35 0 15,-18 0-15,53 0 16,-18 0-16,18 0 16,-35 0-16,-106 0 15,-18 0-15,-17 0 16,-36 0-16,-34 0 16,34 0-16,-35 0 15,53-18-15,-35 1 16,70-1-16,-70-35 15,17 36 1,-35 17-16,-52 0 0,52-18 16,-18 0-16,-17 1 15,-18-1 1,18 18-16,-53-18 16,17 18-16,-34-17 15,17 17-15,0 0 16,17 0-16,1 0 15,35 0-15,-36 0 16,1 0-16,-1 0 16,1 0-16,-1 0 15,-17 0-15,0 0 16,-18 0-16,1 0 16,-19 0-16,19 0 15,-1-18-15,-17 1 63,-1-19-32,1 19-31,-18-36 16,0-18-16,0-35 15,0 18-15,0-71 16,0 1-16,0 69 15,0 1 1,0-18-16,-35 18 16,17 0-16,-17 17 15,17 36-15,18 18 16,-53-54-16,35 18 16,18 35-16,-17-17 15,-1 0-15,1 35 16,-1-18-16,-17-17 15,-36 17-15,53 18 16,-35-35-16,-35 0 16,-35-18-16,-1 35 15,-52 1-15,-71-19 16,-70 19-16,-124 17 16,-36 0-16,-105 0 15,53 0-15,53 0 16,88 0-16,0 0 15,105 0-15,19 0 16,17 0-16,35 0 16,36 0-16,17 0 15,18 0-15,18 0 16,34 0 0,1 0-16,0 0 15,-18 0-15,36 0 16,-19 0-16,19 0 15,-1 0-15,1 0 16,-1 0-16,1 0 16,17 0-16,0 17 15,35 1-15,-17-18 16,0 35-16,-1-17 16,-17-18-16,-17 0 15,-18 53-15,17-36 16,36 1-16,0-18 15,-18 18-15</inkml:trace>
  <inkml:trace contextRef="#ctx0" brushRef="#br0" timeOffset="60086.56">3687 4992 0,'0'0'0,"-36"35"0,1-17 16,0-1-16,-36 1 15,18 17-15,0-17 16,-35 35-16,53-36 16,-36 19-16,1 17 15,17-36-15,18 36 16,-36-17-16,36 16 15,-36 1-15,36-17 16,-18 34-16,35-17 16,-35 53-16,18 17 15,17 18-15,18-17 16,-35 52-16,35-70 16,0 35-16,0-35 15,0-35-15,71 17 16,-1 0-16,36-17 15,-53-36-15,35 0 16,18 0-16,0 18 16,35-35-16,53 0 15,18-1-15,88 54 16,88-36 0,70-17-16,89 35 15,18-53-15,158 0 16,-247 0-16,106 35 15,-53-35-15,0 0 16,-35 18-16,-18-18 16,-35 0-16,53 35 15,36-35-15,34 0 16,-35 0-16,0 0 16,53 0-16,-105 0 15,-1 0-15,-35 0 16,-18 0-16,18 0 15,-106 0-15,-70 0 16,-18 0-16,-35 0 16,-54 0-16,19 0 15,-89 0-15,71 0 16,17 0-16,-35 0 16,18 0-16,0 0 15,17 0-15,-35 0 16,0 0-16,18 0 15,35 0-15,35 0 16,1 0-16,-1 0 16,-53 0-16,-35 0 15,-17 0 1,-54-35-16,1 17 16,17 0-16,36-35 15,-71 53-15,17-17 16,18-1-16,-17-35 15,35 36-15,17-1 16,-17-35-16,-18 35 16,53-35-16,-88 36 15,-35 17-15,17 0 16,0-18-16,36-17 16,17 0-16,-17-18 15,-1 17-15,-17 1 16,-18 0-16,18 0 15,-17-1-15,52-17 16,-18 1-16,-17 16 16,-17-34-16,52-1 15,-53 53-15,36-17 16,-54 0 0,1 35-16,-18-35 0,35-36 15,-35 18 1,18 18-16,-18 17 15,0 1 1,-18-54-16,-17 36 16,-18-1-16,-123-52 15,17 35-15,35 0 16,-34 1-16,-89 16 16,17-17-16,-17 36 15,-105-1-15,-195-17 16,0-53-16,-176 52 15,-36 36-15,-70 0 16,-17 0-16,-72 0 16,107 0-16,0 0 15,140 0-15,54 0 16,35 0-16,106 0 16,88 0-16,-89 0 15,178 0-15,-37 0 16,89 0-16,-17 0 15,35 0-15,17 0 16,-17 0 0,17 0-16,18 0 15,70 0-15,72 0 0,16 0 16</inkml:trace>
  <inkml:trace contextRef="#ctx0" brushRef="#br0" timeOffset="62158.61">4163 8872 0,'-35'0'32,"-1"0"-32,-17 18 15,-70 35-15,-1-18 16,-70 18-16,-17 35 15,-89-35-15,35 35 16,-17 1-16,106-54 16,34 53-16,-16-17 15,105-54-15,18 36 16,-1 0-16,19-18 16,17 1-16,-18 34 15,18-35-15,0 18 16,0 18-16,0 0 15,53 34-15,35-16 16,36-1-16,-1 0 16,106 35-16,-52-34 15,-71-19 1,35-17-16,35 0 16,-35 18-16,106-1 15,-18-17-15,177 0 16,141 0-16,53 35 15,211-88-15,-17 106 16,17-106-16,1 0 16,-54 0-16,106 0 15,-52 0-15,-1 0 16,-35 0-16,-70 0 16,-36 0-16,-35 0 15,-212 0-15,54 0 16,-125 0-16,72 0 15,-89 0-15,106 0 16,-53 0-16,35 0 16,-158 0-16,17 0 15,-53 0-15,-88 0 16,-17 0-16,-1 0 16,-52 0-16,52 0 15,-17-35-15,-35 35 16,70 0-16,-53-18 15,18 18-15,35 0 16,35 0-16,19 0 16,16 0-16,71 0 15,54 0 1,-1 0-16,-88 0 16,70 0-16,-70 0 15,0 0-15,-71-18 16,1 1-16,-124-36 15,0 35-15,-36 18 16,1 0 0,0-35-16,17 17 15,0-17-15,18 0 16,18-18-16,-1 0 16,-17-35-16,-18 52 15,-35 1-15,53-71 16,-53 53-16,0-52 15,0-37-15,0 54 16,0-53-16,0 35 16,0 36-16,0-1 15,0 18-15,0-17 16,0 34-16,-17-17 16,-19-17-16,-17 17 15,18 0-15,18 18 16,-1 35-1,0-35-15,1-18 16,-1 17-16,0 36 16,1-17-16,-1-1 15,-17 18-15,35-18 16,-36 18-16,-52 0 16,-53 0-16,-123 0 15,-89 0-15,-212 0 16,-211 0-16,-229 0 15,105 0-15,-140 0 16,69 0-16,72 0 16,87 0-16,-52 0 15,53 0-15,52 0 16,-193 0-16,140 0 16,89 0-16,-35 0 15,-18 0-15,105 0 16,-87 0-16,176 0 15,106 0-15,87 0 16,54 0-16,35 0 16,89 0-1,52 0-15,36 0 0,52-17 16,18 17-16,18 0 16,17 0-1</inkml:trace>
  <inkml:trace contextRef="#ctx0" brushRef="#br1" timeOffset="193311.55">2311 4463 0,'17'17'109,"1"1"-109,17 0 16,36 34-16,35 37 16,-1-19-16,-16 1 15,-54-36-15,36 36 16,-54-54-16,1-17 15,-18 18-15,17-18 16,1 0 62,0 0 32,-1-18-48,1 1-46,0-1-1,-18 0 1,0 1 0,17-1-16,1 18 15,17-53-15,0 18 16,-35 0-16,18-18 15,0 35-15,17-53 16,-17 1-16,17 17 16,-17-18-16,-1 36 15,-17 0-15,18 0 16,-18 17 31,17 0-16</inkml:trace>
  <inkml:trace contextRef="#ctx0" brushRef="#br1" timeOffset="197222.93">1834 5045 0,'0'-18'78,"18"0"-78,70 18 16,36-17-16,123-1 16,0 1-16,70 17 15,18 0 1,159 0-16,-18 0 15,1 0-15,-36 0 16,-18 0-16,18 0 16,-159 0-16,18 0 15,-18 0-15,-35 0 16,-35 0-16,17 0 16,-17 0-16,0 0 15,34 0-15,-34 0 16,17 0-16,36 0 15,-36 0-15,-35 0 16,53 0-16,-70 0 16,17 0-16,0 0 15,-36 0-15,-34 0 16,17 0-16,-35 0 16,-53 0-16,35 0 15,-35 0-15,35 0 16,0 0-16,-17 0 15,35 0-15,35 0 16,-71 0-16,19 0 16,16 0-16,1 0 15,18 0-15,17 0 16,0 0-16,0 0 16,35 0-16,1 0 15,17 0-15,-53 0 16,35 0-1,18 0-15,-35 0 16,17 0-16,1 0 16,-1 0-16,1 0 15,17 0-15,-53 0 16,53 0-16,-35 0 16,-1 0-16,-34 0 15,35 0-15,-18 0 16,-18 0-16,18 0 15,0 0-15,0 0 16,-17 0-16,-1 0 16,-17 0-16,0 0 15,-35 0-15,52 0 16,-35 0-16,1 0 16,16 0-16,19 0 15,-18 0-15,-1 0 16,1 0-16,0 0 15,-35 0-15,17 0 16,18 0-16,-53 0 16,17 0-1,-17 0-15,0 0 16,18 0-16,17 0 16,35 0-16,18 0 15,-52 0-15,16 0 16,-34 0-16,-18 0 15,-18 0-15,-17 0 16,-1 0 0,1 0 15,0-18 31,-18 0-30,0 1-32,0-19 15,0 1-15,0 0 16,0-18-16,0 0 16,0 18-16,0-36 15,0 18-15,0 0 16,0 36-1,0-19-15,0-17 16,0 18-16,0 18 16,0-1-16,-18-17 15,18 17 1,0 0-16,-18 1 31,1 17 0,-1 0-31,-17 0 16,0 0 0,-1 0-16,-34 0 15,-1 0-15,-52 0 16,-1 0-16,18 0 16,-70 0-16,17 0 15,-35 0-15,-35 0 16,0 0-16,-1 0 15,-105 0-15,53 0 16,-53 0-16,0 0 16,35 0-16,18 0 15,17 0-15,-17 0 16,70 0-16,-70 0 16,17 0-16,36 0 15,17 0 1,18 0-16,36 0 15,-1 0-15,35 0 16,-34 0-16,-19 0 16,71 0-16,-88 0 15,36 0-15,-36 0 16,17 0-16,-17 0 16,0 0-16,-35 0 15,0 0-15,17 0 16,18 0-16,17 0 15,-17 0-15,0 0 16,36 0-16,34 0 16,-35 0-16,18 0 15,0 0-15,0 0 16,-18 0-16,36 0 16,-54-18-16,19 18 15,17 0-15,0 0 16,-18 0-16,18 0 15,0 0-15,-36 0 16,36 0 0,-18 0-16,1 0 0,34 0 15,-35 0 1,18 0-16,18 0 16,-18 0-16,17 0 15,1 0-15,-18 0 16,-1 0-16,37 0 15,-72 0-15,71 0 16,-35 0-16,53 0 16,0 0-16,-53 0 15,17 0-15,36 0 16,-35 0-16,-1 0 16,54 0-16,-1 0 15,-17 0-15,17 0 16,1 0-16,-18 0 15,17 0-15,18 0 16,0 0-16,0 0 16,36 0-16,-36 0 15,35 0-15,-35 0 16,18 0-16,0 0 16,-1 0-1,1 0-15,-18 0 0,0 0 16,-17 0-16,52 0 15,-35 0 1,0 0-16,36 0 16,-36 0-16,35 0 15,-17 0-15,17 0 16,-17 0-16,0 0 16,17 0-16,-35 35 15,35-35 1,-17 18-16,0-18 15,35 18 1,-18-1-16,-17-17 16,0 18-16,-1 17 15,-17-17-15,18 17 16,0 18-16,0-18 16,-18 1-16,35 34 15,-35-35-15,53 1 16,-35-1-1,17 18-15,18-36 0,0 19 16,0-19-16,0 19 16,0-19-16,0 1 15,0 17-15,0-17 32,0 0-32,0-1 15,18-17 1,-1 18-1,1-18 95</inkml:trace>
  <inkml:trace contextRef="#ctx0" brushRef="#br1" timeOffset="201159.27">4339 5574 0,'-17'0'47,"-36"18"-31,35 17-16,-17 18 15,-36 53 1,1-1-16,17-34 16,0 35-16,17 0 15,1 17-15,18-17 16,-1-36-16,0-34 16,18-19-16,0 19 15,0-1-15,18-35 16,-18 18-16,35 17 15,-17-35-15,-1 18 16,1-18-16,17 35 16,-17-35-1,0 0-15,-1 17 16,19-17 0,-19 0-16,1 36 15,17-36 1,0 0-16,18 0 15,0 0-15,18 17 16,-1-17-16,36 18 16,-35-18-16,-1 0 15,1 0-15,-1 0 16,1 0-16,0 0 16,-1 0-16,18 0 15,-17 0 1,-36 0-16,-17 0 15,17 0-15,-17 0 16,-1 0 0,36 35-16,-17-35 15,16 0-15,72 18 16,-1 0-16,-52-18 16,-1 35-16,19-35 15,-54 0-15,-17 17 16,17-17-16,0 18 15,0-18-15,18 0 16,18 35-16,52 1 16,-17-19-16,18 19 15,17-19-15,0 1 16,-18-1-16,54 19 16,-18-36-16,-1 17 15,54 1-15,0 0 16,52-18-16,1 0 15,52 0-15,18 0 16,89 0-16,-36 0 16,0 0-16,0 0 15,-88 0-15,0 53 16,-89-53 0,54 0-16,-36 0 15,-35 0-15,-17 0 16,34 0-16,-17 0 15,18 0-15,17 0 16,-17 0-16,0 0 16,-1 0-16,-52 0 15,17 0-15,-17 0 16,-35 0-16,34 0 16,-34 0-16,-18 0 15,17 0-15,-52 0 16,105 0-16,-88 0 15,53 0-15,-52 0 16,34 0-16,-17 0 16,-18-18-16,-17 18 15,17-18-15,0 18 16,18-35-16,0 17 16,0 18-16,17-17 15,18 17-15,36-18 16,-54-17-1,18 17-15,-53 1 16,36 17-16,52-18 16,-88 18-16,71 0 15,-53 0-15,17-35 16,1 35-16,-36 0 16,53-18-16,-35 0 15,0 18-15,17-17 16,1 17-16,17-36 15,35 19-15,-88-1 16,18 1-16,0-19 16,-71 36-16,1 0 15,-19 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39:19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10689 11024 0,'35'0'63,"54"0"-48,69 0-15,-17 0 16,54 0-16,34 0 15,-53 0-15,36 0 16,0 0-16,-18 0 16,53 0-16,-53 0 15,-36 0-15,19 0 16,-36 0-16,-53 0 16,18 0-16,-36 0 15,1 0-15,-1 0 16,-34 0-16,34 0 15,1-35-15,-36 35 16,18 0 0,18 0-16,-1-18 15,1 18-15,35-17 16,-36 17-16,1 0 16,-1 0-16,1 0 15,35 0-15,-18 0 16,18 0-16,-53 0 15,17 0-15,1 0 16,-36 0-16,18 0 16,0 0-16,0 0 15,-36 0-15,36 0 16,-35 0-16,17 0 16,-17 0-1,35 0-15,-36 0 16,36 0-16,0 0 15,18 0-15,-18 0 16,35 0-16,0 0 16,18 0-16,0 0 15,17 0 1,-52 0-16,35 0 16,35 0-16,-53 0 15,18 0-15,0 0 16,-1 0-16,-16 0 15,-19 0-15,-35 0 16,36 0-16,-18 0 16,17 0-16,-17 0 15,0 0-15,0 0 16,-18 0-16,18 0 16,0 0-16,0 0 15,18 0-15,-1 0 16,-34 0-16,17 0 15,17 0-15,-35 0 16,-17 0-16,35 0 16,-18 0-16,1 0 15,16 0 1,1 0-16,-17 0 16,17 0-16,-18 0 15,0 0-15,18 0 16,0 0-16,-18 0 15,18 0-15,0 0 16,0 0-16,-18 0 16,-17 0-16,-1 0 31,19 0-31,-1 0 16,0 0-16,36 0 15,-18 0-15,17 0 16,1 0-16,-1 0 15,-17 0-15,-17 0 16,17 0-16,-18 0 16,-17 0-16,-1 0 15,1 0-15,17 0 16,-17 0-16,17 0 16,18 0-16,-18 0 15,18 0-15,0 0 16,18 0-16,-19 0 15,1 0-15,-17 0 16,-19 0-16,1 0 16,0 0-16,-1 0 15,36 0-15,-18 0 16,1 0-16,34 0 16,1 0-1,17 0-15,-17 0 0,34 0 16,-52 0-16,0 0 15,0 0 1,-35 0-16,35 0 16,-18 0-16,-17 0 15,35 0-15,-1 0 16,-16 0-16,17 0 16,-18 0-16,0 0 15,18 0-15,-35 0 16,17 0-16,0 0 15,1 0-15,-19 0 16,36 0-16,0 0 16,0 0-16,-35 0 15,17 0-15,-17 0 16,-1 0-16,1 0 16,-1 0-1,1 0 1,0 0-1,-1 0-15,1 0 16,17 0-16,1 0 16,-19 0-16,1 0 15,-1 0 1,1 0-16,0 0 0,-1 0 31,1 0-15,0 0-1,17 0-15,-17 0 16,-1 0 0,1 0-16,0 0 78</inkml:trace>
  <inkml:trace contextRef="#ctx0" brushRef="#br0" timeOffset="4631.68">4128 11871 0,'17'0'63,"1"0"-48,-1 0 17,36 0-17,0 0-15,0 0 16,18 0-16,17-18 15,-18 18-15,1 0 16,-18 0-16,0 0 16,17 0-16,-17 0 15,18 0-15,-1 0 16,-34 0-16,34 0 16,-34 0-16,-1 0 15,18 0-15,17 0 16,1 0-16,35 0 15,-18 0-15,18 0 16,-18 0 0,18 0-16,-36 0 15,1 0-15,-1 0 16,1 0-16,0 0 16,-54 0-16,36 0 15,0 0-15,18-17 16,-36 17-16,0 0 15,-17 0-15,35 0 16,17 0-16,-17 0 16,-18 0-16,18 0 15,18 0-15,-36 0 16,0 0-16,18 0 16,0 0-16,0 0 15,-18 0-15,18 0 16,0 0-16,-17 0 15,34 0-15,-17 0 16,18 0 0,-1 0-16,1 0 0,17 0 15,18 0 1,-18 0-16,18 0 16,-18 0-16,-17 0 15,34 0-15,1 0 16,0 0-16,-18 0 15,18 0-15,0 0 16,0 0-16,-18 0 16,18 0-16,-36 0 15,19 0-15,16 0 16,-16 0-16,16 0 16,-16 0-16,34 0 15,-35 0-15,36-18 16,-1 18-16,1-18 15,-36 18-15,0-35 16,18 35-16,-71 0 16,36 0-16,-18 0 15,-18 0-15,18 0 16,0 0-16,17 0 16,1 0-16,-1 0 15,1 0-15,-18 0 16,35 0-16,-35 0 15,18 0-15,-19 0 16,-16 0-16,17 0 16,0 0-1,-1-17-15,-34 17 16,53 0-16,-18 0 16,17 0-16,-17 0 15,18 0-15,-18 0 16,17 0-16,-17 0 15,0 0-15,0 0 16,-36 0-16,19 0 16,-19 0-16,1 0 15,17 0-15,-17 0 16,17 0-16,18 0 16,-18 0-16,1 0 15,17 0-15,-18 0 16,0 0-16,-17 0 15,17 0 1,-17 0 0,35 0-1,-36 0-15,19 0 16,-19 0-16,18 0 16,-17 0-1,17 0 16,-17 0 1,17 0-1,-17 0-15,0 0-1,-1 0 1,1 0-16,35 0 15,17 17-15,1-17 16,-18 0-16,-18 0 16,0 0-16,-17 0 15,17 18-15,-17-18 16,0 0 15</inkml:trace>
  <inkml:trace contextRef="#ctx0" brushRef="#br0" timeOffset="6775.96">15981 11994 0,'0'-35'125,"17"35"-109,19 0-16,-1 0 16,36 0-16,17-17 15,-18 17-15,-17 0 16,18-18-16,-1 18 16,19-35-16,-19 35 15,1 0-15,17-18 16,-35 18-16,35-18 15,-17 18-15,-36 0 16,18 0-16,-18 0 16,-17 0-16,35 0 15,-18 0-15,0 0 16,-17 0-16,17 0 16,-17 0-16,35 0 15,-1 0-15,-16 0 16,17 0-16,17 0 15,-17 0-15,0 0 16,-18 0-16,36 0 16,-1 0-1,1 0-15,0 0 16,-1 0-16,-17 0 16,18 0-16,-1 0 15,-17 0-15,0 0 16,-18 0-16,18 0 15,0 0-15,-35 0 16,17 0-16,0 0 16,18 0-16,-35 0 15,35 0-15,0 0 16,0 0-16,0 0 16,17 0-16,-17 0 15,18 0-15,-19 0 16,1 0-16,18 0 15,-36 0-15,18 0 16,18 0-16,-1 0 16,1 0-16,-1 0 15,1 0-15,-18 0 16,17 0-16,-34 0 16,-1 0-16,0 0 15,-17 0-15,17 0 16,0 0-1,1 0-15,17 0 16,17 0-16,-17 0 16,0 0-16,35 0 15,-35 0-15,18 0 16,-1 0-16,-17 0 16,0 0-16,0 0 15,-18 0-15,1 0 16,-19 0-16,18 0 15,-17 0-15,0 0 32,-1 0-17,1 0 1,0 0 0,-1 0-16,1 0 15,0 0 16,-1 18-31,1-18 32,-1 0-17,1 0 1,0 0 15,-1 18 0,1-18 1</inkml:trace>
  <inkml:trace contextRef="#ctx0" brushRef="#br0" timeOffset="21415.95">3404 15046 0,'18'0'266,"0"0"-251,17 0-15,-18 0 16,19 0-16,-1 0 16,36-18-16,-18 18 15,17 0-15,36 0 16,35 0-16,-17 0 15,34 0-15,1 0 16,17 0-16,-34 0 16,-37 0-16,1 0 15,-35 0-15,-18 0 16,-36 0-16,19 0 16,-19 0-16,1 0 15,-1 0-15,19-17 16,-19 17-16,1 0 15,53-18-15,-36 18 16,0 0-16,-17 0 16,35 0-16,-36 0 15,1 0 1,0-18-16,17 18 31,-17 0-15,-1 0-1,1 0-15,-1 0 16,1 0-16,0 0 16,-1 0-16,1 0 15,0 0 1,17 0-16,0 0 16,-17 0-16,-1 0 15,19 0-15,-19 0 16,1 0-16,0 0 15,-1 0 1,1 0 0,0 0-16,17 0 15,0 0-15,0 0 16,-17 0-16,17 0 16,1 0-16,-1 0 15,-17 0-15,17 0 16,-18 0-16,1 0 31,0 0-31,-1 0 16,19 0-16,17 0 15,-1 0-15,1 0 16,0 0-16,18 0 16,-1 0-16,-34 0 15,17 0-15,0 0 16,-1 0-16,-16 0 15,-1 0-15,-17 0 16,17 0 0,-17 0-16,34 0 15,-34 0-15,35 0 16,0 0-16,18 0 16,-1 0-16,1 0 15,-18 0-15,-18 0 16,0 0-16,0 0 15,18 0-15,-17 0 16,-19 0-16,18 0 16,-17 0-1,35 0-15,-35 0 0,17 0 16,-17 0-16,35 0 16,-1 0-1,-16 0-15,34 0 16,-17 0-16,0 0 15,0 0-15,-18 0 16,1 0-16,-19 0 16,18 0-1,1 0 1,-19 0-16,19 0 16,34 0-16,-17 0 15,0 0-15,-35 0 16,35 0-16,-36 0 15,1 0-15,0 0 16,-1 0 0,18 0-16,1 0 15,-19 0 1,1 0 109</inkml:trace>
  <inkml:trace contextRef="#ctx0" brushRef="#br0" timeOffset="24559.56">10495 14922 0,'18'0'141,"-1"0"-141,36 0 16,18 0-16,-1 0 15,54 18-15,17 0 16,71-1-16,-18-17 16,0 36-16,-18-36 15,1 0-15,-19 17 16,-34-17-16,-36 0 15,18 0-15,-36 0 16,-17 0-16,0 0 16,0 0-16,18 0 15,-18 0-15,17 0 16,1 0-16,-1 0 16,-34 18-16,16-18 15,1 0-15,-17 18 16,-1-18-16,0 0 15,-17 0 1,-1 0-16,19 0 16,-1 17-1,18-17-15,17 18 0,-34 0 16,17-18 0,0 0-16,-1 0 15,19 0-15,-18 0 16,0 0-16,-18 0 15,18 0-15,0 0 16,0 0-16,-18 0 16,36 0-16,-18 0 15,0 0-15,-36 0 16,36 0 0,-35 0-16,35 0 15,-18 0-15,0 0 16,1 0-16,34 0 15,-17 0-15,-18 0 16,53-18-16,-52 18 16,17 0-16,-36-18 15,36 18-15,-35 0 16,52 0-16,1 0 16,-36-17-16,18 17 15,0 0-15,0-36 16,0 19-16,17 17 15,19 0-15,-72 0 16,54-18-16,-1 18 16,54-35-1,-54 17-15,54 0 16,-18 18-16,35-17 16,0-18-16,0 35 15,-35-18-15,35 18 16,-17 0-16,-19 0 15,-69 0-15,34 0 16,-17 0-16,18 0 16,-18 0-16,35-18 15,-35 1-15,17 17 16,-35 0-16,36-18 16,-18 18-16,0 0 15,-35 0-15,17 0 16,-18 0-1,19-18 1,-1 1-16,0 17 16,1 0-16,-1 0 15,0 0-15,0 0 16,1 0-16,-19 0 16,19 0-1,-19 0 1,36 0-16,0 0 15,-35 0 1,17 0-16,-17 0 16,17 0-16,0 0 15,18 0 1,0 0 0,0 0-16,-35 0 15,34 0-15,1 0 16,0 0-16,18 0 15,-36 0-15,18 0 16,0 0-16,-18 0 16,18 0-16,0 0 15,-35 0-15,17 0 16,-17 0-16,17 0 16,-17 0-16,17 0 15,0 0-15,0 0 16,18 0-16,-17 0 15,17 0-15,-36 0 16,1 0-16,17 0 16,0 0-16,-17 0 15,17 0 1,-17 0-16,17 0 16,0 0-16,18 0 15,0 0-15,-17 0 16,-1-36-16,-18 36 15,19 0-15,-19 0 16,19 0-16,-19 0 16,1 0-1,0 0 17,-1 0-1,18 0-16,-17 0 1,17-17 0,-17 17-1,17 0 1,1 0-16,-1 0 16,-17 0-16,34 0 15,1 0-15,0 0 16,-17 0-16,-1 0 15,18 0-15,-18 0 16,0 0-16,1 0 16,-1 0-1,-17 0 1,-1 0 0,1 0-16,-1 0 31,1 0-16,0 0 32</inkml:trace>
  <inkml:trace contextRef="#ctx0" brushRef="#br0" timeOffset="29831.4">3334 15804 0,'53'0'109,"17"0"-93,36 0-16,35 0 15,-35 0-15,70 0 16,1 0-16,-1 0 16,1 0-16,17 0 15,-71 0-15,18 0 16,-53 0-16,18 0 15,-18 0 1,-35 0-16,36 0 16,-1 0-16,18 0 15,-18 0-15,18 0 16,35 0-16,-35 0 16,17 0-16,-17 0 15,-18 0-15,-17 0 16,-1 0-16,-17 0 15,18 0-15,-18 0 16,17 0-16,-35 0 16,36 0-16,-1 0 15,54 0-15,-1 0 16,19 18-16,-54-18 16,18 0-16,17 0 15,-17 0-15,-36 0 16,36 0-16,-35 0 15,-1 0-15,36 0 16,-35 0-16,-1 0 16,18 0-16,-17 0 15,-18 0 1,0 0-16,0 0 0,0 0 16,-18 0-16,18 0 15,0 0 1,17 0-16,-34 0 15,34 0-15,1 0 16,-18 0-16,0 0 16,-36 0-16,36 0 15,0 0-15,-35 0 16,35 0-16,0 0 16,-18 0-16,18 0 15,17 0-15,-17 0 16,18 0-16,-36 0 15,0 0-15,36 0 16,-18 0-16,17 0 16,1 0-16,-1 0 15,1 0-15,0 0 16,-1 0-16,18 0 16,-17 0-16,-1 0 15,1 0-15,0 0 16,-19 0-16,37 0 15,-19 0-15,-17 0 16,18 0-16,-36 0 16,18 0-16,0 0 15,-18 0 1,18 0-16,0 0 16,0 0-16,-36 0 15,36 0-15,-35 0 16,35 0-16,-18 0 15,0 0-15,1 0 16,-19 0 0,1 0-1,0 0-15,-1 0 16,1 0-16,17 0 16,1 0-1,-19 0-15,18 0 16,-17 0-1,17 0 1,-17 0-16,35 0 16,-35 0-16,34 0 15,1 0-15,0 0 16,-35 0-16,35 0 16,0 0-16,0 0 15,0 0-15,-18 0 16,-18 0-1,1 0-15,17 0 16,1 0-16,34 0 16,-34 0-16,34 0 15,-17 0-15,18 0 16,-19 0-16,-16 0 16,-1 0-16,-17 0 15,17 0-15,0 0 16,1 0-1,-19 0-15,36 0 16,0 0-16,0 0 16,-35 0-16,34 0 15,-34 0-15,17 0 16,-17 0-16,0 0 16,-1 0-16,1 0 15,17 0 1,-17 0-1,17 0 17,-17 0-1,17 0-15,-17 0 15,-1 0-16,1 0-15,35 0 16,-36 0-16,36-18 16,-35 18-16,17 0 15,-17 0-15,17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46:46.7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16104 13159 0,'-17'0'31,"-19"0"-31,1 0 16,-35 0-16,-1 0 16,-52 17-16,-1 19 15,36-36-15,-53 17 16,17 1-16,-52-1 15,52 19-15,1-19 16,52-17-16,1 18 16,17-18-16,35 18 15,-35-18-15,36 0 16,-1 0 0,0 17-16,-17-17 15,0 0-15,35 18 16,-35-18-16,-1 0 15,1 18 1,17-18 0,-52 35-16,17-35 15,35 0-15,-35 17 16,18 1-16,0 0 16,-36-1-16,54 1 15,-19-18-15,-17 18 16,18 17-16,0-35 15,0 18-15,-18 17 16,17-18-16,1-17 16,17 0-16,-17 53 15,0-53-15,17 18 16,1 0-16,-19 17 16,1-17-16,0 17 15,0-17-15,-1 17 16,-34 35-16,52-34 15,-17 17-15,0-1 16,17-16-16,-17 17 16,-1 53-16,1-36 15,17 1 1,1-1-16,-1 36 0,1-35 16,-1-19-16,18 19 15,-18 35-15,1 17 16,17-34-1,-36-1-15,36 0 0,0-18 16,0 1 0,0 0-16,0-18 15,0-1-15,0-16 16,0-1-16,0 0 16,0 1-16,0 16 15,0-16-15,0 34 16,0-34-16,18 52 15,-18-53-15,35 18 16,-17-18-16,0 18 16,17 0-16,-18-18 15,1 1-15,17-1 16,1 35-16,-1-52 16,0 17-16,0 18 15,1-17-15,-19-19 16,1-17-16,53 53 15,-1-18 1,-17-17-16,-18-18 16,18 18-16,53-1 15,-53 19 1,53-19-16,-36 1 16,36-18-16,18 0 15,34 70-15,19-52 16,17 35-16,-35-35 15,-18-1-15,53 1 16,0 0-16,-53 17 16,53-18-16,-18 1 15,18 35-15,0-53 16,18 0-16,17 0 16,36 0-16,-18 0 15,-18 0-15,-17 0 16,-18 0-16,0 0 15,-35 0-15,52 0 16,-34 0-16,17 0 16,0 0-16,-18 0 15,18 0-15,-35 0 16,35 0-16,-35 0 16,-36 0-16,1 0 15,-36 0-15,-18 0 16,1 0-16,-18 0 15,0 0-15,35 0 16,18 0-16,17 0 16,-17 0-1,0 0-15,0 0 16,35 0-16,-18 0 16,18 0-16,-17 0 15,17 0-15,-53 0 16,18 0-16,35 0 15,-53 0-15,53 0 16,-17 0-16,-36 0 16,53 0-16,-35 0 15,-35 0-15,-1 0 16,18-18-16,-17 1 16,-36 17-16,1-18 15,-1 0-15,0 1 16,18-1-16,18-35 15,-19-17-15,37-1 16,-36 36-16,17-18 16,-52 0-16,17 0 15,-17-35-15,-1 53 16,19-71-16,-19 0 16,1 18-1,-1-18-15,-17-35 16,0 17-16,0 19 15,0-1-15,0 18 16,0-18-16,0 35 16,0-52-16,0 34 15,0 1-15,0 0 16,0 0-16,0 17 16,-35-17-16,18 18 15,-1 34-15,-17-34 16,-1 34-16,1-16 15,-18-19 1,-17-17-16,-19-18 0,1 53 16,-18-18-16,18 19 15,-18-19-15,-52-17 16,34 53-16,-17-36 16,0 36-16,17-36 15,-34 36-15,-1 0 16,36-1-16,-19 1 15,19 17-15,-36 1 16,-17-1-16,17-35 16,36 53-1,-36-17-15,35 17 16,-34 0-16,-19-18 16,36 0-16,-53-17 15,35 17-15,-35 1 16,36 17-16,-19 0 15,54 0-15,-36 0 16,35 0-16,-34 0 16,-1 0-16,-17 0 15,-1 0-15,-17 0 16,18 0-16,-18 0 16,0 0-16,53 0 15,-36 0-15,1 0 16,35 0-16,53 0 15,-36 0-15,1 0 16,34 0-16,1 0 16,-18 0-16,36 0 15,-1 0-15,1 0 16,-1 0-16,1 0 16,-54 0-16,18 0 15,0 0-15,-52 17 16,52-17-16,-35 18 15,35 0 1,-35-1-16,17 19 16,18-36-16,36 35 15,-18-18-15,70-17 16,0 0-16,1 0 16</inkml:trace>
  <inkml:trace contextRef="#ctx0" brushRef="#br0" timeOffset="124175.27">2963 11254 0,'-35'0'47,"17"0"-47,-34 0 16,-1 0-16,-18 0 16,-35 0-16,0 0 15,36 0-15,-18 35 16,17-17-16,0 17 15,19-35-15,16 17 16,-17 1-16,18 0 16,17-1-1,1-17-15,-1 0 16,18 18-16,-35 0 16,17 17-1,1 0 1,-1-17-16,0 35 15,1 0-15,-19 17 16,36 1-16,0-36 16,-17 18-16,17 18 15,0-1-15,0 1 16,0 17-16,0-18 16,0 1-16,0-18 15,0 17 1,0-17-16,0 18 15,0-18-15,0 0 16,0 0-16,35 17 16,-17-17-16,-18-18 15,35 18-15,-35-35 16,35 0-16,-17 35 16,17-36-16,-35 1 15,35-18-15,1 53 16,-1-53-1,-17 0-15,17 0 16,-17 0-16,-1 0 16,36 17-16,18-17 15,105 18-15,36-18 16,70 0-16,194 0 16,0 0-16,248 0 15,-142 0-15,35 0 16,0 0-16,-140 0 15,17 0-15,-71 0 16,-88 0-16,18 0 16,-71 0-16,-53 0 15,18 0 1,-35 0-16,-53 0 16,-18 0-16,0 0 15,0 0-15,0 0 16,-17 0-16,-18 0 15,-1 0-15,-34 0 16,-18 0-16,-18 0 16,-17 0-16,17-18 15,0 18-15,-17-17 16,0 17-16,17 0 16,-18-18-16,36 18 15,0-18-15,-17 18 16,52-17-16,-35 17 15,17-18-15,1 1 16,-1-19-16,-34 36 16,-1-17-16,18-1 15,-18 18-15,0-18 16,36-17-16,0-18 16,-1 35-16,1-52 15,-18 35-15,17-18 16,18-18-1,-35 18-15,0 0 16,-35 18-16,35-53 16,-36 35-16,1 0 15,0-53-15,-18 36 16,17-1-16,-17 1 16,18-19-16,-18 19 15,0-1-15,0 18 16,0 0-16,0 0 15,0 1-15,0-19 16,0 36-16,0-18 16,-18 18-16,1-18 15,-1 17-15,-17 1 16,17 17-16,-17-35 16,17 36-16,-35-36 15,53 35-15,-35 1 16,-18-19-16,35 19 15,1 17-15,-19 0 16,-16 0-16,-19 0 16,-35 0-16,18 0 15,-88 0-15,17 0 16,-18 0-16,-70 0 16,-35 0-16,53 0 15,-53 0-15,-106 0 16,53 0-1,-106 0-15,52 0 16,1 0-16,53 0 16,-53 0-16,106 0 15,-53 0-15,35 0 16,71 0-16,-36 0 16,36 0-16,52 0 15,-17 0-15,0 0 16,36 0-16,69 0 15,-87 0-15,88 0 16,-36 0-16,36 0 16,-18 0-16,18 0 15,-35 0-15,35 0 16,17 0-16,-17 0 16,35 0-16,18 0 15,-18 0-15,-18 0 16,18 0-16,-17 0 15,-1 0-15,18 0 16,-17 0-16,34 0 16,-34 17-1,34-17-15,-16 0 0,16 18 16,1-18 0,17 0-1,18 18-15,-35-18 16,0 17-16,0-17 15,17 18-15,-17 0 16,-1-18-16,19 0 16,-1 17-16,0 1 15</inkml:trace>
  <inkml:trace contextRef="#ctx0" brushRef="#br0" timeOffset="129439.95">10918 12577 0,'18'0'141,"-18"17"-141,18-17 15,17 53-15,18 18 16,35 34-16,-17 1 16,-1 0-16,18 0 15,-35 0-15,36 0 16,-19-18-16,-17 0 15,-18-35-15,36 35 16,-18-35-16,-18 35 16,36-17-16,-18-18 15,-18-18-15,18 36 16,-36-36-16,36 35 16,0 1-16,0 0 15,-18-36 1,36 35-16,-1 1 15,-17-1-15,18 1 16,17 17-16,-35-35 16,18 18-16,-36-36 15,0-17-15</inkml:trace>
  <inkml:trace contextRef="#ctx0" brushRef="#br0" timeOffset="130048.14">12947 14534 0,'0'18'31,"18"35"-31,-18 18 16,17-1-16,-17-17 15,18 0-15,-18-35 16,0 34-16,0-34 31,0 0-15,-18-1 0,-17 1-16,-18 17 15,0-17-15,0 0 16,18-1-16,-18 1 15,18 17-15,-1-35 16,1 18-16,0-18 16</inkml:trace>
  <inkml:trace contextRef="#ctx0" brushRef="#br0" timeOffset="132383.96">16686 13811 0,'0'0'15,"-158"-35"-15,-248-18 16,106 0-16,18 53 16,-71 0-16,18 0 15,53 0-15,70 0 16,-35 0-16,35 35 16,1 54-16,17-36 15,35 52-15,18-16 16,-35 34-16,70 1 15,-18-1-15,36 36 16,17-1-16,-17-16 16,53 34-16,17-35 15,18-35 1,0 53-16,0-71 16,0 0-16,71 53 15,-18-70-15,70 70 16,1-35-16,35-1 15,17 1-15,-17 0 16,105 18-16,-52-19 16,194 54-16,-71-35 15,159 17-15,-53-88 16,158 35-16,1-53 16,70-35-16,-193 0 15,105-159-15,-159 18 16,-106 0-16,-122 0 15,-54 0-15,-88 53 16,-18 0-16,-18-18 16,-17-35-16,0 35 15,0-71-15,-35 1 16,-18-18-16,-17 18 16,-18 17-16,17 35 15,-17-34-15,-18 34 16,-18 18-1,1-17-15,-36 17 16,-52-17-16,-72-36 16,19 53-16,-89-17 15,-17 17-15,52 53 16,-52-18-16,17 54 16,35-36-16,89 53 15,-18 0-15,88 0 16,-35 35-16,53 35 15,35 19-15,-17-1 16,17 18-16,18 52 16,-18 1-16,53 0 15,-35 17-15,70-17 16,1 35-16,17-17 16,0-1-16,0-17 15,70-1-15,1-16 16,52 16-16,-17-52 15,18 35-15,-1-53 16,0-17-16,19 0 16,-37-19-16,72 19 15,-1 17-15,18-53 16,18 18-16,0-35 16,105 17-16,18-35 15,18 0 1,35 0-16,53-158 15,-53-1-15,-106 18 16,36-18-16,-142 18 16,-35 0-16,-35 0 15,-71 35-15,-35 0 16,0-53-16,-17 18 16,-107-35-16,1 17 15,-36 18-15,53 53 16,-70-18-16,-1 0 15,1 18-15,-36-18 16,-70 0-16,-53 18 16,0-18-16,-106 0 15,0 53-15,35 36 16,18 17-16,53 0 16,0 0-16,0 0 15,106 35-15,17 18 16,0 53-16,-17-18 15,52 53-15,54-17 16,-18-1-16,53 0 16,0 54-1,35-18-15,0 35 16,53-36-16,-18 36 16,18 18-16,0 17 15,0-17-15,71-18 16,-1 18-16,36-54 15,-18 1-15,0-18 16,-17-17-16,35-18 16,17 17-16,-17-52 15,18-1-15,34 1 16,-17-36-16,53 18 16,0-18-16,0 36 15,-35-71-15,35 0 16,-35 0-16,17 0 15,-17-71-15,35 1 16,0-36-16,0 18 16,-17-18-16,-36 18 15,35-53-15,-52 17 16,-36 36-16,-18-18 16,19-53-1,-1 36-15,-53-1 16,-35 36-16,35-35 15,-35-1-15,0-17 16,0 0-16,-17 35 16,-54 0-16,-17-17 15,53 17-15,-36 18 16,1 0-16,34 35 16,1 17-16,17 19 15,18-1 16,-17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10:49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8555 0,'18'0'32,"0"0"-17,-1 0 1,19 0-16,17 0 15,17 0-15,1 0 16,35 0-16,35 0 16,-18 0-16,36 0 15,-36 0-15,18 0 16,-35 0-16,-18 0 16,18 0-16,-35 0 15,-36 0-15,18 0 16,0 0-16,-35 0 15,17 0 1,-17 0-16,34 0 16,-34 0-1,35 0-15,18 0 16,-19 0-16,19 0 16,17 0-16,-17 0 15,-1 0-15,-17 0 16,18 0-16,-18 0 15,-18 0-15,0 0 16,-17 0-16,17 0 16,0 0-16,1 0 15,-1 0-15,0 0 16,36 0-16,-36 0 16,0 0-16,36 0 15,-18 0-15,35 0 16,-17 0-16,-18 0 15,17 0-15,-35 0 16,1 0-16,-19 0 31,1 0-15</inkml:trace>
  <inkml:trace contextRef="#ctx0" brushRef="#br0" timeOffset="30152.36">2505 9966 0,'17'0'125,"36"0"-110,18 0-15,-1 0 16,1 0-16,0 0 15,34 0-15,-34 0 16,-1 0-16,1 0 16,-18 0-16,-18 0 15,18 0-15,-18 0 16,18 0-16,-17 0 16,16 0-16,19 0 15,-36 0-15,36 0 16,-18 0-16,0 0 15,0 0-15,-18 0 16,35 0-16,-17 0 16,18 0-16,17 0 15,-17 0-15,17 0 16,0 0-16,-17 0 16,-1 0-16,-17 0 15,18-18-15,-36 18 16,0 0-16,18 0 15,-18 0-15,-17-17 16,0 17 0,-1 0-16,1 0 15,0 0 1,-1 0 0,1 0 46</inkml:trace>
  <inkml:trace contextRef="#ctx0" brushRef="#br0" timeOffset="51065.71">6597 9137 0,'0'35'78,"0"36"-78,0 17 16,0 53-16,-53 18 15,35 0 1,1-1-16,17-52 0,0-18 16,0-35-1,0-17-15,0-1 16,17-70 109,1-1-109,17-34-16,1-36 15</inkml:trace>
  <inkml:trace contextRef="#ctx0" brushRef="#br0" timeOffset="51712.16">6597 9119 0,'18'53'47,"17"-17"-47,53 52 15,0-18-15,18 1 16,-18 17-16,-17-17 16,-36-54-1,0 36-15,-17-53 16,17 35 0,-17-35 15,0 0-31,17 36 15,18-36-15,-36 70 16,54-35-16,35 54 16,-89-54-16,1-17 15,0-1 1,-89-34 31</inkml:trace>
  <inkml:trace contextRef="#ctx0" brushRef="#br0" timeOffset="52208.31">6668 9648 0,'35'0'63,"35"0"-63,36 18 16,35 0-16,-17-18 15,-54 0-15,-17 0 16,-35 0-16,17 0 15</inkml:trace>
  <inkml:trace contextRef="#ctx0" brushRef="#br0" timeOffset="53183.7">8202 9596 0,'-18'0'47,"1"0"-32,-1 0-15,1 0 16,-1 0-16,-17 0 16,-1 0-1,19 0-15,-1 0 47,18 17-31,0 18-16,18 1 15,17-19-15,0 19 16,18-19-16,-18 1 16,36 0-16,-53-1 15,17 1-15,18 17 16,-36-17-16,1-18 15,17 0-15,-35 17 79,-17 1-64,-1 0-15,-17 35 16,17-36-16,1 19 15,-19-19-15,19-17 16,-1 0 0,0 0-1,1 0 17,-19 0-32,19 0 15,-1 0-15,-17 0 16,17 0-16,1 0 15,-1 0-15</inkml:trace>
  <inkml:trace contextRef="#ctx0" brushRef="#br0" timeOffset="54232.6">8837 9772 0,'0'-18'15,"-18"1"1,1 17 0,-18 0-16,17 0 15,0-36-15,1 36 16,-1 0-16,0 0 15,1 0 48,17 36-16,17-19-32,1 1-15,35 17 16,17 0-16,-34 1 16,-1-19-1,-17-17-15,-1 18 16,1-18-16,0 0 16,-18 18-16,35-1 15,-18 1 16,-17 0-15,0-1-16,0 1 16,0 0-1,0-1 1,-17-17-16,-18 18 16,17-1-1,-35 1-15,35 0 16,1-18-1,-1 0 32,0 0 0,1 0-31,-1 0 15</inkml:trace>
  <inkml:trace contextRef="#ctx0" brushRef="#br0" timeOffset="55360.05">9225 10001 0,'18'-17'63,"35"17"-63,0-18 16,-36 18-16,19 0 15,-1 0-15,-18 0 16,1-18-16,0 1 15,-1 17 1,1 0 0,-18-18-1,0 0 1,0 1-16,0-1 16,0 0-16,0 1 15,0-1-15,0-17 16,-18 17-16,18 1 31,-17-1-15,-1 0-16,0 18 31,1 0 47,17 18-62,0 0-16,0 17 15,0 0-15,0-17 16,0 35-16,0-36 16,35 1-16,0 35 15,-17-53-15,0 18 16,-18-1-16,0 1 15,17 0 1,1-18 0,-18 17-1,18-17 1,-1 35 0,1-17-16,17 17 0,-17-35 15,-1 0 32,19 0 16</inkml:trace>
  <inkml:trace contextRef="#ctx0" brushRef="#br0" timeOffset="55897.85">9631 9807 0,'17'0'47,"107"0"-32,17 0-15,35 0 16,18 0-16,-17 0 16,-18 0-16,-71 0 15,-53 0-15,-17 0 16,-18-17 0,-36-36 62,1 35-63,-18-35-15</inkml:trace>
  <inkml:trace contextRef="#ctx0" brushRef="#br0" timeOffset="56411.66">10266 9331 0,'35'141'31,"-17"-88"-31,-1 0 0,1 17 16,17 19-16,-35-19 16,36 1-16,-36-18 15,35 0-15,-35 0 16,18-18-16,-1-18 16,-17 1-1,18 0 1,-1-1-1,1-17 48,0 0-63,-1 0 31,19-17 47,52 17-62</inkml:trace>
  <inkml:trace contextRef="#ctx0" brushRef="#br0" timeOffset="57240.65">11271 9790 0,'18'0'78,"35"0"-62,0 0-16,70-18 16,18 18-16,-35-18 15,-18 18-15,36-17 16,-107 17-16,19-18 16,-19 18 140</inkml:trace>
  <inkml:trace contextRef="#ctx0" brushRef="#br0" timeOffset="58263.91">12982 9013 0,'0'18'31,"0"53"-15,0-18-16,0 17 16,0-17-16,0 0 15,0-18-15,0 18 16,0 0-16,0-35 16,18 17-16,0 0 15,17 1-15,-35-19 16,53 36-16,-36-35 15,36 17-15,-17 0 16,-19-17-16,36 0 16,0-1-16,-18-17 15,18 0-15,-35 0 32,-1 0 46,1-17-63</inkml:trace>
  <inkml:trace contextRef="#ctx0" brushRef="#br0" timeOffset="58751.64">13811 9472 0,'18'18'78,"-18"-1"-78,0 19 16,0-1-16,18 18 16,-18-36-16,17 19 15</inkml:trace>
  <inkml:trace contextRef="#ctx0" brushRef="#br0" timeOffset="59088.74">13441 9031 0,'70'71'31,"-52"-36"-31,0-17 0,-1-1 16,1-17 31</inkml:trace>
  <inkml:trace contextRef="#ctx0" brushRef="#br0" timeOffset="60288.42">14076 8819 0,'17'0'16,"1"0"-16,17 0 15,-35 89 1,18 34-16,17 1 16,-17 17-16,-18 35 15,0-52-15,0-19 16,0-52-16,0 0 16,0-35-16,0 17 15,0-70 313,0 17-328,0-17 16,0 17-16,-18 1 16,1-19-16,17 19 15,-18-1-15,0 18 16,18-18-1,-35 18 1,17 0 0,-17 0-1,0 0-15,0 0 16,17 0-16,0 0 16,1 0-16,-1 0 15,18 36 16,-18-19-31,18 19 16,0-19 0,18 36-1,0-35-15,-1-1 16,19 1-16,-19 0 16,1-18-1,0 0 16,-18-18 16,0-17-31</inkml:trace>
  <inkml:trace contextRef="#ctx0" brushRef="#br0" timeOffset="61936.05">14005 9454 0,'0'-17'16,"-35"17"-16,0 0 15,-1 0-15,1 0 16,18 0-16,-19 0 16,1 35-16,17 0 15,18 1-15,0-1 16,0 18-16,0-36 15,0 36 1,0-35-16,36 0 16,17 17-16,-18-35 15,-18 18-15,19-18 16,-1 0-16,-17 0 16,-1 0-16,1 17 15,0-17 16,-1-17-31,1-1 16,-18 0-16,0-17 16,0 17-16,0 1 15,0-1 1,17 71 109,19 18-125,17-36 16,-36 0-16,19 0 15,-1-17-15,0-18 16,-17 0 15,-1 0 0,1-18-31,-18-17 16,0-18-16,18 36 16,-18-19-16</inkml:trace>
  <inkml:trace contextRef="#ctx0" brushRef="#br0" timeOffset="62672.62">14393 8643 0,'0'0'0,"36"124"0,52 17 16,-18 35-16,-34-35 16,17 36-16,-36 34 15,36-87 1,-35-54-16,-1 18 15,1-52-15,-18-19 16,18 19-16,-18-72 125,0 19-125,0-19 16,0 1-16,0-18 15,0 18-15,0-36 16,35 54-16,35-1 16,1 0-16,17 18 15,-52 0-15,-19 0 16,1 0-1,-18 53 1,17 0 0,-17-17-16,0 16 0,0 1 15,0-35 1,0 17-16,0 1 16,-35-19-16,0 1 15,-18-18-15,0 18 16,0-18-16,18 0 15,17 0-15,-17 0 16,0 0 0,-1-18-16,19 0 15,-1 1-15,0-1 16,18 0-16,0 1 16</inkml:trace>
  <inkml:trace contextRef="#ctx0" brushRef="#br0" timeOffset="62961.37">15434 9737 0,'0'0'16,"18"35"-16,-1 18 0,-17-18 15,36-17-15,-36 35 16,0-36 0,17 19-1</inkml:trace>
  <inkml:trace contextRef="#ctx0" brushRef="#br0" timeOffset="63215.68">15275 9260 0,'106'36'31,"-53"-1"-15</inkml:trace>
  <inkml:trace contextRef="#ctx0" brushRef="#br0" timeOffset="63688.12">15857 8326 0,'0'0'0,"53"158"0,-17-34 16,52 35-16,-35-54 15,0 72-15,-1-71 16,-16 35 0,17-35-16,-18-1 15,-17-52-15,-1-35 0,1 0 16</inkml:trace>
  <inkml:trace contextRef="#ctx0" brushRef="#br0" timeOffset="63993.33">16616 9366 0,'17'36'16,"1"-1"0,0-18-1,-18 1-15,0 17 16,0-17-16,35 0 16</inkml:trace>
  <inkml:trace contextRef="#ctx0" brushRef="#br0" timeOffset="64224.71">16545 9137 0,'18'0'16,"0"18"-1,-1-1 16</inkml:trace>
  <inkml:trace contextRef="#ctx0" brushRef="#br0" timeOffset="64640.6">16792 9243 0,'36'0'47,"16"0"-47,54 35 0,-18-17 15,89-18 1,-89 17-16,-35-17 16,-35 0-16,-1 0 15</inkml:trace>
  <inkml:trace contextRef="#ctx0" brushRef="#br0" timeOffset="65055.49">17268 9137 0,'0'53'47,"0"17"-47,0 1 16,0 0-16,0 17 15,18-71-15,0 36 16,-1 0-16,-17-35 15,36-1-15,-36 1 16,17 0 0</inkml:trace>
  <inkml:trace contextRef="#ctx0" brushRef="#br0" timeOffset="65400.56">17445 9384 0,'17'-18'0,"19"18"15,-1 18-15,36 17 16,-1 18-16,-52-35 16,88 35-16,-89-53 15,1 0 1,-18 17-1,18-17-15,-18 18 16,17-18 0,18 0-1</inkml:trace>
  <inkml:trace contextRef="#ctx0" brushRef="#br0" timeOffset="65932.14">18274 9366 0,'0'36'47,"0"34"-47,0 71 16,-35-17-16,-71 34 15,35-34-15,18-18 16,18-36-16,17 1 16,-17-1-16,35-17 15,-18-35-15,18 17 16,0-17-16,0 17 16,0-17-1,0 17 1,0 0-1,-17 1-15,-1-19 16,1 19 0,-1-19-1,18 18 1,-53 1 0,53-1-16,-35 0 15,-1 1-15,-16-1 16,34-35-16,-35 35 15,18-35-15,17 0 16,0 0-16,1 0 16,-1 0-1,0 0 17,-34-18-32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13:22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19420 12382 0,'0'-17'62,"-35"17"-46,18 0 0,-36 0-1,17 17-15,1-17 16,-18 18-16,35 0 15,-34-18-15,-1 35 16,17-35-16,-17 0 16,18 0-16,0 0 15,-36 18-15,36-18 16,-53 17-16,70-17 16,-35 0-1,18 18-15,17-18 16,-35 18-16,36-18 15,-18 0-15,17 0 16,-35 0-16,35 17 16,-17-17-16,17 0 15,-17 0-15,18 0 16,-1 0-16,-17 36 16,17-36-16,-17 0 15,17 17 1,0-17 46,18 18-15,-17-18-31,17 17 15,0 1-31,0 35 16,0 0-16,0 17 15,0 1-15,0-18 16,-18 0 0,18-18-16,0 0 15,-17 18-15,17-35 16,0 0-16,0-1 15,0 1 1,0 0-16,0 17 47,0-18-47,-18 54 16,0-53-16,18 35 15,0-18-15,0-18 16,0 1-1,0 0 1,0-1 93,36-17-93,-36 18 0,17-18-16,18 0 15,-17 0 1,0 0-16,-1 0 16,19 0-1,-19 0 1,1 0-16,0 0 15,17 0-15,18 0 16,17 0-16,1 0 16,35 0-16,35 0 15,-18 0-15,-35 0 16,54 0-16,-37 35 16,-34-17-16,0-18 15,17 18-15,-53-18 16,-17 0-16,35 17 15,-36-17-15,18 0 16,36 18-16,-53-18 16,17 0-16,35 17 15,-34-17-15,17 0 16,0 0-16,-36 0 16,18 0-1,-17 0-15,0 0 0,17 0 16,18 0-1,-35 0-15,52 0 16,1 0-16,-18 0 16,17 0-16,-52 0 15,17 0-15,-17 0 16,17 0-16,-17 0 31,-1 0-31,1 0 16,0 0-1,17 0 17,-17 0 171,-18-17-172,0-1-15,0 1-1,0-36-15,0-18 16,17 18-16,-17-53 16,0 89-16,0-54 15,0 18-15,35 0 16,-35 18-16,0-18 15,0 18-15,0 17 16,0 1-16,0-1 16,0 0-16,0-17 15,0 17-15,0 1 16,0-19 0,0 1-1,0 18-15,0-1 16,0 0-1,0 1-15,0-1 32,0 0-17,0 1 1,-17-1 0,17-17-16,-18 17 15,1 1-15,17-19 16,-18 36-16,18-17 31,0-1-31,-18 18 16,18-18-1,-17 18 17,-1 0 14,0 0-30,1 0 0,-19 0-1,1 0-15,-18 0 16,0 0-16,-35 0 16,18 18-1,-19 0-15,36-18 16,-17 0-16,-1 0 15,1 17-15,-1-17 16,18 0-16,18 0 16,0 0-16,-1 0 15,1 0-15,18 0 16,-1 0-16,-17 0 16,-1 0-16,19 0 15,-36 0-15,0 0 16,18 0-16,-18 0 15,0 0-15,35 0 16,-35 0-16,36 0 16,-19 0-16,19 0 15,-19 0-15,19 0 16,-19 0 0</inkml:trace>
  <inkml:trace contextRef="#ctx0" brushRef="#br0" timeOffset="23942.62">18309 14393 0,'18'0'125,"-1"0"-109,1-17-1,0 17-15,-1 0 16,1 0-16,0-36 16,-1 36-1,1 0-15,0 0 16,17 0-16,-18-17 15,1 17-15,0 0 16,-1 0-16,19 0 16,-19 0-1,1 0-15,0-18 16,-1 1-16,1 17 16,-1 0-1,1 0 1,17 0-16,-17 0 15,17 0 1,-17 0 0,0-18-1,17 18 17,-17-18-32,-1 18 15,18 0-15,1 0 16,-1 0-1,0 0-15,1 0 16,-19 0 0,36 0-16,-18 0 15,-17 0-15,35 0 16,-18 0 0,-17 0-16,0 0 15,-1 0 1,1 0-16,-1 0 15,1 0-15,0 0 16,-1 0-16,19 0 16,-19 0-16,1 0 15,17 0-15,-17 0 16,17 0 0,0 18-16,-17 0 15,0-18 1,-1 0-1,19 17-15,-1-17 16,0 0 0,0 0 15,-35 18-31,18-18 16,0 0 30,-1 0 64,1 0-79,17 0-15,-17 0-1,17 0-15,-17 0 16,35 0-16,-18 0 31,-17 0-15,-1 0-16</inkml:trace>
  <inkml:trace contextRef="#ctx0" brushRef="#br0" timeOffset="28687.09">18680 15487 0,'0'18'188,"17"-18"-188,18 0 15,18 0-15,0-18 16,18 18-16,-1-18 15,-17 18-15,18 0 16,-18 0-16,0-17 16,-18 17-16,0 0 15,1 0 1,-1-18-16,-35 0 16,18 18-1,17 0-15,-18 0 16,19 0-16,-1 0 15,-17 0-15,-1 0 16,1 0-16,0 0 16,-1 0-16,1 0 15,-18-17 1,17 17-16,1 0 16,0 0-1,-1 0-15,1 0 16,17 0-16,1 0 15,-1 0-15,-18 0 16,36 0-16,-35 0 16,17 0-16,18 0 15,-18 0-15,-17 0 16,0 0-16,17 0 16,0 0-16,-17 0 31,0 0-31,-1 0 31,1 0-15,0 0-1,-1 0 1,1 0 0,-1 0-1,1 0 1,0 0-16,17 0 15</inkml:trace>
  <inkml:trace contextRef="#ctx0" brushRef="#br0" timeOffset="36375.68">5944 16175 0,'-17'17'109,"-72"1"-93,19 0-16,-18-1 15,-53 36-15,-36-35 16,54 0-16,-1 35 15,1-36-15,17 18 16,-17-35-16,-1 36 16,53-19-16,-34 1 15,34-18 1,1 18-16,17-18 16,0 0-16,17 0 15,1 0-15,0 0 16,-18 0-16,18 0 15,-1 0-15,1 0 16,17 0-16,-34 0 16,-1 0-16,17 0 15,1 0-15,-18 0 16,36 0-16,-19 0 16,19 0-16,-19 0 15,1 0 1,0 0-16,-1-18 15,19 0-15,-36 1 16,0-19-16,0 1 16,18 18-1,17-19-15,1 19 16,-1-19-16,-17 19 16,35-1-1,0 0-15,0-17 16,0 17-1,0-17-15,0 0 16,0 0 0,0 17-16,0-17 15,0 17-15,0-35 16,17 36 0,19-36-16,34 35 15,-35-17 1,18 17-16,18-35 15,-1 18-15,36 0 16,-53 17-16,35 0 16,18-17-16,18 0 15,-18 17-15,17 1 16,0-19-16,-17 19 16,53-1-16,0 0 15,-36 18-15,18-35 16,-17 35-16,-36 0 15,-17 0-15,-1 0 16,-17 0-16,-35 0 16,17 0-16,-17 0 15,17 0-15,-17 0 32,17 0-32,-18 0 15,19 0-15,-1 0 16,0 0-16,18 0 15,-18 0-15,1 0 16,-19 0-16,36 0 16,-35 0-16,35 18 15,-35-18-15,34 35 16,-34-35-16,0 18 16,-1-18-16,1 0 15,17 35-15,-17 18 16,0-36-1,-18 1-15,0 0 16,0 35-16,0-18 16,0 18-16,0-36 15,0 19-15,0-19 16,0 36-16,-36 0 16,-34-18-16,17 18 15,35-35-15,-70 35 16,53-35-16,-18-1 15,17 1-15,19-1 16,-18-17 0,35 18-16,-18-18 15,0 0 17</inkml:trace>
  <inkml:trace contextRef="#ctx0" brushRef="#br0" timeOffset="48143.58">19844 16298 0,'-53'0'94,"18"18"-79,-36 0 1,-17 17-16,-36 18 16,19-18-16,-19-17 15,18 35-15,36-36 16,-1 1-16,-17 17 16,35-35-16,35 0 15,-35 0-15,36 18 16,-19-18-16,19 0 15,-18 0-15,17 0 16,-17 0-16,-1 0 16,1 0-1,17 0 1,-17 0 0,18 0 30,-1-18-30,0 1 0,1-1-16,-1 0 15,-17-17-15,35 17 16,-18-17-16,0-18 16,1 36-16,17-19 15,-18 1-15,18 0 16,0-18-16,-17 35 15,17-17-15,0-18 16,0 35-16,0-35 16,0 36-16,0-19 15,0 19 1,0-1 0,0 1-1,17-19 1,1 1-1,-1 35 1,19-18 0,-1 18-1,-17-35-15,17 35 16,0-18-16,-17 1 16,35-1-16,-18 1 15,18-1-15,-18 18 16,18-18-16,53-35 15,-53 53-15,35-17 16,-35-1-16,0-17 16,35 35-16,-17-35 15,-54 35-15,19-18 16,-1 0-16,0 18 16,-17 0-16,17 0 15,-17-17 1,17 17-16,-17-18 15,-1 18-15,19 0 16,-19-18-16,18 18 16,1 0-16,17 0 15,-18 0-15,0 0 16,18 0 0,0 0-16,-35 0 0,17 0 15,-17 0 1,17 0-16,-18 0 31,19 0 32,-19 18-48,-17 0-15,18-1 16,0 19-16,-1-1 15,-17-18 1,0 19 0,0-1-16,18-17 15,-18-1-15,0 19 16,0-19 0,0 1-16,0-1 15,0 36-15,0-17 16,0-1-16,0-17 15,0-1-15,0 1 16,0-1 0,0 36-16,-18-35 15,18 0-15,-35 17 16,17 18-16,-17-18 16,17-17-1,1-1-15,17 1 16,-18-18-16,1 18 15,-1-18-15,0 17 16,-17-17-16,17 18 16,-17 0-16,17-1 15,1 1-15,-1-18 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3:12:46.6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11977 12771 0,'17'0'31,"-17"17"1,0 36-17,0 0-15,0 35 16,0 0-16,0 54 16,-17-37-16,-1 36 15,-17-70-15,17 52 16,18-52-16,-17 17 15,17 36-15,0-54 16,-36 1-16,36 35 16,-17-18-16,17 0 15,0 0-15,0-35 16,0 18-16,0-18 16,0-36-16,0 36 15,0-18-15,0 1 16,0 17-16,0-36 15,0 19-15,0-19 16,0 18-16,0-17 16,0 17-1,0 1-15,0-19 0,17 19 16,-17-1-16,18 0 16,0 0-1,-1 1-15,-17-19 16,0 1-16,18 0 15,0-1 17,-1 1-17,18-18 1,-17 0 0,17 0-16,-17 0 15,0 0-15,17 0 16,-17 0-16,17 0 15,18 0-15,-18 0 16,0 0-16,18 0 16,-18 0-1,36 0-15,53 0 16,-1 0-16,36 0 16,-36 0-16,18 0 15,-70 0-15,-1 0 16,-17 0-16,-35 0 15,17 0 1,-17 0-16,0 0 16,-1 0-16,1 0 15,-1 0 1,19 0 0,-19 0-16,36 0 15,0 0-15,-35 0 16,35 0-16,0 0 15,-18 0-15,18 0 16,-35 0 0,-1 0-1,1 0 48,-1 0-32,1 0 0,0 0-15,-1 0 0,1 0-16,0 0 15,17-18-15,-17 18 16,-1-35-16,18 0 15,1-18-15,17-35 16,-18-89-16,0 89 16,-17-35-16,0-1 15,-18 18-15,0 0 16,0 71-16,17-53 16,-17 17-16,18 18 15,-1-52-15,-17 52 16,0 0-16,0-18 15,0 1-15,0-1 16,0 1-16,0 17 16,0 17-16,0-17 15,0 1-15,0 34 16,0-17-16,0 17 16,0-35-16,0 35 15,0-17 1,0 0-1,0 0-15,0 17 16,0 0-16,0 1 16,0-36-16,0 35 15,0 1-15,-17-19 16,-1 1 0,1 17-1,-1-35 1,0 18-1,18 17 1,-17 18-16,-1-17 16,-17-1-16,-1 18 15,1-17-15,-18-1 16,18 18-16,-18-18 16,0 18-16,0 0 15,-17 0-15,34 0 16,-87 0-16,52 0 15,-35 0-15,-17 0 16,0 0-16,34 0 16,-16 0-16,-37 0 15,54 0-15,-18-35 16,36 35-16,-36 0 16,18 0-16,17 0 15,1 0-15,-1 0 16,36 0-16,-18 0 15,0 0 1,18 0-16,17 0 16,0 0-16,1 0 15,-18 0 1,-1 0 0,1 0-16,0 18 15,-1-18-15,-16 17 16,34 1-16,0-18 15,-35 18-15,36-18 32,-1 0-17</inkml:trace>
  <inkml:trace contextRef="#ctx0" brushRef="#br0" timeOffset="3535.4">11553 13511 0,'18'0'78,"17"-17"-62,1 17-16,-1-18 15,-17 18-15,17-18 16,-17 18 0,17 0-16,0-17 15,36 17-15,-54 0 16,54 0-16,-18-35 15,35 35-15,-35-18 16,17 18-16,-34 0 16,17 0-16,-18 0 15,0-18-15,18 18 16,-35-35-16,35 35 16,-18 0-16,0 0 15,0 0-15,18 0 16,-35 0-16,35-18 15,-18 18-15,18 0 16,0 0-16,18 0 16,17 0-1,0 0-15,0 0 16,-17 0-16,-18 0 16,0 0-16,-1 0 15,1 0-15,-17 0 16,17 0-16,-1 0 15,1 0-15,-17 0 16,34 0-16,1 0 16,17 0-16,0 0 15,-17 0-15,-1 0 16,54 0-16,-89 0 16,71 0-16,0 0 15,-53 0-15,17 0 16,-52 0-16,35 0 15,-36 0-15,1 0 16,0 0-16,-1 0 16,-17-17 15</inkml:trace>
  <inkml:trace contextRef="#ctx0" brushRef="#br0" timeOffset="11543.75">7549 13794 0,'0'0'0,"18"17"16,0 1-16,17 17 15,18 18-15,35 35 16,-35-35-16,0 18 16,18-1-16,-36 19 15,0-1-15,18-18 16,-35-34-16,-1 16 15,-17-34-15,0 0 16,0 35-16,36-18 16,-36-17-1,0-1 1,0 18-16,0-17 16,0 17 30</inkml:trace>
  <inkml:trace contextRef="#ctx0" brushRef="#br0" timeOffset="13335.12">11130 15734 0,'-18'0'63,"18"18"-1,36-1-46,-19 1-1,19-18-15,-36 17 16,35 1-16,-17-18 16,-18 18-1,35-18-15,-17 17 16,-18 1-1,17-18-15,1 18 16,-1-18 0,1 0-1,0 0 17,-1 0 93,1-18-94,-18 0-16,35-35-15,-35 18 16,18-18-16,0 0 16,-1 0-16,1 1 15,-1-1-15,1 0 16,17 35 0,-35 0-16,18-17 15</inkml:trace>
  <inkml:trace contextRef="#ctx0" brushRef="#br0" timeOffset="23663.41">19315 13458 0,'-36'0'125,"1"0"-125,-18 18 16,-17-18-16,17 0 15,-36 0-15,19 0 16,17 0-16,-18 0 16,1 0-16,17 0 15,18 0-15,-18-18 16,35 18-16,-17-17 15,17 17-15,1 0 16,-19-35 0,1 35-1,35-18 1,-18 18-16,1-35 16,17-18-1,-36 0-15,36 35 16,0-35-16,0 36 15,-17-19-15,17 1 16,0 0-16,0 0 16,0-18-16,0 17 15,0 19-15,0-19 16,0 1-16,17-18 16,1 0-1,-18 36-15,18-36 16,-1 35-16,1 0 15,17 1-15,-17 17 16,17-18 0,-17 18-16,-1 0 15,1 0 1,0 0 0,-1 0-1,1 0 1,0 0 15,-1 0-15,19 0-16,-1 0 15,18 35 1,17-17-16,-17 35 16,18 0-16,52 17 15,-70-52-15,0 0 16,-18 17-16,-17-35 15,0 0 32,-1 18 16,-17-1-48,0 1 1,0 0 0</inkml:trace>
  <inkml:trace contextRef="#ctx0" brushRef="#br0" timeOffset="25199.22">18627 14270 0,'17'0'16,"1"0"31,-18-18-47,35 1 15,-17 17-15,-1-18 16,19 18-1,-19 0-15,19-18 16,-19 18-16,36 0 16,-35-17-16,17-1 15,0 18-15,1 0 16,-19 0-16,19 0 16,-19 0-16,36 0 15,-35 0 16,-1 0-31,1 0 32,0-18 108</inkml:trace>
  <inkml:trace contextRef="#ctx0" brushRef="#br0" timeOffset="26239">18785 15258 0,'0'-18'16,"36"18"-16,-19 0 15,1-18-15,17 1 16,1 17 0,16 0-16,1-18 15,0-17-15,0 17 16,-18 18-16,18 0 16,-35 0-16,0 0 15,-1 0-15,1 0 16,17 0-16,-35-17 47</inkml:trace>
  <inkml:trace contextRef="#ctx0" brushRef="#br0" timeOffset="28559.89">18486 16263 0,'0'-18'109,"35"1"-93,-18 17-16,19 0 15,-19 0-15,1-18 16,0 0-16,-1 18 15,36 0-15,-35-17 16,35 17 0,-18-18-16,0 1 15,1 17-15,-19 0 16,19 0-16,-19 0 16,1-18-1,17 18-15,-17 0 16,-1 0-16,19 0 15,-1 0-15,-17 0 16,-1 0 0,1 0-1,-1 0-15,1 0 16,17 0 0,-17 0-1,0 0 1,-1 0-1,1 0-15,0 0 16,-1 0 0,19 0 15,-19 0-15,18 0 15,-17 0 0,17 0-15,-17 0-1,17 0 17,-17-18 14,17 18-14,-17 0-17,17 0 1,-17 0-16,17 0 16,-17 0-16,17 0 15,18 0-15,0 0 16,0 0-16,-36 0 15,36 0-15,0 0 16,18 0-16,-18 0 16,17 0-16,1 0 15,-36 0-15,0 0 16,-17 0 0,35 0-16,-36 0 46,1 0-30,0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3-07T01:16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21696 15240 0,'17'0'125,"1"0"-109,17 0-16,1 0 16,17 0-16,17 0 15,18 0-15,1 0 16,16 0-16,-52 0 15,35 0-15,-35 0 16,-17 0-16,17 0 16,-1 0-16,-34 0 15,17 0-15,18 0 16,-17 0-16,17 0 16,-1 0-16,-34 0 15,53 0 1,-18 0-16,-1 0 15,-16 0-15,-1 0 16,0 0-16,-17 0 16,0 0-1,17 0-15,-17 0 16,17 0-16,0 0 16,0 0-16,-17 0 15,35 0-15,-35 0 16,17 0-16,18 0 15,-36 0-15,1 0 16,0 0-16,17 0 16,-17 0-1,-1 0-15,1 0 16,17 0-16,-17 0 16,17 0-16,0 0 15,1 0-15,-19 0 31,18 0-15,-17 0-16,0 0 16,-1 0-16,1 0 15,17 18-15,1-18 16,-19 0 0,1 0-16,0 0 46,-18-18 158,0-17-204,0-1 15,0 19-15,0-18 16,-18 17-16,18 0 15,-18-17 1,18 0 0,0-1-16,0 19 31,-35-19 0,35 19 0,0-1 1,0 1-1,0-1-15,-18 18 30,1 0-14,17-18-32,-18 18 15,-17 0-15,17-17 16,0 17 0,1 0-16,-1 0 15,1-18 1,-19 18-16,19 0 15,-19 0-15,1 0 0,17 0 16,1 0 0,-36 0-16,18 0 15,-18 0-15,0 0 16,18 0-16,-1 0 16,-17 0-16,0 0 15,-17 0-15,35 0 16,-36 0-16,18 0 15,0 0-15,0 0 16,0 0-16,18 0 16,-35 0-16,34 0 15,1 0-15,-18 0 16,0 0-16,0 0 16,18 0-16,-18 0 15,0 0-15,0 0 16,18 0-16,-18 0 15,0 0-15,-17 0 16,17 0-16,17 0 16,-17 0-16,36 0 15,-36 0-15,-18 0 16,18 0 0,-17 0-16,52 0 0,-17 0 15,-18 0 1,18 0-16,-1 0 15,19 0-15,-18 0 16,17 0-16,18 35 94,0 1-94,0-1 15,0 0-15,0 0 16,0-17-16,18 0 16,-18-1-16,0 1 15,17-18-15,-17 18 16,18-18 0,-18 17-16,17 1 15,1-18 1,0 18 15,35-1 0,-36-17 16,19 0-47,-19 0 16,1 18-16,-1-18 15,19 0 1,-19 0-16,1 0 16,0 0-16,-1 0 15,1 0-15,17 0 16,-17 0 46</inkml:trace>
  <inkml:trace contextRef="#ctx0" brushRef="#br0" timeOffset="17767.93">20726 14146 0,'17'0'93,"-17"18"-77,36-18-16,-19 18 16,36-1-16,-35 19 15,52-19-15,-52 19 16,0-36-16,-18 17 15,17-17-15,19 0 172,-19 0-94,-17-17-78,18 17 16,-18-18-16,17 0 16,1 1-16,0 17 15,-18-18 1,17 0 15,1 18-31,-18-17 16,18-1 46,-18 0-46,17 1 0,1 17-1,-18-36 1</inkml:trace>
  <inkml:trace contextRef="#ctx0" brushRef="#br0" timeOffset="19487.97">20814 15011 0,'0'-18'109,"18"18"-62,-1 0-16,18 0 0,-17 0 16,-18 18-31,35-18-16,-17 17 16,0-17 30,-1 0 64,1 0-16,-18-17-63,35-19-31,0 19 15,-35-1-15,18-17 16,0 0-16,17-1 16,-35 19-16,0-19 15,35 19-15,-35-1 16,18 18-16,-18-18 16,35-17-1,-35 18 1,18 17-1,-1-36-15,1 19 16,-18-1-16,18 0 94</inkml:trace>
  <inkml:trace contextRef="#ctx0" brushRef="#br0" timeOffset="22760.15">22631 16175 0,'-18'0'94,"-35"0"-78,18 0-16,-71 0 15,35 0-15,1 0 16,-18-18-16,0 1 16,35 17-16,-18-36 15,1 36 1,17-17-16,-18 17 16,18-18-16,-17 18 15,17-35-15,-53 17 16,53 0-16,0 18 15,18-35-15,-1 18 16,1 17-16,17 0 16,-17-18-16,18 0 15,-1 1 1,0-1 0,1 0-16,-1 1 15,-17-1-15,17-52 16,-35 34-16,53 19 15,-17-1-15,-19-17 16,36 17-16,-53-17 16,36 0-16,-19-18 15,19 17-15,17 19 16,-35-19-16,17 1 16,0 0-16,-17 0 15,17-1 1,18 19-16,0-19 15,-17 1-15,17 0 0,-18 0 16,18-1 0,-18 1-16,18-18 15,0 18-15,0 17 16,0-35-16,0 18 16,0 0-16,0-1 15,0 1-15,18-18 16,0 18-16,17-18 15,0 0-15,-17 18 16,17 17-16,0-35 16,-17 36-16,17-1 15,1-35-15,-1 35 16,18-17-16,-18 18 16,36-36-16,-18 35 15,-18 0-15,0-17 16,36 17-16,-54 18 15,54-17-15,-36-19 16,18 36-16,-18 0 16,18-17-16,-17-1 15,-1 18-15,53-35 16,-17 35-16,-18 0 16,-18-18-1,0 18 1,18 0-16,18 0 15,17 0-15,-18 0 16,-17 0-16,0 0 16,-18 0-16,-17 0 15,0 0-15,-1 0 16,19 0-16,-19 0 16,1 0-1,-1 0-15,36 0 16,-17 0-16,-1 0 15,0 0-15,-17 0 16,17 0-16,18 18 16,18-18-1,-36 18-15,18-18 16,-18 0 0,-17 0-1,17 35 16,-17-35-31,-1 0 16,19 17 0,17 19-16,-18-19 15,-18-17 1,-17 18 0,18 0-1,0-1 1,-1 1-1,19 17-15,-36-17 16,53 52-16,-18-34 16,18-1-16,-36 0 15,1-35-15,0 36 16,-18-19 0,35 18-16,-17 1 15,-1-19-15,18 19 16,-17-19-1,0-17-15,-18 18 16,0 0 0,17 34-16,1-34 15,0 35 1,-1-35-16,1-1 16,0 1-1,-1 0 16,-17-1-15,18 1-16,-1-1 16,-17 19-16,18-36 15,0 35-15,-1 0 16,-17 1 0,18 17-16,-18-36 15,0 36-15,0 0 16,0-18-16,0 18 15,0 0-15,0-35 16,0 35-16,0-18 16,0 0-16,0 18 15,0-18-15,0 18 16,0 0-16,0-17 16,0-19-1,0 1 1,0-1-1,0 1 1,0 0-16,0-1 16,0 1-1,0 0 1,0-1 0,0 1-16,-18 0 15,1 17 16,-19-18-15,19-17 0,-1 0-1,1 18-15,-1 0 16,0-18-16,-17 17 16,-18 1-16,35-18 15,-17 35-15,0-17 16,-18-18-16,18 35 15,-1-17-15,19-1 16,-36 19-16,18-19 16,35 1-16,-53 17 15,17-35-15,1 18 16,18 0-16,-1-18 16,-17 17-16,-1-17 15,19 18 1,-19-18-16,19 0 15,-1 0-15,0 0 16,-17 0 0,18 0-1,-1 0-15,-35 35 0,35-35 32,-17 0-32,17 0 31,-17 0-16,18 0 1,17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customXml" Target="../ink/ink4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customXml" Target="../ink/ink43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6.emf"/><Relationship Id="rId7" Type="http://schemas.openxmlformats.org/officeDocument/2006/relationships/customXml" Target="../ink/ink47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7.emf"/><Relationship Id="rId4" Type="http://schemas.openxmlformats.org/officeDocument/2006/relationships/customXml" Target="../ink/ink4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Transactions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63036"/>
              </p:ext>
            </p:extLst>
          </p:nvPr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611C097-1984-46C1-8557-05C7844008FA}"/>
              </a:ext>
            </a:extLst>
          </p:cNvPr>
          <p:cNvSpPr/>
          <p:nvPr/>
        </p:nvSpPr>
        <p:spPr>
          <a:xfrm>
            <a:off x="1032095" y="4499572"/>
            <a:ext cx="6835367" cy="389299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5AEB-6604-4C8A-9A7C-11F6B6EF3A9E}"/>
              </a:ext>
            </a:extLst>
          </p:cNvPr>
          <p:cNvSpPr txBox="1"/>
          <p:nvPr/>
        </p:nvSpPr>
        <p:spPr>
          <a:xfrm>
            <a:off x="7836340" y="4499572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81EF3-66ED-4586-9DE9-D29E53FD97CA}"/>
              </a:ext>
            </a:extLst>
          </p:cNvPr>
          <p:cNvSpPr txBox="1"/>
          <p:nvPr/>
        </p:nvSpPr>
        <p:spPr>
          <a:xfrm>
            <a:off x="7867462" y="5106209"/>
            <a:ext cx="135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Expense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B79EA5-0DB0-43E8-97FE-6D396EB96AA2}"/>
              </a:ext>
            </a:extLst>
          </p:cNvPr>
          <p:cNvSpPr/>
          <p:nvPr/>
        </p:nvSpPr>
        <p:spPr>
          <a:xfrm>
            <a:off x="1158844" y="4926821"/>
            <a:ext cx="6264998" cy="548720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57A64D-6CD7-4AA4-A260-AFB2630806A2}"/>
                  </a:ext>
                </a:extLst>
              </p14:cNvPr>
              <p14:cNvContentPartPr/>
              <p14:nvPr/>
            </p14:nvContentPartPr>
            <p14:xfrm>
              <a:off x="1149480" y="4451400"/>
              <a:ext cx="6299280" cy="153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57A64D-6CD7-4AA4-A260-AFB263080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4442040"/>
                <a:ext cx="6318000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783324-7BBA-48CC-8595-30D76AB94597}"/>
                  </a:ext>
                </a:extLst>
              </p14:cNvPr>
              <p14:cNvContentPartPr/>
              <p14:nvPr/>
            </p14:nvContentPartPr>
            <p14:xfrm>
              <a:off x="2717640" y="4533840"/>
              <a:ext cx="4655160" cy="132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783324-7BBA-48CC-8595-30D76AB94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8280" y="4524480"/>
                <a:ext cx="467388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9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98672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A040E-9598-4785-A449-854D13A4778E}"/>
              </a:ext>
            </a:extLst>
          </p:cNvPr>
          <p:cNvSpPr/>
          <p:nvPr/>
        </p:nvSpPr>
        <p:spPr>
          <a:xfrm>
            <a:off x="552261" y="3558013"/>
            <a:ext cx="3766242" cy="2091350"/>
          </a:xfrm>
          <a:prstGeom prst="round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39C6F-DB96-430A-96C0-80CFFEDC5B6C}"/>
              </a:ext>
            </a:extLst>
          </p:cNvPr>
          <p:cNvSpPr/>
          <p:nvPr/>
        </p:nvSpPr>
        <p:spPr>
          <a:xfrm>
            <a:off x="4394891" y="3851131"/>
            <a:ext cx="4266865" cy="892885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E736E7-0165-43C8-985A-A25563807EE4}"/>
              </a:ext>
            </a:extLst>
          </p:cNvPr>
          <p:cNvSpPr/>
          <p:nvPr/>
        </p:nvSpPr>
        <p:spPr>
          <a:xfrm>
            <a:off x="4394891" y="4878952"/>
            <a:ext cx="4266865" cy="892885"/>
          </a:xfrm>
          <a:prstGeom prst="roundRect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0053E5-F4D4-48E3-9B07-3837F16D1EAC}"/>
                  </a:ext>
                </a:extLst>
              </p14:cNvPr>
              <p14:cNvContentPartPr/>
              <p14:nvPr/>
            </p14:nvContentPartPr>
            <p14:xfrm>
              <a:off x="7448400" y="5041800"/>
              <a:ext cx="1194480" cy="87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0053E5-F4D4-48E3-9B07-3837F16D1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9040" y="5032440"/>
                <a:ext cx="1213200" cy="8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34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i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Please memorize three places, left and right.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(It is helpful for you to remember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format of the balance sheet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B18F79-5DB2-4360-80EF-B5EA65181A7A}"/>
                  </a:ext>
                </a:extLst>
              </p14:cNvPr>
              <p14:cNvContentPartPr/>
              <p14:nvPr/>
            </p14:nvContentPartPr>
            <p14:xfrm>
              <a:off x="685800" y="2114640"/>
              <a:ext cx="6540840" cy="171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B18F79-5DB2-4360-80EF-B5EA65181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105280"/>
                <a:ext cx="655956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94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#1)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Starting a business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AP Bakery was established with  $5,000 of cash and there is no other transactions.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“Capital stock” is equity.</a:t>
            </a:r>
          </a:p>
          <a:p>
            <a:pPr marL="742950" indent="-7429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So, Cash is recorded on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and Capital Stock is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 the right side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344154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33359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</p:spTree>
    <p:extLst>
      <p:ext uri="{BB962C8B-B14F-4D97-AF65-F5344CB8AC3E}">
        <p14:creationId xmlns:p14="http://schemas.microsoft.com/office/powerpoint/2010/main" val="667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simple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Borrowing a money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30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“Bank Loan” is liability.</a:t>
            </a:r>
          </a:p>
          <a:p>
            <a:pPr marL="800100" indent="-80010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So, Cash is recorded on the left side and “Bank Loan” is on the right side.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14498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13441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383671" y="4740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170001" y="4730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995881" y="402879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976265" y="4679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0530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9A0BE4-D148-4CFE-9D1F-409F9A739EF9}"/>
                  </a:ext>
                </a:extLst>
              </p14:cNvPr>
              <p14:cNvContentPartPr/>
              <p14:nvPr/>
            </p14:nvContentPartPr>
            <p14:xfrm>
              <a:off x="520560" y="2508120"/>
              <a:ext cx="7760160" cy="3505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9A0BE4-D148-4CFE-9D1F-409F9A739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2498760"/>
                <a:ext cx="777888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3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65272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AD00EB-06DD-492B-B8EF-14E302AF1603}"/>
                  </a:ext>
                </a:extLst>
              </p14:cNvPr>
              <p14:cNvContentPartPr/>
              <p14:nvPr/>
            </p14:nvContentPartPr>
            <p14:xfrm>
              <a:off x="965160" y="5219640"/>
              <a:ext cx="7614000" cy="101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AD00EB-06DD-492B-B8EF-14E302AF1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5210280"/>
                <a:ext cx="7632720" cy="10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9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$5,800 (Cash) -  $800 (bank loan)</a:t>
            </a: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28549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8F5B84-D2C8-4941-888F-C4BD23453643}"/>
                  </a:ext>
                </a:extLst>
              </p14:cNvPr>
              <p14:cNvContentPartPr/>
              <p14:nvPr/>
            </p14:nvContentPartPr>
            <p14:xfrm>
              <a:off x="533520" y="1828800"/>
              <a:ext cx="8413920" cy="492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8F5B84-D2C8-4941-888F-C4BD23453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819440"/>
                <a:ext cx="843264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08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was established with  $5,000 of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bought new chairs 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“Chair”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64212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63156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0234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09178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63156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04047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12795F-39E8-4772-B3C8-C0D685F7D932}"/>
                  </a:ext>
                </a:extLst>
              </p14:cNvPr>
              <p14:cNvContentPartPr/>
              <p14:nvPr/>
            </p14:nvContentPartPr>
            <p14:xfrm>
              <a:off x="108000" y="120600"/>
              <a:ext cx="8464680" cy="5366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12795F-39E8-4772-B3C8-C0D685F7D9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111240"/>
                <a:ext cx="848340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0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bought new chairs by paying $200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482"/>
              </p:ext>
            </p:extLst>
          </p:nvPr>
        </p:nvGraphicFramePr>
        <p:xfrm>
          <a:off x="949287" y="4197355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A948DF-87D3-4A94-B62A-722869BD8AAE}"/>
              </a:ext>
            </a:extLst>
          </p:cNvPr>
          <p:cNvSpPr txBox="1"/>
          <p:nvPr/>
        </p:nvSpPr>
        <p:spPr>
          <a:xfrm>
            <a:off x="1548135" y="2551594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86DBC-29F7-47EF-A671-03AD8DAF6E29}"/>
              </a:ext>
            </a:extLst>
          </p:cNvPr>
          <p:cNvSpPr txBox="1"/>
          <p:nvPr/>
        </p:nvSpPr>
        <p:spPr>
          <a:xfrm>
            <a:off x="5334465" y="25410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5997A-3BC5-4871-BAA0-C84583B7C838}"/>
              </a:ext>
            </a:extLst>
          </p:cNvPr>
          <p:cNvSpPr txBox="1"/>
          <p:nvPr/>
        </p:nvSpPr>
        <p:spPr>
          <a:xfrm>
            <a:off x="1564733" y="301181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$200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25054-A8B9-4F0B-9CDE-757C0867C088}"/>
              </a:ext>
            </a:extLst>
          </p:cNvPr>
          <p:cNvSpPr txBox="1"/>
          <p:nvPr/>
        </p:nvSpPr>
        <p:spPr>
          <a:xfrm>
            <a:off x="5351063" y="300124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FE6F79-6AC9-4BC5-9D11-9F8BA3CDED7F}"/>
              </a:ext>
            </a:extLst>
          </p:cNvPr>
          <p:cNvSpPr/>
          <p:nvPr/>
        </p:nvSpPr>
        <p:spPr>
          <a:xfrm>
            <a:off x="1176943" y="2541031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CBDE06-C4BD-4E83-AD7C-FC209794E5B3}"/>
              </a:ext>
            </a:extLst>
          </p:cNvPr>
          <p:cNvSpPr/>
          <p:nvPr/>
        </p:nvSpPr>
        <p:spPr>
          <a:xfrm>
            <a:off x="1157327" y="294994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B5F9C-F87E-4C4F-BCE5-6CEC302E76D1}"/>
                  </a:ext>
                </a:extLst>
              </p14:cNvPr>
              <p14:cNvContentPartPr/>
              <p14:nvPr/>
            </p14:nvContentPartPr>
            <p14:xfrm>
              <a:off x="870120" y="2425680"/>
              <a:ext cx="7112160" cy="324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B5F9C-F87E-4C4F-BCE5-6CEC302E7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60" y="2416320"/>
                <a:ext cx="7130880" cy="32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7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Items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Recording Transactions (Asset, Liability, and Equity)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Recording Transactions (Gain and Loss)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#3)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Buying assets by paying cash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Value of AP Bakery = $5,000 = $4,800 (Cash) +  $200 (Chair)</a:t>
            </a: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86322"/>
              </p:ext>
            </p:extLst>
          </p:nvPr>
        </p:nvGraphicFramePr>
        <p:xfrm>
          <a:off x="949287" y="4197355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34507-5E90-42A3-AD65-2399ADECC3DB}"/>
                  </a:ext>
                </a:extLst>
              </p14:cNvPr>
              <p14:cNvContentPartPr/>
              <p14:nvPr/>
            </p14:nvContentPartPr>
            <p14:xfrm>
              <a:off x="857160" y="3009960"/>
              <a:ext cx="7918920" cy="365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34507-5E90-42A3-AD65-2399ADECC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3000600"/>
                <a:ext cx="793764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2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“Deposit”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320343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319287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591892" y="366365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378222" y="365309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319287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184486" y="360178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42053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  $1,000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41947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41434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71D5BD-15EA-4F3F-9305-3FBE4F063390}"/>
                  </a:ext>
                </a:extLst>
              </p14:cNvPr>
              <p14:cNvContentPartPr/>
              <p14:nvPr/>
            </p14:nvContentPartPr>
            <p14:xfrm>
              <a:off x="876240" y="2673360"/>
              <a:ext cx="7315560" cy="3543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71D5BD-15EA-4F3F-9305-3FBE4F063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2664000"/>
                <a:ext cx="7334280" cy="35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72703"/>
              </p:ext>
            </p:extLst>
          </p:nvPr>
        </p:nvGraphicFramePr>
        <p:xfrm>
          <a:off x="949287" y="3489526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$3,800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A4721-2498-495B-B73E-E1F3E1B8EFC2}"/>
                  </a:ext>
                </a:extLst>
              </p14:cNvPr>
              <p14:cNvContentPartPr/>
              <p14:nvPr/>
            </p14:nvContentPartPr>
            <p14:xfrm>
              <a:off x="819000" y="1486080"/>
              <a:ext cx="8014320" cy="411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A4721-2498-495B-B73E-E1F3E1B8E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1476720"/>
                <a:ext cx="803304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5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Lending a money to someone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It was established with  $5,000 of cash,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lent $300 to Jamie for one year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255159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254102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254102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312800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311743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$300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306613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C5854F-BE02-4DD8-ABD2-F6AB081334ED}"/>
                  </a:ext>
                </a:extLst>
              </p14:cNvPr>
              <p14:cNvContentPartPr/>
              <p14:nvPr/>
            </p14:nvContentPartPr>
            <p14:xfrm>
              <a:off x="793800" y="2641680"/>
              <a:ext cx="7569360" cy="259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C5854F-BE02-4DD8-ABD2-F6AB08133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632320"/>
                <a:ext cx="7588080" cy="26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3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#5)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Lending a money to someone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It was established with  $5,000 of cash, and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lent $300 to Jamie for one year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68087"/>
              </p:ext>
            </p:extLst>
          </p:nvPr>
        </p:nvGraphicFramePr>
        <p:xfrm>
          <a:off x="949287" y="3960303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$4,700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$5,000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5515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5410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5410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72278" y="3127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58608" y="3117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64872" y="3066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55C7B0-4973-459C-9451-92760BBF5926}"/>
                  </a:ext>
                </a:extLst>
              </p14:cNvPr>
              <p14:cNvContentPartPr/>
              <p14:nvPr/>
            </p14:nvContentPartPr>
            <p14:xfrm>
              <a:off x="3575160" y="2444760"/>
              <a:ext cx="5207400" cy="335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55C7B0-4973-459C-9451-92760BBF5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5800" y="2435400"/>
                <a:ext cx="522612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5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#6)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transactions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7874"/>
              </p:ext>
            </p:extLst>
          </p:nvPr>
        </p:nvGraphicFramePr>
        <p:xfrm>
          <a:off x="949287" y="4168528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143801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14274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142745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626598" y="357161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412928" y="356104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219192" y="350974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C569E-1489-4229-86B4-5738F71519BC}"/>
              </a:ext>
            </a:extLst>
          </p:cNvPr>
          <p:cNvSpPr txBox="1"/>
          <p:nvPr/>
        </p:nvSpPr>
        <p:spPr>
          <a:xfrm>
            <a:off x="1610000" y="190728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CD639-D3DF-4900-B7C8-4C2D43D6C839}"/>
              </a:ext>
            </a:extLst>
          </p:cNvPr>
          <p:cNvSpPr txBox="1"/>
          <p:nvPr/>
        </p:nvSpPr>
        <p:spPr>
          <a:xfrm>
            <a:off x="5396330" y="18967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C3D804-5F70-4CBB-A65B-8CAA8294B75F}"/>
              </a:ext>
            </a:extLst>
          </p:cNvPr>
          <p:cNvSpPr/>
          <p:nvPr/>
        </p:nvSpPr>
        <p:spPr>
          <a:xfrm>
            <a:off x="1202594" y="184542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991F5-98EE-471C-8103-B53197135E3F}"/>
              </a:ext>
            </a:extLst>
          </p:cNvPr>
          <p:cNvSpPr txBox="1"/>
          <p:nvPr/>
        </p:nvSpPr>
        <p:spPr>
          <a:xfrm>
            <a:off x="1646216" y="245050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C6478-418F-4D81-9A5E-516B72824492}"/>
              </a:ext>
            </a:extLst>
          </p:cNvPr>
          <p:cNvSpPr txBox="1"/>
          <p:nvPr/>
        </p:nvSpPr>
        <p:spPr>
          <a:xfrm>
            <a:off x="5432546" y="243993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D0F6CC-1B3B-4976-8553-619FF6C44E67}"/>
              </a:ext>
            </a:extLst>
          </p:cNvPr>
          <p:cNvSpPr/>
          <p:nvPr/>
        </p:nvSpPr>
        <p:spPr>
          <a:xfrm>
            <a:off x="1238810" y="238863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C795B-A615-40C5-A7EC-E7B04FA0F876}"/>
              </a:ext>
            </a:extLst>
          </p:cNvPr>
          <p:cNvSpPr txBox="1"/>
          <p:nvPr/>
        </p:nvSpPr>
        <p:spPr>
          <a:xfrm>
            <a:off x="1635652" y="298314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$1,000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240CD-9FAC-4B64-ADD6-8B60D5819BC8}"/>
              </a:ext>
            </a:extLst>
          </p:cNvPr>
          <p:cNvSpPr txBox="1"/>
          <p:nvPr/>
        </p:nvSpPr>
        <p:spPr>
          <a:xfrm>
            <a:off x="5421982" y="29725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8815D5-2D01-4B66-8821-285A5E6FF81D}"/>
              </a:ext>
            </a:extLst>
          </p:cNvPr>
          <p:cNvSpPr/>
          <p:nvPr/>
        </p:nvSpPr>
        <p:spPr>
          <a:xfrm>
            <a:off x="1228246" y="292127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306C3-2506-4444-B6B3-EDB8429D1C3C}"/>
                  </a:ext>
                </a:extLst>
              </p14:cNvPr>
              <p14:cNvContentPartPr/>
              <p14:nvPr/>
            </p14:nvContentPartPr>
            <p14:xfrm>
              <a:off x="552600" y="1320840"/>
              <a:ext cx="7486920" cy="47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306C3-2506-4444-B6B3-EDB8429D1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311480"/>
                <a:ext cx="750564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1" grpId="0"/>
      <p:bldP spid="12" grpId="0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#6)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transactions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/>
        </p:nvGraphicFramePr>
        <p:xfrm>
          <a:off x="949287" y="4168528"/>
          <a:ext cx="7740291" cy="2340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$4,300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Receivable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Chair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  $5,800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143801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14274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142745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626598" y="357161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                     $300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412928" y="356104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$300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219192" y="3509746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C569E-1489-4229-86B4-5738F71519BC}"/>
              </a:ext>
            </a:extLst>
          </p:cNvPr>
          <p:cNvSpPr txBox="1"/>
          <p:nvPr/>
        </p:nvSpPr>
        <p:spPr>
          <a:xfrm>
            <a:off x="1610000" y="190728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CD639-D3DF-4900-B7C8-4C2D43D6C839}"/>
              </a:ext>
            </a:extLst>
          </p:cNvPr>
          <p:cNvSpPr txBox="1"/>
          <p:nvPr/>
        </p:nvSpPr>
        <p:spPr>
          <a:xfrm>
            <a:off x="5396330" y="189672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C3D804-5F70-4CBB-A65B-8CAA8294B75F}"/>
              </a:ext>
            </a:extLst>
          </p:cNvPr>
          <p:cNvSpPr/>
          <p:nvPr/>
        </p:nvSpPr>
        <p:spPr>
          <a:xfrm>
            <a:off x="1202594" y="184542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991F5-98EE-471C-8103-B53197135E3F}"/>
              </a:ext>
            </a:extLst>
          </p:cNvPr>
          <p:cNvSpPr txBox="1"/>
          <p:nvPr/>
        </p:nvSpPr>
        <p:spPr>
          <a:xfrm>
            <a:off x="1646216" y="245050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C6478-418F-4D81-9A5E-516B72824492}"/>
              </a:ext>
            </a:extLst>
          </p:cNvPr>
          <p:cNvSpPr txBox="1"/>
          <p:nvPr/>
        </p:nvSpPr>
        <p:spPr>
          <a:xfrm>
            <a:off x="5432546" y="243993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D0F6CC-1B3B-4976-8553-619FF6C44E67}"/>
              </a:ext>
            </a:extLst>
          </p:cNvPr>
          <p:cNvSpPr/>
          <p:nvPr/>
        </p:nvSpPr>
        <p:spPr>
          <a:xfrm>
            <a:off x="1238810" y="238863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C795B-A615-40C5-A7EC-E7B04FA0F876}"/>
              </a:ext>
            </a:extLst>
          </p:cNvPr>
          <p:cNvSpPr txBox="1"/>
          <p:nvPr/>
        </p:nvSpPr>
        <p:spPr>
          <a:xfrm>
            <a:off x="1635652" y="298314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$1,000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240CD-9FAC-4B64-ADD6-8B60D5819BC8}"/>
              </a:ext>
            </a:extLst>
          </p:cNvPr>
          <p:cNvSpPr txBox="1"/>
          <p:nvPr/>
        </p:nvSpPr>
        <p:spPr>
          <a:xfrm>
            <a:off x="5421982" y="29725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8815D5-2D01-4B66-8821-285A5E6FF81D}"/>
              </a:ext>
            </a:extLst>
          </p:cNvPr>
          <p:cNvSpPr/>
          <p:nvPr/>
        </p:nvSpPr>
        <p:spPr>
          <a:xfrm>
            <a:off x="1228246" y="2921274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(Attendance Check)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0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(Expense/Loss)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about expense (loss)?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expense usually accompanies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decrease of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Expense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because it comes with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cash decrease.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(Cash decrease is on the right side.)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B7A0A-0DC6-4303-9A58-C3B462B5E2B1}"/>
              </a:ext>
            </a:extLst>
          </p:cNvPr>
          <p:cNvSpPr txBox="1"/>
          <p:nvPr/>
        </p:nvSpPr>
        <p:spPr>
          <a:xfrm>
            <a:off x="1646216" y="48315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  $200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F41D-08F6-4B10-BAD5-33A0C173C24C}"/>
              </a:ext>
            </a:extLst>
          </p:cNvPr>
          <p:cNvSpPr txBox="1"/>
          <p:nvPr/>
        </p:nvSpPr>
        <p:spPr>
          <a:xfrm>
            <a:off x="5432546" y="48210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6C92-F056-44F0-BD11-160B272B76EA}"/>
              </a:ext>
            </a:extLst>
          </p:cNvPr>
          <p:cNvSpPr/>
          <p:nvPr/>
        </p:nvSpPr>
        <p:spPr>
          <a:xfrm>
            <a:off x="1238810" y="476970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9770A0-3524-4268-AC61-5F7427F160F8}"/>
                  </a:ext>
                </a:extLst>
              </p14:cNvPr>
              <p14:cNvContentPartPr/>
              <p14:nvPr/>
            </p14:nvContentPartPr>
            <p14:xfrm>
              <a:off x="1143000" y="4419720"/>
              <a:ext cx="7455240" cy="196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9770A0-3524-4268-AC61-5F7427F16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4410360"/>
                <a:ext cx="7473960" cy="19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4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(Revenue/Gain)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about revenue (gain)?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expense usually accompanies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increase of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Revenue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right side,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because it comes with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cash increase.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(Cash increase is on the left side.)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B7A0A-0DC6-4303-9A58-C3B462B5E2B1}"/>
              </a:ext>
            </a:extLst>
          </p:cNvPr>
          <p:cNvSpPr txBox="1"/>
          <p:nvPr/>
        </p:nvSpPr>
        <p:spPr>
          <a:xfrm>
            <a:off x="1646216" y="483157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F41D-08F6-4B10-BAD5-33A0C173C24C}"/>
              </a:ext>
            </a:extLst>
          </p:cNvPr>
          <p:cNvSpPr txBox="1"/>
          <p:nvPr/>
        </p:nvSpPr>
        <p:spPr>
          <a:xfrm>
            <a:off x="5432546" y="48210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Revenue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$200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6C92-F056-44F0-BD11-160B272B76EA}"/>
              </a:ext>
            </a:extLst>
          </p:cNvPr>
          <p:cNvSpPr/>
          <p:nvPr/>
        </p:nvSpPr>
        <p:spPr>
          <a:xfrm>
            <a:off x="1238810" y="476970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BB6051-51E0-458F-B209-E9EFCED6A338}"/>
                  </a:ext>
                </a:extLst>
              </p14:cNvPr>
              <p14:cNvContentPartPr/>
              <p14:nvPr/>
            </p14:nvContentPartPr>
            <p14:xfrm>
              <a:off x="1308240" y="3905280"/>
              <a:ext cx="7315560" cy="27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BB6051-51E0-458F-B209-E9EFCED6A3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3895920"/>
                <a:ext cx="733428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3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make simple examples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And then, we can decide the calculation rules, based on the examples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Positive value 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Negative value items</a:t>
            </a:r>
          </a:p>
          <a:p>
            <a:pPr marL="0" indent="0">
              <a:lnSpc>
                <a:spcPts val="16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67421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6636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66365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87732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86676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15463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686504-FF16-45D9-80CB-D2502EB8B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57337"/>
              </p:ext>
            </p:extLst>
          </p:nvPr>
        </p:nvGraphicFramePr>
        <p:xfrm>
          <a:off x="1280662" y="2341783"/>
          <a:ext cx="6342356" cy="69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031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934325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2303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Mar. 1st~Mar.30th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2792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2687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2687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30DCA9-F662-4F69-9822-A32B9F56D389}"/>
                  </a:ext>
                </a:extLst>
              </p14:cNvPr>
              <p14:cNvContentPartPr/>
              <p14:nvPr/>
            </p14:nvContentPartPr>
            <p14:xfrm>
              <a:off x="330120" y="2577960"/>
              <a:ext cx="813492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30DCA9-F662-4F69-9822-A32B9F56D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2568600"/>
                <a:ext cx="815364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3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35999"/>
              </p:ext>
            </p:extLst>
          </p:nvPr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Electricity Expense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Revenue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AF02D0-D51A-4C33-8054-AD39B4F1FE05}"/>
                  </a:ext>
                </a:extLst>
              </p14:cNvPr>
              <p14:cNvContentPartPr/>
              <p14:nvPr/>
            </p14:nvContentPartPr>
            <p14:xfrm>
              <a:off x="482760" y="2063880"/>
              <a:ext cx="8344080" cy="452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AF02D0-D51A-4C33-8054-AD39B4F1F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2054520"/>
                <a:ext cx="836280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87652"/>
              </p:ext>
            </p:extLst>
          </p:nvPr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4F486-4749-4539-BC2F-6020713B2425}"/>
                  </a:ext>
                </a:extLst>
              </p14:cNvPr>
              <p14:cNvContentPartPr/>
              <p14:nvPr/>
            </p14:nvContentPartPr>
            <p14:xfrm>
              <a:off x="1523880" y="5029200"/>
              <a:ext cx="6775920" cy="18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4F486-4749-4539-BC2F-6020713B24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5019840"/>
                <a:ext cx="6794640" cy="18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13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Balance Sheet?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771B3B-9A24-4C01-B2D4-8DAA55E9C432}"/>
              </a:ext>
            </a:extLst>
          </p:cNvPr>
          <p:cNvGraphicFramePr>
            <a:graphicFrameLocks noGrp="1"/>
          </p:cNvGraphicFramePr>
          <p:nvPr/>
        </p:nvGraphicFramePr>
        <p:xfrm>
          <a:off x="1066516" y="4314814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$20,300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8945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7888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7888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29096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2804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22909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79452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78395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78395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7136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6080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6080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91814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0812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029948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95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8480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8480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3644069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37331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364106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407411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335C1D-D0F4-4A39-B541-1086CB17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9471"/>
              </p:ext>
            </p:extLst>
          </p:nvPr>
        </p:nvGraphicFramePr>
        <p:xfrm>
          <a:off x="1066516" y="4676946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495B8D-E363-4C2B-A36D-040DBDB6DDFE}"/>
                  </a:ext>
                </a:extLst>
              </p14:cNvPr>
              <p14:cNvContentPartPr/>
              <p14:nvPr/>
            </p14:nvContentPartPr>
            <p14:xfrm>
              <a:off x="57240" y="2286000"/>
              <a:ext cx="8553600" cy="422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495B8D-E363-4C2B-A36D-040DBDB6D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2276640"/>
                <a:ext cx="857232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4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17136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16080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16080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91814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30812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3029948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95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8480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84808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3644069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37331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364106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407411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335C1D-D0F4-4A39-B541-1086CB17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7899"/>
              </p:ext>
            </p:extLst>
          </p:nvPr>
        </p:nvGraphicFramePr>
        <p:xfrm>
          <a:off x="1066516" y="4676946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$20,300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$20,300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$20,300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55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3" y="1027582"/>
            <a:ext cx="8408457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 Income Statement?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“Income statement” has only Revenue (Gain) and Expense (loss)  items.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15510B-1A45-4D85-BAA4-54CE18804A36}"/>
              </a:ext>
            </a:extLst>
          </p:cNvPr>
          <p:cNvSpPr/>
          <p:nvPr/>
        </p:nvSpPr>
        <p:spPr>
          <a:xfrm>
            <a:off x="1226741" y="2331322"/>
            <a:ext cx="7098390" cy="75591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563A8-6685-42DA-97C8-C6DC31601682}"/>
              </a:ext>
            </a:extLst>
          </p:cNvPr>
          <p:cNvSpPr txBox="1"/>
          <p:nvPr/>
        </p:nvSpPr>
        <p:spPr>
          <a:xfrm>
            <a:off x="1561716" y="242035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BCCDE-C9FE-433B-990A-4A76311D6DBF}"/>
              </a:ext>
            </a:extLst>
          </p:cNvPr>
          <p:cNvSpPr txBox="1"/>
          <p:nvPr/>
        </p:nvSpPr>
        <p:spPr>
          <a:xfrm>
            <a:off x="5348047" y="232831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21AA2-E5F0-42D6-B44A-9581CBC79940}"/>
              </a:ext>
            </a:extLst>
          </p:cNvPr>
          <p:cNvSpPr txBox="1"/>
          <p:nvPr/>
        </p:nvSpPr>
        <p:spPr>
          <a:xfrm>
            <a:off x="5382754" y="276136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  $300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6A1B7BE-8661-4A0E-A28A-2D77072AE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00285"/>
              </p:ext>
            </p:extLst>
          </p:nvPr>
        </p:nvGraphicFramePr>
        <p:xfrm>
          <a:off x="2335794" y="4390981"/>
          <a:ext cx="3756889" cy="132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March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1E39EC-339D-4D47-A33A-ECA816279B46}"/>
                  </a:ext>
                </a:extLst>
              </p14:cNvPr>
              <p14:cNvContentPartPr/>
              <p14:nvPr/>
            </p14:nvContentPartPr>
            <p14:xfrm>
              <a:off x="1015920" y="5022720"/>
              <a:ext cx="7023600" cy="128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1E39EC-339D-4D47-A33A-ECA816279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560" y="5013360"/>
                <a:ext cx="704232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2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They ran their business from November to December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(multiple periods).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BFDB1D-2FC4-4086-B820-DF88DE7C5B9D}"/>
                  </a:ext>
                </a:extLst>
              </p14:cNvPr>
              <p14:cNvContentPartPr/>
              <p14:nvPr/>
            </p14:nvContentPartPr>
            <p14:xfrm>
              <a:off x="685800" y="6045120"/>
              <a:ext cx="2451600" cy="1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BFDB1D-2FC4-4086-B820-DF88DE7C5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6035760"/>
                <a:ext cx="247032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80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59273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5821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58217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947745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93718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85879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45130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44073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440739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2091766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615FCC-1073-4120-8E5A-820E3A110BCF}"/>
              </a:ext>
            </a:extLst>
          </p:cNvPr>
          <p:cNvSpPr txBox="1"/>
          <p:nvPr/>
        </p:nvSpPr>
        <p:spPr>
          <a:xfrm>
            <a:off x="1652250" y="638573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D6478-FE47-4DAF-8704-E35CF24B0D06}"/>
              </a:ext>
            </a:extLst>
          </p:cNvPr>
          <p:cNvSpPr txBox="1"/>
          <p:nvPr/>
        </p:nvSpPr>
        <p:spPr>
          <a:xfrm>
            <a:off x="5438581" y="63751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E17BAE-D656-4DB2-A8F4-4051D4FC35B5}"/>
              </a:ext>
            </a:extLst>
          </p:cNvPr>
          <p:cNvSpPr/>
          <p:nvPr/>
        </p:nvSpPr>
        <p:spPr>
          <a:xfrm>
            <a:off x="1244845" y="6323872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1D4FA-3BDB-4E75-BEAA-A552830F2CDE}"/>
              </a:ext>
            </a:extLst>
          </p:cNvPr>
          <p:cNvSpPr txBox="1"/>
          <p:nvPr/>
        </p:nvSpPr>
        <p:spPr>
          <a:xfrm>
            <a:off x="1626601" y="5889295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B55F5-476C-4A65-8FC7-544992E1B56F}"/>
              </a:ext>
            </a:extLst>
          </p:cNvPr>
          <p:cNvSpPr txBox="1"/>
          <p:nvPr/>
        </p:nvSpPr>
        <p:spPr>
          <a:xfrm>
            <a:off x="5412931" y="587873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3DB0A0-20A2-4709-8531-5BFF2489C76A}"/>
              </a:ext>
            </a:extLst>
          </p:cNvPr>
          <p:cNvSpPr/>
          <p:nvPr/>
        </p:nvSpPr>
        <p:spPr>
          <a:xfrm>
            <a:off x="1255409" y="588778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4CD937-7F53-4CDB-B54F-5ECFD82D8E05}"/>
                  </a:ext>
                </a:extLst>
              </p14:cNvPr>
              <p14:cNvContentPartPr/>
              <p14:nvPr/>
            </p14:nvContentPartPr>
            <p14:xfrm>
              <a:off x="304920" y="2362320"/>
              <a:ext cx="8071200" cy="437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4CD937-7F53-4CDB-B54F-5ECFD82D8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352960"/>
                <a:ext cx="808992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  <p:bldP spid="23" grpId="0"/>
      <p:bldP spid="24" grpId="0"/>
      <p:bldP spid="25" grpId="0" animBg="1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Simplified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9548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own simple examples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value of AP Bakery?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#1)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Inc. bought new chairs $200. There is no other transactions. And the chairs are not used. (= They can be sold with $200 on the market.)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$4,800 (Cash) </a:t>
            </a:r>
            <a:r>
              <a:rPr lang="en-US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$200 (Chairs)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- Example #2)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lent $300 to Jamie for one year. Jamie will pay back $300 in 2023. There is no other transactions. ( We assume there is no time value of money.) What is the value of AP Bakery during 2022?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Value of AP Bakery = $5,000 = $4,700 (Cash) </a:t>
            </a:r>
            <a:r>
              <a:rPr lang="en-US" sz="2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$300 (lending money)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350D14-B1E8-4E6B-A2A2-04ABE1ABA779}"/>
                  </a:ext>
                </a:extLst>
              </p14:cNvPr>
              <p14:cNvContentPartPr/>
              <p14:nvPr/>
            </p14:nvContentPartPr>
            <p14:xfrm>
              <a:off x="1041480" y="4038480"/>
              <a:ext cx="7658280" cy="267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350D14-B1E8-4E6B-A2A2-04ABE1ABA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4029120"/>
                <a:ext cx="767700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08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99594"/>
              </p:ext>
            </p:extLst>
          </p:nvPr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2792"/>
              </p:ext>
            </p:extLst>
          </p:nvPr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Earnings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E31C13-1043-4C77-BF88-5774BAC2E1CC}"/>
                  </a:ext>
                </a:extLst>
              </p14:cNvPr>
              <p14:cNvContentPartPr/>
              <p14:nvPr/>
            </p14:nvContentPartPr>
            <p14:xfrm>
              <a:off x="184320" y="1187280"/>
              <a:ext cx="8261640" cy="55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E31C13-1043-4C77-BF88-5774BAC2E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177920"/>
                <a:ext cx="8280360" cy="55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82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/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5DC4D-0ABE-4BFA-BAC1-B518964DC3F6}"/>
                  </a:ext>
                </a:extLst>
              </p14:cNvPr>
              <p14:cNvContentPartPr/>
              <p14:nvPr/>
            </p14:nvContentPartPr>
            <p14:xfrm>
              <a:off x="4476600" y="5956200"/>
              <a:ext cx="4140720" cy="32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5DC4D-0ABE-4BFA-BAC1-B518964DC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240" y="5946840"/>
                <a:ext cx="4159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761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November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0C248-2B55-445C-A064-A944B02FA264}"/>
              </a:ext>
            </a:extLst>
          </p:cNvPr>
          <p:cNvGraphicFramePr>
            <a:graphicFrameLocks noGrp="1"/>
          </p:cNvGraphicFramePr>
          <p:nvPr/>
        </p:nvGraphicFramePr>
        <p:xfrm>
          <a:off x="765460" y="4661987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$19,000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$19,000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$19,000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91A79D-0A80-41BC-8160-7DF843A44CDF}"/>
                  </a:ext>
                </a:extLst>
              </p14:cNvPr>
              <p14:cNvContentPartPr/>
              <p14:nvPr/>
            </p14:nvContentPartPr>
            <p14:xfrm>
              <a:off x="2197080" y="4267080"/>
              <a:ext cx="6426720" cy="241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91A79D-0A80-41BC-8160-7DF843A44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4257720"/>
                <a:ext cx="644544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767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$5,000. There were following events.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209892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208836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208836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301031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29997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294845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251387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250331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2503310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34C885-030A-404C-9971-95CE5199A428}"/>
              </a:ext>
            </a:extLst>
          </p:cNvPr>
          <p:cNvGraphicFramePr>
            <a:graphicFrameLocks noGrp="1"/>
          </p:cNvGraphicFramePr>
          <p:nvPr/>
        </p:nvGraphicFramePr>
        <p:xfrm>
          <a:off x="1196132" y="987250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7FAE00-2360-4488-A8EF-EA257EC93CA0}"/>
              </a:ext>
            </a:extLst>
          </p:cNvPr>
          <p:cNvSpPr/>
          <p:nvPr/>
        </p:nvSpPr>
        <p:spPr>
          <a:xfrm>
            <a:off x="1226741" y="3470562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12629-43C1-49CD-A0E2-106B155B30D8}"/>
              </a:ext>
            </a:extLst>
          </p:cNvPr>
          <p:cNvSpPr txBox="1"/>
          <p:nvPr/>
        </p:nvSpPr>
        <p:spPr>
          <a:xfrm>
            <a:off x="1561716" y="3470560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E6576-7C44-4E01-B5A2-186F46795E14}"/>
              </a:ext>
            </a:extLst>
          </p:cNvPr>
          <p:cNvSpPr txBox="1"/>
          <p:nvPr/>
        </p:nvSpPr>
        <p:spPr>
          <a:xfrm>
            <a:off x="5348047" y="347810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9EB0-47B9-4224-928F-5FB08158CE81}"/>
              </a:ext>
            </a:extLst>
          </p:cNvPr>
          <p:cNvSpPr txBox="1"/>
          <p:nvPr/>
        </p:nvSpPr>
        <p:spPr>
          <a:xfrm>
            <a:off x="1561716" y="37735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A9FA2-61CA-4DE4-8E27-60CD6B9F12B0}"/>
              </a:ext>
            </a:extLst>
          </p:cNvPr>
          <p:cNvSpPr txBox="1"/>
          <p:nvPr/>
        </p:nvSpPr>
        <p:spPr>
          <a:xfrm>
            <a:off x="1634144" y="5199751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FB849-E19C-4C81-B795-1F0E52495956}"/>
              </a:ext>
            </a:extLst>
          </p:cNvPr>
          <p:cNvSpPr txBox="1"/>
          <p:nvPr/>
        </p:nvSpPr>
        <p:spPr>
          <a:xfrm>
            <a:off x="5420475" y="51891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$2,000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EA3C5A-4351-469C-9D20-6FF436AC9D2C}"/>
              </a:ext>
            </a:extLst>
          </p:cNvPr>
          <p:cNvSpPr/>
          <p:nvPr/>
        </p:nvSpPr>
        <p:spPr>
          <a:xfrm>
            <a:off x="1226739" y="51378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7B3E2-04EA-4B1E-8F7E-D16B116C7966}"/>
              </a:ext>
            </a:extLst>
          </p:cNvPr>
          <p:cNvSpPr txBox="1"/>
          <p:nvPr/>
        </p:nvSpPr>
        <p:spPr>
          <a:xfrm>
            <a:off x="1608495" y="470330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3795D-1F29-4F84-94D7-BD558470E5CE}"/>
              </a:ext>
            </a:extLst>
          </p:cNvPr>
          <p:cNvSpPr txBox="1"/>
          <p:nvPr/>
        </p:nvSpPr>
        <p:spPr>
          <a:xfrm>
            <a:off x="5394825" y="469274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7216FA-9489-4A67-BF9B-C609B0DA6ECD}"/>
              </a:ext>
            </a:extLst>
          </p:cNvPr>
          <p:cNvSpPr/>
          <p:nvPr/>
        </p:nvSpPr>
        <p:spPr>
          <a:xfrm>
            <a:off x="1237303" y="4692745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436BEB-7349-47BD-BCAA-7827E1F6E2B5}"/>
              </a:ext>
            </a:extLst>
          </p:cNvPr>
          <p:cNvSpPr/>
          <p:nvPr/>
        </p:nvSpPr>
        <p:spPr>
          <a:xfrm>
            <a:off x="1261447" y="5659997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5F3-FCC0-45C4-BB14-2CA08DEA5CC3}"/>
              </a:ext>
            </a:extLst>
          </p:cNvPr>
          <p:cNvSpPr txBox="1"/>
          <p:nvPr/>
        </p:nvSpPr>
        <p:spPr>
          <a:xfrm>
            <a:off x="1596422" y="5659995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35598D-A95B-4403-ACBF-F6A8F4FFB92E}"/>
              </a:ext>
            </a:extLst>
          </p:cNvPr>
          <p:cNvSpPr txBox="1"/>
          <p:nvPr/>
        </p:nvSpPr>
        <p:spPr>
          <a:xfrm>
            <a:off x="5382753" y="566754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7CE8F5-8F4E-4A39-A819-D1716DD6F069}"/>
              </a:ext>
            </a:extLst>
          </p:cNvPr>
          <p:cNvSpPr txBox="1"/>
          <p:nvPr/>
        </p:nvSpPr>
        <p:spPr>
          <a:xfrm>
            <a:off x="5376717" y="5938902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C2EA69-523A-4036-BE38-F9FCCA0A0263}"/>
                  </a:ext>
                </a:extLst>
              </p14:cNvPr>
              <p14:cNvContentPartPr/>
              <p14:nvPr/>
            </p14:nvContentPartPr>
            <p14:xfrm>
              <a:off x="260280" y="1339920"/>
              <a:ext cx="8090280" cy="493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C2EA69-523A-4036-BE38-F9FCCA0A0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1330560"/>
                <a:ext cx="810900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684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Re-arrange the above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AAA959-C230-4420-B667-B379C29731FA}"/>
              </a:ext>
            </a:extLst>
          </p:cNvPr>
          <p:cNvGrpSpPr/>
          <p:nvPr/>
        </p:nvGrpSpPr>
        <p:grpSpPr>
          <a:xfrm>
            <a:off x="970933" y="1128693"/>
            <a:ext cx="5438920" cy="2762740"/>
            <a:chOff x="581634" y="1101532"/>
            <a:chExt cx="7167806" cy="3883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AE71FE-7561-4692-80FC-5EB9184733A5}"/>
                </a:ext>
              </a:extLst>
            </p:cNvPr>
            <p:cNvSpPr txBox="1"/>
            <p:nvPr/>
          </p:nvSpPr>
          <p:spPr>
            <a:xfrm>
              <a:off x="964895" y="1112095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$20,000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4B2AE0-6760-47CE-8386-0959360528F3}"/>
                </a:ext>
              </a:extLst>
            </p:cNvPr>
            <p:cNvSpPr txBox="1"/>
            <p:nvPr/>
          </p:nvSpPr>
          <p:spPr>
            <a:xfrm>
              <a:off x="4751225" y="1101532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Capital Stock          $20,000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190C02E-A9E2-408E-A9E4-8FF3B802BCC8}"/>
                </a:ext>
              </a:extLst>
            </p:cNvPr>
            <p:cNvSpPr/>
            <p:nvPr/>
          </p:nvSpPr>
          <p:spPr>
            <a:xfrm>
              <a:off x="593703" y="1101532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9289F2-6293-475C-9D87-C516D6D4945E}"/>
                </a:ext>
              </a:extLst>
            </p:cNvPr>
            <p:cNvSpPr txBox="1"/>
            <p:nvPr/>
          </p:nvSpPr>
          <p:spPr>
            <a:xfrm>
              <a:off x="989039" y="2023487"/>
              <a:ext cx="3135523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320AC1-61C8-4B51-9EBF-A0EC85C08C39}"/>
                </a:ext>
              </a:extLst>
            </p:cNvPr>
            <p:cNvSpPr txBox="1"/>
            <p:nvPr/>
          </p:nvSpPr>
          <p:spPr>
            <a:xfrm>
              <a:off x="4775370" y="2012924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$2,000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FE4286-7F9B-4F47-86EE-BA980B05F0FF}"/>
                </a:ext>
              </a:extLst>
            </p:cNvPr>
            <p:cNvSpPr/>
            <p:nvPr/>
          </p:nvSpPr>
          <p:spPr>
            <a:xfrm>
              <a:off x="581634" y="1961622"/>
              <a:ext cx="7098390" cy="485523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7AD33-DBC3-4005-AFEC-58F6FD763331}"/>
                </a:ext>
              </a:extLst>
            </p:cNvPr>
            <p:cNvSpPr txBox="1"/>
            <p:nvPr/>
          </p:nvSpPr>
          <p:spPr>
            <a:xfrm>
              <a:off x="963390" y="1527045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  $1,000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DF3E43-3EEF-4CB2-9014-5EC95C005286}"/>
                </a:ext>
              </a:extLst>
            </p:cNvPr>
            <p:cNvSpPr txBox="1"/>
            <p:nvPr/>
          </p:nvSpPr>
          <p:spPr>
            <a:xfrm>
              <a:off x="4749720" y="1516482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$1,000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896365-4DEF-471C-9742-FF463062000B}"/>
                </a:ext>
              </a:extLst>
            </p:cNvPr>
            <p:cNvSpPr/>
            <p:nvPr/>
          </p:nvSpPr>
          <p:spPr>
            <a:xfrm>
              <a:off x="592198" y="1516482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37FAE00-2360-4488-A8EF-EA257EC93CA0}"/>
                </a:ext>
              </a:extLst>
            </p:cNvPr>
            <p:cNvSpPr/>
            <p:nvPr/>
          </p:nvSpPr>
          <p:spPr>
            <a:xfrm>
              <a:off x="616342" y="2483734"/>
              <a:ext cx="7098390" cy="666887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812629-43C1-49CD-A0E2-106B155B30D8}"/>
                </a:ext>
              </a:extLst>
            </p:cNvPr>
            <p:cNvSpPr txBox="1"/>
            <p:nvPr/>
          </p:nvSpPr>
          <p:spPr>
            <a:xfrm>
              <a:off x="951317" y="2483733"/>
              <a:ext cx="3135523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$1,000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AE6576-7C44-4E01-B5A2-186F46795E14}"/>
                </a:ext>
              </a:extLst>
            </p:cNvPr>
            <p:cNvSpPr txBox="1"/>
            <p:nvPr/>
          </p:nvSpPr>
          <p:spPr>
            <a:xfrm>
              <a:off x="4737648" y="2491277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999EB0-47B9-4224-928F-5FB08158CE81}"/>
                </a:ext>
              </a:extLst>
            </p:cNvPr>
            <p:cNvSpPr txBox="1"/>
            <p:nvPr/>
          </p:nvSpPr>
          <p:spPr>
            <a:xfrm>
              <a:off x="951317" y="2786747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Earnings (loss)        $1,000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0A9FA2-61CA-4DE4-8E27-60CD6B9F12B0}"/>
                </a:ext>
              </a:extLst>
            </p:cNvPr>
            <p:cNvSpPr txBox="1"/>
            <p:nvPr/>
          </p:nvSpPr>
          <p:spPr>
            <a:xfrm>
              <a:off x="1023747" y="3796733"/>
              <a:ext cx="3135523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8FB849-E19C-4C81-B795-1F0E52495956}"/>
                </a:ext>
              </a:extLst>
            </p:cNvPr>
            <p:cNvSpPr txBox="1"/>
            <p:nvPr/>
          </p:nvSpPr>
          <p:spPr>
            <a:xfrm>
              <a:off x="4810078" y="3786170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$2,000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EA3C5A-4351-469C-9D20-6FF436AC9D2C}"/>
                </a:ext>
              </a:extLst>
            </p:cNvPr>
            <p:cNvSpPr/>
            <p:nvPr/>
          </p:nvSpPr>
          <p:spPr>
            <a:xfrm>
              <a:off x="616342" y="3734867"/>
              <a:ext cx="7098390" cy="485523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B7B3E2-04EA-4B1E-8F7E-D16B116C7966}"/>
                </a:ext>
              </a:extLst>
            </p:cNvPr>
            <p:cNvSpPr txBox="1"/>
            <p:nvPr/>
          </p:nvSpPr>
          <p:spPr>
            <a:xfrm>
              <a:off x="998098" y="3300290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Cash                             $5,000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E3795D-1F29-4F84-94D7-BD558470E5CE}"/>
                </a:ext>
              </a:extLst>
            </p:cNvPr>
            <p:cNvSpPr txBox="1"/>
            <p:nvPr/>
          </p:nvSpPr>
          <p:spPr>
            <a:xfrm>
              <a:off x="4784429" y="3289727"/>
              <a:ext cx="2924271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$5,000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87216FA-9489-4A67-BF9B-C609B0DA6ECD}"/>
                </a:ext>
              </a:extLst>
            </p:cNvPr>
            <p:cNvSpPr/>
            <p:nvPr/>
          </p:nvSpPr>
          <p:spPr>
            <a:xfrm>
              <a:off x="626906" y="3289727"/>
              <a:ext cx="7098390" cy="379895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436BEB-7349-47BD-BCAA-7827E1F6E2B5}"/>
                </a:ext>
              </a:extLst>
            </p:cNvPr>
            <p:cNvSpPr/>
            <p:nvPr/>
          </p:nvSpPr>
          <p:spPr>
            <a:xfrm>
              <a:off x="651050" y="4256979"/>
              <a:ext cx="7098390" cy="666887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C65F3-FCC0-45C4-BB14-2CA08DEA5CC3}"/>
                </a:ext>
              </a:extLst>
            </p:cNvPr>
            <p:cNvSpPr txBox="1"/>
            <p:nvPr/>
          </p:nvSpPr>
          <p:spPr>
            <a:xfrm>
              <a:off x="986025" y="4256977"/>
              <a:ext cx="3135523" cy="4576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Revenue (gain)        $5,000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35598D-A95B-4403-ACBF-F6A8F4FFB92E}"/>
                </a:ext>
              </a:extLst>
            </p:cNvPr>
            <p:cNvSpPr txBox="1"/>
            <p:nvPr/>
          </p:nvSpPr>
          <p:spPr>
            <a:xfrm>
              <a:off x="4772356" y="4264523"/>
              <a:ext cx="2924271" cy="38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Salary Expense         $2,000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7CE8F5-8F4E-4A39-A819-D1716DD6F069}"/>
                </a:ext>
              </a:extLst>
            </p:cNvPr>
            <p:cNvSpPr txBox="1"/>
            <p:nvPr/>
          </p:nvSpPr>
          <p:spPr>
            <a:xfrm>
              <a:off x="4766320" y="4535883"/>
              <a:ext cx="2924271" cy="449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4488" indent="-344488">
                <a:lnSpc>
                  <a:spcPts val="2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Earnings                      $3,000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C00D4-A75A-4F1B-A760-D2C872F6D938}"/>
              </a:ext>
            </a:extLst>
          </p:cNvPr>
          <p:cNvSpPr/>
          <p:nvPr/>
        </p:nvSpPr>
        <p:spPr>
          <a:xfrm>
            <a:off x="1086411" y="4482465"/>
            <a:ext cx="7324258" cy="9975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CF2B8-D115-4AF4-BB6B-F54C1577B0F9}"/>
              </a:ext>
            </a:extLst>
          </p:cNvPr>
          <p:cNvSpPr txBox="1"/>
          <p:nvPr/>
        </p:nvSpPr>
        <p:spPr>
          <a:xfrm>
            <a:off x="1436477" y="4596387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$22,000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384E6-4B62-40E3-9778-634473F1404F}"/>
              </a:ext>
            </a:extLst>
          </p:cNvPr>
          <p:cNvSpPr txBox="1"/>
          <p:nvPr/>
        </p:nvSpPr>
        <p:spPr>
          <a:xfrm>
            <a:off x="5361624" y="45871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E3E4F-7B46-4A42-9643-2EA46E742E1F}"/>
              </a:ext>
            </a:extLst>
          </p:cNvPr>
          <p:cNvSpPr txBox="1"/>
          <p:nvPr/>
        </p:nvSpPr>
        <p:spPr>
          <a:xfrm>
            <a:off x="5361624" y="495732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$2,000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399DB1-FAAB-495B-B550-77188BB7B4F4}"/>
                  </a:ext>
                </a:extLst>
              </p14:cNvPr>
              <p14:cNvContentPartPr/>
              <p14:nvPr/>
            </p14:nvContentPartPr>
            <p14:xfrm>
              <a:off x="57240" y="1098720"/>
              <a:ext cx="8052120" cy="426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399DB1-FAAB-495B-B550-77188BB7B4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1089360"/>
                <a:ext cx="8070840" cy="42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40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Re-arrange the above (Or accumulated accounting records)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(on December 30th)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C00D4-A75A-4F1B-A760-D2C872F6D938}"/>
              </a:ext>
            </a:extLst>
          </p:cNvPr>
          <p:cNvSpPr/>
          <p:nvPr/>
        </p:nvSpPr>
        <p:spPr>
          <a:xfrm>
            <a:off x="909871" y="1223217"/>
            <a:ext cx="7324258" cy="997566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CF2B8-D115-4AF4-BB6B-F54C1577B0F9}"/>
              </a:ext>
            </a:extLst>
          </p:cNvPr>
          <p:cNvSpPr txBox="1"/>
          <p:nvPr/>
        </p:nvSpPr>
        <p:spPr>
          <a:xfrm>
            <a:off x="1259937" y="1337139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$22,000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384E6-4B62-40E3-9778-634473F1404F}"/>
              </a:ext>
            </a:extLst>
          </p:cNvPr>
          <p:cNvSpPr txBox="1"/>
          <p:nvPr/>
        </p:nvSpPr>
        <p:spPr>
          <a:xfrm>
            <a:off x="5185084" y="132787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 $20,000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E3E4F-7B46-4A42-9643-2EA46E742E1F}"/>
              </a:ext>
            </a:extLst>
          </p:cNvPr>
          <p:cNvSpPr txBox="1"/>
          <p:nvPr/>
        </p:nvSpPr>
        <p:spPr>
          <a:xfrm>
            <a:off x="5185084" y="1698077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$2,000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A85A888-666D-4DC1-912E-5E3D3FF6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65074"/>
              </p:ext>
            </p:extLst>
          </p:nvPr>
        </p:nvGraphicFramePr>
        <p:xfrm>
          <a:off x="949287" y="3783800"/>
          <a:ext cx="7740291" cy="211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 $22,000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E396DB-8D12-41A8-AB71-68A912773389}"/>
                  </a:ext>
                </a:extLst>
              </p14:cNvPr>
              <p14:cNvContentPartPr/>
              <p14:nvPr/>
            </p14:nvContentPartPr>
            <p14:xfrm>
              <a:off x="507960" y="1066680"/>
              <a:ext cx="7963200" cy="422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E396DB-8D12-41A8-AB71-68A912773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1057320"/>
                <a:ext cx="798192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3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Income Statement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C06C3B-1258-4564-9259-9AC093F53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96963"/>
              </p:ext>
            </p:extLst>
          </p:nvPr>
        </p:nvGraphicFramePr>
        <p:xfrm>
          <a:off x="1196132" y="779023"/>
          <a:ext cx="6878948" cy="668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2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66C8F-75EB-432C-9DF4-4A07EABA1D85}"/>
              </a:ext>
            </a:extLst>
          </p:cNvPr>
          <p:cNvSpPr/>
          <p:nvPr/>
        </p:nvSpPr>
        <p:spPr>
          <a:xfrm>
            <a:off x="1226741" y="1985803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60002-D442-4CDB-A45F-5FF398CC0E69}"/>
              </a:ext>
            </a:extLst>
          </p:cNvPr>
          <p:cNvSpPr txBox="1"/>
          <p:nvPr/>
        </p:nvSpPr>
        <p:spPr>
          <a:xfrm>
            <a:off x="1561716" y="1985801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8A79C-9A42-41EB-B3EC-10A31601041F}"/>
              </a:ext>
            </a:extLst>
          </p:cNvPr>
          <p:cNvSpPr txBox="1"/>
          <p:nvPr/>
        </p:nvSpPr>
        <p:spPr>
          <a:xfrm>
            <a:off x="5348047" y="199334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A99FC-ED63-45E2-AC9E-7442F790C2C5}"/>
              </a:ext>
            </a:extLst>
          </p:cNvPr>
          <p:cNvSpPr txBox="1"/>
          <p:nvPr/>
        </p:nvSpPr>
        <p:spPr>
          <a:xfrm>
            <a:off x="1561716" y="228881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(loss)        $1,000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EFAC2B-5A1B-4A37-9C00-D07244365ECB}"/>
              </a:ext>
            </a:extLst>
          </p:cNvPr>
          <p:cNvSpPr/>
          <p:nvPr/>
        </p:nvSpPr>
        <p:spPr>
          <a:xfrm>
            <a:off x="1261447" y="3052606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17136-AD28-43FF-8712-5AF8DAED5A27}"/>
              </a:ext>
            </a:extLst>
          </p:cNvPr>
          <p:cNvSpPr txBox="1"/>
          <p:nvPr/>
        </p:nvSpPr>
        <p:spPr>
          <a:xfrm>
            <a:off x="1596422" y="305260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3B6F2-F07E-4268-B1FD-F7DFD6CE806A}"/>
              </a:ext>
            </a:extLst>
          </p:cNvPr>
          <p:cNvSpPr txBox="1"/>
          <p:nvPr/>
        </p:nvSpPr>
        <p:spPr>
          <a:xfrm>
            <a:off x="5382753" y="306015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157D9-8844-4CF0-A579-12EBEC9F79C4}"/>
              </a:ext>
            </a:extLst>
          </p:cNvPr>
          <p:cNvSpPr txBox="1"/>
          <p:nvPr/>
        </p:nvSpPr>
        <p:spPr>
          <a:xfrm>
            <a:off x="5376717" y="333151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BAF97A-7679-4BC2-AD6A-6C1C15AA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26612"/>
              </p:ext>
            </p:extLst>
          </p:nvPr>
        </p:nvGraphicFramePr>
        <p:xfrm>
          <a:off x="1457608" y="4720164"/>
          <a:ext cx="6292158" cy="132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05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12088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959508">
                  <a:extLst>
                    <a:ext uri="{9D8B030D-6E8A-4147-A177-3AD203B41FA5}">
                      <a16:colId xmlns:a16="http://schemas.microsoft.com/office/drawing/2014/main" val="3504758297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November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$1,000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$5,000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$2,000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$2,000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 (loss)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$(1,000)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$3,000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1F113A-2B8C-4454-BCE5-A0A9741529BA}"/>
                  </a:ext>
                </a:extLst>
              </p14:cNvPr>
              <p14:cNvContentPartPr/>
              <p14:nvPr/>
            </p14:nvContentPartPr>
            <p14:xfrm>
              <a:off x="812880" y="654120"/>
              <a:ext cx="7334640" cy="555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1F113A-2B8C-4454-BCE5-A0A974152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644760"/>
                <a:ext cx="735336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931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22240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#8)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two-months case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&lt;Balance Sheet&gt;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ST Consulting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November 30, 2021 and December 31, 2021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A85A888-666D-4DC1-912E-5E3D3FF6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76364"/>
              </p:ext>
            </p:extLst>
          </p:nvPr>
        </p:nvGraphicFramePr>
        <p:xfrm>
          <a:off x="765460" y="2297909"/>
          <a:ext cx="8107944" cy="3290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6740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69274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48977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3372749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050204">
                  <a:extLst>
                    <a:ext uri="{9D8B030D-6E8A-4147-A177-3AD203B41FA5}">
                      <a16:colId xmlns:a16="http://schemas.microsoft.com/office/drawing/2014/main" val="3165220851"/>
                    </a:ext>
                  </a:extLst>
                </a:gridCol>
              </a:tblGrid>
              <a:tr h="36484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Nov.               Dec.                                                                               Nov.                  Dec.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4617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                                            $19,000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$22,000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                                          0$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4617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                                        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346179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Earnings                                                ($1,000)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346179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                                      $19,000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50199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$19,000          $22,000</a:t>
                      </a:r>
                      <a:endParaRPr lang="en-US" sz="1400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TOTAL LIABILITIES and EQUITY           $19,000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D2494A-49BF-4CDE-8429-1EF31149427E}"/>
                  </a:ext>
                </a:extLst>
              </p14:cNvPr>
              <p14:cNvContentPartPr/>
              <p14:nvPr/>
            </p14:nvContentPartPr>
            <p14:xfrm>
              <a:off x="2057400" y="1479600"/>
              <a:ext cx="6940800" cy="402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D2494A-49BF-4CDE-8429-1EF311494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1470240"/>
                <a:ext cx="695952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6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7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D495E1-E823-43BD-946E-62D366327E90}"/>
                  </a:ext>
                </a:extLst>
              </p14:cNvPr>
              <p14:cNvContentPartPr/>
              <p14:nvPr/>
            </p14:nvContentPartPr>
            <p14:xfrm>
              <a:off x="520560" y="5943600"/>
              <a:ext cx="6725160" cy="52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D495E1-E823-43BD-946E-62D366327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5934240"/>
                <a:ext cx="674388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0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 (Statement of Income)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ST Consulting                            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Statement of Comprehensive Income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the Year Ended December 31, 2021 and 2020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20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Periods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/>
        </p:nvGraphicFramePr>
        <p:xfrm>
          <a:off x="1276538" y="4188895"/>
          <a:ext cx="5993394" cy="165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236505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                    2020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Expense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 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$(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11,000)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2EAEAF-9F55-49F5-8039-625CFE59E3CF}"/>
                  </a:ext>
                </a:extLst>
              </p14:cNvPr>
              <p14:cNvContentPartPr/>
              <p14:nvPr/>
            </p14:nvContentPartPr>
            <p14:xfrm>
              <a:off x="1206360" y="3060720"/>
              <a:ext cx="7391880" cy="299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2EAEAF-9F55-49F5-8039-625CFE59E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3051360"/>
                <a:ext cx="7410600" cy="30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981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94FCD8-A660-4131-89CB-643BAC8A2066}"/>
                  </a:ext>
                </a:extLst>
              </p14:cNvPr>
              <p14:cNvContentPartPr/>
              <p14:nvPr/>
            </p14:nvContentPartPr>
            <p14:xfrm>
              <a:off x="4940280" y="831960"/>
              <a:ext cx="2629440" cy="102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94FCD8-A660-4131-89CB-643BAC8A2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0920" y="822600"/>
                <a:ext cx="264816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850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was established.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34E9F3-986F-4184-8B42-8071A840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3916864"/>
            <a:ext cx="4105275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DB05C-1055-4004-9AD7-F2E968B01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26"/>
          <a:stretch/>
        </p:blipFill>
        <p:spPr>
          <a:xfrm>
            <a:off x="1554162" y="5037357"/>
            <a:ext cx="4095750" cy="7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Nov. 30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5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November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Nov. 30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1CE3879-83E7-4209-91F1-20883375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98" y="3621016"/>
            <a:ext cx="38862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23545-5AB5-421E-A232-57ADA7A1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98" y="5286156"/>
            <a:ext cx="4349053" cy="1305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4A9D3-3344-444E-99F8-641A672E0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173" b="4552"/>
          <a:stretch/>
        </p:blipFill>
        <p:spPr>
          <a:xfrm>
            <a:off x="3616198" y="4481297"/>
            <a:ext cx="4095750" cy="46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49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0B558C-F373-4717-B588-8B8CA408E682}"/>
                  </a:ext>
                </a:extLst>
              </p14:cNvPr>
              <p14:cNvContentPartPr/>
              <p14:nvPr/>
            </p14:nvContentPartPr>
            <p14:xfrm>
              <a:off x="609480" y="1994040"/>
              <a:ext cx="7175880" cy="147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0B558C-F373-4717-B588-8B8CA408E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984680"/>
                <a:ext cx="719460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137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6451827-7B0A-451A-9FF9-402C2966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2" y="4107364"/>
            <a:ext cx="6346221" cy="11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6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Dec.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270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December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Dec.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F846A2-1B56-4A95-845B-064446FC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543301"/>
            <a:ext cx="36576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58E77-0986-428B-80B8-D8111386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4440739"/>
            <a:ext cx="367665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6FA1F-26DC-4856-916D-1AC01AAE1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12" y="5438991"/>
            <a:ext cx="3705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3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12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During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981F94-7E70-4126-9606-17396515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73" y="4121651"/>
            <a:ext cx="5682252" cy="9837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6ED8D4-749B-485E-B275-82140B6D8B31}"/>
                  </a:ext>
                </a:extLst>
              </p14:cNvPr>
              <p14:cNvContentPartPr/>
              <p14:nvPr/>
            </p14:nvContentPartPr>
            <p14:xfrm>
              <a:off x="3276720" y="2565360"/>
              <a:ext cx="5791320" cy="257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6ED8D4-749B-485E-B275-82140B6D8B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360" y="2556000"/>
                <a:ext cx="5810040" cy="2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4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Point in time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/>
        </p:nvGraphicFramePr>
        <p:xfrm>
          <a:off x="2315703" y="3265813"/>
          <a:ext cx="4282855" cy="3447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52596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659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0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LIABILITIES AND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78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13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960191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5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44103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LIABILITIES and EQUITY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BB6FA4-EFEE-436D-B945-4C5472EA6DEB}"/>
                  </a:ext>
                </a:extLst>
              </p14:cNvPr>
              <p14:cNvContentPartPr/>
              <p14:nvPr/>
            </p14:nvContentPartPr>
            <p14:xfrm>
              <a:off x="2165400" y="2584440"/>
              <a:ext cx="6553440" cy="393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BB6FA4-EFEE-436D-B945-4C5472EA6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40" y="2575080"/>
                <a:ext cx="657216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98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Jan.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53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earnings</a:t>
            </a:r>
          </a:p>
          <a:p>
            <a:pPr marL="344488" indent="-344488"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 the end of January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on Jan. 31</a:t>
            </a:r>
            <a:r>
              <a:rPr lang="en-US" sz="2000" baseline="30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F936C4B-DC24-4009-9009-061AFABB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621016"/>
            <a:ext cx="364807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4CCE9-9D2C-4A6C-9039-7B0F03A3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4263809"/>
            <a:ext cx="365760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CBE51-421A-49DF-B586-2117E34ED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118" y="5427302"/>
            <a:ext cx="3667125" cy="98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B77B7E-8B97-4208-8C71-5C1553904DDC}"/>
                  </a:ext>
                </a:extLst>
              </p14:cNvPr>
              <p14:cNvContentPartPr/>
              <p14:nvPr/>
            </p14:nvContentPartPr>
            <p14:xfrm>
              <a:off x="533520" y="3549600"/>
              <a:ext cx="6934320" cy="246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B77B7E-8B97-4208-8C71-5C1553904D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60" y="3540240"/>
                <a:ext cx="6953040" cy="24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69EABD-AACF-4FE2-A629-CED1BA3D463D}"/>
                  </a:ext>
                </a:extLst>
              </p14:cNvPr>
              <p14:cNvContentPartPr/>
              <p14:nvPr/>
            </p14:nvContentPartPr>
            <p14:xfrm>
              <a:off x="5105520" y="2292480"/>
              <a:ext cx="946440" cy="104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69EABD-AACF-4FE2-A629-CED1BA3D46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6160" y="2283120"/>
                <a:ext cx="965160" cy="10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948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11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9387F0-0588-46DE-A936-6A3C3269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4001641"/>
            <a:ext cx="7028957" cy="1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8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684080" y="2157120"/>
              <a:ext cx="7241760" cy="43326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4720" y="2147760"/>
                <a:ext cx="7260480" cy="43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563480" y="2000520"/>
              <a:ext cx="7551000" cy="46767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4120" y="1991160"/>
                <a:ext cx="7569720" cy="4695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DC7CE77-5D03-45E4-B53E-B084DD9EB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74" y="1825626"/>
            <a:ext cx="8666859" cy="3698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01A808-D446-4856-A30B-80FEC136329D}"/>
                  </a:ext>
                </a:extLst>
              </p14:cNvPr>
              <p14:cNvContentPartPr/>
              <p14:nvPr/>
            </p14:nvContentPartPr>
            <p14:xfrm>
              <a:off x="406440" y="2565360"/>
              <a:ext cx="8712360" cy="422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01A808-D446-4856-A30B-80FEC13632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080" y="2556000"/>
                <a:ext cx="873108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More examples)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buys land by paying $10,000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borrows money ($5,000) from a bank.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The company pays interest expense by paying $150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The company repays the whole bank loan.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46503" y="21049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32833" y="20943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$10,000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175311" y="19887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47E7C-6C2A-4883-9880-9C5112AC14F4}"/>
              </a:ext>
            </a:extLst>
          </p:cNvPr>
          <p:cNvSpPr txBox="1"/>
          <p:nvPr/>
        </p:nvSpPr>
        <p:spPr>
          <a:xfrm>
            <a:off x="1584603" y="34638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48210-2A28-42F5-831E-15BF1B3EDABD}"/>
              </a:ext>
            </a:extLst>
          </p:cNvPr>
          <p:cNvSpPr txBox="1"/>
          <p:nvPr/>
        </p:nvSpPr>
        <p:spPr>
          <a:xfrm>
            <a:off x="5370933" y="34532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DF7840-76FC-462F-B0FF-DED7F2C4E5F9}"/>
              </a:ext>
            </a:extLst>
          </p:cNvPr>
          <p:cNvSpPr/>
          <p:nvPr/>
        </p:nvSpPr>
        <p:spPr>
          <a:xfrm>
            <a:off x="1213411" y="33476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630E3-7781-47B6-BC92-1EF628CDC88E}"/>
              </a:ext>
            </a:extLst>
          </p:cNvPr>
          <p:cNvSpPr txBox="1"/>
          <p:nvPr/>
        </p:nvSpPr>
        <p:spPr>
          <a:xfrm>
            <a:off x="1635403" y="45941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  $150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ED99B-F4A2-4414-8564-AB0B5C1B862B}"/>
              </a:ext>
            </a:extLst>
          </p:cNvPr>
          <p:cNvSpPr txBox="1"/>
          <p:nvPr/>
        </p:nvSpPr>
        <p:spPr>
          <a:xfrm>
            <a:off x="5421733" y="45835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$150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A85D94-358A-436D-B7B4-5C56B72E0E97}"/>
              </a:ext>
            </a:extLst>
          </p:cNvPr>
          <p:cNvSpPr/>
          <p:nvPr/>
        </p:nvSpPr>
        <p:spPr>
          <a:xfrm>
            <a:off x="1264211" y="44779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F10FC-2606-41E5-B0B2-107837C7E204}"/>
              </a:ext>
            </a:extLst>
          </p:cNvPr>
          <p:cNvSpPr txBox="1"/>
          <p:nvPr/>
        </p:nvSpPr>
        <p:spPr>
          <a:xfrm>
            <a:off x="1686203" y="59784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38655-2A85-4C2D-8ECA-0A7AC4619C2B}"/>
              </a:ext>
            </a:extLst>
          </p:cNvPr>
          <p:cNvSpPr txBox="1"/>
          <p:nvPr/>
        </p:nvSpPr>
        <p:spPr>
          <a:xfrm>
            <a:off x="5472533" y="5967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CD9CF7-C1FB-4C8E-8A32-617B2A7D53CD}"/>
              </a:ext>
            </a:extLst>
          </p:cNvPr>
          <p:cNvSpPr/>
          <p:nvPr/>
        </p:nvSpPr>
        <p:spPr>
          <a:xfrm>
            <a:off x="1315011" y="58622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0D1BF7-5A68-429B-B9A1-187B99A8B9A4}"/>
                  </a:ext>
                </a:extLst>
              </p14:cNvPr>
              <p14:cNvContentPartPr/>
              <p14:nvPr/>
            </p14:nvContentPartPr>
            <p14:xfrm>
              <a:off x="546120" y="1511280"/>
              <a:ext cx="78807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0D1BF7-5A68-429B-B9A1-187B99A8B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760" y="1501920"/>
                <a:ext cx="789948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homework will be posted on E-class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Due date is March 21, 09:59 AM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7BD21-E52B-4BE2-9F52-BA7461DE33C8}"/>
              </a:ext>
            </a:extLst>
          </p:cNvPr>
          <p:cNvSpPr txBox="1"/>
          <p:nvPr/>
        </p:nvSpPr>
        <p:spPr>
          <a:xfrm>
            <a:off x="1035050" y="3683000"/>
            <a:ext cx="7073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assume that you are the head of accounting department of ABC Inc. The following are transactions of ABC Inc. Please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general entries </a:t>
            </a:r>
            <a:r>
              <a:rPr lang="en-US" dirty="0"/>
              <a:t>on each transaction.</a:t>
            </a:r>
          </a:p>
          <a:p>
            <a:endParaRPr lang="en-US" dirty="0"/>
          </a:p>
          <a:p>
            <a:r>
              <a:rPr lang="en-US" dirty="0"/>
              <a:t>(Tr#1)</a:t>
            </a:r>
          </a:p>
          <a:p>
            <a:r>
              <a:rPr lang="en-US" dirty="0"/>
              <a:t>   ABC Inc. issued stocks. The capital stock was increased by $1,000. The company received $1,000 of cash for this.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797945-2208-42B4-A0AE-8E055B2EC551}"/>
                  </a:ext>
                </a:extLst>
              </p14:cNvPr>
              <p14:cNvContentPartPr/>
              <p14:nvPr/>
            </p14:nvContentPartPr>
            <p14:xfrm>
              <a:off x="1200240" y="3943440"/>
              <a:ext cx="6687000" cy="175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797945-2208-42B4-A0AE-8E055B2EC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3934080"/>
                <a:ext cx="670572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247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Point in time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7224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$30,920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$1,000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7F3180-2C19-48EF-B9FA-BA991E7FC8B3}"/>
                  </a:ext>
                </a:extLst>
              </p14:cNvPr>
              <p14:cNvContentPartPr/>
              <p14:nvPr/>
            </p14:nvContentPartPr>
            <p14:xfrm>
              <a:off x="311040" y="3448080"/>
              <a:ext cx="8331840" cy="321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7F3180-2C19-48EF-B9FA-BA991E7FC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3438720"/>
                <a:ext cx="8350560" cy="32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4390F7-EB95-4AA5-A696-13B4231EA39B}"/>
                  </a:ext>
                </a:extLst>
              </p14:cNvPr>
              <p14:cNvContentPartPr/>
              <p14:nvPr/>
            </p14:nvContentPartPr>
            <p14:xfrm>
              <a:off x="654120" y="3943440"/>
              <a:ext cx="7918560" cy="242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4390F7-EB95-4AA5-A696-13B4231EA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760" y="3934080"/>
                <a:ext cx="7937280" cy="24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5 types of items in the income statement and balance sheet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Liability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Equity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Gain (or revenue, profit)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Expense (or cost, loss)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BAE067-989E-4425-9C0B-62FD5940E51B}"/>
                  </a:ext>
                </a:extLst>
              </p14:cNvPr>
              <p14:cNvContentPartPr/>
              <p14:nvPr/>
            </p14:nvContentPartPr>
            <p14:xfrm>
              <a:off x="901800" y="2997360"/>
              <a:ext cx="5677200" cy="9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BAE067-989E-4425-9C0B-62FD5940E5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988000"/>
                <a:ext cx="569592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3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17818</TotalTime>
  <Words>6024</Words>
  <Application>Microsoft Office PowerPoint</Application>
  <PresentationFormat>화면 슬라이드 쇼(4:3)</PresentationFormat>
  <Paragraphs>1587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Times New Roman</vt:lpstr>
      <vt:lpstr>Calibri Light</vt:lpstr>
      <vt:lpstr>Cambria Math</vt:lpstr>
      <vt:lpstr>Calibri</vt:lpstr>
      <vt:lpstr>Arial</vt:lpstr>
      <vt:lpstr>Office Theme</vt:lpstr>
      <vt:lpstr>Recording Transactions - Accounting Principles</vt:lpstr>
      <vt:lpstr>Agenda</vt:lpstr>
      <vt:lpstr>Recap the last class</vt:lpstr>
      <vt:lpstr>The Value of Corporations: Simplified Examples</vt:lpstr>
      <vt:lpstr>Income Statement (Statement of Income)</vt:lpstr>
      <vt:lpstr>Balance Sheet</vt:lpstr>
      <vt:lpstr>Balance Sheet</vt:lpstr>
      <vt:lpstr>Any Questions? (Recap)</vt:lpstr>
      <vt:lpstr>Types of Items</vt:lpstr>
      <vt:lpstr>Income Statement</vt:lpstr>
      <vt:lpstr>Balance Sheet</vt:lpstr>
      <vt:lpstr>Format of Accounting Records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 (Attendance Check)</vt:lpstr>
      <vt:lpstr>Format of Accounting Records (Expense/Loss)</vt:lpstr>
      <vt:lpstr>Format of Accounting Records (Revenue/Gain)</vt:lpstr>
      <vt:lpstr>Consulting Company 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Consulting Company Case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Any Questions?</vt:lpstr>
      <vt:lpstr>Consulting Company Case #3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 Consulting Case #3</vt:lpstr>
      <vt:lpstr>PowerPoint 프레젠테이션</vt:lpstr>
      <vt:lpstr>Homework #1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이정윤</cp:lastModifiedBy>
  <cp:revision>200</cp:revision>
  <dcterms:created xsi:type="dcterms:W3CDTF">2021-07-21T22:11:42Z</dcterms:created>
  <dcterms:modified xsi:type="dcterms:W3CDTF">2022-03-13T12:09:14Z</dcterms:modified>
</cp:coreProperties>
</file>