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60" r:id="rId4"/>
    <p:sldId id="534" r:id="rId5"/>
    <p:sldId id="431" r:id="rId6"/>
    <p:sldId id="432" r:id="rId7"/>
    <p:sldId id="506" r:id="rId8"/>
    <p:sldId id="517" r:id="rId9"/>
    <p:sldId id="510" r:id="rId10"/>
    <p:sldId id="511" r:id="rId11"/>
    <p:sldId id="394" r:id="rId12"/>
    <p:sldId id="507" r:id="rId13"/>
    <p:sldId id="509" r:id="rId14"/>
    <p:sldId id="508" r:id="rId15"/>
    <p:sldId id="512" r:id="rId16"/>
    <p:sldId id="515" r:id="rId17"/>
    <p:sldId id="516" r:id="rId18"/>
    <p:sldId id="520" r:id="rId19"/>
    <p:sldId id="521" r:id="rId20"/>
    <p:sldId id="522" r:id="rId21"/>
    <p:sldId id="523" r:id="rId22"/>
    <p:sldId id="518" r:id="rId23"/>
    <p:sldId id="519" r:id="rId24"/>
    <p:sldId id="526" r:id="rId25"/>
    <p:sldId id="524" r:id="rId26"/>
    <p:sldId id="525" r:id="rId27"/>
    <p:sldId id="527" r:id="rId28"/>
    <p:sldId id="503" r:id="rId29"/>
    <p:sldId id="528" r:id="rId30"/>
    <p:sldId id="529" r:id="rId31"/>
    <p:sldId id="530" r:id="rId32"/>
    <p:sldId id="532" r:id="rId33"/>
    <p:sldId id="531" r:id="rId34"/>
    <p:sldId id="499" r:id="rId35"/>
    <p:sldId id="533" r:id="rId36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37"/>
      <p: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MS UI Gothic" panose="020B0600070205080204" pitchFamily="34" charset="-128"/>
      <p:regular r:id="rId43"/>
    </p:embeddedFont>
    <p:embeddedFont>
      <p:font typeface="맑은 고딕" panose="020B0503020000020004" pitchFamily="50" charset="-127"/>
      <p:regular r:id="rId44"/>
      <p:bold r:id="rId45"/>
    </p:embeddedFont>
    <p:embeddedFont>
      <p:font typeface="Cambria Math" panose="02040503050406030204" pitchFamily="18" charset="0"/>
      <p:regular r:id="rId4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BF2"/>
    <a:srgbClr val="8F8F8F"/>
    <a:srgbClr val="0A1F62"/>
    <a:srgbClr val="B9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96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14T01:18:49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7232 6721 0,'0'53'47,"0"70"-31,0-35-16,0 36 16,0-54 30,0-17-14,17-18-17,36 36 1,-18-36 0</inkml:trace>
  <inkml:trace contextRef="#ctx0" brushRef="#br0" timeOffset="955.2288">12082 7850 0,'36'0'16,"-1"-18"-1,18 18-15,-18 0 16,36 0-16,17 0 16,-35 0-16,0 0 15,-18 0 1,-4092 18-1,4057 176 17,4074-71 15,-4056-105 93,53 17-124,17-17-16,0-1 15,-35-17-15,-4075 0 16,8132 0 15,-4092 0-15</inkml:trace>
  <inkml:trace contextRef="#ctx0" brushRef="#br0" timeOffset="3619.9934">13370 7073 0,'17'0'31,"1"0"-15,0 0-1,17 0-15,-17 18 16,35 0-16,-36-1 31,1 1-15,17 53 15,-35-36-31,18 35 31,-18-34-15,0-19-16,0 36 15,-71 18 17,36-71-32,-4057 35 15,8131-17 17,-4039-1-32,-35-17 15,88-17 95,35-1-110,0 0 15,0 1 1,-35-1-16,35 0 31</inkml:trace>
  <inkml:trace contextRef="#ctx0" brushRef="#br0" timeOffset="4799.7371">13476 9737 0,'17'0'62,"36"0"-46,18-35-16,123-1 31,-124 36-15,-52 0-1,0 0 1,-1 53 15,-17 0-15,0 0-1,0-18 1,-35-17 0,17 0-1,1-18 1,34 0 78,36 0-79,-35 0-15,35 17 0,-36-17 16,1 36-16,17-19 15,1 19 17,-36-19-17,0 36 1,0-18 0,-36 1-1,-34-1 1,17-17-1,35-18 1,-17 0 0,17 0 46,-17 0-46</inkml:trace>
  <inkml:trace contextRef="#ctx0" brushRef="#br0" timeOffset="5642.7822">7937 11589 0,'18'35'31,"-18"36"-15,-36 52-16,-16 1 15,-37 17-15,19-18 16,-1 1-16,18-1 31,89-123 32,34 0-63,54-17 15,17-1-15,0 18 16,35-35-16,-35 17 16,-17 1-16,70-1 15,-141 0 1,-18 18-16,-35-17 31,0-1 0,-18 18 32,18-18-63,-17 1 16,-36-19-1,18-16-15</inkml:trace>
  <inkml:trace contextRef="#ctx0" brushRef="#br0" timeOffset="6042.8116">8537 11942 0,'0'0'0,"0"53"0,-35 0 15,35 17 1,0 1 0,0 88-1,0-71 1,0-35-1,-18 17 1</inkml:trace>
  <inkml:trace contextRef="#ctx0" brushRef="#br0" timeOffset="7139.0421">13934 12630 0,'0'17'31,"0"19"-31,0 17 16,-35 35-1,17-53-15,-17 18 47,35-35-47,0-1 31,-18 19-31,18-19 16,0 36 15,53-18-15,-17-17 0,-19 0-1,1-18 16,0 17-15,-1 19 0,18 34-1,-17-35 1,0 1 0,-18-19-1,0 1 1,0 17-1,-141 36 1,-18-53 0,53-18-1,88 0 1,1 0 0,-18 0-16</inkml:trace>
  <inkml:trace contextRef="#ctx0" brushRef="#br0" timeOffset="8332.0197">13776 12683 0,'52'0'78,"1"0"-62,18 0-16,-18 0 15,0 0-15,88 0 32,-106 0-1,-17 0-15,-1 0 15,19 17-16,-19-17 48,1 0-32,0 0 16,-1 0-31,-17 18 15</inkml:trace>
  <inkml:trace contextRef="#ctx0" brushRef="#br0" timeOffset="19099.2175">2522 12206 0,'35'0'78,"89"0"-63,52 0-15,212 0 16,970 0 31,-511 0-16,-600 0-15,-212 0-16,18 0 15,-18 0-15,-4091 0 16,8165 0 0,-4073 0-1,17 0 1,-1 18 15,-16-18-31,52 18 31,35 17-15,19 0-16,34 36 31,18-36-15,-71-17-1,-105-18-15,35 17 16,-35-17-16,17 18 16,0-18-1,-17 35 1,123 1 0,-88-1-1,176 35 1,-35 19-1,-123-36 17,-18-36-17,-36-17-15,1 0 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14T01:35:00.02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1446 5257 0,'0'-18'16,"18"18"46,-1 0-46,1-18-1,370 18 17,706 0-1,-795 0-16,672 0 1,-619 0 0,372 0 15,-319 0-31,-105 0 31,-123 0-31,-19 0 16,19 0-16,193 0 15,-158 0 1,405 0 0,-246 0-1,52 0 1,-35 0 0,35 0-1,-17 0 1,70 0-1,230 0 17,-495 0-32,230 0 15,177 0 17,-213 0-17,-228 0 1,123 0-16,194 0 15,-212 0-15,-18 0 16,-3756 0 0,8201 0-1,-4373 0-15,52 0 16,53 0-16,-142 0 16,495 0 15,-617 0-31,211 0 31,-194 0-15,-159 0-16,88 0 15,1 0 17,-54 0-17,1 0 1,-18 0-1</inkml:trace>
  <inkml:trace contextRef="#ctx0" brushRef="#br0" timeOffset="1776.586">2169 5927 0,'18'0'63,"0"0"-47,-1 17-16,36 36 15,0 0-15,106 124 31,-106-89-31,0-18 32,-36-52-32,1-18 109,17 0-78,159-141 1,-106 53-32,18-36 15,-18 36 1,-70 35-1,0 36 1,-18-1 0</inkml:trace>
  <inkml:trace contextRef="#ctx0" brushRef="#br0" timeOffset="4744.7905">1181 8961 0,'36'0'63,"-1"0"-63,36-18 15,34-35-15,-16 53 16,52 0-16,370-35 31,142 35 0,-406 0-31,229 0 16,-264 0 0,17 0-16,265 0 15,-35 0 1,-54 0 15,-17 0-31,-17 0 16,-54 0 15,-17 0-15,123 0-1,-282 0 1,-17 0-16,141 0 16,-124 0-16,0 0 15,176 0 1,-87 0-1,-19 0 1,-34 0 0,17 0-1,123 0 1,71 0 0,-141 0-1,0 0 1,0 0-16,35 0 0,18 0 15,212 0 1,17 0 0,194 0-1,53 0 1,-335 0-16,0 0 16,0 0-16,-106 0 15,353 0 1,-441 0-16,0 0 15,-35 0-15,-18 0 16,158 0 0,-193 0-16,-35-53 15,-1 53-15,1 0 16,-36 0-16,176 0 31,-17 0-31,-17 0 31,34 0-15,-70 0 0,-70 0-1,-1 0 1,-17 0 0,17 0-1,-70 0-15,-17 0 16,-19 0-16</inkml:trace>
  <inkml:trace contextRef="#ctx0" brushRef="#br0" timeOffset="6161.4683">2875 9772 0,'17'36'78,"1"-19"-62,17 18-16,-17 1 16,0-36-16,35 17 15,-18 36 1,-18-35 15,19 0 0,-1-1-15,0 1 0,-17-1-1,17-17 95,-35-17-110,35-1 15,18-35-15,-17-35 16,17-18-16,-36-35 16,36 35-16,-35-35 15,88-70 1,-89 158-1,19-36 1,-36 72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14T01:11:15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5803 7285 0,'17'0'16,"1"0"15,35 0-31,-18 0 15,36 0-15,17-18 16,88 18-16,-34 0 16,52 0-16,53 0 15,-36 0-15,671 0 32,-758 0-17,193 0 1,-141 0-1,1 0 17,17 0-17,0 0 1,0 0 0,-18 0-1,18 0 1,18 0-1,-89 0-15,1 0 16,17 0-16,-35 0 16,53 0-16,52 0 15,54 0 1,-1 0 0,-34 0-1,17 0 1,70 0 15,-229 0-31,106 0 31,-141 0-15,0 0 0,-35 0-16,17 0 15,-17 0 1</inkml:trace>
  <inkml:trace contextRef="#ctx0" brushRef="#br0" timeOffset="6503.2919">15751 12101 0,'18'0'125,"17"0"-109,-17-18-16,17 18 15,35 0-15,160 0 32,175 0-1,-211 0-16,-4056 0 17,8042 0-32,-4109 0 0,17 0 15,106 0 1,-18 0 0,-105 0-1,-1 0-15,107 0 16,-107 0-16,1 0 15,-1 0-15,36 0 16,35 0 0,0 0-1,53 0 1,-4109 0 0,8060 0-16,-4057 0 15,0 0-15,0 0 16,142 0 15,-142 0-31,-35 0 0,35 0 16,35 0-16,54-35 31,-107 35-31,1 0 16,-1 0-16,1 0 15,70 0 1,-106 0-16,36 0 15,-18 0-15,0 0 16,70 0 0,-52 0-1,17 0 1,-53 0 0,1 0-16,-1 0 15,18 0 1,-4110 0-16,8237 0 15,-4127 0 1,-18 0 0,1 0 15,-1 0-15,-17 0-1,-1 0 1</inkml:trace>
  <inkml:trace contextRef="#ctx0" brushRef="#br0" timeOffset="11072.5811">1570 13812 0,'17'17'94,"18"36"-94,1-17 16,105 105-1,-35 17 1,0-69 15,-89-89-15,1 0 46,-1 0-30,1-18-32,17 0 15,54-123 1,34-35-1,-70 17 1,0 71-16,-18 35 16,-35 18-1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14T01:34:56.25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1940 4004 0,'35'0'15,"36"0"1,17 0-16,53 0 15,53 0-15,53-35 16,35 17-16,18 18 16,529 0-1,-300 0-15,2276 0 32,-2082 0-17,1076 0 16,-529 0 1,-935-17-17,-158-36 1,-36 35 0,-53 0-1,-53-17 1,1 35-16,-19-18 31,1 1 0,0 17-15,-18-18-16,17 1 31,36-19-15,-53-34-16,35-213 31,-35 142-15,36-229-1,-36 194-15,0-1 16,0-35 0,0 160-16,-18-90 15,-17 107-15,35 18 16,-53-72-1,-35 36 1,-4058-35 0,8080 0-1,-4234 0 1,-582 17 15,388 54-31,-88 17 16,-547-36-1,494-17 1,0 18-16,-494 0 16,600 35-16,35 0 15,-141 0 1,159 0 0,194 0-1,211 0-15,18 0 16,36 0-16,-18 0 15,17 0-15,0 0 16,-35 0 0,0 35-1,-17-35 1,-1 18-16,-17 35 0,-71-53 16,71 17-16,-141 1 31,194 0-31,-36-1 15,-52 71 1,34-70 0,-87 70-1,-71 53 1,88-17 0,89-54-1,-124 195 1,141-177-1,35 18-15,-70 176 32,88-158-32,0 87 15,0-69 1,0-1 15,106 0-15,-36-88-1,19 35-15,-37-18 16,19 1-16,0-36 0,-54-17 16,18-18-1,1 0 1,52 0 0,18-18-1,53-17 1</inkml:trace>
  <inkml:trace contextRef="#ctx0" brushRef="#br0" timeOffset="14098.6611">4886 13000 0,'-18'0'31,"-17"0"-15,17 0-16,-52 0 15,-72 0-15,19 0 16,-71 0-16,35 0 16,-17 0-16,-300 0 31,299 0-31,-87 0 15,175 0 1,19 0-16,-1 0 16,18 0-1,-17 0-15,17 0 16,-18 0 0,18 0-1,36 0 1,-1 0-1,-17 18 17,35 17-17,-35 36-15,-1-18 16,19 70-16,-19 71 16,-69 618-1,52-354 1,-36-70-1,89-194 1,0-106 0,0-52 15,0-1-31,18-35 62,0 0-46,-1 0-16,1 0 16,35 0-1,-18-18-15,353-17 16,-70-35 0,34 17-16,707-18 15,246 71 1,247 0-1,-17 0 1,-36 0 15,-917 0-31,0 0 16,-141 0-16,-88-35 16,53 17-16,-1-35 15,-34 0-15,-18 36 0,-18 17 16,264 0-1,-87 0 1,17 0 0,89 0-1,-54 0 1,-105 0 0,70 0-1,0 0 1,-4163-36-1,8115-16 1,-4129 34 0,19 18 15,-160 0-31,213-35 16,-213-1-16,-17 19 15,159-19 1,-71 1-1,1 35 1,-19 0 0,18 0-1,-158-18 1,-36 18 0,-53 0-1,-17 0 1,0-17 31,-18-1 31</inkml:trace>
  <inkml:trace contextRef="#ctx0" brushRef="#br0" timeOffset="23035.2776">19649 12083 0,'-17'0'62,"-36"0"-46,35 0-16,-17 0 15,-1 0-15,-69 35 32,52-35-32,-476 71 31,405-54-31,-264-17 31,229 0-15,-70 0-1,211 0 1,-35 0-16,1 0 16,-1 0-1,35 0 110,-17 0 78,17 0-156,-17 0 0,17 0 1141,-17-17-1173,0-18-15,-18 17 16,17-17-16,-17-18 31,18-35 0,35 17-15,0 0 0,0-17-1,53 18 1,0-1-1,35-17 1,106-53 15,-141 106-15,18-1-16,52-52 16,-70 35-16,0 35 15,35-34 1,36 34-1,-107 18-15,54-18 16,-53 1-16,34 17 16,72 0-1,-1 0 1,1 0-16,17 0 0,-18 0 16,442 0-1,-389 0 1,301 0 15,-213 0-15,-35 0-1,-105 17 1,-4093 1 0,8132 0-1,-4128-1 1,-17-17-1,-1 0 1,1 18 31,-18-1-31,0 1-1,-18 0-15,1 70 16,-18-17-1,35-1 17,-36 18-32,1 0 31,-36 106-15,19-105-1,-54 17 1,-18-36-1,107-52 1,-36-1 0,35-17-1,0 0 1,1 0 31,-1 0 0,-17 0-32,0 0 1,17 0-16,0 0 16,-17 0-1,17 0 1,-17 18-1,17 0 1,1-18 0,-18 17-1,17-17 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14T02:05:29.9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2822 11730 0,'18'0'47,"-1"0"-47,-17-17 16,35 17-16,1 0 16,175 0-1,389 0 16,-177 0-15,36 0 15,-230 0-31,1 0 16,17 0-16,-36 0 16,-3862 0-1,8078 0 1,-4144 0-1,-160 0-15,71 0 16,-106 0-16,0 0 16,54 0-1,-37 0 1,-16 0 0,16 0-1,-16 0 1,-19 0-1,-17 0 1,53 0 15,-36 0-15,-17 0 0,-17 0-16,-1 0 15,0 0-15,1 0 0,-1 0 16,53 0-1,-35 0 1,17 0 0,19 0-1,16 0 1,-16 0 0,17 0-1,17 0 1,18 0-1,35 0 1,18 0 0,-70 0-1,88 0 1,-89 0-16,-35 0 16,106 0-1,18 0 1,-36 0-1,1 0 1,-36 0 0,35 0-1,-17 0 1,-53 0 0,-53 0-1,0 0-15,0 0 0,0 0 16,-18 0-1,18 0-15,35 0 16,-18 0 0,36 0-1,-18 0 1,36 0 0,35 0-1,35 0 1,-53 0-1,53 0 1,-53 0 0,53 0-1,-88 0-15,35 0 16,-18 0-16,19 0 16,-19 0-16,106 0 15,18 0 1,-53 0-1,18 0 1,-36 0 15,-52 0-15,17 0 0,-18 0-1,18 0 1,36 0-1,-71 0 1,35 0 0,18 0-1,17 0 1,-35 0 0,18 0-1,-36 0 1,36 0-1,17 0 1,18 0 15,-88 0-15,88 0 0,-70 0-1,-36 0 1,-17 0-1,-36 0 1,-18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14T02:05:41.7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12347 9737 0,'35'0'78,"18"0"-78,0 0 16,53 0-1,176 0 1,88 0-1,230 0 1,-194 0 0,-18 0-1,-124 0 1,-70 0 0,-35 0-1,0 0 1,-18 0 15,53 0-15,35 0-1,-123 0-15,124 0 16,-125 0-16,36 0 16,53 0-1,53 0 1,18 0-1,17 0 1,18 0 0,-18 0-1,-35 0 1,-35 0 0,-89 0-1,142 0 1,-124 0-16,124 0 31,-107 0-31,142 0 16,-141 0-16,17 0 15,142 0 1,52 0 0,-17 0-1,0 0 1,-71 0-1,-17-18 1,-160 18-16,-16 0 16,17 0-16,-36 0 15,177 0 17,-176 0-32,-1-17 0,36 17 15,-35 0 1,17 0-16,-18 0 15,124 0 1,18-18 0,-89 0-1,1 18 1,17 0 0,-18 0-1,-52 0-15,0 0 16,-18 0-16,-1 0 15,19 0-15,17 0 16,-35 0 0,-35 0-16,17 0 15,0 0 1,18 0 0,-35 0 15,-1 0-16,19 0 1,-19 0 15,1 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14T02:45:45.5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1764 3563 0,'35'0'63,"-18"0"-63,19 0 15,17 0 1,0-17-16,423 17 47,0 0-16,-141 0-15,36 0 15,-177 0-16,0 0 1,-53 0 0,0 0 15,-106 0-31,0 0 31,-17 0 16,0 0 0,-1 0-47,1 0 16,17 17-16,-17-17 15,52 0 1,-34 0-16,-1 35 15,-17-35 1</inkml:trace>
  <inkml:trace contextRef="#ctx0" brushRef="#br0" timeOffset="1802.0264">12982 3598 0,'17'0'110,"19"0"-79,-19 0-15,36 0-16,0 0 0,18 0 15,17 0-15,-53 0 16,-3827 0 15,8113 0 0,-4197-35 1,-54 35-17,-17 0 1,-35 0-1,0 0-15,17 0 16,0 0-16,0 0 16,1 0-1,34 0 1,-17 0 0,0 0-1,0 0-15,0 0 16,0 0-16,0 0 15,176 0 1,-176 0 0,18 0-16,17 0 15,-18 0 1,18 0-16,-17 0 16,88 0-1,-36 0 1,-17 0-1,-18 0 1,0 0 0,36 0-1,-71 0 1,17 0 0,1 0-1,-36 0 1,53 0-1,-35 0 1,-17 0 0,-19-17 15</inkml:trace>
  <inkml:trace contextRef="#ctx0" brushRef="#br0" timeOffset="2209.1651">17303 4057 0,'18'18'47</inkml:trace>
  <inkml:trace contextRef="#ctx0" brushRef="#br0" timeOffset="4323.1799">14234 2046 0,'-17'0'78,"-54"0"-78,0 35 16,-281 18 15,263-35-31,19 0 16,17-18-16,-18 17 16,36-17-16,-35 0 15,34 0 1,1 0-1,0 0 1,17 18 0,0 0-1,1-18 17,17 17-17,-18 1-15,18-1 16,-17 72-1,17 17 1,0-36-16,0 106 16,0-123-16,0 18 15,-18 88 1,-17-18 0,17-35-1,18-36 1,-18-17-1,18 18 1,-4074 17 15,8148-53-31,-4074 89 32,36-36-17,-19-71 1,36 36-1,18-35 1,52 35 0,177-35-1,212-18 1,34 0 0,1 0-1,-53 0 1,-229 0-16,-18 0 15,0 0-15,-18 0 16,35 0-16,36 0 31,-176-18-31,-36 0 16,-17 1 0,-36-1-1,0 0 79,-35 1-63,35-36-15,-35 0-16,36-141 15,-36-71 1,-18 1 15,-70 17-15,70 70 0,-17 19-1,17 52 1,1 0-1,17 88-15,-18-17 16,18 0-16,0 17 16,-18 0-16,1-34 15,17 16 1,-18 19 0,-35-36-1,18 35 1,-36 0-1,-87-17 1,-125 18 15,-69 17-15,-37 0 0,19 0-1,70 0 1,141 17-16,-52-17 15,105 0-15,35 0 16,-52 0 0,35 18-1,17-1 1,-35-17 0,-4127 36-1,8219-19 1,-4056-17-1,17 18 17,18-18-17,17 0 1,0 18 15</inkml:trace>
  <inkml:trace contextRef="#ctx0" brushRef="#br0" timeOffset="44745.0976">2751 5803 0,'18'-17'47,"123"17"-31,0 0-16,71 0 15,52 0-15,477 0 16,159 106 15,-883-106 16,-52 0 0,-35 0-31,-54 0-16,1 0 15,-142 0 1,71-71 15,88 53-31,53 18 0,0-17 16,1 17-16,-1 0 31,70 0 63,1 0-79,0 0 1</inkml:trace>
  <inkml:trace contextRef="#ctx0" brushRef="#br0" timeOffset="61977.1564">10989 7920 0,'88'0'78,"0"0"-62,106 0-16,-18 0 16,54 0-16,264 0 31,-283 0-31,283 0 31,-406 0-31,-35 0 0,-17 0 31,-19-18-15,1 18 31,-1 0-32,36-35 1,-17 35 0,-19 0-1,19-17 1,-19 17-16,18 0 16,-17 0-16,17 0 15,-17 0 1,0 0-1,-1 0 1</inkml:trace>
  <inkml:trace contextRef="#ctx0" brushRef="#br0" timeOffset="78199.684">22348 9190 0,'0'-17'78,"35"-1"-62,1 18-16,16-18 16,1 1-16,18 17 15,105-36 1,-88 19-16,54 17 31,-107 0-31,35 0 47,-52 0-31,17-18-1,-17 18 1,17 0 0,1-18-1,-1 18 1,0 0-1,18 0 1,106 0 0,-124 0-1,18 0-15,-18 0 16,-17 0 0,0 0-1,-1 0-15</inkml:trace>
  <inkml:trace contextRef="#ctx0" brushRef="#br0" timeOffset="108383.8714">9331 6544 0,'-18'0'218,"-17"0"-202,17 18-16,-35-18 16,-4039 0-16,8131 0 31,-4074 0 0,17 18-15,-52-1 15,70 1 188</inkml:trace>
  <inkml:trace contextRef="#ctx0" brushRef="#br0" timeOffset="111601.2375">6120 9949 0,'0'-18'47,"36"0"-16,-19 18-16,19 0-15,-19 0 16,18 0 0,-17 0-16,17 0 47,1-35-16,-1 35-16,-17 0 32,-1 0-31,18 0 0,1 0-1,17 0 1,0 0 15,-36 0-15,1 0-16,-1 0 15,1 0 1</inkml:trace>
  <inkml:trace contextRef="#ctx0" brushRef="#br0" timeOffset="127584.1588">7214 11448 0,'-18'0'125,"1"0"-109,-1 0-16,-17 0 15,-36 0 17,36 0-32,17 0 0,1 0 15,-19 0 1,19 0-16,-1 0 15,0 0 17,1 0-32,-1 0 15,-35 0 1,0 0 0,36 0-1,-1 0 16,0 0 1,1 0-17,-19 0-15,1 0 32,18 0-32,-19 0 15,-34 18 16,52-1-15,0-17 0,1 18-1,-4093 0 1,8167-1-16,-4075 1 16,1-18 15,17 17-16,0 1-15,0 53 16,0 17 0,0-35-1,0 35 1,0-53 15,0 1-15,0-1-1,0-18 1,0 19-16,0-19 16,0 1-16,0 0 15,0 35 1,0-1 0,0-16-1,0-1 1,0-17-1,0-1 1,17 1 62,1 0-47,17-18-15,-17 35-16,17-35 16,71 35-1,106 36 1,35-1 0,105-34-1,-4038-1 1,8096-18-1,-4111-17 1,-158 0-16,-35 0 16,53 0-16,106 0 31,-160 0-31,-16 0 0,69-17 31,-105 17-31,-17 0 16,-1 0-1,-17 0 1,-1 0 0,36-18-1,0 18 1,-35 0-16,35 0 16,-1-17-16,-16 17 15,70-18 1,-36 0-16,89 1 15,-106 17 1,0-18-16,53 18 16,-1-18-1,1 1 17,18-1-17,-1-17 1,-70 35-1,-35 0 1,-1-18 15,1 18 16,0 0-31,-1 0-16,36 0 15,-18 0 1,-17 0 0,17-35 15,-17 35 0,17 0-15,-17 0 46,-18-18-62,18 18 16,17-17 0,35-1-1,-4127 0 1,8150 18-1,-4076-17 1,-17-1 0,36-17-1,-36-1 1,17 36 0,-17-35-16,0-35 15,0-1-15,18 53 16,-18 1-16,0-1 15,0 1-15,0-36 16,0 35 15,0 0 79,-18 1-95,-17 17 1,-36 0-16,36 0 16,-18-18-1,-194-70 1,194 70-1,-70-17 1,-89-36 0,106 71-1,1-17-15,-89-19 32,123 36-32,-70 0 0,17-17 15,19-1-15,-142 1 16,-36 17 15,89-36-31,53 36 0,-17 0 16,34 0-1,53 0-15,-87 0 16,70-17-16,-18 17 16,-124-36-1,160 36 1,-36-35-1,88 35-15,-70-18 16,53 18 0,17 0-16,1 0 15,-1 0-15,0 0 16,1 0 0,-1 0-16,-35 0 15,0 0 1,36 0-1,-1 0 1</inkml:trace>
  <inkml:trace contextRef="#ctx0" brushRef="#br0" timeOffset="130368.9751">16263 12542 0,'17'0'93,"1"-18"-77,0 18-16,-1 0 31,71-18 0,-70 18 532,17 0-547,-17 0-1,35-17-15,35-1 16,35 0-16,-17 18 15,-17-17 1,52-1-16,211 1 31,-334 17 1,0 0 93,-1 0-94,1 0-31,35 0 15,0 0 1,-18 0 0,53 0-1,0 0 1,-52 0-16,-1 0 16,0 0-16,-17 0 15,0 0 1,-1 0-1,1 0 1</inkml:trace>
  <inkml:trace contextRef="#ctx0" brushRef="#br0" timeOffset="135376.3815">18891 12877 0,'-18'0'16,"-17"0"-16,35 17 15,-18 72-15,-17-19 16,17 18-16,1-35 16,-36 18-16,35 17 31,18-70 0</inkml:trace>
  <inkml:trace contextRef="#ctx0" brushRef="#br0" timeOffset="136471.3587">18908 13141 0,'0'0'0,"-52"53"0,34-35 16,-17 17-1,35-17 1,35-18 62,-17 0-78,52 0 16,1 0-16,-18 0 15,-36 0 1,36 17 0,-4110-17-1,8167 0-15,-4092 0 16,35 0-1,-1 0 1,19 0 0,17 0-1,0 0 1,-52-35 0,-1 0-1,-35-18 1,0 18-1,0 17 1,0 0 0,0 1 15,-18 17-15,1 0 15,-19 0-16,-17 0 1,1 0 0,-19 17-1,53 1 1,1 0 0,-1-18-1,-17 0 63,17 0-62,1 0 15</inkml:trace>
  <inkml:trace contextRef="#ctx0" brushRef="#br0" timeOffset="138960.0317">20778 12789 0,'0'35'110,"0"18"-95,0 0 1,0-18-16,0 18 0,0-18 31</inkml:trace>
  <inkml:trace contextRef="#ctx0" brushRef="#br0" timeOffset="139640.7204">21007 12806 0,'0'18'63,"0"35"-48,0 0 1,0-18-16,0 0 16,0-17-16,18 17 15</inkml:trace>
  <inkml:trace contextRef="#ctx0" brushRef="#br0" timeOffset="141113.1638">22383 12771 0,'-17'0'78,"17"18"562,0 35-640,0-1 16,0-34-16,17 17 16,-17-17-16,0 35 15,0-35-15,0 17 16,18-18-1,-18 1-15</inkml:trace>
  <inkml:trace contextRef="#ctx0" brushRef="#br0" timeOffset="142495.777">22771 12894 0,'0'-17'15,"0"-1"79,0 1-78,0-1-16,0 0 15,36 1 17,-1-1-1,0 18-15,-17 0 15,17 0-16,-35 35 79,0-17-94,0 0 0,0 34 16,-18-34-16,18 0 15,-17-1 17,-1 1-32,0-18 0,18 35 0,-17 1 93,17-1-77,0-18 0,0 1-16,0 0 31,17-18 78,36 0-109,36 0 16,69-36 0</inkml:trace>
  <inkml:trace contextRef="#ctx0" brushRef="#br0" timeOffset="144897.0642">18873 13688 0,'18'0'78,"52"0"-78,19 0 16,69 0-16,-52 0 16,723 0 15,-388 0 0,-247 0 0,-159 0-31,71 0 32,-35 0-32,35 0 15,-18 0-15,-18 0 16,1 0-1,246 0 1,-123 0 0,-70 0-1,-71 0 1,17 0-16,36 0 16,-53 0-1,18 0-15,-1 0 16,1-17-1,17-1 17,-70 18-17,52-18 1,-35 18 0,18 0-1,36-17 1,34-19-1,-52 1 1,17 17 0,-35-17-1,105 18 17,-122 17-32,-19 0 15,1-18 16,-18 0 1,18-17-17,-1 35-15,-17-141 32,0 0-17,0-124 1,0 159-1,0-88 1,0 36 0,0 122-1,-35-70 1,0 53 0,17 36-1,-88-18 16,53 35-31,-35-18 16,-18 18 0,-123 0-16,-141 0 31,-54 0-15,-334 0-1,546 0 1,-282 0-1,18 0 1,335 0 0,35 0-16,-53 0 15,71 0 1,53 0-16,-36 0 16,-35 18 15,36 17-31,35-35 0,-1 35 15,1-35-15,-71 35 32,89-17-17,17 0 1,-36-1 0,19-17-1,-1 36-15,-35 17 16,0 17-16,-17 1 15,-71 158 17,88-176-32,-18 70 15,1-34 1,52-89-16,0 17 16,1 18-1,17 18 1,0-35-1,-18 17 17,18-17-32,-18 35 15,18-18-15,0 0 16,0 71 0,0-70-1,0-1 1,0 0-1,36 0 1,17 18 0,-18-35-1,0 17 17,0 0-32,-17-35 15,0 18 16</inkml:trace>
  <inkml:trace contextRef="#ctx0" brushRef="#br0" timeOffset="161401.8798">6367 13829 0,'18'0'188,"35"0"-188,17 0 16,1-17-16,-1 17 15,89 0 1,71 0 15,-72 0 0,-140 0-31,35 0 16,17 0 0,36 0-16,106 0 15,35-18 16,-177 0-31,36 18 16,-53-17-16,18 17 16,87-36-1,-69 36 1,87-35 0,-158 35-1</inkml:trace>
  <inkml:trace contextRef="#ctx0" brushRef="#br0" timeOffset="166928.7409">11024 14182 0,'0'-18'125,"-35"18"-109,-1 0-1,-87 0 17,70 0-32,-53 0 31,88 0-31,1 0 312,-1 0-312,1 0 16,-19 0-16,1 0 16,17 0-1,1 0-15,-1 0 47,0 0 47,1 0-94,-1 0 31,-17 0-15,17 0-16,1 18 31,-19 17 0,-17 1-15,36-1-16,-1 18 31,1-36-15,-1 19-1,18 17 1,0 0-16,0-36 16,-18 36-16,18-35 15,0 52 1,-35-34-16,35-19 15,0 19-15,0-19 16,0 18-16,0-17 16,0 35-16,0-35 15,0 17 1,0-17-16,18-1 31,-1-17-31,1 18 31,17-18-15,0 18 0,1-18-1,34 17 1,-34-17 0,-19 0-1,1 0 1,-1 0-1,1 0 17,17 0-17,-17 0-15,88 0 32,-89 0-17,19 0 1,-19-17-1,36-1 1,0 0 0,-17 1-1,-1-1-15,35 18 16,-52-18-16,35 1 16,-4092-19-1,8148 19 1,-4091-1-1,35-17 1,-18 0 0,1 35-1,-4093-18 1,8149 0 0,-4092 1-16,17-1 15,-17-17 1,18-1-1,-18-34 1,0 17 0,0 18-1,0-1 1,0-17 0,-18 36-1,1 17 1,-1-35-1,1 35-15,-1 0 16,0 0 62,1-18-62,-1 0-1,-53 1 1,54 17 0</inkml:trace>
  <inkml:trace contextRef="#ctx0" brushRef="#br0" timeOffset="168696.2642">9630 14976 0,'0'18'63,"0"-1"-63,-35-17 15,0 0 1,-18 0-16,-106 0 16,0 0 15,71 0 0,-53-70 0,106 52-15,0-17 0,17 17-1,18 0-15,0 1 16,0-1-16,0-17 16,0-18-16,0 18 15,0-18-15,0-71 16,35 36-1,36-35 1,-1 17 0,1-53-1,-18 53 1,0 18 15,-18 35-15,-17 35-1,-1 18 17,19 0-1,-19 0-31,1 0 16,-1 0-1,1 0 1,17 0-1,1 18 1,17 17 0,35 54-1,-53-1 1,36-35-16,-36 17 16,0 18-1,0-35 1,-17 0-16,0 53 15,-1-53-15,-17-35 16,0 35 0,-4074-1-1,8148 19 1,-4091-18 0,-1 17-1,-17-34 1,35-19-16,0 1 15,-18-18 1,18 18 47,0-1-63,-17 1 15,-19 0 1,19-1-16,17 1 15,-18-18-15,0 18 16</inkml:trace>
  <inkml:trace contextRef="#ctx0" brushRef="#br0" timeOffset="180632.1329">2663 1887 0,'0'18'109,"-70"0"-109,-1-1 16,-52 19-16,-1-19 16,1 1-16,-18-18 15,17 18-15,-35-18 16,-105 0 0,211 0 15,35 0 31,18 17-46,0 1 0,0 123-1,0 0 1,0 194-1,0-176-15,0 194 16,0-177 0,0-52-16,0 87 15,0-105 1,18-35 0,17-36 15,-17-35 0,-1 0-15,36 0-16,177 0 31,-107 0-15,36 0-16,211 0 15,-158 0-15,52 0 16,248 0-1,-36-53 1,-264 0 0,17 35-16,-35 1 0,0-36 15,141 53 1,-246 0 0,-1 0-16,-18 0 0,1 0 15,105 0 16,-88 0-31,142 0 32,34 0-17,36 0 1,88 0 0,124 0-1,-336 0 1,53 0-1,1 0 1,-71 0 0,52 0 15,-140 0-31,70 0 16,141 0-1,-194 0 1,-17 0-1,-1 0-15,-34 0 0,34 0 16,-17 0 0,53 0-1,0 0 1,17 0 0,18 35-1,-70-35 1,-18 35-16,-36-35 15,36 0-15,0 0 16,18 0-16,105 36 16,-4180-36-1,8255 35 1,-4110-17 0,-88-18-1,0 0-15,-35 0 31,17 0-31,-17 0 0,35 0 16,-18-18 0,0-17-1,71-71 1,53-123 0,-106 140-1,-18-105 1,0-194-1,-35 265 1,0-142 0,0 230-1,0-18-15,-17 0 16,17 35 0,-18 1-1,0 17 1,-35 0-1,-17 0-15,-18 0 0,-89 0 16,36 0 0,-88 0-16,0 0 15,-71 0-15,-424 0 16,-4232-35 0,8501-36-1,-4003-17-15,-336 53 16,529 17-16,36 18 15,-229 0 1,105 0 0,159 0-1,141 0 1,0 0-16,35 0 0,-35 18 16,-70-1 15,17 1-31,-247 35 31,124-53-15,211 0-1,1 0 1</inkml:trace>
  <inkml:trace contextRef="#ctx0" brushRef="#br0" timeOffset="186104.0744">16298 1217 0,'-35'0'141,"-36"0"-141,-70 35 15,0-17-15,17-18 16,-52 18-16,-18-18 16,18 0-16,17 0 15,18 0-15,0 0 16,-283 0 15,389 0-15,-88 0 31,70 0-32,35 0 1,-35 0-1,18 0 1,17 17 0,-17 1-1,17-18 1,-52 18-16,17-1 16,17 1-1,-52 0 1,-4004-1-1,8149-17 1,-4092 18 0,17-1-1,-17 36 17,0 0-32,17 35 15,-17-17-15,35 53 16,-71 405-1,0-335 1,-70 229 0,53-158-1,53-142 1,0-52-16,-36 140 16,71-175-16,-53 52 15,36 0 1,17-35-1,-18-35 1,0 35-16,18-18 16,-17 0-1,17-17 1,-18-1-16,36 1 141,52-18-126,89-18-15,88 1 16,458-89-1,72 106 1,634 0 15,-1023 0-31,494-18 16,-494 18 0,106 0-16,-71 0 15,265 0 1,-89 0-1,-105 0 1,-123 0 0,-89 0-1,-88 0 1,-53 0 0,-17 0-1,-54-17-15,-17-1 16,-35 18-16,17 0 15,-17 0-15,-1 0 16,19-18 0,-1 18-1,-4004 0 1,8202 0 15,-4127 0-15,-35 0-1,-36 0 1,36 0 0,-54 0-16,19 0 15,-19 0 1,71 0 0,1 0-1,-1-17 1,-18 17-1,-17 0 1,-17 0 0,-19 0-1,1 0 17,-1-18-1,-17-17 16,36 17-32,-1-35-15,36-88 16,-19 0 0,72 17-1,-54 1 1,19-36-1,-1 1 1,-18 16 0,19-52 15,-89 106-31,17 18 0,19-54 16,-36 71-16,17-123 31,-17 123-16,0 18-15,0-71 16,0 88 0,0-17-16,0 17 15,-17-17 1,-19 0 0,36-18-1,-53 0 1,-17-18-1,17 54-15,18-36 16,-54 35 0,1-17-16,18 17 0,-177-17 31,106 35-15,17-35-16,-70 35 0,0 0 15,-265 0 1,195 0-16,-1 0 15,-17 0-15,53 0 16,-265-36 0,53 1-1,123 0 1,54 35 0,52 0-1,18 0 1,-159 0-1,1 0 1,-107-18 0,18 18 15,35 0-31,71 0 31,71 0-15,193 0-16,-17 0 15,0 0-15,35 0 16,-71 0 0,36 0-1,-35 18 1,17-1-16,-18-17 16,36 0-1,18 0-15,-89 18 16,88 0 15,36-18-31</inkml:trace>
  <inkml:trace contextRef="#ctx0" brushRef="#br0" timeOffset="190001.209">4727 14006 0,'0'0'0,"-18"0"0,1 0 16,-1 0-1,0 0-15,1 0 16,-19 0-16,-17 0 16,-17 0-16,-1 0 15,-17 0-15,-159 0 16,0 0 15,159 0-31,-18 0 0,18 0 16,-53 0-1,-53 0 1,53 0-16,35 0 16,18 0-16,-36 0 15,36 0 1,70 0-16,-17 17 125,18 142-110,-1-35 1,18-1-16,-4110 53 31,8167-17-15,-4057-106-16,0 0 16,0-18-16,0-17 15,0 0 1,18-1 62,87 36-78,37-18 16,34-35-16,53 36 15,389 34 1,-89-70-1,-18 0 17,-264 0-32,-35 0 15,-18 0-15,-18 0 0,18 0 16,142 0 0,-37 0-1,19 0 1,35 0-1,70 0 1,0 0 0,71 0-1,-18 0 1,-52 0 0,105 0-1,-370 0 1,-18 0-16,194 0 15,-141 0 1,0 0 0,176 0-1,36 0 1,-53 0 0,0 0-1,-18 0 1,212 0-1,-353 0 1,70 0 0,-158 0-16,0 0 15,0 0 1,-53 0-16,0 0 16,-36 0 124,36-123-109,-35 70-31,-18 0 16,0-88 0,0 17-1,0-34 1,-18 34 0,0 36-1,18 0 1,-17 17-1,-18 1 17,17 17-17,0 17 48,18 1-63,-17 35 15,17-17-15,-18-1 16,-4057-17 0,8150 17-1,-4093 0 1,1 18 31,-1 0-32,0-35 1,-17 35 0,-88 0-1,-71 0 1,-89 0 0,-87 0-1,-142 0 1,54 0-1,-36 0 1,71 0 0,-36 0-1,36 0 1,-71 0 0,388 0-1,0 0-15,-70 0 16,88-18-1,35 1-15,-124-19 32,1 19-17,-159-1 1,0 1 0,176 17-16,-35 0 15,35 0-15,-35 0 16,35 0-16,18 0 15,-159 0 1,195 0-16,-1 0 16,35 0-16,-35 0 15,0 0-15,-70 0 16,0 0 0,35 0-1,-71 0 1,-70 52 15,-18-16-15,18 17-1,123-53-15,53 17 16,35 1-16,-34 17 16,-1-35-1,53 18-15,0-18 16,0 18-1,35-18-15,-34 35 16,34-35 0</inkml:trace>
  <inkml:trace contextRef="#ctx0" brushRef="#br0" timeOffset="203696.2376">12982 15276 0,'-18'0'109,"-17"0"-77,-36 0-17,-105 17 1,-4322-17 15,8396 0-15,-3951 0-1,18 0 1,17 0 15,-17 0-15,17 0-16,-34-17 15,34-1 1,-17-35 0,-1 0-1,1 0 17,35 0-17,-18 1 1,-17-54-1,35-35 1,0 17 0,0 54-1,0-1-15,0 0 16,0-17-16,0 35 16,0 18-16,18-36 15,17-17 1,-17 18-1,-1 34 1,19-34 0,34-1-1,36-52 17,-18 70-32,-35 0 15,-18 35-15,18-52 16,0 52-1,0-35-15,-18 36 16,54-19-16,-54 1 16,53 17-1,0 18 1,53 0 0,1 0-1,69 0 1,-17 0-1,-70 0 1,-89 0 15,-17 36 1,35 175-17,-18 36 1,-35 18-1,0-71 1,0 0 0,-35 18-1,-54 52 1,36-52 0,0-71-1,36-53 1,17-70-1,-18 17 1,1-35-16,17 18 16,-18-18-1,-17 0 17,35 17-32,-18 1 15,0-18 1,1 0-1,-1 0 1,0 0 0,1 18-1</inkml:trace>
  <inkml:trace contextRef="#ctx0" brushRef="#br0" timeOffset="289904.2308">9736 14994 0,'-17'0'47,"-19"0"-47,1 0 15,-53 0 17,35 0-17,-159-36 17,142 36-32,-71-70 15,-36 17 1,19-18-1,69 36 1,36-18 0,53 35-1,0-17 1,0 0 15,0 17-31,0-35 0,0 36 16,0-1-1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14T02:49:19.8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7232 16246 0,'-36'70'63,"36"36"-47,-53 35-16,-52 142 31,34-54-16,36 71 17,35-283-17,0-34 110,0-107-109</inkml:trace>
  <inkml:trace contextRef="#ctx0" brushRef="#br0" timeOffset="834.467">7320 16158 0,'-18'17'62,"-35"19"-46,36-36-16,-1 0 16,-17 17-1,17-17-15,-35 18 32,53 0-17,-18-18 48,-17 35-48,18-18 32</inkml:trace>
  <inkml:trace contextRef="#ctx0" brushRef="#br0" timeOffset="1491.071">7196 16246 0,'18'0'16,"0"0"0,-1 18-1,1-18-15,-1 17 16,36 1-1,-35-18 1,-18 17-16,35 19 16,-35-19 15</inkml:trace>
  <inkml:trace contextRef="#ctx0" brushRef="#br0" timeOffset="2158.2486">5909 17710 0,'70'-18'62,"-17"1"-62,18 17 16,35 0-16,88 0 31,-142 0 0,-34 0 1,-71 17 30</inkml:trace>
  <inkml:trace contextRef="#ctx0" brushRef="#br0" timeOffset="2492.0482">6156 17975 0,'0'0'15,"70"0"-15,18 0 0,-17 0 16,-18 0-16,17 0 16,-52 0-1,17 0 1</inkml:trace>
  <inkml:trace contextRef="#ctx0" brushRef="#br0" timeOffset="3298.7185">6050 17763 0,'-18'0'78,"18"35"-62,0 0 0,0-17-16,0 53 15,0-1 17,0-52-32,0-1 31,53 72-16,-35-36 1,-1-53-16,19 35 16,-19 0-16,19 0 15,-19-17 1,54 0 0,-54-18-1,19 0 16,17 0-31,17 0 16,89 0 0,0-18-1,-124 18 1,-17 0-16,-18-18 47</inkml:trace>
  <inkml:trace contextRef="#ctx0" brushRef="#br0" timeOffset="3797.503">6879 17992 0,'17'0'47,"19"0"-47,122 88 46,-105-52-30,36 52 15</inkml:trace>
  <inkml:trace contextRef="#ctx0" brushRef="#br0" timeOffset="4243.5599">7214 18010 0,'-18'0'31,"1"17"-15,17 1-16,-36 53 15,1-36 1,0 18-1,17-35-15,1-1 16,17 1-16,-18-18 16</inkml:trace>
  <inkml:trace contextRef="#ctx0" brushRef="#br0" timeOffset="4786.5744">7725 18010 0,'0'53'78,"0"35"-78,0-35 16,-52 194-1,34-141 17,18-71-1,0-17-15,0-1 124,-35-52-140</inkml:trace>
  <inkml:trace contextRef="#ctx0" brushRef="#br0" timeOffset="5810.3366">7690 18045 0,'0'0'0,"18"0"15,-1 0 1,1 0-16,17 0 16,1 0-16,122 0 31,19 0 0,-124 0-15,-36 0 46,-17 35-15,-17 1-47,-19-1 16,-69 36-1,-19-1 1,71-52 15,36-1-31,-19-17 203,1 0-187,17 0 0,1-17-1,-19 17 1,19-18 0,-18 18-1,17 0-15,-17-18 16,35 1 31</inkml:trace>
  <inkml:trace contextRef="#ctx0" brushRef="#br0" timeOffset="7715.0287">13105 16228 0,'106'0'78,"35"0"-78,18-17 16,17 17-16,18-18 16,0 18-16,-35 0 15,-18 0-15,18 0 16,-71 0-16,0 0 15,195 0 1,-125 0 15,19 0-15,-1 0 0,36 0-1,-53 0 1,-1 0-1,-17 0 1,-70 0-16,35 0 16,-36 0-16,54 0 15,-36 0-15,18 0 16,35 0-16,71 0 16,-71-18-1,-18-17-15,142 35 16,52 0-1,-52 0 17,-53 0-17,-1 0 1,-34 0 0,70 0-1,-142 0-15,19 0 16,-18 0-16,-1 0 0,54 0 15,-53 0 1,35 0-16,159 0 16,-212 0-1,36 0-15,-18 0 16,-1 0 0,-34 0-1,-18 0 1,-36 0 15</inkml:trace>
  <inkml:trace contextRef="#ctx0" brushRef="#br0" timeOffset="8799.6728">15028 17110 0,'0'71'47,"0"17"-47,-88 300 32,35-264-32,-18 17 31,71-106-31,0-17 62,36-18-46,16 0-16,107 0 16,0 0-1,-71 0 1,-53 0 15,-17 0 0,35 0 1,-18 0-17,-17 0 1,-18-18-1,18 18 1,-1 0 0</inkml:trace>
  <inkml:trace contextRef="#ctx0" brushRef="#br0" timeOffset="9506.479">15804 17622 0,'0'17'93,"0"1"-93,0 0 47,0-1-47,0 1 16,0 0 0,0 17-1,0-17 1,0 17-1</inkml:trace>
  <inkml:trace contextRef="#ctx0" brushRef="#br0" timeOffset="9901.5372">15839 17340 0,'18'0'94,"0"52"-78,52 37-1</inkml:trace>
  <inkml:trace contextRef="#ctx0" brushRef="#br0" timeOffset="10870.5172">16651 17798 0,'-36'-17'31,"19"17"-31,-19 0 16,19 0-16,-36 0 15,0 0-15,35 0 16,-35 0-16,36 0 15,-36 0 32,35 52-31,18-34 0,0 17-1,0-17 1,0 0-1,0-1 1,36 1 0,-1-18-1,-18 0 1,1 0 15,0 0-31,-1 0 16,1-18-16,0 1 0,-1-1 15,36-17 1,-53 17 0,18 18 93,17 53-78,-17-35-31,-18-1 16,17 1 0,1-18 30,0 0-30,-1 0 0,1-18-1,0 1-15</inkml:trace>
  <inkml:trace contextRef="#ctx0" brushRef="#br0" timeOffset="11876.5517">16951 16969 0,'0'35'47,"0"54"-31,0-19 0,17 54-16,-17-19 15,18-16-15,-1 69 16,19-122-1,-36-1-15,0 36 16,17-54 0,-17 18-1,0 1 1,18-19 0,-18 1 93,18-18-93,-18-18-1,35-52 1,-17 52-16,17-17 15,0-36-15,0 36 16,1 0 0,-1 17-1,0 18 63,-35 18-78,18 35 16,17-18-16,-35-17 16,0 52-1,0-17 1,0 18 0,-88-18-1,35-18 1,-18-18-16,36-17 15,18 0 1,-19 0 0,19 0-1,34-35 126</inkml:trace>
  <inkml:trace contextRef="#ctx0" brushRef="#br0" timeOffset="12332.7461">17797 17728 0,'0'17'62,"0"19"-62,0-1 16,0 18-16,0 35 16,0-53-16,0 0 15,0-17 1,-17-53 62</inkml:trace>
  <inkml:trace contextRef="#ctx0" brushRef="#br0" timeOffset="12659.3067">17568 17322 0</inkml:trace>
  <inkml:trace contextRef="#ctx0" brushRef="#br0" timeOffset="28627.9084">2645 14941 0,'18'0'79,"17"0"-79,89 0 15,-36 0-15,18 0 16,176 0-1,-123 0-15,17 0 16,54 0 0,-89 0-16,53 0 15,-36 0 1,-69 0 0,34 0 15,-52 0-16,17 0 1,35 0 0,1 0-1,35 0 1,70 35 0,-106-35-16,-34 0 15,-19 0-15,159 0 16,-35 0-1,106 0 1,-35 0 0,-71 0-1,-53 0 1,-53 0 0,-70 18-1,-1-18 63,-17-106 32,0 35-110,0-17 15,0-36 1,0 19-16,-17 16 16,-18-16-16,-1-37 15,1 54-15,17-18 16,-17 1-1,17 69 1,1 36 125,-18 0-141,-71 0 15,17 0-15,-105 0 16,-229 0 0,88 0-16,88 0 15,-53 0-15,-211 0 31,211 0-15,106 0 0,35 0-1,53 0 1,-17 0 0,52 0-1,18 0 1,36 0-1,-19 0 17,1 0-17,17 0-15,-52 18 16,-1 0 0,-70 17 15,35 0-16,36 0 1,52-17 0,-17 0-1,-18 17 1,53 0 0,-18 1-16,1-1 15,-1 18-15,-17 35 16,35-53-1,-18 36 1,18-18 0,0-18-1,0 18 1,0-18 15,0-17-15,0 35-1,0-18-15,18 0 16,-18-17-16,0 0 16,17-1-1,-17 18 1,18-17 78</inkml:trace>
  <inkml:trace contextRef="#ctx0" brushRef="#br0" timeOffset="35387.1941">13105 3634 0,'-17'0'47,"70"0"-16,35-36-15,617 1 15,89 35 0,-247 0 0,-265 0 1,18 0-1,-194 0-31,70 0 16,-123 0-16,18 0 31,-36 0-16,35 0-15,36 0 16,35 0-16,-52 0 16,105 0-1,-141 0 1</inkml:trace>
  <inkml:trace contextRef="#ctx0" brushRef="#br0" timeOffset="36635.6417">15257 3634 0,'-35'17'47,"-18"36"-31,-53 0-16,-70 124 15,17 34 17,53-70-32,-176 318 31,194-265-31,-18 18 0,-247 546 31,142-334-15,-36 140-1,0 18 1,-89 71 0,1-53-1,106-107 1,17-52-1,-87 194 1,210-441 0,-105 247-1,-158 353 17,175-423-32,54-177 15,-160 264 1,125-158-1,-4058-53 1,8255-88 0,-4074-36-1,0-34 1,-1 52 0,19-106-1,17 0-15,-18-35 16,18 18-1,0 0 64,0 17-64</inkml:trace>
  <inkml:trace contextRef="#ctx0" brushRef="#br0" timeOffset="39530.6425">9701 13935 0,'18'0'46,"-1"0"-30,19 35 0,-19-17-16,1 17 15,35 54 1,-36-19 0,19-52-1,-19-18 141,-17-18-140,71-52-16,17-1 16,106-70-1,-88 53-15,53-53 16,-106 105 0,-1 1-16,1 0 15,-70 35 548,-36 17-548,53 1-15,-18-18 16,-17 18 46,0-1 1,17 1-63,-35 0 16,-35-1-16,53 1 15,-1-1-15,1 1 16,0-18-16,0 18 15,17-1 1,-35 1 0,35-18-16,-17 0 31,17 0 31,1 0-15,-1 0-31,-17 18 0,35-1-16,-106 19 15,0-1 1,18 0-1,70 0 1,18-17 250,0 0-251,18-1-15,17 1 16,-17 0 0,17-1-1,-17 1 1,-1-18 62,1 0-62,0-18 30,17-17-14,-17 35-17,-1-18-15,1 18 16,0-17 31,34-1-32,37-17 1,34-18 0,-88 35-1,18-17 1,-35 17 0</inkml:trace>
  <inkml:trace contextRef="#ctx0" brushRef="#br0" timeOffset="50346.5672">2522 13741 0,'0'-18'15,"-35"18"17,-36 0-17,-35 0-15,36 0 16,-18 0-16,-36 18 16,1 0-1,17-1 16,88-17 110,18 36-125,-17 34-16,-19 107 15,36-19 1,0 689 0,0-494-1,0 282 1,-53 106-1,18-547 1,35-35-16,0 52 16,0-140-1,0 17-15,0-53 16,0 1 0,0-19 15,35-34 109,71-36-140,18 0 16,-1 0-16,-35 35 16,36-17 15,-71 35-31,-18 0 0,-17-18 16</inkml:trace>
  <inkml:trace contextRef="#ctx0" brushRef="#br0" timeOffset="334554.7937">11447 16916 0,'-17'0'16,"-1"0"31,-17 0-32,-89-17-15,36 17 16,-424-194 15,336 123-31,-388-247 32,458 248-32,0-18 31,-17-53 0,105 70-15,-17 0-1,35-52 1,0-18 0,0 35-1,0-17 1,88-36 15,-18 106-15,54-53-1,-36 71 1,35 0 0,36-18-1,35 35 1,53 0-1,-53 18 1,-17 0 0,-160 0-16,36 0 15,0 0 1,18 36-16,-54-19 16,19 19-1,69 69-15,19 1 16,-54-35-1,54 17-15,-18 71 16,-89-124-16,1 0 16,35 124-1,-18 35 1,-35-88 0,0 88-1,-70 35 1,-54 18-1,1-53 1,123-176 0,-53 35-1</inkml:trace>
  <inkml:trace contextRef="#ctx0" brushRef="#br1" timeOffset="969345.938">23071 13688 0,'-17'18'141,"17"17"-125,17 0-16,18 54 15,-17-36-15,35 35 16,-35-53-16,17 18 15,18 35-15,-36-53 16,19 71-16,-19-53 16,19 71-16,122 264 31,-34 123 0,-71-140 0,-36-160-15,-17-105 0,0 18-1,0-54 1,0 1 0,0-36 15,0 0-31,0 18 0,-35-17 15,35-19-15,-88 160 32,53-142-17,17 18-15,-35 17 16,35-34-16,1-19 16,-18 18-1,17-17 1,0 0-1,1-18 1,-19 0 0,19 0 62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14T02:58:18.1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7090 5909 0,'18'-35'62,"53"35"-62,-18-18 16,388 1 15,-71 17-15,141 0 15,-493 0-31,53 0 31,-54 0-15,1 0-16,17 0 15,36 0 1,-36 0 0,18 0-1,70 0 17,-70 0-32,36 0 0,16 0 15,19 0-15,140 0 31,-122 0-31,16 0 16,36 0-16,-35 0 16,159 0-1,-19 0 1,-175 0-16,140 0 16,-175 0-1,69 0-15,1 0 16,-53 0-1,0 0 1,88 0 15,-124 0-31,89 0 16,0 0 15,-124 0-31,36 0 16,-36 0-16,36 0 15,123 0 1,-124 0 0,18 0-16,-17 0 15,-36 0-15,18 0 16,18 0 0,52 0-1,-17 0 1,-35 0-1,17 0 1,18 0 0,-89 0-1,18 0 1,1 0-16,17 0 31,0 0-15,35 0-1,-18 0 1,19 0 0,-1 0-1,0 0 1,0 0 0,0 0-1,-52 0 1,-1 0-1,35 0 1,-34 0 0,-1 0-16,-17 0 15,-1 0 110,1 0-78,0 0-16,17 0-31,18 0 16,-36 0 0,54 0-16,52 0 15,71 0 1,124 0 15,-124 0-15,-53 0-1,-70 0-15,70 0 16,-71 0-16,-17 0 16,18 0-1,70 0 1,53 0 0,18 0-1,-54 0 1,-17 0-1,0 0 1,-17 0 0,52 0-1,-35 0 17,-52 0-32,-19 0 15,-35 0-15,1 0 16,17 0-1,53-18 1,35 18 0,-36 0-1,-69 0 1,-19 0 0</inkml:trace>
  <inkml:trace contextRef="#ctx0" brushRef="#br0" timeOffset="3728.2163">19931 5927 0,'18'-18'63,"17"18"-48,18-17-15,53 17 16,-35-18-16,281 18 31,248 0 0,-318 0-15,-176 0-16,-18 0 16,1 0-16,-36 0 15,35 0 1,35 0-1,-52 0 17,-1 0-17,18 0 1,-17-18 0,0 18-1,-54-17-15,19 17 16,-19 0-1,36 0 1,0 0 0,0 0-1,70 0 1,1 0 0,-18 0-1,-18 0 1,0 17-1,0-17 1,0 36 15,-17-36-15,-36 0-16,1 0 16,-19 0-16,36 0 15,18 0 1,-18 0-16,35 0 15,-53 0 1,18 0-16,-35 0 16,17 0-1,-17 0 17,-1 0-32,36 17 15,-18-17 1,1 0-1,-19 0 17,1 0-17,0 0-15,-1 0 16,18 18 0,18-18-1,-17 17 1,-1-17 31,-17 0-32,17 0 1,-17 0 0,17 0-1,-18 0-15,19 0 16,-19 0 46</inkml:trace>
  <inkml:trace contextRef="#ctx0" brushRef="#br0" timeOffset="8344.2685">4392 6527 0,'0'17'32,"35"-17"61,0 0-93,18 0 16,0 0-16,0 0 16,53 0-1,123 0 16,-158 0-15,-18 0 0,-36 0-16,1 0 0,17 0 15,18 0 1,-18 0 15,-17 0-31,0 0 16,35 0-16,-18 0 0,18 0 15,0 0 1,17 0 0,-34 0-1,34 18 1,1-18 0,-1 18-1,-17-18-15,0 0 16,-18 0-16,36 0 15,70 0 1,53 0 0,-159 0-16,18 0 15,0 0-15,-35 0 16,35 0-16,-18 0 31,35 0-15,-52 0-1,35 0 1,-18 0 0,-17 17-1,17-17 1,-17 0-16,0 0 16,17 0-16,0 0 15,-17 0 1,-1 0-16,36 0 15,-35 0 1,17 0-16,18 0 16,-18 0-1,1 0 17,-1 0-17,0 0 1,-17 0-1,-1 0-15,1 0 16,0 0-16,-1 0 16,1 0-1,17 0 1,-17 0-16,0 0 16,-1 0 374</inkml:trace>
  <inkml:trace contextRef="#ctx0" brushRef="#br0" timeOffset="11919.7673">9683 6756 0,'36'0'78,"-19"0"-63,1 0-15,35 0 16,-18 0-16,36 0 16,-18 0-16,-1 0 15,19 0 1,53 0-1,-54 0-15,159 0 47,-158 0-31,-18 0 0,53 0-1,-71 0 1,18 0-1,35 0 1,0 0 0,-35 0-16,0 0 15,0 0-15,53 0 16,35 0 0,-88 0-1,141 0 16,-71 0-15,1-18 0,-18 18-1,-89-35-15,89 35 16,-88 0 0,17 0-16,53 0 15,-52 0 1,105 0-1,-106 0 1,0 0-16,-17 0 16,17 0-1,-17 0-15,52 0 16,18 0 0,-17 0-1,0 0 16,-18 0-31,-36 0 16,18 0-16,1 0 0,-19 0 16,19 0-1,-1 0 1,-17 0 31</inkml:trace>
  <inkml:trace contextRef="#ctx0" brushRef="#br0" timeOffset="13993.0552">14481 6721 0,'0'17'78,"35"-17"-31,-17 0-47,0 0 16,17 0-16,106 0 31,18 0-15,-71 0-1,124 0 1,-124 0-16,0 0 15,-17 0-15,-18 0 16,-1 0-16,1 0 16,53 0-1,18 0 1,-36 0 0,35 18-1,-52-18 1,35 0-1,-71 0-15,18 0 16,35 0-16,0 0 16,-17 0-16,-1 0 15,160 0 1,-160 0 0,1 0-16,88 0 15,-107 0 1,-16 0-1,17 0 1,-18 0 0,18 0-1,-18 0 1,18 18 0,0-18-1,-35 0 1,17 0-1,0 0 1,0 0 0,18 17-1,0-17 1,35 0 0,54 0 15,-90 0-16,72 0 1,-36 0 0,-35 0-16,-18 0 15,18 0-15,-17 0 16,69 0 0,-69 0-1,17 0-15,-1 0 0,1 0 16,18 0-1,-36 0 1,-17 0-16,17 0 16,0 0-16,1 0 15,-19 0 1,1 0 0,0 0-1,-1 0 1,19 0 15,-19 0-15,1 18-1,17-18 1</inkml:trace>
  <inkml:trace contextRef="#ctx0" brushRef="#br0" timeOffset="20616.2373">7461 7973 0,'0'18'16,"35"-18"-1,36 0 1,-36 0-16,36 0 16,-1 0-16,71 0 15,36 0-15,17 0 16,17 0-16,460 0 31,228 0 0,-493 0-15,-89 0 0,-228 0-16,-1 0 15,-35 0-15,17 0 16,-52 0-16,35 0 15,-36 0-15,72 0 16,-54 0 0,18 0-16,17 0 31,-17 0-15,-35 0-16,17 0 15,0 0 1,36 0-1,-36 0 1,-17 0 0,17 0 406,18 0-407,35 0-15,36 0 16,-1 0-16,18 0 15,-52 0-15,-37 0 16,1 0-16,-17 0 16,-19 0-16,89 0 31,229 35 0,-211-35-15,-36 0 15,-70 0-31,-1 0 31,36 0 1,-18 0-17,36 0 1,17 0-1,-35 0 1,18 0 0,-18 0-1,-18 0 267,71 0-267,70 18-15,18-18 16,18 0-16,176 0 15,106 0-15,-18 0 16,-35 0-16,-177 0 16,-105 0-16,-71 0 31,-70 0-15,17 0 30,-17 0 79,35 0-109,17 0 0,36 0-16,0 0 15,53-36 1,52 36-16,-52 0 16,18 0-16,-89 0 0,0-17 15,0 17 1</inkml:trace>
  <inkml:trace contextRef="#ctx0" brushRef="#br0" timeOffset="24144.676">12153 9067 0,'17'0'125,"36"0"-109,-17 0-16,17 0 16,17 0-16,1 0 15,17 0-15,53 0 16,-35 0-16,-18 0 16,141 0-1,-35 0 1,36 0-1,-160 0 1,54 0 0,-54 0-1,54 17 1,-54-17 0,-52 18-16,17-18 15,-17 0-15,-1 0 16,1 0-16,17 18 31,1-18-15,17 17-1,-18-17 1,-18 0 0,1 0-1,0 0 32,-1-17-31,19-19-16,-19 19 15,36-54 1,-18-35 0,18 18-1,-17-18 1,-36 36 15,0 52-15,0-17-1,0 17 1,0-17 0,0 0-1,-18 35 1,18-18-16,-35-17 15,-1 35 1,1-53-16,-35 35 16,34-17-1,-17 35 1,1-18 0,-19 18-1,-35 0 16,53 0-31,-17 0 16,-1 0-16,-52 0 16,-89 0-1,88 0 1,36 0-16,-35 0 16,105 0-1,-35 0-15,-17 0 16,-54 0-1,1 0 1,-36 0 0,18 0-1,53 0 1,17 0 0,18 0 15,18 0-31,17 0 15,-17 0-15,0 0 16,-18 0 0,0 0-1,0 0 1,-18 18 0,36-18-1,18 0 16,17 17-31,-36-17 32,19 0 15,17 18-16,0 0-16,-18-1 1,0 19 0,18-19-1,-17 19 1,17 16 0,-18 1-1,18-35-15,-35 17 16,35-17-16,0 0 15,-18-1 17,18 1-32,0 0 31,0-1-31,0 1 16,0-1 15,0 1-16,0 0 1,18 35 0,17-36-1,0 1-15,-17 0 16,0-1-16,-1-17 16,1 0-16,0 0 0,-1 0 31,-17 18-31,35-18 15,18 0 1,18 17 0,-18-17-1,35 18 1,-35 0 0,0-18 15,-35 0 109</inkml:trace>
  <inkml:trace contextRef="#ctx0" brushRef="#br0" timeOffset="26537.0004">10689 9860 0,'17'0'156,"1"0"-156,35 0 16,-18 0-1,1 0-15,105 0 16,247 0 15,-177 0-15,89 0 15,-159 0-15,-70 0-1,70 0 1,-88 0 0,35 0-1,-53 0-15,36 0 16,-53 0-16,34 0 15,-16 0 1,-1 0 0,18 0-1,-18 0 1,36 0 0,-18 0-1,-18 0-15,0 0 16,1 0-1,-1 0 1,0 0-16,18 0 16,35 0 15,0-35-15,-17 35-1,-1 0 1,1 0-1,-53 0-15,35 0 16,-18 0-16,35 0 16,-34 0-16,17 0 15,176 0 17,-141 0-32,36 0 15,-89 0 16</inkml:trace>
  <inkml:trace contextRef="#ctx0" brushRef="#br0" timeOffset="30536.5681">17586 9173 0,'17'0'188,"36"-18"-188,0 18 15,18 0-15,-1 0 16,18 0-16,18 0 16,0 0-16,35 0 15,177 0 16,-36 0 1,-159 0 15,-52 0-32,-36 0 16,-17 0-31,35-18 47,-18 18-47,-17 0 16,-1 0 0,1 0-1,-1 0-15,36 0 16,0 0-16,-35 0 15,88 0 1,-36 0 0,-17 0-16,-17 0 15,16 0 1,1 0-16,-35 0 16,17 0-16,-17 0 15,35 0-15,-36 0 16,19 0-16,-1 0 15,53 0 1,-53 0-16,18 0 16,-35 0-16,17 0 15,36 0 1,-53 0 0,-1 0-1,18 0 1,18 0-1,0 0 1,-17 0-16,-19 0 16,18 0-16,-17 0 15,0 0-15,17 0 16,-17 0 0,17 0-16,0 0 15,18 0-15,0 0 16,0 0-1,35 0 1,-35 0-16,-35 0 16,17 0-16,18 0 15,-18 0 1,53 0 0,53 0-1,-123 0 1,88 0-1,-71 0 1,-17 0-16,35 0 16,-18 0-1,18 0-15,35 0 16,36 0 0,-19 18-1,1-18 16,-88 0-15,17 0-16,0 0 16,-17 0-16,0 0 15,52 0 1,-52 0-16,0 0 16,35 0-16,-36 0 15,54 0 1,-36 0-1,36 0 1,17 0 0,0 0-1,35 0 17,-87 0-32,70 0 31,-1 0-16,-34 0-15,70 0 32,-70 0-17,-36 0 1,53 0 0,-35 0-1,18 18 1,34-18-1,-69 0 1,17 0-16,-18 0 0,0 0 16,18 0-1,-18 0 1,18 0-16,-18 0 16,1 0-1,34 0 1,-17 0-16,-17 0 15,-19 0 1,1 0 0,-1 0-1,1 0 17,0 0-32,-1 0 15,1 0 1,0 0-1,-1 0 1,1 0 0,0 0 15,17 17-15</inkml:trace>
  <inkml:trace contextRef="#ctx0" brushRef="#br0" timeOffset="33527.8226">3333 9790 0,'18'0'63,"17"0"-47,54 0-16,-19 0 15,36 0-15,264 0 31,-70 0-15,318 0 15,-319 0-15,-140 0 15,-53 0-31,-53 0 16,17 0-16,-17 0 0,-17 0 15,17 0 1,17 0 0,-35 0-1,18 0 1,18 0 0,17 0-1,0 0 1,-17 0-1,17 0 1,-17 0-16,-1 0 16,-17 0-16,18 0 15,-1 0 1,-17 0 0,-35 0-16,17 0 15,0 0 1,-17 0-1,0 0 1,17 0 0,-18-18 109,-17-35-110,18 0-15,-18 36 16,18-36 0,-1 0-1,-17 35 1,0 1-1,0-36 1,-53 17 0,53 19-1,-52-18 1,34-1 0,-17 19-1,35-1 1,-18 18-16,-17-18 15,-1-17 1,1 35 0,0-18 15,0 18-31,-71-52 16,-53 34 15,88 0-31,-34 18 15,34 0-15,-88 0 16,-299 0 0,334 0-1,-264 0 1,141 0 0,18 0-1,-36 0 1,-70 0 15,194 0-31,-53 0 16,0 0 15,53 0-15,70 0-16,-34 36 15,69-36-15,36 17 16,-35-17-1,17 35 1,1-35 125,17 18-110,0 17-31,0 1 0,17 17 16,-17-1-16,36 37 31,-19-36-16,-17-18 1,0-18 78,18 1-79,-18 0 1,18-1-16,-1 19 31,-17-19-15,18-17 0,-1 36-16,19-1 31,-19-35-31,1 0 15,0 0-15,17 35 16,0-17 0,0 17-1,1-35 1,-19 0 31,1 0-16</inkml:trace>
  <inkml:trace contextRef="#ctx0" brushRef="#br0" timeOffset="35903.8614">2840 11272 0,'70'0'125,"36"0"-125,35 0 16,18 0-16,35 0 16,70 0-1,-34 0-15,34 0 16,-17 0-16,0 0 16,-35 0-16,-53 0 15,229 0 1,88 0 15,-18 0 16,-246 0-31,-35 0-1,-89 0-15,18 0 16,17 0-16,-52 0 0,17 0 15,88 0 1,-35 0 0,53 0-1,-17 0 1,17 0 0,-71 0-1,1 0 1,34 0-1,1 0 1,-88 0 0,52 0-1,-70 0-15,0 0 16,0 0 0,-18 0-1</inkml:trace>
  <inkml:trace contextRef="#ctx0" brushRef="#br0" timeOffset="49263.5407">3475 15928 0,'52'0'47,"37"0"-47,34 0 16,159 0 0,53 0-1,-17 0 1,70 0-1,-35 0 1,-71 0 15,-141 0-31,-17 0 0,-1 0 16,-35 0-16,71-53 16,-53 1 15,-36 16-16,36-34 1,-53 17 0,-18 18-16,1-54 15,-19 72-15,19-19 16,-19-52 0,-17-18-1,0 71-15,0-35 16,-35-19-16,17 36 15,-70-123 1,70 141 0,-52-36-1,35 54 1,-36-1-16,-17 18 16,35 0-16,-141-35 31,0 35-16,-18 0 1,1-18 0,-19-17-1,1-1 1,123 36-16,-123 0 16,105 0-1,19 0-15,52 0 16,-177 36-1,125-1 1,34-17-16,-17-1 16,17 19-1,54-36-15,-89 35 16,70 0 15,-69 36-15,34-18-1,-17 70 1,0 36 0,35-18-1,17 35 1,36-158 0,0 35-1,0-35 1,18-18-1,0 0 1</inkml:trace>
  <inkml:trace contextRef="#ctx0" brushRef="#br0" timeOffset="50607.7277">3810 12383 0,'53'0'63,"35"0"-48,159 0 1,-159 0-16,247 0 47,-282 0-47,0 0 15,70-35 1,-52 35-16,-1-18 16,19-17-16,-36 35 15,70-36 1,-35 1 0,36-18 15,-107 36-31,1 17 0,53-18 15,-1-17 1,1-1 0,-1 19-1,-17-19 17,18 1-17,-1-18 1,-35-17-1,18 34 1,-53-17 0,0-35-1,0 71 1,0-19 0,-141-17-1,-106 1 1,-105 52-1,-36 0 1,-18 0 0,177-18-1,52 18 1,89 0 15,17 0-15,36 0-16,0 0 15,0 0 1,35 18 0,-36-1-1,19 36 1,-19 0 0,-69 70-1,-1-52 1,35-18-1,54-35 1,-1-18 0,18 17-1,35-17 95</inkml:trace>
  <inkml:trace contextRef="#ctx0" brushRef="#br0" timeOffset="53596.8777">18062 7955 0,'17'0'15,"1"0"-15,35 0 16,18 0-1,70 0-15,635 0 47,-529 0-47,546 0 32,-158 0-17,-370 0-15,-53 0 16,-1 0-16,-52-17 15,-53-1-15,0 0 16,-18 1 0,-35-18-1,17 17 1,-17-35 0,35-18-1,18-17 1,-35 18-1,-1 17 1,-17 0 15,-53 0-15,18 35-16,-18-17 16,0 17-16,0 1 15,0-19-15,0-16 16,-35 16-16,-1 19 0,-16-36 15,-72 0 1,-70 0 0,-123 35-1,-54-17 1,36 35 0,-18 0-1,18 0 1,88 0 15,124 0-31,17 0 0,-18 0 16,36-35-1,-176 35 1,52 0 0,106 0-1,0 17 1,18 36-1,-18-18 1,71 1 0,-18-1-1,0 53 1,35-88 0,18 18-1,0 0 16,0-1 32,18-17-32,17 0-15,1 18-1,-19-18-15</inkml:trace>
  <inkml:trace contextRef="#ctx0" brushRef="#br0" timeOffset="53738.1984">18891 7303 0</inkml:trace>
  <inkml:trace contextRef="#ctx0" brushRef="#br0" timeOffset="55864.7875">14463 9649 0,'0'-18'78,"0"0"-63,0 1-15,0-18 16,-88-89 0,-70 71-1,-107-17 1,-53-36 15,19 35-15,228 71-1,-105-35 1,52 35 0,36-18-16,17 18 15,1-35-15,-1 35 16,-334-18-1,34-17 1,18 0 0,18 17 15,194 18-31,-35 0 0,88 0 16,-36 0-16,1 0 15,70 0 1,17 0-1,1 0 17,0 0-17,-18 18 1,0 17-16,0-35 16,-17 18-16,-19-1 0,19 19 15,-36-1 1,53-35-1,0 18 1,53-1 0,0 1 46,0 0-62,0-1 16,0 18-1,18 18 1,52 0 0,89 35-1,-18-35 1,36 36 0,-72-37-1,-34-34 1,35 17-1,0-17 1,88 17 0,141-35-1,35 0 1,-158 0 0,-36 0-16,-70 0 0,18 0 15,-19 0 1,-16 0-16,-19 0 15,159 0 1,-140 0-16,34 0 16,177 0-1,-53 0 1,-35 0 0,-54 0-1,-87 0 1,17 0-1,53-17 1,-70 17 0,-36-18-16,18 18 15,-35 0-15,17-18 16,-17 18 15,-1 0-15,1 0-1</inkml:trace>
  <inkml:trace contextRef="#ctx0" brushRef="#br0" timeOffset="59160.1613">13035 17075 0,'35'0'47,"18"-18"-31,53 1-16,0 17 15,88-36-15,423 19 31,635 17 1,106 0-1,-476 0 0,-599 0-15,34 0-1,-35 0 1,-158 0-16,-1-18 16,-34 18-16,-1-18 15,-35 1-15,52 17 32,54-35-32,-106 35 31,35 0-16,0 0 1,-17 0 0,53 0-1,-54 0-15,-17 0 16,18 0-16,-36 0 16,0 0-16,36 0 15,-36 0-15,88 0 16,-52 0-1,0 0-15,52 0 16,18 0 0,35 0 15,-34 0-31,-54 0 0,18 0 16,-1 17-1,89 1 1,-105-18-1,-19 35 1,-52-35 78,0-18-79,-1-17 1,-17-18-16,0-17 16,0-54-1,0-87 17,0 17-17,-35 105-15,-18-16 16,18 52-16,-1-53 0,19 70 15,-19-69 1,-16-1 0,34 88-1,0 18 48,1 0-63,-36 0 15,-18 0-15,-88 0 16,-229 0 0,-352 0 15,475 18-15,53-18-16,-158 0 15,211 0-15,18 0 16,-159 0-1,-53 17 1,-176-17 0,-212 0-1,-35 0 1,-229 0 0,758 0-1,-265 0 1,407 0-1,-37 0-15,54 0 16,-35 0-16,17 0 16,18 0-16,-71 0 15,106 18 17,0-18-17,18 0 1,0 18-1,-71-1 1,-53-17 0,89 36-1,-19-1 1,54-35 0,17 18 62,18-1-16,0 36-46,18 0-1,0-18-15,-18 18 16,35 0-16,-35-18 16,35 107-1,18-1 1,-35-53-16,-18 0 0,17 0 16,36-17-1,-17-1-15,-36-34 16,53 17-1,-18-18 17,-18-18-32,1-17 15,0 0 17</inkml:trace>
  <inkml:trace contextRef="#ctx0" brushRef="#br0" timeOffset="62583.8377">7002 12506 0,'0'18'109,"-17"17"-109,17 36 16,0-54-16,-36 36 15,19 18-15,17-18 16,0-35-16,-36 34 16,1-16-16,-35 70 31,-36 52 0,88-105 0,53-70 94,1-19-125</inkml:trace>
  <inkml:trace contextRef="#ctx0" brushRef="#br0" timeOffset="63359.7709">7002 12542 0,'36'0'109,"-19"35"-109,18-17 16,54 123 15,16 53 1,-69-124-1,-36-34 0</inkml:trace>
  <inkml:trace contextRef="#ctx0" brushRef="#br0" timeOffset="64143.2967">6914 12983 0,'18'0'78,"-1"-18"-78,107-17 31,-18 17 0,-53-17 1,-18 35-1,-18 0-31,1 0 15,0-18 1</inkml:trace>
  <inkml:trace contextRef="#ctx0" brushRef="#br0" timeOffset="65263.4619">14922 12418 0,'-35'0'47,"0"53"-47,-18 18 16,-18 176 0,53-177-1,-35 107 16,53-72 1,0-87-32,0 0 15,0-1 1,0 1-16,0 0 16,0-1-1</inkml:trace>
  <inkml:trace contextRef="#ctx0" brushRef="#br0" timeOffset="66048.1322">14957 12524 0,'18'0'78,"-18"35"-62,123 318 15,-52-194-15,52 17-1,-52-105 1,-71-54 0,18 1 15,-36-36 78</inkml:trace>
  <inkml:trace contextRef="#ctx0" brushRef="#br0" timeOffset="66751.4901">14657 13088 0,'18'0'47,"17"-17"-31,-17 17-1,158 0 17,-105 0-17,52 0 17,-105 0-17,17 0-15,18 0 16,-35 0-16,0-18 15,-1 18 1</inkml:trace>
  <inkml:trace contextRef="#ctx0" brushRef="#br0" timeOffset="68015.9826">14728 15787 0,'0'18'93,"0"0"-93,0-1 16,0 36-16,0-18 16,0 177-1,-18-106 17,1-88-32,17 17 15,0 53 1,0-70 31,0-1-32,0 1 1,0 0 0,0-1-16,0 1 31</inkml:trace>
  <inkml:trace contextRef="#ctx0" brushRef="#br0" timeOffset="68879.2677">14746 15770 0,'-18'17'31,"18"19"1,141 52-17,0 18 1,-53-36-16,-52-35 16,-1 1-16,0-1 15,-17-17-15,-18-1 16,18-17-1,-1 18-15,1 0 16,-18-1 15,17-17 1</inkml:trace>
  <inkml:trace contextRef="#ctx0" brushRef="#br0" timeOffset="69863.6334">14640 16211 0,'35'0'63,"-17"0"-32,17 0-15,-17 0 31,35 0-32,17-18 1,-35 18-1,1 0 1,-1-18 0,-17 18-1,35-17 1,-36-1 0,1 18 30,-1 0-30</inkml:trace>
  <inkml:trace contextRef="#ctx0" brushRef="#br0" timeOffset="70951.3311">7919 16757 0,'0'36'110,"0"17"-110,0 17 15,0 1-15,53 211 32,-17-176-32,17-18 31,-53-70-31,35 52 0,35 18 15,-34-35 17,17 36-17,17-1 1,-17-18 0,-18-52-1,-17 0-15,0-18 31</inkml:trace>
  <inkml:trace contextRef="#ctx0" brushRef="#br0" timeOffset="72175.7375">9031 17745 0,'-18'0'156,"0"18"-141,18 17 1,-17 0-16,17 18 16,-35-35-16,35 35 15,-18-18-15,18 71 32,0-88-32,-18 17 0,1 0 15,17 1-15,-18-19 16,18 71 15,0-52-15,0-19-1,0 1 1,0 0 15,0-1-15</inkml:trace>
  <inkml:trace contextRef="#ctx0" brushRef="#br0" timeOffset="72927.6647">9031 17781 0,'17'0'63,"1"0"-32,17 17-15,1 18-16,140 107 15,-35 16 16,0-34-15,-35-18 0,-106-89-16,35 36 15,-17-53-15,0 18 16,-1-1 31,-17-34 62</inkml:trace>
  <inkml:trace contextRef="#ctx0" brushRef="#br0" timeOffset="74704.5908">8907 18239 0,'18'0'93,"0"0"-77,-1 0 0,36-17-16,-18 17 15,36-18 1,-18 18-16,-18 0 15,18-18-15,-35 18 32,-1 0-17,1 0-15,-18-17 16,18 17 15,-1 0-15,1 0 31,-1 0-16,1 0-15,0-18-1,17 18 79,-17 0 328,-1 0-282,1-18-140</inkml:trace>
  <inkml:trace contextRef="#ctx0" brushRef="#br0" timeOffset="84656.6924">3616 11907 0,'-106'53'63,"-18"35"-47,-17-18-16,0 36 15,35-18 1,-282 283-1,106 70 17,53-124 15,176-158-32,-35 35 1,17-88-1,36-36 1,35-52 31</inkml:trace>
  <inkml:trace contextRef="#ctx0" brushRef="#br0" timeOffset="85624.2743">3333 15223 0,'-35'0'31,"-71"-18"-15,-17-35-16,-159-53 31,-54-52-15,125 34-16,34 36 16,107 35-16,-36-17 15,-176-160 1,247 195-1,-1 17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14T02:59:51.2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9807 16299 0,'17'0'94,"36"0"-78,36 0-16,52 0 15,476 0 17,-299 0-17,-1 0 1,18 0 0,53 0-1,-35 0 1,-159 0-16,-35 0 15,-71 0-15,18 53 16,17-53-16,-52 0 16,17 0-16,106 0 31,-123 0-31,17 0 0,106 0 31,-18 0-15,-17 0-1,0 17 1,-106-17 0,0 0-1,-36 0 1,18 0 0,36 0-1,-18 0-15,35 0 16,-53 0-1,-17 0-15,17 0 16,1 0 0,-19 0-1,1 0 17,35-35-17,35-71 1,-53 36-1,1-89 1,-1 0 0,0-35-1,-35 124 1,0 17 0,0 35-16,-18 0 15,-17-70 1,0 53-1,0-18 1,17 35 15,-17 1-15,-1-1-16,19 0 16,-54-17-16,1 18 15,-1-1 1,-35-17-16,-194 35 15,106 0-15,-35 0 16,-159 0 0,53 0-1,35 0 1,-35 0 0,194 0-16,-36 0 15,19 0-15,-107 0 31,142 0-31,-18 0 0,-124 0 32,177 0-32,-18 0 15,-35 0 1,35 0 0,-18 0-1,89 0 1,-18 0-1,0 0 1,18 0 0,17 0-1,-17 0 1,-18 0 0,36 0-1,17 17 16,-18-17-15,-17 18 0,17 17-16,-35 0 15,36-17-15,-36 35 16,0-18 0,35 53-1,0-52 1,18-1-1,-17 0 1,-1 36 0,18 52-1,0-52 1,0-1 15,0-34-31,0-19 0,0 1 16,0 17-16,0 1 31,0-19-31,0 1 0,0 0 16,0-1 15,0 1 0,0 17-15,0-17 78,0-1-63,0 1 47,0 0-47</inkml:trace>
  <inkml:trace contextRef="#ctx0" brushRef="#br0" timeOffset="3647.5049">8061 17057 0,'35'0'93,"18"0"-77,0 0-16,0 0 16,17 0-1,18 0 17,-70 0 14</inkml:trace>
  <inkml:trace contextRef="#ctx0" brushRef="#br0" timeOffset="4288.8946">8166 17251 0,'18'0'94,"35"0"-79,0 0-15,-35 36 16,-1-36 93,-17-18-78</inkml:trace>
  <inkml:trace contextRef="#ctx0" brushRef="#br0" timeOffset="5888.0596">8131 17004 0,'0'18'110,"0"17"-95,0-17-15,0 35 16,0 35 0,0 18 15,0-88 0,18 17 0,-18-18-15,0 1 15,17 17-15,-17 1 15,18-36 16,0 0 31,17 0-62,-17 17-1,-1-17 1,1 0 0,0 18-1,-1-18 1,1 0 0,17 0-1,-17 0 1,70 0-1,-53 0 1,-17 0 0</inkml:trace>
  <inkml:trace contextRef="#ctx0" brushRef="#br0" timeOffset="7115.7669">16016 17093 0,'0'-18'47,"-36"36"-16,19 35-15,-36 35 0,18 18-1,-36-1 16,71-87-15,-18 35-16,1-18 16,-1 18-1,0-35 1,1 17 0,34-70 93,19 0-93,-19-18-16</inkml:trace>
  <inkml:trace contextRef="#ctx0" brushRef="#br0" timeOffset="7863.7222">16069 17075 0,'0'18'94,"17"17"-78,18 35-16,18 19 31,-17-54-16,-1 35 17,0-34-32,-35-1 15,18-17 17,0-18-17,-1 35 1,-34-35 78</inkml:trace>
  <inkml:trace contextRef="#ctx0" brushRef="#br0" timeOffset="8863.8334">15698 17392 0,'18'-17'94,"17"17"-79,53-18 1,-35 18-16,18 0 31,-54 0-15,1 0 0,17 0-1,1 0 1,-19 0-1,1 0-15,-1 0 0,1 0 16,0 0 0,-1 0 15,1 0 0,0 0 0</inkml:trace>
  <inkml:trace contextRef="#ctx0" brushRef="#br0" timeOffset="31055.9273">4268 18310 0,'53'0'187,"0"0"-187,-18 0 16,18 0-16,0 0 16,-35 0-16,35 0 15,-36 0-15,36 0 16,0 0-16,0 0 15,-18 0-15,159 0 32,-17 0-1,-71 0-15,-53 0-1,52 0 1,-16 0-1,16 0 17,1 0-17,0 0 1,35 0 0,0 0-1,-35 0-15,-35 0 16,105 0-1,-70 0-15,-18 0 16,-17 0-16,17 0 16,18 0-16,105 0 15,54 0 1,-53 0 0,-18 0-1,-89 0 1,19 0-1,52 0 17,18 0-17,230 0 1,-283 0 0,123 0-1,72 0 1,-72 0-1,1 0 1,70 0 0,-71 0-1,-70 0 1,-52 0 0,-19 0-1,0 0 1,-17 0-1,0-18 17,-71 18-32,-17 0 15,0 0-15,17 0 16,0 0 0,1 0-1,16 0 1,1 0-1,-17 0 1,-1 0 0,35 0-1,-17 0 1,89 0 0,-90 0-1,19-18 1,52-17 15,-34 35-15,-36 0-1,-1-17 1,-16-1 0,-19 18-1,19-18 1,-1 1-1,18 17 1,-18-18 0,18-17-1,-35 17 1,17-17 0,18-53-1,0 35 16,-53 35-15,0-17 0,0-18-1,0 18 1,-18-18 0,18 17-16,0 1 15,-35 0 1,17 0-16,1 17 15,17 0 1,-18 1 0,-17-1-16,-1 0 15,1 1 1,0-1 0,-36 0-1,-17 18 1,-18 0 15,18-35-15,0 17-1,53 18-15,-18-17 16,35 17-16,-17 0 0,0 0 16,-1 0-1,-17 0 1,36 0-1,-19 0 1,-52 0 0,0 0-1,17 0 1,-17 0 0,-18 0-1,18 0 16,53 0-31,0 0 16,-18 0-16,-18 0 0,1 0 16,-89 0-1,18 0 1,17 0 0,36 17-1,18-17 1,17 18-1,0-18 1,35 0 0,-17 0-1,0 0 1,-1 0 0,1 0-16,17 0 0,-17 0 31,-18 0-31,36 0 31,-36 0-15,17 0-1,1 0 1,-18-18 0,-53-34-1,18 16 1,35 1-16,18 0 15,-18-1-15,0 1 16,35 18 0,-34-19-1,16 19-15,1-19 16,17 36 0,-17-35-16,0 17 15,-18-17 16,0 17-15,35 1 0,-17-1-1,0 1-15,-1 17 16,19 0-16,-36-18 16,18-17-16,17 35 15,-35 0 1,-53-36-1,18-17 1,18 53 0,-1-35-1,0 18 1,-34-1 0,16-17-1,1 35 16,18-18-15,17 18 0,-35 0-1,52 0 1,-105 18 0,88-1-1,-70 36 1,-36 0-1,-17 35 1,17-35 0,88 0-1,-35 0 1,18-35 0,0 35-1,-18 17 16,89-52-15,-19-18-16,19 35 16,-1-35-16,18 18 15,-35 17 1,17-35 0,-17 35-1,-18 1 1,0-36-1,18 35 1,-18-35 0,-53 0-1,0 0 1,53 0-16,-88 0 31,71 0-31,-19 0 16,-122 0-1,34 0 1,36 0 0,53 0-16,35 0 15,-17 0-15,17 0 16,-71 0 0,18 0-1,1 0 1,34 0-1,53 17 1,1-17-16,-54 0 16,36 18-1,0 0 1,-18-1 0,17 36 15,-17-17-16,18-19 1,35 36 0,-35-18-1,17 1-15,1 17 16,17-36 0,-18 36-16,18-35 15,0 17-15,0-17 16,0 35-16,-18 17 15,1-35 1,17-17 0,0 0-1,0-1 1,0 1 15,17 17-31,19 1 16,-1-1-1,-17-17-15,17-18 16,18 17-16,-18 18 0,0-35 16,36 18-1,-71 0 1,17-18 15,1 0-15,0 0 15,17-18-31</inkml:trace>
  <inkml:trace contextRef="#ctx0" brushRef="#br0" timeOffset="34569.1691">18891 18204 0,'17'0'63,"19"0"-63,-1 0 16,0 0-16,18 0 15,106-18 1,-71 18-16,406 0 47,-335 0-47,299 0 31,-211 0 0,-229 0-15</inkml:trace>
  <inkml:trace contextRef="#ctx0" brushRef="#br0" timeOffset="37535.5869">15592 17675 0,'18'0'94,"0"0"-79,-1 0-15,19 0 16,34 0-16,1 0 16,-1 0-16,-17 0 15,0 0-15,18 0 31,-19 0 1,-34 0-1,17 0 0,1 0 0,-19 0 1,1 0 15,0 0-47,-1 0 15,1 0 1,35 0-1,0 0 1,-53-18 0,35 18 249,53-106-249,-70 53 0,-18 0-16,53-52 31,-53 69-31,17-17 15,-17 18-15,0 0 16,0 17 0,0-17-1,0 17 1,0-17 0,0 17-1,-17-17 1,-1 17-1,-17 1 1,-36 17 0,36 0-16,0-36 15,-1 36-15,-34 0 32,17 0-32,18 0 0,-71 0 31,35 0-16,18 0-15,0 0 16,18 0 0,0 0-16,17 0 15,-17 0 1,17 0 0,1 0-1,-1 0 48,0 0-63,1 18 15,-1 0 1,1-18-16,17 35 0,-53 18 16,53-18-1,0 1 1,-18 16-16,0 19 31,18-36-15,0 36-1,0-18 1,-17-36-16,17 1 16,0 0-16,0-1 15,0 1 1,0 0-16,0-1 31,0 19-31,17-19 31,-17 1 32,18-1-63</inkml:trace>
  <inkml:trace contextRef="#ctx0" brushRef="#br0" timeOffset="43015.0767">1993 17040 0,'35'0'62,"-17"0"-46,52 0-16,54 0 15,-1 0-15,18 0 16,-52 0-16,34 0 16,1 0-16,-36 0 15,0 0-15,0 0 16,212 0-1,-71 0 17,-123 0-1,-53 0 0,18 0-15,17 0-1,-18 0-15,1 0 16,-1 0-16,1 0 0,0 0 16,-19 0-1,19 0-15,52 0 16,-87 0 0,17 0-16,88 0 15,0 0 1,-35 0-1,-18 0 17,-35 0-32,17 0 15,1 0 17,-18 0-32,0 0 15,-18 0-15,71 0 16,-36 0-1,-52 0 1,17 0-16,54 0 16,-54 0-16,0 17 15,53-17 1,0 0 0,-35 0-1,-35 0 1,17 0-1,-17 0 1,0 0 62,-1 0-62,1 0-1,0 0-15,-1 0 16,1 0 15,-1 0-15,1-17 0,0-1-1,-1 0 1,-17-17-16,36 17 15,-36-17-15,0 0 16,0-53 0,0 35 15,0-18-15,0 54-16,0-36 15,0 35 1,0 0-1,0 1 1,0-1 31,-36 18 0,1-35-47,-18 35 15,0 0 1,0 0-16,-35-18 31,-71 1-31,1-19 32,17 19-17,35-1-15,0 18 16,0-18-16,18 18 0,-71-35 15,0 35 1,71 0 0,-124 0-1,89 0 1,-36 0 0,36 0-1,-36 0 1,88 0-1,-17 0 1,35 18 0,-35-18 15,0 0-15,-18 53-1,0-36 1,36-17-16,-89 36 15,71-19-15,0 1 16,-106 0 0,-36 34-1,36-34 1,-17 0 0,52 17-1,71-17 1,35-18-1,17 0 17,19 17 171,17 19-203,-18 16 0,1-34 15,17 35-15,0 0 16,0-35 0,0 34 15,0-34-15,0 17-1,17-35-15,1 0 31,17 0-15,-17 0 0,17 0 46,-17 0-15,17 0-47,-17 0 16,17 0-16,0 0 31,-17 0-15,-1 0-1,1 0-15,0 0 16,-1-17-16</inkml:trace>
  <inkml:trace contextRef="#ctx0" brushRef="#br0" timeOffset="48784.544">1869 10143 0,'0'35'78,"-35"-17"-78,17 17 15,-34 35-15,34 19 16,-229 457 31,71-140-31,70-177 15,35-70-31,36-53 15,-18 0-15,-18 53 0,54-71 16,-18 88 0,-36 54-1,53-54 1,-17 0 0,17-52-1,18-1 1,0-52-1,-17-1 1,-18 1-16,35-18 16,0-18-16,0 89 15,0 17 17,0-35-32,0 88 15,0-71-15,0 18 16,0 89-1,0-1 1,0 0 0,0-35-1,0 53 1,0-88 0,0 0-1,0-18 1,0-88-16,17 17 15,-17 1-15,35-18 16,18 141 15,-17-71-31,-19-52 16,19 17 15,-1 18-15,0 0-1,0-1 1,18 19 0,-17-36-1,-19-70-15,1 35 16,17 17-16,-17-17 16,17 0-16,-17 18 15,-1-36-15,19 36 16,-19-19-1,19 19-15,-1 0 16,0 17 0,0-18-1,-17-17 17,0 18-17,-1-71-15,-17 35 16,18 0-16</inkml:trace>
  <inkml:trace contextRef="#ctx0" brushRef="#br0" timeOffset="61680.0613">2205 15311 0,'-18'0'94,"0"0"-94,-35 0 15,0 0-15,-17 0 16,17 0-16,18 0 16,-1 0-16,-17 0 15,1 0-15,34 0 16,0 0-16,-17 0 31,17 0 235,18 18-266,-17-1 15,17 54-15,-18-36 16,0 36-16,1 52 31,17 18-15,0-70-16,-35 17 16,17-17-16,18 34 15,0 19 1,0-54-16,-18 54 15,18-71-15,0 0 16,0 53 0,0-36-1,0-17 1,0 53 0,0-36-1,0-17 1,0 0-1,0 0 17,0-35-32,0 35 15,0-18-15,0 0 16,0 36 0,0-18-1,0 35 1,0 18-1,-17-36 1,17 36 0,0-18-1,0 36 1,0-54 0,0-52-1,0 35-15,0-18 0,-18 18 16,18-17-1,0-1 1,0 0-16,0 0 16,0-17-1,0 17 1,0 1 0,0-19-1,0 18 1,0-17-1,0 0 17,0-1-17,0 1 1,0 0-16,0-1 16,0 1-1,0 0 1,0-1 31,18-17 78,-1 0-125,1 0 15,17 0-15,18 0 16,-4092 0-16,8237 0 16,-4092 0-1,0 0 1,-71 0-1,18 0 17,-36 0-17,-34 0 345,-1 0-360,0 0 15,-34 0-15,34 0 16,-35 0-16,35 0 16,-17 0-16,17 0 15,-17 0 1</inkml:trace>
  <inkml:trace contextRef="#ctx0" brushRef="#br0" timeOffset="63642.7773">2293 15364 0,'-36'0'0,"19"0"16,-18 0-16,-18-18 16,35 18-16,0 0 15,-17 0-15,-18 0 16,-17 0 0,52 0-16,-88 0 31,53 0 0,36 0-15,-36 0-1,0 0 1,35 0-16,0 18 16,1-18-16,-1 18 15,-17-18 1,17 35-16,1-18 15,-36 36 1,35 18 0,-35 17-1,18 18 1,17-35 0,18 34-1,-17 19 16,17 35-15,0-71-16,0 35 16,0-87-16,0 34 15,0-17 1,0 0-16,0 35 16,0-35-16,0 0 15,0 18 1,0 17-1,0 18 1,35-18 0,-35 0-1,18 18 1,17-18 0,-18 0-1,1 53 16,-18-88-15,35-17 0,-35 16-1,36 1 1,-36 0 0,35 18-1,-17-18 1,17 17-1,0 19 1,-17-54 0,-1 0-16,1-17 15,-18-1-15,35 36 16,-17-35-16,-18 0 16,18 17-16,34 18 31,-16-36-31,-19 19 15,1-36 1,0 17 0,17 1-1,0 0 1,1-18 0,-36 17-1</inkml:trace>
  <inkml:trace contextRef="#ctx0" brushRef="#br0" timeOffset="66223.7575">22859 15893 0,'18'0'47,"0"0"-31,-1 0-16,1 0 15,17 0-15,-17 0 16,53 18 0,140 123 15,-34 18 0,-125-106 0,-16-18 1,-19 18-17,1-36 1,-18 54-1,18-18 1,-18 53 0,0-18-1,0 53 1,0-18 0,0-17-1,0-17 1,0 16-1,0 1 1,0-53 0,0 18 15,0-1-31,0-17 31,-53 71-15,53-71-1,-18-1 1,18-34-16,-18 0 16,18 17-16,-17 0 0,-1-17 15,1 17 1,17 0-16,-36 1 16,19 17 15,-1-18-16,0 0 1,1-17-16,-54 52 31,71-52-15</inkml:trace>
  <inkml:trace contextRef="#ctx0" brushRef="#br0" timeOffset="91046.8788">17303 16899 0,'-35'-36'47,"0"36"-16,17 0-15,-141 0-1,-52-35 1,87 17 0,-158-17-1,229 0 1,0 35-16,-17 0 16,-36 0-1,70 0 1,-16 0-16,-54 0 15,70 0-15,1 0 16,0 0 0,-18 17-1,0-17 1,35 36-16,-17-36 16,0 17-1,0 1-15,-1 0 16,19-18-1,-36 17 17,18-17-32,17 0 0,0 18 15,-17-18-15,0 0 16,-1 0 0,-17 18-1,1-18 1,-1 17-1</inkml:trace>
  <inkml:trace contextRef="#ctx0" brushRef="#br0" timeOffset="93992.5576">13282 18239 0,'17'0'172,"1"0"-172,0 0 16,52 0 0,-17 0-16,-18 0 15,1 0-15,-1 0 16,-17 0-1,34 0-15,-16 0 16,-19 0 0,1 0-1,0 0 1,-1 0-16,1 0 31,0 0-15,-1 0-1,1-17 17,-1-1-17,1 18 1,17 0 0,-17 0-1,0 0 1,-1 0-1,19 0 1,-1 0 0,18 0 15,0 0-15,17 0-1,-17 0 1,0 0-1,-18 0 1,71 0 0,-71 0-1,36 0 1,88 0 0,-36 0-1,-17 0 1,18 0 15,-36 0-31,0 0 31,-18 0-15,1 0 0,35 0-1,-53 0 1,17 0-1,71 0 1,-88 0 0,-17 0-16,69 0 15,1 0 1,-35 0 0,52 0-1,-17 0 1,18 0 15,-1 0-31,1 0 16,34 0 15,-87 0-31,-18 0 16,17 0-16,19 0 15,-19 0 1,1 0-1,17 0 1,18 0 0,-18 0-1,-35 0 1,0 0 0,-18 0-1,-17 0 1,17 0 31,-17 0-32,17 0 1,0-18 0,-17 18-1,-1 0 1</inkml:trace>
  <inkml:trace contextRef="#ctx0" brushRef="#br1" timeOffset="274647.7668">23512 10319 0,'0'18'93,"35"-1"-77,1 19-16,-19-1 16,19 18-16,-1 17 15,35 19 1,-17 16-16,-17 19 0,87 140 47,-70-105-16,-18 0 0,-17 123 1,-18-105-17,35-54-15,-35-17 16,0-36-1,0-34-15,0 17 16,0 17-16,0 18 16,0-35-1,0 18-15,0 35 16,0 0 15,0 35-15,0-18-1,0-52-15,0-18 16,0 17-16,0-17 16,0 88-1,0-88 1,0 124 0,-17-72-1,17 19 1,-53 35-1,35-36 1,18-35 0,-18-35 15,18 0-31,-17 0 0,17-35 16,-18-1-1,-17 72 1,17-54-1,-52 35 1,52-34 0,-35 34-1,-17 18 1,17-52 0,17-1-1,1-17 1,0 35-1,17-36 1,0 1 0,1-1 15,-1 1-31,18 0 16,-17-18-1</inkml:trace>
  <inkml:trace contextRef="#ctx0" brushRef="#br2" timeOffset="283135.8386">23689 15805 0,'17'0'93,"1"18"-93,-1-1 16,1 1-16,35 52 16,0-17-1,194 282 17,-159-158-1,-35-89-31,-53-70 15,18 17-15,-18 0 16,35 1-16,-17 16 16,-18-16-1,0 34 17,0 18-17,0-17 1,0 17-1,0-35 1,0 53 0,0-35-1,-18-71-15,18 52 16,0-34 0,0 17-16,0 54 15,-18-36 1,-17 35-1,17-35 1,1 17 15,-1-17-15,0-35-16,1-1 16,17 19-16,-18-36 15,18 17 1,0 1-16,-18 0 15,1-1-15,17 1 0,-18-1 16,18 1 0,-17-18-1</inkml:trace>
  <inkml:trace contextRef="#ctx0" brushRef="#br2" timeOffset="879679.4902">24077 9949 0,'-89'0'141,"-87"0"-126,35 0-15,-36 0 16,-17 0-16,18 0 16,-71 0-16,18 0 15,-512 0 17,318 0-17,264 0-15,-353-36 31,230 19-15,35 17 0,0-18-1,18 18 1,-283 0 0,283-53-1,-406 18 1,177 35-1,34 0 1,1 0 0,-18 0 15,-35 0-15,-53 0-1,-1 0 1,248 0-16,53 0 15,-18 0-15,18 0 16,-371-53 0,300 35-1,-17 1 1,-54-54 0,-17 71-1,0-18 1,-18 18-1,1 0 1,34 0 15,-34 0-15,52 0 0,-53 0-1,-211 0 1,264 0-1,-17 0 1,-89 0 0,36 0-1,35 0 1,-1-17 0,37 17-1,-1 0 1,177 0-1,-18 0-15,35 0 16,18 0-16,-18 0 16,-159 0-1,177 0 1,18 0-16,-212 0 16,176 0-16,18 0 15,-194 17 1,17 1-1,1-18 1,105 0 0,18 0-1,53 0 1,35 0 0,0 0-1,53 0-15,-17 0 16,52 0-1,0 18-15,-34-18 16,-19 17 0,-52-17 15,70 18-15,35 0-1,0-18-15,1 17 16,17 1-1,0 0 1,0 140 0,35 195-1,36-141-15,-36 299 16,18-211 0,-18-35-16,53 246 15,0-34 1,-52-125-1,-1-69 17,-17-72-32,35-34 31,-1-1-15,-16-88-1,-19 53 1,54 106-1,-53-176 1,-1-36-16,18 18 16,-35-35-16,18-1 0,-18 19 15,35-1 1,-17 53 0,0-35-1,17 35 1,35 0-1,-52-52 1,53 34 0,-36-34 15,35-1-15,-17-35-1,18 0-15,88 18 16,-1-1-16,-34 18 15,141 1 1,70 17 0,106-18-1,53-35 1,-1 0 0,54 0-1,-71 0 1,301 0 15,-478 0-15,-34 0-16,-18 0 0,-35 0 15,-18 0-15,17 0 16,177 0 0,18 0-1,-18 0 1,88 0-1,53 0 1,-70 0 0,0 0-1,-36 0 1,212 0 0,-423 0-1,246 0 1,-228 0-16,122 0 15,-193 0 1,0 0 0,70 0-1,-35 0 1,53 0 0,88 0-1,-88 0-15,0 0 16,371 0-1,-107 0 1,-299 0-16,-18 0 16,17 0-16,230 0 15,-229 0 1,53 0-16,193 0 16,-246 0-1,17 0 1,124 0-16,-71 0 15,0 0 17,54 0-17,34 0 1,71 0 0,-300 0-1,88 0 1,-70 0-16,-18 0 15,-106 0-15,1 0 16,52 0 0,18 0-1,-18 18 1,18-18 0,0 0-1,-18 0 1,35 0-16,1 35 15,35-18-15,158 19 32,-105-1-17,-159-35-15,35 0 16,-53 0-16,-17 0 16,52 0-1,54 0 1,-36 0-1,0 0 1,-70 0 0,-1 0-16,19 0 15,-1 0 1,0 0-16,1 0 16,-19 0-1,-17-35 32,0-18-31,0-35-1,0-106 1,0-71 0,0-53-1,0-17 1,0-53-1,18 18 1,-18 70 0,0 88-1,53 54 1,-36 52 0,-17 35-16,0-52 15,18 70 1,-18-35-16,35-71 31,-17 88-31,0-52 16,-18 17-16,17 18 15,-17-142 1,35 36 0,-35 53-1,0 71-15,0-36 16,0-88-1,0 123-15,0-123 16,0 124 0,0-1-16,0-88 15,0 54 1,0 16 0,0-16-1,0 34 1,0 0-1,0 54 17,-17-1-32,17-17 15,-18 0-15,18 17 16,-35 18 15,17 0 0,1 0 1,-1 0-17,-17 0-15,-1 18 16,19-18 0,-1 17-1,1 1-15,-1-1 0,0 1 31,1-18-15,-1 0 0,-17 18-16,-1-1 15,19-17-15,-36 18 16,35 17 0,-17-35-1,0 18 1,17 0-1,-35-1 1,35 1 0,1-18-1,-1 18 1,-17-1 0,17 1 15,18-1 0,-35 19-15,17-19-1,-17 1 1,35 0 15</inkml:trace>
  <inkml:trace contextRef="#ctx0" brushRef="#br2" timeOffset="907061.476">12435 3740 0,'18'0'63,"35"0"-63,-18 0 0,35 0 15,19 0 1,16 0-16,231 0 16,422 0 30,-546 0-46,299 0 32,-387 0-32,52 0 15,-70 0 1,141 0 0,-159 0-1,-35 0 1,0 0-1,-35 0 1,34 0 0,1 0-16,-17 0 15,-1 0-15,18 0 16,88 0 15,-53 0-31,36 0 16,-19 0-16,89 0 15,53 0-15,-17 0 16,-19 0-16,54 0 16,-53 0-16,17 0 15,53 0-15,-70 0 16,264 0 0,-88 0-1,-70 0 1,-19 0-1,-52 0 1,-176 0 0,52 0-1,1 0 17,-71 0-32,35 0 0,35 0 15,-87 0 1,87 0-16,36 0 31,-36 0-31,1 0 16,70 0-16,-124 0 15,142 0 1,35 0 0,-35 0-1,123 0 1,-265 0-1,19-18-15,-19 0 16,-52 1 0,17 17-16,53-18 15,-17-17 1,-1 35 0,19-53 15,16 53-31,-16-53 31,87-35-15,-123 70-1,53-53 1,-36 19 0,-17 16-1,-35-34 1,52-36-1,-34-35 1,17-18 0,0 18-1,-53 17 1,0 36 0,0-18-1,-18-17 16,-17 88-15,-54-18 0,-69 0-1,-107 0 1,-70 0 0,-476-53 15,281 89-16,-87 17 1,282 0-16,-18 0 16,106 0-16,0 0 15,-176 0 1,211 0-16,-88 0 16,195 0-1,-19 0-15,-17 0 31,35 0-15,-17 0 0,-89 0-1,-17 0 1,88 0-16,52 0 16,-52 0-16,35 0 15,-123 0 1,-141 0-1,282 0 1,-18 0-16,-35 0 16,70 0-16,-123 0 15,-18 0 1,-52 0 0,-1 0 15,-52 0-31,70 0 31,-106 35-15,124-18-1,70-17 1,106 18 0,-18-18-1,1 0 1,17 0-1,-18 0 1,19 0 0,-37 35 15,-34-35-31,70 18 16,18 0 15,-18-18-31,17 17 31,1 1-15,-18 0-1,18-1 1,-18 1 0,18-1-1,0 1 1,-18 17-1,17-17 17,1 0-32,35-1 15,-18-17-15,1 18 16,-1 17-16,-17-17 16,17 17 15,1 53-16,-1-70 1,18 0-16,-18 70 16,18-35-16,0-18 15,0 18 1,0 35 0,0-17-1,0 17 1,0-18-1,0 19 1,18-36 0,-18-18-1,0-18 1,18 36 0,-18-17-16,35 52 31,-35-35-16,18 0 1,-1-36 0,18 36-1,-35-35 1,18 17 0,-18-17-1,18-18 1,-1 17-1,1 1 17,0 0-32,-1-1 15,-17 1 63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14T03:01:43.7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10054 3934 0,'35'-18'78,"36"18"-78,-1 0 16,36 0-16,0 0 15,705 0 17,-52 0-1,-477 0-16,-88 0 1,0 0 0,-106 0-1,-17 0 1,52 0 0,-35 0-1,18 0 1,-88 0-1,35 0-15,0 0 16,0 0 0,17 0-16,-35 0 15,18 0-15,18 0 0,17 0 16,53 0 0,106 0-1,0 0 1,53 0-1,53 0 1,211 0 0,-405 0-1,123-18 1,-53 18 0,18 0-1,88 0 16,71-88-15,18 53-16,-36-18 31,-89 18-15,-157 17 0,-37 18-1,19 0 1,-18 0-1,-36 0-15,-17 0 16,-18 0-16,1 0 16,34 0-16,124 0 15,53 0 1,-70-35 0,-142 17-1,-35-35 48,0-35-48,0 17-15,0-52 16,0 52 0,0-123-1,0 71-15,0-89 16,0 124-16,-35-18 15,-36-53 1,-17-17 0,0 0-1,-53-1 1,52 54 0,36 87-1,1-34 1,-213 35-1,-53 17 17,-458 18-17,-106 0 1,-141 0 0,-88 0-1,-194 0 1,282 0-1,53 0 1,88 0 0,159 0-1,70 0 1,-17 0 0,35 0-1,-89 0 1,425 0-1,-266-53 1,353 35-16,-17 1 16,-141-71-1,35 35 1,88 35 0,-18-17-1,-35-18 1,89 35-1,34 18 1,89 0-16,-35 0 16,34 0-16,19 0 15,-36 0-15,-141 0 16,-35 18 0,123 17-1,-17 53 1,-54 18-1,36-18 17,0 18-17,88-18 1,1 18 0,16-18-16,54-17 15,-18-36-15,0 36 16,18-36-16,0 18 15,17 18-15,-52 34 16,70 19 0,0-18-1,0 52 1,105 54 0,-69-71-1,52-35 1,-18 0-1,19-18 17,16-17-17,1-18-15,35-18 16,18-17-16,-35 34 16,228 19-1,-193-36-15,264-17 16,-176 0-16,0-18 15,300 0 1,18 0 0,-124 0-1,0 0 1,-36 0 0,-17 0-1,-17 0 1,264 0 15,-424 0-15,1 0-16,53 0 15,105 0-15,-194 0 16,18 0 0,-88 0-1,-88 0 16,0 0 1,-1 17-32,1 1 15,-1-18 1,1 0 0,17 0-1,-17 0 1,0 0-1</inkml:trace>
  <inkml:trace contextRef="#ctx0" brushRef="#br0" timeOffset="2721.6763">2293 6139 0,'0'-18'172,"53"0"-172,-18 18 16,-17 0-1,52-17-15,36-1 16,-18 18 0,-17-18-16,-18 18 15,52 0-15,-34 0 16,0 0-16,34 0 31,-87 0 0,0 0 1</inkml:trace>
  <inkml:trace contextRef="#ctx0" brushRef="#br0" timeOffset="9630.6825">2487 6068 0,'17'0'219,"36"0"-219,35 0 15,-17 18-15,35 17 16,-53-17-16,35-18 16,0 0-16,-17 0 15,17 17-15,-18 1 16,-17-18-16,53 0 15,141 35 32,-88-17-31,70-18 0,-176 0-1,18 0-15,-18 0 16,0 0-16,-36 0 15,18 0 1,18 0 0,53 0-1,18 0 1,-1 0 0,124 0 15,-159 0-16,89 0-15,34 0 32,-140 0-17,88 0 1,-1 0 0,-34 0-1,70-18 1,-71 0-1,-87 18 1,-1-17 0,-17 17-1,-1 0 1,1 0-16,-1 0 16,1 0 15,0 0-16,-1 0 95,-17-18-48,18 1-30,0-1-32,17-35 15,-35 18-15,18-54 31,17-34-15,-35 52 0,17-17-1,1 71 1,17-54 0,-17 53-16,0 1 15,-18-1 1,0 1-16,17 17 15,-17-18 1,0 0 0,0 1-16,0-1 15,0-17 1,0-1 0,0 19-16,0-19 31,0 19-16,0-18 1,0-1 0,-17 19-1,-36-1 1,0 18 0,-88-18-1,-4216 18 1,8008 0-1,-4092 0 1,-70 0 15,334 0-31,-52 0 16,35 0 0,-53 0-1,-18 0 16,195 0-15,17 0-16,-35 0 16,70 0-16,1 0 15,-1 0 1,0 0 0,-17 0-1,17 18 16,1-18-31,-1 18 16,0-18 62,1 0-62,17 17-1,-18-17-15,0 18 16,-52 17 0,-1 18-1,-52 53 1,70-71 0,18-35-1,-18 36 1,18-19-1,-1 1 1,19-1 0,-1-17-1,-35 18 1</inkml:trace>
  <inkml:trace contextRef="#ctx0" brushRef="#br0" timeOffset="13039.3283">7390 6086 0,'18'0'109,"88"0"-93,35 0-16,176 0 31,54 0-15,140 0 15,-440 0-31,-53 0 16,34 0-16,-34 0 15,35 17 1,-18-17 0,-17 0-1,17 18 1,-17-18-1,17 0 1,36 0 0,-18 0-1,105 0 17,-87 0-32,141 0 31,-18 0-16,0 0 1,-18 0 0,36 0-1,52 0 1,-70 0 0,-17 0-1,-72 0-15,-16 0 16,-19 0-16,-34 0 15,-4023 0 1,8132 0 0,-4109 0-1,52 0-15,-71 0 16,36 0-16,124 0 31,-36 0-15,-18-18-1,-35 18 1,-17 0 0,17 0-1,0 0 1,71 0 0,18 0-1,-142 0 1,0 0-16,-17 0 15,35 0-15,0-35 16,-4110 35-16,8184 0 16,-4109 0-1,17-18 17,18 18-32,-35 0 31,17 0-16,-18 0 1</inkml:trace>
  <inkml:trace contextRef="#ctx0" brushRef="#br0" timeOffset="16783.0922">6826 5468 0,'18'18'62,"-1"-18"-62,1 0 16,-1 0-1,1 0-15,0 0 16,52 0 0,-34 0-1,-1 0 1,-18 0 15,19 18-15</inkml:trace>
  <inkml:trace contextRef="#ctx0" brushRef="#br0" timeOffset="17623.1399">6755 5680 0,'18'0'63,"17"0"-48,-17 0 1,35 0-1,17 0 1,54 0 0,-71 0-1,-18 0-15,-17 0 16,-1 0 0</inkml:trace>
  <inkml:trace contextRef="#ctx0" brushRef="#br0" timeOffset="24751.5213">3439 7267 0,'-17'-17'32,"70"17"155,52 0-171,1 0-16,0 0 15,264 0 17,-105 0-1,-247 0 0,-1 0 0,19 0-15,16 0 0,-34 0-1,35 0-15,0 0 0,-18 0 16,177 0 15,-71 0-31,-35 0 16,-18 0-16,177 0 31,-177 0-15,-53 0-16,18 0 15,-35 17-15</inkml:trace>
  <inkml:trace contextRef="#ctx0" brushRef="#br0" timeOffset="26567.4362">6702 7232 0,'18'0'140,"53"0"-124,-36 0-16,71 0 16,158 0-1,36 0 17,-176 0-1,-1 0-16,-88 0-15,18 0 16,-35 0-16,0 0 0,-1 0 16,1 0-1,-1 0 1,1 0 78,0 0-63,-1 0-31,1 0 78,17 0-47,-17 0-31,0 0 16,-1 0 0,19 0-1,16 0 1,-34 0-1,0 0 1,-1 0 0</inkml:trace>
  <inkml:trace contextRef="#ctx0" brushRef="#br0" timeOffset="27710.9323">3633 8573 0,'18'0'31,"17"0"-15,53 0-16,89 0 15,-18 0-15,35 0 16,-36 0-16,230 0 31,-335 0-31,53 0 31,-71 0-31,1 0 16,-19 0-16,177 0 31,-88 0-15,0 0 15,0 0-15,-36 0-1,1 0 1,-53 0 0,-1 0-1,1 0 1,-1 0 0,1 0-1</inkml:trace>
  <inkml:trace contextRef="#ctx0" brushRef="#br0" timeOffset="28919.193">7055 8537 0,'18'0'125,"70"0"-125,35 0 16,-17 0-16,18 0 15,246 0 1,-105 0 15,-159 0 0,-89 0 1,1 0-17</inkml:trace>
  <inkml:trace contextRef="#ctx0" brushRef="#br0" timeOffset="32510.2544">8749 6985 0,'0'-17'172,"52"17"-156,354 0 15,-353 0-15,0 0-16,-35 0 15,17 0-15,-18 0 16,1 0-16</inkml:trace>
  <inkml:trace contextRef="#ctx0" brushRef="#br0" timeOffset="34671.4978">8943 8149 0,'52'0'203,"37"0"-203,-19 0 15,1 0-15,70 0 16,-88 0 0,-18 0 15</inkml:trace>
  <inkml:trace contextRef="#ctx0" brushRef="#br0" timeOffset="42671.0701">5697 11095 0,'53'0'78,"35"0"-78,18 0 15,35 0-15,441 0 32,353 0-1,-371 0 0,-352-17-15,-177-1-1,36 18 17,-53 0-32,17 0 31,0 0-16,53 0 1,1 0 0,52 0-1,35 0 1,18 0 0,35 0-1,18 0 1,18 0-1,-142 0 1,-34 0-16,34 0 16,0 0-16,71 0 15,-52 0 1,-72 0 0,-35 0 15</inkml:trace>
  <inkml:trace contextRef="#ctx0" brushRef="#br0" timeOffset="44863.0532">5185 12330 0,'18'0'125,"35"0"-94,0 0-15,176 0 15,-35 0-15,-70 0-16,-71 0 16,-36 0-1,19 0 1,-1 0 15,-18 0-15,1 0-1,0 0-15,35 0 16,0 0 0,-36 0-1,124 0 1,0 0-1,18 0 1,-35 0-16,123 0 16,-177 0-1,54 0-15,70 0 32,-36 0-17,54 0 1,35-18-1,-53 18 1,-18 0 0,18 0-1,-105 0-15,-19 0 16,54 0-16,-18 0 16,35 0-16,123 0 15,-34 0 1,16 0-1,-16 0 17,-107 0-32,-52 0 0,35 0 15,-36 0-15,54 0 32,-36 0-32,-53 0 31,-17 0-31</inkml:trace>
  <inkml:trace contextRef="#ctx0" brushRef="#br0" timeOffset="63383.1389">6473 13741 0,'0'-18'78,"35"18"-78,54 0 16,105 0 0,88 0-1,35 0 1,-158 0-1,-18 0-15,-17 0 16,-19-17-16,107 17 31,-159 0-31,88 0 32,-88 0-17,18 0 1,52-18-1,-35 1 1,36-1 0,-1 0-1,-17 18 1,18 0 0,17-17-1,-18 17 1,-70 0-16,0 0 15,0 0-15,-18 0 16,36 0-16,17 0 31,-35 0-31,-18 0 16,18 0 0,-35 0-16,-1 0 15</inkml:trace>
  <inkml:trace contextRef="#ctx0" brushRef="#br0" timeOffset="67535.3166">6879 7091 0,'0'18'63,"-53"35"-47,-18 35-16,-17 35 15,-88 283 16,88-212-15,35 18 0,0-36-1,0 36 1,-53 35 0,53-71-1,0-70-15,0 35 0,-17 0 16,34-70-16,-34 70 31,17 0-15,0 0-1,18-53 1,17 0 0,-35 36-1,-35-1 1,17 1-1,-17 17 1,18-106-16,52 18 16,-35 0-16,35 0 15,-34 0-15,-1 53 16,17-36 0,-17 19-1,1-19 1,-19 36 15,-17 17-15,17-70-1,1-53 1,52 36 0,0-36-16,1 17 15,-19-17 1,19 18-1,-18 0 79</inkml:trace>
  <inkml:trace contextRef="#ctx0" brushRef="#br0" timeOffset="69423.6656">7584 8273 0,'0'35'78,"0"53"-78,0 18 16,-35 53-16,0 141 31,-18 17-16,18-34 1,17 16 0,-53-105-1,54-70 1,-19-18 0,19-18-1,-18 0 1,-54 53-1,1-17 1,0-54 0,17 54-1,1-36 1,-18 18 0,35-53-1,0 35 1,0 0-16,0-17 0,-18 52 15,-70 54 1,0-19 0,-35-17-1,88-35 1,-1 18 0,37-89-1,-19 18 1,18 18-1,0-1 1,0-17 0,18 0-1,0-35 1,-18 34-16,35-52 16,1 18-16,-19 17 15,19 1 16,-1-19-15,0 1 0,18 0-1,0-1 17,-17-17-17,-1 18 63,18 0-62,-18-1-16,1 1 16,-1-18-1,0 17 48,18 1-48,-17-18-15,17 35 32,-18-35-17,18 18 16,0 0 1</inkml:trace>
  <inkml:trace contextRef="#ctx0" brushRef="#br0" timeOffset="95551.6547">7196 11095 0,'-53'-35'157,"-52"35"-157,-37-35 15,-34 17-15,35 0 16,0 1-16,-300-54 31,335 54-31,-17-19 31,123 19 48,0-19-64,0-17-15,0 18 16,0-35-1,0-107 1,0 89 0,17-53-1,18 88-15,1-18 16,-36 54 0,35-1-16,-17-17 15,17 17-15,71 1 16,-36-36-1,1 35-15,123-17 16,141-36 0,71 18-1,52-35 17,107 70-17,-212 18-15,-54 0 16,1 0-16,-88 0 15,0 0-15,87 0 16,-175 0-16,-71 0 16,53 0-1,-53 0 1,-18 0 0,35 0-1,36 36 16,-35-36-31,-1 35 16,-17-17 0,-17-1-1,16 1 17,-16 17-17,-19 0 1,19 54-1,-1-1 1,18-18 0,-53 1-1,18-71 1,-18 35 0,0 18-1,0 0 1,0-18-16,0 1 15,0 17-15,0-18 16,0-18-16,0 19 16,0-19-1,0 19 17,-36-19-17,36 19 1,-17-1-1,-1 18 1,18-18 0,-18 0-1,1 1 1,17-19 0,-36 19-1</inkml:trace>
  <inkml:trace contextRef="#ctx0" brushRef="#br0" timeOffset="116425.4883">7602 7197 0,'-18'0'78,"-17"0"-78,17 0 16,-34 0-16,-1 0 16,0 0-16,17 0 15,-105 0 1,-70-71 15,105 18-15,71 36-1,-36-19 1,36 36-16,-1-52 16,1 34-1,0 0 1,0-17 0,17 17-1,-17-17 1,35-18-1,0 0 1,0 0 0,0 18-16,0 17 15,0-34 1,0 34-16,88-17 16,0-1-1,-17 19 1,34-19-1,54 19 1,35-1 15,36 18-15,-36 0 0,-53 0-16,-18 0 15,106 0 1,-193 0-16,-1 0 15,-17 0 1,-1 0 15,-17 18 1,0-1-32,0 19 15,0-19 1,0 1 15,-17 0-15</inkml:trace>
  <inkml:trace contextRef="#ctx0" brushRef="#br0" timeOffset="117903.7815">7884 8502 0,'-35'0'47,"0"0"-31,-1 0-16,-34 0 15,-18 0 1,-18 0-1,35 0 1,-52-17 0,35-19-1,70 19-15,-88-19 16,36 19 0,17-1-16,-53-35 31,0-35-16,35 17 1,1-17 0,17 0-1,18 17 1,35 19 0,0 16-1,0 1-15,17-71 16,1 89-1,35-54-15,123-17 16,-17-18 0,0 53-1,-18 18 1,18-1 0,52 36-1,-17 0 1,-17 0 15,17 0-15,53 71-1,-159-71 1,18 35-16,-36-35 16,-17 18-16,-35 0 31,-1-18-16,1 17 1,-18 1 0,18 52-16,-18 72 15,17 87 1,-17-141 0,0-17-1,0-54 16,0 1-31,0 17 16,0-17-16,-17-1 16,-1 1-1,-35 17 1,18-17 0,17-18-1,-35 35 1,18-35-1,17 18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14T01:06:02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14482 0,'-36'0'78,"-69"0"-63,-37 0-15,-52 0 16,-458-35 0,87-89 15,442 89-15,-124-71 15,229 88-31,-17-17 15,-53-88 1,70 105 0,18-35-16,0 0 15,0 18-15,0 0 16,0-1-16,0-17 16,35 18-16,36-35 15,17 17-15,36-35 16,123 17-1,-18 71 1,18 0 15,-88 18-31,70 70 32,-123-35-32,-36 17 0,1-34 15,-36 34 1,124 54-1,-141-54-15,-1-35 16,54 18-16,-71 18 16,35-36-16,-35 18 15,18-35-15,-18 35 16,0-18-16,0 0 16,0-17-1,-18-18-15,18 17 16</inkml:trace>
  <inkml:trace contextRef="#ctx0" brushRef="#br0" timeOffset="1424.5877">14940 14341 0,'17'0'47,"-34"0"-31,-54 17-16,1 1 15,-89 35-15,35-35 16,-599-1 15,459-17-31,34 0 0,-34 0 16,-213 0 15,354-35-31,52 17 31,-17-35-15,35 1-16,0 34 15,36 0-15,-18-17 16,-54-53 0,89 70-1,0-17 1,0-18 0,89 0-1,-37 35 1,54-34-16,-18 16 15,36-17-15,176 0 16,35-52 0,-18 69 15,-193 19-31,-1-1 0,1 0 16,-54 18-1,160 0 1,17 0-1,-106 0 1,0 0-16,229 53 16,-282-17-16,18 16 15,-70-34 1,-19-18 0,18 35-1,1-17 1,-19 17-1,-17 18 1,18 18 0,-18 105 15,0-123-15,-18-18-1,-158 124 1,70-106-1,18 0 1,17-53 0,71 18-1</inkml:trace>
  <inkml:trace contextRef="#ctx0" brushRef="#br0" timeOffset="3297.216">14499 17128 0,'-18'0'63,"-17"0"-63,-36 0 15,-105 0 1,-283 0 31,371 0-47,-300-18 31,335 1-31,-17-19 16,-72-17-1,90 18-15,34 35 16,-35-18-16,-18-17 15,1 18 1,17-19 0,35 19-1,-17-1 1,17 18 0,18-18-16,0 1 62,0-19-62,283-158 31,-107 106-31,0 0 16,36 35-16,0-17 16,140-36-1,-34 35 1,-89 54-1,-35 17 1,0 0 0,-176 0-1,70 0 1,-35 0 0,-35 17-1,-1 1-15,19-18 31,-19 17-31,-17 1 32,53 35-17,-18 0 1,18 88 0,-17-106-1,-1 124 1,0-106-1,-35 0 1,53 70 0,-35-87-1,-1-1 1,19 18 0,-36-18-1,0-17 1,0 17-1,0-17-15,-18 35 16,-17-36 0,-53 36-1,-1-35 1,19-1-16,-54 19 16,1-19-16,52 1 15,-17 0-15,35-18 16,0 0-16,0 17 15,18-17 1,0 0 0</inkml:trace>
  <inkml:trace contextRef="#ctx0" brushRef="#br0" timeOffset="6920.2897">10160 13106 0,'-53'0'78,"-36"0"-78,-87 0 16,-529 0 15,352 0-31,88 0 16,71 0-16,35 0 15,-17 0 1,123 0-16,18 0 16</inkml:trace>
  <inkml:trace contextRef="#ctx0" brushRef="#br0" timeOffset="7713.3164">8114 12718 0,'17'0'31,"-17"35"16,0 1-47,-70 17 16,-19-1-16,-34 1 16,35 0-16,-18 0 15,-18 0-15,36 0 16,35-18-16,-17-17 15,52 17 1,0-35 156,124 88-156,124 89-16,140-1 15,18 54-15,18-19 16,-300-158-1,-53-35-15</inkml:trace>
  <inkml:trace contextRef="#ctx0" brushRef="#br0" timeOffset="9903.7215">12629 12630 0,'18'0'47,"-1"0"-32,71 0-15,36 0 16,193 88 0,54 18-1,-54-18 1,-176-53 0,-123-35-1</inkml:trace>
  <inkml:trace contextRef="#ctx0" brushRef="#br0" timeOffset="10288.2951">13828 12436 0,'0'-18'15,"18"18"-15,35 18 16,18 52-16,176 177 16,-71-70-1,0-1-15,36 18 32,-177-141-17,-17-35 1,-36-18 78,-88 0-94</inkml:trace>
  <inkml:trace contextRef="#ctx0" brushRef="#br0" timeOffset="11424.6592">12735 13318 0,'35'35'63,"18"18"-63,71 53 15,-1 35-15,36 35 16,-18-35-16,35 36 16,-35-36-16,0 35 15,-17-52 1,105 123-1,-158-159-15,-1 18 0,-17-18 16,0-17-16,35 87 16,-35-105 15,18 18-15,-36-36-1,18 53 1,18-17-1,-36-36 1,0 0 0,-17-17-1</inkml:trace>
  <inkml:trace contextRef="#ctx0" brushRef="#br0" timeOffset="12362.8174">15098 15452 0,'0'-18'31,"0"36"16,0 53-32,0 17-15,0 18 16,18-36 0,0 54-1,35-54 16,-53-34 1,0-19 46,-106-17-78,18 18 15,-36-18-15,-158 0 16,17 0 15,142 0-15,105 0 0</inkml:trace>
  <inkml:trace contextRef="#ctx0" brushRef="#br0" timeOffset="15113.3082">14058 13406 0,'17'-18'47,"1"18"-16,35-35-31,0 17 16,-18 18-16,0 0 16,36 0 15,-36 0-31,89-53 31,-107 53-31,36 0 0,0 0 31,-18 0 1,-17 0-17,0-17 1,-1 17 62,1 0-78,0 0 16,-1 0-1,1 0 1,0 0-1,35 0 1,-18 0 0,-18 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14T03:02:35.5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1234 11166 0</inkml:trace>
  <inkml:trace contextRef="#ctx0" brushRef="#br0" timeOffset="74152.9444">2169 5980 0,'36'0'94,"-1"0"-94,18 0 16,0 0-16,17 0 15,107 17 1,193 19 15,-299-36-15,193 35 15,-211-35-15,18 0-16,105 0 15,-123 0-15,70 0 16,-105 0 0,176 35-1,-106-35 1,-17 0-16,-36 0 15,-17 0-15,88 0 16,-36 0 0,212 18-1,-193-18 1,210 35 15,-175-35-31,-18 18 16,-36-18 15,-34 17-31,-19-17 16,36 0-16,18 0 15,-18 0-15,35 0 16,-18 0-16,18 0 16,18 0-16,18 0 15,-36 0 1,18 0-1,-89 0 1,19 0 0,-19 0-1,1 0 48,-18-17-48,35-18-15,1-1 16,-1-17 0,88-194-1,-105 212 1,52-159 0,-52 176-1,0-17-15,17-53 16,-35 70-16,35 1 15,1-54 1,-1-17 15,0 53-31,-35 17 0,0-17 16,0-18-16,18-18 16,-18 36-1,0 17 16,0-17-15,-18 17 0,1 18-1,17-17-15,-36-1 16,1 18-16,-36-35 16,-34 17-1,-72 18 1,89 0-16,-35 0 15,52 0-15,-35 0 16,-141 0 0,88 0-1,18 0-15,-17 0 0,16 0 16,19 0-16,-124 0 31,141 0-31,-35 0 16,35 0-1,-17 0-15,-159 0 16,140 0-16,-16 0 16,-142 0-1,35 0 1,54 0 0,17 0-1,-18 0 1,141 0-1,-87 0 1,87 0-16,-52 0 16,87 0-1,1 0-15,0 0 16,-36 0-16,18 0 31,18 18-31,-18-18 16,0 0-16,36 0 15,-19 0 1,36 17 0,-17 1 15,17 0-15,0 17-16,0 0 15,17 177 1,19-36-1,34 18 1,-35-88 0,-17-53-1,-18-18 1,0-17 0,35 0-1</inkml:trace>
  <inkml:trace contextRef="#ctx0" brushRef="#br0" timeOffset="77104.4633">2998 7461 0,'36'0'78,"-1"-17"-78,35 17 16,19-18-16,316-17 31,-246 35-15,370 0 15,159 0 16,-265 0-32,-229 0 1,-88 0 0,106 0-1,-53 0 1,17 0 0,-35-18-1,0 1 1,-17 17-1,-54 0 1,19-36 15,-19 36-31,-17 0 0,35-17 16,-35 17 0,-35 0-16,70 0 15,-70 0-15,34 0 16,-16 0-1,17 0-15,53 0 16,-71 0-16,35 0 16,54 0-1,17 0 1,18 0 0,-18 0-1,0 0 1,-35 0-16,-36 0 15,1 0-15,70 0 16,194 35 0,-247-17-1,-17-18 1,35 17-16,52 1 16,-87-18-1,88 0 1,-53 18-1,-1-18 1,1 17 0,124-17-1,-160 0 1,54 0 0,87 0-1,-34 0 1,-89 0-1,71 0-15,17 0 16,-70 0 0,-18 0-16,88 0 31,-70 0-31,-35 0 16,-1 0-16,1 0 15,70 0 1,0 0-1,-53 0 1,-35 0 0,0 0-1,-35 0 1,-1 0-16,19 0 16,-1 0-1,-17 0-15,52 0 16,-35 0-1</inkml:trace>
  <inkml:trace contextRef="#ctx0" brushRef="#br0" timeOffset="89417.1471">2381 6191 0,'-18'-17'47,"36"-1"-16,88 1-31,17 17 0,18-18 16,18 18-1,600 0 17,-565 0-32,-36 0 15,1 0-15,70 0 16,-158 0-16,35 0 15,-53 0-15,17 0 16,1 0 0,35 0-1,-18 0 1,71 0 15,-107 0-31,90 0 16,-19 0-1,36-18 1,-18-17-16,-35 35 16,0-18-1,35 1-15,159-19 16,-177 19-16,-35 17 16,106 0-1,-70-18 1,-71 18-16,-18 0 15,-17 0 1,17-18 0,0 18-1,-35-17 1,0-1 171,0-17-171,0-18 0,0 18-16,0-106 15,0 17 1,0-70 15,0 159-31,0-18 0,0 35 16,0-17-1,0 0-15,0 17 16,0 0 47,-18 18 15,1-17-78,-1 17 15,1 0-15,-19 0 16,1 0 15,0 0-31,-18 0 0,18 0 16,-54 0-1,36 0-15,-17 0 16,-18 0-16,17 0 0,-52 0 16,34 0-1,-210 0 1,122 0 0,71 0-1,53 0-15,-88 0 16,71 0-1,17 0-15,-71 0 16,54 0 0,-36 0-16,53 0 0,-35 0 15,0 0-15,17 0 16,1 0-16,-19 0 16,19 0-1,-124 0 1,70 0-16,-246 0 31,176 0-15,0 0-1,88 0 1,0 0 0,18 0-1,17 0 1,19 0-16,-1 0 15,0 0-15,-53 0 16,35 0 0,-52 0-1,-36 0 17,124 0-32,17 0 0,-17 0 15,17 0-15,-17 0 16,17 0-1,1 0 17,-19 0-17,19 0 1,17 17 109,0 36-109,-35 0-16,17 0 15,0 18-15,18 52 31,-17 1-15,-1-54 0,18-17-16,0-35 15,0 35 1,0-36 0,0 1-1,0 0 1,0-1 15,0 1-15</inkml:trace>
  <inkml:trace contextRef="#ctx0" brushRef="#br0" timeOffset="95624.8835">2099 10002 0,'17'0'125,"54"0"-110,-1 0-15,36 0 16,-18 0-16,230 0 31,123 0 0,-300 0-15,177 0 15,-124 0 1,211 0-17,-299 0 1,106 0-1,35 0 1,-177 0 0,1 0-16,-18 0 0,35 0 15,71 0 1,-18 0 0,18 0-1,17 0 1,71 0-1,-35 0 1,-36 0 0,36 0-1,-18 0 17,-124 0-32,18 0 15,1 0-15,-1 0 16,317 0-1,-140 0 1,-71 0 0,-70 0-1,-1 0 1,-52 0 0,-54 0-1,1 0 63,-1 0-62,1 0 0,0-36-1,35-34 1,-4075-36-1,8114-88 1,-4057-18 0,-17-17-1,-18 35 1,0 0 0,0 88-1,0 0 1,0 53-1,0 0 17,0 36-32,-18-1 31,18 0-15,0 1-1,-17-1 1,-1 18-1,-17 0 1,-18 0-16,18 0 16,-36 0-16,1 0 15,-71 0-15,-1 0 16,-210 0 0,158 0-16,-230 0 15,213 0 1,-1 0-16,-282 0 15,35 0 1,36 0 0,70 0 15,71 0-15,35 0-1,36 0 1,69 0-16,19 0 15,-18 0-15,0 0 0,0 0 16,-1 0 0,37 0-16,-125 0 15,142 0 1,53 0-16,-106 0 16,53 0-1,-18 0 1,18 0-1,52 18 17,-34-1-17,-36-17 1,-35 18 0,106 0-1,-18-1 1,35-17-16,-17 18 15,17-18-15,-17 35 16,-18-17 0,0 35-1,-18 0 1,36 17 0,0-17-1,17 18 1,18 17-1,0-35 1,0 0-16,0-18 16,0 89-1,0-1 1,0 0 0,0-52-1,0 0 1,35-1-1,-35-17 1,53 35 0,-35-88-1,-18 18 1,35 17 0,-17-17 30,-18-1-14</inkml:trace>
  <inkml:trace contextRef="#ctx0" brushRef="#br0" timeOffset="99808.4092">6508 11166 0,'18'0'62,"53"0"-62,-1 0 16,18 0-16,36 0 16,158 0-1,-106 0-15,107 0 31,-160 0-31,195 0 32,-195 0-17,-70 0 1,18 0 0,17 0-1,18 0 1,17 0-1,-35 0 1,-70 0-16,70 0 16,-53 0-1,1 0-15,87 0 16,53 0 0,1 0 15,-89 0-31,36 0 15,-36 0-15,18 0 16,123 0 0,-53 0-1,106 0 1,89 0 0,-195 0-16,159 0 15,-211 0 1,-36 0-16,88 0 15,-34 0 1,-37 0 0,-34 0-1,-18 0 1,-35 0 0,-1 0-1,1 0 16,17 0-15</inkml:trace>
  <inkml:trace contextRef="#ctx0" brushRef="#br1" timeOffset="127561.4857">3280 11219 0,'36'0'109,"17"0"-93,17 0-16,18 0 16,36 0-16,-1 0 15,18 0-15,-17 0 16,387 0 15,36 0 0,35 0 1,-388 0-17,18 0 1,-36 17 0,18 19 15,18-1-16,-88-17-15,34-1 16,-34 1-16,-18-18 16,70 53-1,71-36 1,-35 19 0,17-1-1,18 0 1,17 18-1,-17-35 1,-17 35 0,17-36-1,-159 1 1,35-18-16,-34 0 0,34 0 16,0 0-16,124 0 31,53 0-16,18 0 1,-177 0-16,18 0 16,-18 0-16,53 0 15,88 0 1,-159 0-16,54 0 16,-89 0-16,0 0 15,142-35 1,-125 17-16,89 0 31,-105-17-31,-19 17 0,-35 18 16,18-17-16,36-36 31,-54 35-31,18 18 0,17-70 16,54-1 15,-36 1-16,-35 17 1,17-18 0,-52 36-16,0 0 15,17-18-15,-17-18 16,-18-88 0,0 89-1,0 17-15,0-35 16,-18 35-1,0 17-15,1 1 16,-36-18 0,-53 18-1,88 17 1,-35-17 0,-35-18-16,-35 18 15,17-18-15,0 35 16,-159-52-16,142 52 15,-53 0 1,-230-17 0,282 35-1,36 0-15,-247 0 16,212 0-16,-54 18 16,-87 35-1,-36-18 1,35-17-1,-52 35 1,17-18 0,53 18-1,-53-36 1,53 36 0,-123 0 15,158-17-16,18-19 1,35 1 0,-88-18-1,18 0 1,0 0 0,17 0-1,-35 0 16,177 0-31,-54 0 16,1 0 0,34 0-1,37 0 1,-19 0 15,-35 0-15,18 0-1,53 0-15,-36 0 16,-35-18-16,36 18 16,-71-17-1,-53-1 1,52-17 0,72 17-16,-1 18 15,18 0-15,-70 0 16,-36 0-1,53 0 1,1 0 0,16 0-1,-34 0 17,-18 0-17,17 0 1,89 0-16,-18 0 15,0 0-15,0 0 16,-53 0 0,-17 0-1,88 0 1,-1 0-16,-34 0 16,35 0-1,-1 0-15,-52 0 16,18 35-1,-54 18 1,54-18 0,-19 18 15,19 0-31,17-17 31,35-1-15,18-18-1,-35 19 1,35 34 0,0 1-1,0-36 1,0 36 0,18-36-1,17 0 1,-17-35-1,17 18-15,0 0 16,-17-18 0,17 17-1,-17-17 1,-1 0-16,54 18 16,-36-18-16,0 17 15,71-17 1,-35 0-1,17 0 1,-35 0 0,0 0-1,-18 0 17,-17 0-32,-1 18 15,1 0 1</inkml:trace>
  <inkml:trace contextRef="#ctx0" brushRef="#br1" timeOffset="132249.0133">3439 13371 0,'18'0'93,"52"0"-77,1 0-16,52 0 16,-34 0-1,34 0-15,142 0 16,-124 0-16,0 0 15,141 0 1,18 35 0,-106-35-1,0 0 1,-35 0 0,-53 0-1,17 0 1,-17-18 15,-71 18-31,18 0 16,-18 0-16,18 0 0,0 0 15,18 0 1,35 0 0,-1 0-1,1 0 1,0 0-1,18 0 1,-19 0 0,19 0-1,-36-35 1,-35 17 0,18 18-1,-36 0 1,-18 0-16</inkml:trace>
  <inkml:trace contextRef="#ctx0" brushRef="#br1" timeOffset="134376.7987">3439 16352 0,'36'0'141,"16"0"-141,-16 0 15,52 0-15,-18 0 16,1 0 0,123 0-16,-106 0 15,-17 0 1,88 0-1,-54 0 1,1 0 0,0 0-1,-53 0 1,-18 0 0,-17 0-16,17 0 15,0 0-15,-17 0 16,35 0-1,18 0 1,-19 0-16,37 0 16,-36 0-1,-1 0-15,72 0 16,-36 0 0,0 0 15,18 0-16,-18 0 1,53 0 0,1 0-1,-90 0-15,37 0 16,-19 0-16,-17 0 16,0 0-16,35 0 15,-35 0 1,-35 0-16,70 0 15,18 0 1,-53 0 0,0 0 15,0 0-31,-36 17 0,1 1 16,17-18-16,36 0 31,-18 0-16,-18 0-15,0 0 16,-17 0 0,-1 0-1</inkml:trace>
  <inkml:trace contextRef="#ctx0" brushRef="#br1" timeOffset="203175.8271">9154 8908 0,'35'0'156,"-17"53"-156,17-36 0,-35 1 16,18 35-1,17-18-15,1-17 16,-1 35-16,-18-53 16,-17 18-16,36-1 15,-36 1-15,17 17 32,19-17-1,-19-18 141,1-36-141,0 1-31,-18 18 16,17-36-16,-17 0 15,88-141 1,-88 123-1,89-88 1,-36 106 15,-36 0-31,1 36 0,17-1 16,-35 1 0,0-1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14T03:06:28.26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3810 8361 0,'35'0'156,"35"0"-140,19 0-16,17 0 16,52 0-1,-70 0-15,459 0 32,-70 0-1,-336 0-31,106 0 15,-159 0 1,70 0 0,-87 0-16,-18 0 15,70 0 1,-52 0 0,17 0-1,0 0 1,36 0-1,-18 0 1,-53 0-16,35 0 16,-35 0-1,0 0-15,-18 0 16,18-18-16,88 1 16,-71-1-1,19 18-15,140-17 16,18-19-1,-53 36 17,-35 0-17,17 0 1,0 0 0,-123 0-16,36 0 15,34 0 1,71 0-1,124 0 1,-19 0 0,19 0-1,-36 0 1,-88 0 0,-35 0 15,17 0-31,-87 0 15,16 0 17,-69 0-17,-19 0-15</inkml:trace>
  <inkml:trace contextRef="#ctx0" brushRef="#br0" timeOffset="36871.7204">11941 7638 0,'0'-18'172,"53"1"-156,18 17-16,-1-36 15,1 36-15,-36 0 16,36 0-16,-19 0 16,1 0-16,-35 0 15</inkml:trace>
  <inkml:trace contextRef="#ctx0" brushRef="#br0" timeOffset="37737.0298">12329 7585 0,'0'35'93,"-17"53"-77,-1 89-16,0-1 16,-17-52-16,-18 264 46,53-335-14,-18-36 124,1-17-140,-18 0-1,17 0 1</inkml:trace>
  <inkml:trace contextRef="#ctx0" brushRef="#br0" timeOffset="38312.2763">12065 8643 0,'35'0'93,"35"0"-93,19-17 16,34-1-16,1 18 16,-54 0-1,36 0 1,-71 0 0</inkml:trace>
  <inkml:trace contextRef="#ctx0" brushRef="#br0" timeOffset="50824.2969">4480 7038 0,'-18'0'110,"-17"0"-95,-18 18-15,0-18 16,-88 0 0,0 0-1,17 0 1,72 0-1,-1 0 1,35 0 0,0 0-1,1 0-15,-1 0 16,0 0 15,-17 17 16,18 19-16,-19-19-15,36 1 0,0 0 15,-17-1-31,-1 19 15,18-1-15,0 35 16,0-17-16,0 71 16,0-36-16,0 88 15,0-70 1,0-35 0,0-18 15,0 0-31,35 35 15,-17-53 17,0 0-17,-1 18 1,1-17 0,-18-19-1,0 18 1,17-35-1,-17 18 1,36-18 62,-19 0-78,1 0 16,35 0-16,0 0 15,176 0 1,-52 0 0,-1 0-16,283 0 15,-213 0-15,90 0 16,299 0 0,-89 0-1,-69 0 1,-54 0-1,-70 0 1,-71 0 0,-53 0-1,1 0 1,-1 0 0,-70 18-1,-71-18 1,35 53-1,-52-53-15,17 17 16,18-17 0,0 0-1,-36 0-15,-17 0 16,-18 0-16,1 0 16,70 0-1,-1-17 1,-34 17-1,0 0 1,34 0 0,72 0-1,-19 0 1,-34 0 0,17-18-1,-53 0 1,0-17 15,1 17-15,-72 1-1,-17-1 17,0 1-17,0-19 1,36-17-1,-36 0 1,17-17 0,-17-18-1,0-18 1,0-71 0,0 36-1,0 18 1,0 35 15,0 52-31,-17 1 16,17-18-16,0 36 15,0-19 1,-18 36 0,18-17-16,0-19 15,-18 19 1,1-19 15,-19 36 0,1 0-31,-177 18 32,-3968 0-32,8025-18 15,-4215 35 16,229-35-31,-212 0 16,159 0-16,0 0 16,-176 0-1,-54 0 1,19 0 0,52 0-1,0 0 1,35 0-1,54 0 1,105 0 0,0 0-1,18 0 1,18 0 0,17 0-1,35 0 16,-34 0-15,-19 0 0,-17 0-1,18 0 1,-54 0 0,36 0-1,0 0 1,35 0-1,71 0-15,0 0 16,17 0-16,0 0 16,1 0-1,-1 0 1</inkml:trace>
  <inkml:trace contextRef="#ctx0" brushRef="#br0" timeOffset="52680.6778">9895 8255 0,'-18'18'47,"-17"52"-31,17 54-16,-123 158 15,-70 230 16,158-318 1,70-265 108</inkml:trace>
  <inkml:trace contextRef="#ctx0" brushRef="#br0" timeOffset="53216.1209">9789 8379 0,'0'17'47,"35"54"-47,1-1 15,-19 19 1,1-36-16,17 35 0,18-18 31,18 71 0,-71-123-31</inkml:trace>
  <inkml:trace contextRef="#ctx0" brushRef="#br0" timeOffset="53833.3921">9648 8961 0,'-18'0'78,"18"-35"-63,89 17-15,-54 18 16,18-18 0,17 1 15</inkml:trace>
  <inkml:trace contextRef="#ctx0" brushRef="#br0" timeOffset="55753.0962">3651 10319 0,'0'-18'0,"18"18"47,17 0-32,0 0-15,141 0 32,213-52-1,-231 16-31,72 1 0,-54 35 15,53-18 1,212 1 0,-53-1-1,18 18 1,-106 0 0,-177 0-16,107 0 15,-125 0 1,-34 0-16,70 0 15,-35 0 1,-53 0 0,141 0-1,-88 0 1,0 0 0,-18 0-1,53 0 16,-71 0-31,1 0 0,0 0 16,17 0-16,212 0 31,-195 0-15,125 35 0,-142-17-16,88 0 15,-35-1-15,-52-17 16,105 0-1,-18 0 1,-35 0 0,-35 0-1,17 0 17,-70 0-32,18 0 31,-36 0-16,0 0 48</inkml:trace>
  <inkml:trace contextRef="#ctx0" brushRef="#br0" timeOffset="70504.4504">4268 9049 0,'0'18'62,"-35"-18"-46,-18 0-16,0 35 15,-53 0 1,18-17 0,35-18 15,18 18 31,0 17-30,-1-18-32,19 1 15,-1 0 1,18-1 15,-18 1-31,18 0 16,0 17-1,-35 71 1,0 52 0,35-87-16,0 0 15,0-18-15,-18 35 16,18-35 0,0 0-1,0-18-15,0 18 16,0-36-1,18 19 1,-18-1 0,18-17-1,-18-1 1,0 1 0,17-18-1,-17 18 1,35-1-1,-35 1 1,18-18 0,0 0-1,-1 0 1,1 17 0,17 1-1,-17-18 1,17 18-16,53-1 15,89-17 1,70 0 0,35 0-1,18 0 17,17 0-32,-17 0 31,-159 0-31,124 0 15,-71 0-15,-88 0 16,52 0 0,19 0-1,-54 0 1,18 0 0,89 0-1,52 0 1,0 0-1,0 0 1,54 0 0,52 0 15,-177 0-15,-123 0-16,18 0 15,106 0 1,35 0-1,-35 0 1,34 0 0,-34 0-1,0 0 1,-4040 0 0,8079 0-1,-4022 0 1,-158 0-1,-36 0-15,18 0 16,-53-17 47,0-36-17,0 0-30,0 35 0,-70-141-1,52 107-15,0 16 16,1 1-16,-36-71 16,18 71-1,17-18-15,-35-18 16,53 18-1,-18 18 1,1 0 15,-1 35 32,0-18-32,1 18-31,-1 0 16,-52 0-1,-142 0 1,-70 0 0,-18 0-1,123 0 1,-246 0-1,211 0-15,-140 0 16,-125 0 15,301 0-15,35 0-16,-18 0 16,18 0-16,-141 0 15,88 0 1,0 0-1,88-17 1,-17-19 0,-1 19-1,-70 17 17,123-18-32,-158-35 15,-18 18 16,71 17-31,105 1 16,1-1 0,-36 0-1,53-17-15,0 35 16,-17-18 0,-36 18-1,-53-17 1,53-18-1,18 35 1,-36 0 0,-70 0-1,89 0 1,52 0 15,35 0-31,-17 0 0,17 0 16,-17 0 15,0 0-15,17 0-1,0 0-15,1 0 32</inkml:trace>
  <inkml:trace contextRef="#ctx0" brushRef="#br0" timeOffset="73112.2058">3739 12489 0,'18'0'140,"-1"0"-124,19 0-16,-1 0 15,35 0-15,-17 0 16,18 0-16,0 0 16,-1 0-16,36 0 15,-18 0-15,36 0 16,52 0 0,-105-18-16,175 0 31,-193 18-16,88 0 17,18 0-1,-71 0-15,-35 0-1,0 0 1,-35 0-16,52 0 15,-34 0-15,-19 0 16,89 0 0,0 0 15,-71 0-31,18 0 0,-18 0 16,1 0-16,70 0 31,-53 0-31,17 0 15,-17 0-15,35 0 0,0 0 16,106 0 0,-88 0-1,-18 0-15,124 0 16,-106 0-16,-18 0 16,159-35-1,-53 18 1,-35 17-1,53-18 1,-89 18 0,18 0 15,-106-18-31,18 18 16,0 0-16,0-35 15,71 35 1,-36 0-16,159 0 31,-106-18-15,-35 18-1,17 0 1,-70 0-16,0 0 16,18 0-16,-36 0 15,71 0 1,35 0-1,-124 0 1,1 0 0,0 0-1</inkml:trace>
  <inkml:trace contextRef="#ctx0" brushRef="#br0" timeOffset="90920.7975">4550 10919 0,'-17'-18'47,"-71"18"-31,17 18-16,-17-1 15,53-17-15,-142 53 47,124-35-47,18 0 16,-18-1-1,-17 1 1,-19 0 0,54-18-1,-18 0 1,36 17-1,-1 1 1,0-1 0,1 19 15,-19-1-31,-17 53 16,18 0-1,18 124 16,-1-159-31,0 18 16,18 70 15,0-106-15,0 124 0,0-89-1,0-34 1,18 52-1,17-18 1,-17-52 15,17-18 1,-17 18-17,35-18 1,17 0-16,265 0 31,-141 0-15,159 0-1,247 0 1,-388 0 0,-36 0-16,247 0 15,-211 0-15,-18 0 16,194 17-1,88-17 1,-317 0 0,264 0 15,-264 0-31,247 18 31,-318-18-31,35 18 0,1-18 16,-18 35-1,141-18 1,-194 1-16,-18-18 16,53 18-1,-17-18 1,-1 0 0,1 17-1,17-17 1,0 0-1,-17 0 1,34 18-16,-34 0 16,-18-18-16,17 17 15,-34-17 1,-19 0 15,1 0 16,-18-17-16,0-19-31,0-17 0,0 1 16,0-1 0,0-124-1,0 107 1,0-124-1,0 105 1,-35-52 0,17 71-1,18 34 1,-35 1 0,35 18-1,-18 17 63,1 0-78,-1 0 16,-17 0-16,-18 0 16,-53 0-1,-423 52 1,17-16-1,-52 34 1,35-70 0,264 0-1,36 0-15,17 0 16,-35 0-16,-4145 0 16,8149 0 15,-3845 0-31,-88 0 15,105 0-15,18 0 16,-70 0 0,34 0-1,72 0 1,-18 0-16,17 0 16,-35 0-16,18 0 15,-36 0 1,-17 0-1,-53 0 1,-71 0 0,142 0-1,17 0-15,17 0 0,-17 0 16</inkml:trace>
  <inkml:trace contextRef="#ctx0" brushRef="#br0" timeOffset="93208.2307">3316 14676 0,'17'0'93,"1"0"-77,0 0 0,-1 0-1,19 0-15,105 0 16,282-35 15,-35-1 16,-247 1-31,18 0-1,35 35 1,-53 0 0,-17 0-1,34 0 1,-17 0-1,142 0 17,-178 0-32,142-53 15,-35 53 1,35 0 0,-106 0-1,-17 0-15,-19 0 16,160 0-1,70 0 1,0 0 0,-52 0-1,-37 0 1,-34 0 0,0 0-1,70 0 1,-70 0-1,-54 0 1,19 0 0,-36 0 15,-53 0-31,-17 0 0,-1 0 16,-17 0-16,88 0 15,-17 0 16,-36 0-15,-35 0 0,-18 0-1</inkml:trace>
  <inkml:trace contextRef="#ctx0" brushRef="#br0" timeOffset="96367.9696">11130 8149 0,'-18'-17'109,"36"17"-109,17-18 16,36 0 0,-36 18-16,88-52 15,-17 16-15,0 19 16,17-36-16,19 35 16,87-17-16,0 0 15,688 17 16,-458 18-15,352 123 15,-440 1-15,-36-1 0,-194-34-16,0-19 15,-35 1-15,-18-18 16,18 35-16,-18 0 15,106 141 1,-106 1 15,-70 17-31,17 35 32,-35 35-17,0-158-15,0 17 16,0-34-16,-17 16 15,-1 19-15,-70-1 16,-71 247 0,-70 142-1,35-195 1,70-176 0,-70 53-16,-70 88 15,140-176 1,-17 0-16,-106 35 15,36-53 1,-19-35 15,71-18-31,-70 0 32,106-35-32,-1-35 15,-35 35-15,54-18 16,-301 141-1,212-87 1,-18-1-16,-158 35 16,193-52-16,-17-18 15,-105 35 1,140-35 0,106-53-1,0 0 1,18 0 15,17 0-31,0 0 0,-17 0 16,0 0-16,0 0 31,17 0-15,0 0-1,-17 0 1,17 0-1</inkml:trace>
  <inkml:trace contextRef="#ctx0" brushRef="#br0" timeOffset="97456.6796">11112 14235 0,'-53'53'93,"-17"-18"-93,-89 71 16,88-35-16,-4321 87 31,8449-140-15,-4110 0-16,18-1 16,17 1-1,1-18-15,-1 18 16,36 17 171,35 0-187,17 0 16,1 18-16,-36-35 16,36 53-16,52 52 15,18 0 1,-53-70-1,-35-17 1,-35-1 15,0-17-15,-1-18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14T03:08:31.935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2522 6156 0,'0'-17'46,"35"17"-30,1 0 0,-1 0-1,18 0-15,0 0 16,88-18 0,476 18 30,-70 0-14,-300 0-17,-71 0 1,-35 0 0,1 0-1,-1-35 1,-71 35-16,1 0 15,35 0-15,35 0 16,-88 0 0,0 0-16,17 0 15,-35 0 1,18 0-16,18 0 16,52 0 15,1 0-16,17 0 1,88 0 0,-176 0-1,0 0-15,0 0 16,0 0-16,70 0 16,-52 0-1,-18 0 1,0 0-1,-18 0 1,0 0 0,-17 0-1,0 0 1,-1 0 15</inkml:trace>
  <inkml:trace contextRef="#ctx0" brushRef="#br0" timeOffset="10185.27">2504 8326 0,'53'0'578,"18"0"-562,-1 0-16,1 0 16,35 0-16,35 0 15,0 0-15,-18 0 16,-17 0-16,0 0 16,18 0-16,-54 0 15,-35 0-15,54 0 16,-19 0 15,18 0-15,-35 0-1,36 0 1,-54 0 0,0 0-16,0 0 15,1 0-15,-19 0 16,19 0-16,-1 0 15,18 0-15,17 0 16,-34 0 0,-1 0-16,53 0 15,0 0 1,0 0 0,18 0-1,18 0 1,-1 0 15,-17 0-15,-35 0-16,-18 0 15,-1 0-15,1 0 16,124 0 0,-89 0-1,0 0 1,0 0-1,18 0 1,0 0 0,-35-18-1,17 18 1,0 0 0,0 0-1,0 0 1,53 0 15,71 0-15,-88-17-1,70-1 1,-53 18 0,-35 0-1,17 0 1,0 0-1,-34 0 1,-19 0 0,18 0-1,-17 0 1,-36 0-16,53 0 16,-52 0-1,17 0 1,123 0-16,-35 0 31,0 0-15,18 0-1,-36 0 1,-34-35 0,-54 35-1,18 0 1,0 0-1,-18 0 1,-17 0 0,-1 0-16,1 0 31,0 0-15</inkml:trace>
  <inkml:trace contextRef="#ctx0" brushRef="#br0" timeOffset="12184.5683">3580 9472 0,'36'0'78,"52"-35"-78,53 35 16,0-18-16,829 1 31,-458 17 1,-124 0-17,-141 0 1,-89-53-1,-52 35 1,-70 18 0,-19 0-16,54 0 15,-54 0 1,1 0-16,0 0 16,-1 0-1,1 0 16,0 0-15,52 0 0,18 0-1,18 0 1,0 0 15,35 0-15,18 0-1,-36 0 1,-105 0-16</inkml:trace>
  <inkml:trace contextRef="#ctx0" brushRef="#br0" timeOffset="14910.9954">8466 9490 0,'18'0'109,"0"0"-109,17 0 16,18 0-16,35 0 15,0 0-15,141 0 31,301 0 1,-283 0-1,-142 0-15,-34 0-1,-18 0-15,35 0 16,-35 0-1,18 0-15,17 0 16,35 0 0,1 0-1,105 0 17,-70 0-17,-71 0 1,18 0-16,35 0 15,-18 0-15,1 0 16,87 0 0,-34 0-1,-107 0 1,124 0 0,-35 0-1,-71 0 1,-35 0-16,35 0 15,-35 0-15,18 0 16,-36 0 0,71 0-1,-71 0 1,-17 0 0,17 0-16,-17 0 31,17 0 0,-17 0-15</inkml:trace>
  <inkml:trace contextRef="#ctx0" brushRef="#br0" timeOffset="20031.8808">2487 8732 0,'0'17'94,"17"-17"-79,19 0-15,17 0 16,-4040 0 0,8203 0 30,-4198 0-46,-1 0 16</inkml:trace>
  <inkml:trace contextRef="#ctx0" brushRef="#br0" timeOffset="23072.1465">2857 9137 0,'0'18'156,"35"-18"-140,-17 0-16,0 0 16,-1 0-16,1 0 31,0 0-16,-1 0 1,1 0 0,17 0-1,-17 0 17,17 0-1</inkml:trace>
  <inkml:trace contextRef="#ctx0" brushRef="#br0" timeOffset="24152.3049">2928 8926 0,'17'0'109,"19"0"-93,-1 0-16,18-18 15,-36 18-15,19 0 32,-19 0-17,1 0 1,0 0-1,-1 0 48,1 0-32,0 0 0</inkml:trace>
  <inkml:trace contextRef="#ctx0" brushRef="#br0" timeOffset="31935.5642">3386 10249 0,'0'17'62,"-53"1"-46,18-18-16,-18 17 15,0 19-15,-141-1 32,0 0-1,159-17-31,-18-18 31,35 0-15,1 0 31,-1 0-47,-17 18 31,35-1 16,-18-17-47,1 18 47,-1-18-32,18 35 1,0 18-16,-35 18 15,17 70 1,0-53-16,18 0 16,-17-17-16,17 17 15,0-18-15,0 1 16,0 0-16,0 17 31,0-35-31,0-18 0,0 0 16,0 18-1,0-35 1,0 17 0,0-17-16,0 17 31,17-35 31,1 0-46,35 0-16,17 0 16,72 0-16,-1 0 15,17 0-15,1 0 16,-4092 0-16,8378-35 31,-4251-1-31,-18 19 0,159-1 16,-70 18-1,-106 0 1,-18 0 15,0 0-15,-18 0 0,54 0-1,-89 0-15,106 0 16,-53 0-16,-18 0 15,160-18 1,-19-34 0,-123 34-1,-52 18-15,16-18 16,19-17-16,70 17 31,-88 1-31,-36-1 0,1 18 16,-1-35-16,-17 35 31,-17 0 0,-19 0 1,-17-18-17,0 1 48,0-19-63,0 1 15,0 17-15,0-35 16,0-176 15,0 159-31,-17 17 16,-19-36-16,19 36 15,-19-70 1,19 52 0,-18 1-1,35 35 1,-18 17 31,0 18 0,1 0-32,-19 0 1,1 0 0,-18 0-16,-17 0 15,-1 0-15,-176 0 31,-88 0-31,-88 0 32,211 0-32,0 0 15,-17 0-15,53 0 16,-318 0 0,317 0-1,89 0 1,35 0-16,-70 0 15,70 0 1,18 0-16,-36 0 16,0 0-16,1 0 15,17 0 1,0 0-16,-70 0 16,17 0 15,70 0-31,1 0 0,-18 0 15,18 0-15,0 0 32,-1 0-32,1 0 15,0 0 1,0 0 0,17 0 124</inkml:trace>
  <inkml:trace contextRef="#ctx0" brushRef="#br0" timeOffset="38008.9462">3510 12471 0,'53'0'204,"35"0"-204,53 0 15,-18 0-15,1 0 16,282 0 15,-124 0 0,-229 0-31,35 0 32,-70 0-17,-1 0-15,71 0 16,1 0-1,-19 0 1,18 0 0,-35 0-1,18 0 1,35 0 0,-36 0-1,18 0 16,-35 0-31,0 0 16,0 0-16,-18 0 16,18 0-16,53 0 15,-53 0-15,18 0 16,70 0 0,0 0-1,53 0 1,18 0-1,-18 0 1,0 0 0,-18 18-1,-35-18 1,36 0 0,-54 0 15,-70 0-31,70 0 15,-70 0-15,-17 0 16,17 0 0,35 0-1,0 0 1,-4039 0 0,8149 0-1,-4075 0 1,-52 0-16,-18 0 15,0 0-15,17 0 16,18 0 0,36 0 15,-54 0-15,-17 0-16,-35 0 0,53 0 31,-36 0-31,-18 0 15,54 0 1,-18 0 0,35 0-1,-17 0 1,17 0 0,35 0-1,-70 0-15,-17 0 16,16 0-16,-16 0 15,-1 0-15,0 0 16,36 0 0,-53 0-16,52 0 15,36 0 1,-53 0 15,17 0-15,-34 0-1,-19 0 1,1 0 0,0 0-1,17 0 17,-18 0-1,19 0-31,17 0 15,17 0 1,36 0 0,-18 0 15,-35 0-31,18 0 0,-54 0 16,54 0-1,105 0 1,-105 0-1,52 0 1,1 0 0,-71 0-16,17 0 15,-34 0-15,-1 0 0,18 0 16,0 0 0,35 0-1,-35 0 1,53 0-1,-18 0 1,-18 0 15,-34 0-31,17 0 0,-36 0 16,36 0-16,35 17 16,0-17-1,-35 0-15,0 0 16,71 0-1,-1 0 1,1 0 0,17 0-1,71 36 1,-54-36 0,-87 0-16,35 0 15,-36 0-15,1 0 16,35 0-16,-36 0 15,18 0-15,106 0 16,-123 0 0,35 0-16,35 0 31,18 0-15,-89 0-1,1 0-15,-18 0 16,88 0-1,-35 0 1,17 0 0,1 0-1,-54 0-15,-17 0 16,18 0-16,-1 0 16,1 0-16,52 0 15,36 0 1,-89 0-1,-34 0-15,70 0 16,-89 0 0,1 0-16,52 0 31,-17 0-31,-17 0 31,34 0-15,-35-18-16,-17 18 15,0 0-15,-1-18 16,36 1 0,-35 17-1,17 0 1,0 0 0,54 0-1,-1-18 1,-53 0-1,-17 18 1,-1 0-16,1 0 16,0 0-1,-1 0 1,1 0-16,0-17 31,17 17-15,-18 0-1,19 0 48,-19 0 31,1 0-79,0 0 1,-1 0-16</inkml:trace>
  <inkml:trace contextRef="#ctx0" brushRef="#br0" timeOffset="42064.3623">19191 12436 0,'17'0'344,"1"0"-329,52 0-15,1 0 16,35-18-16,35 1 15,-70 17 1,52 0-16,18 0 0,-17-18 16,-1 18-16,-17 0 15,35 0 1,247 0 0,-18 0 15,36-18 0,-177-17-15,1 35-1,34-18 1,36 1 0,-53-36-1,-35 35 1,-1-35-1,54 53 1,-106 0 15,-71 0-31,35 0 16,-70 0-16,0 0 16,35 0-1,-17 0 1,35 18-1,-18 17 1,18-35 0,70 18-1,-88-1 1,71 19 0,-53-19-1,-53-17-15,18 0 16,-36 18-16,18-18 15,-36 0-15,1 0 32,0 0 155,-18-71-171,0 1-1,0 35 1,0-36-16,0 18 0,0-53 31,0 36-15,-18 34 0,18-17-1,0 36 32,-35-18-47,35-1 31,-36 1-31,1-18 16,18 18 0,-19 0-1,1-1 1,17 19 15,1 17-15,-1 0-1,-141 0 1,1 35 0,-54-17-1,-70-18 1,-124 0-1,-17 52 1,35-16 0,-18 34-1,88-52 1,107-18 0,17 0-1,106 0 1,-54 0-1,37 0 1,-19 0 0,54 0-16,-19 0 0,1 0 0,-71 0 31,1 0-15,17 0-1,17 0 1,-17 0-1,18 0 1,-36 0 0,106 0-16,18 0 15,-36 0-15,18 0 16,0 0-16,18 0 16,-36 18-16,18-18 15,-35 0-15,18 17 16,17 1-1,35-18 17,0 0-17,1 17 1,-18-17 0,-18 0-1,35 0-15,0 0 16,-70 0-1,71 0-15,-36 18 16,17-18 0,1 0-16,17 0 15,-17 18 1,35-1 0,-17-17 15,-1 0-16,18 36 48,0-19-32,0 19-15,0-19-1,0 36 1,0-35-16,-18 35 16,18 0-1,0 17 1,0 1 0,0-36-1,0 18 1,0-18-1,0 18 17,0-35-32,18-18 15,-18 17 1,18-17 125,-1 0-126,18 0 1,18 0-1,-17 0 1,17-35 0,35 18-1,-88-1 1,53 0 0,-18 1-1,-17 17 1,-1-18 218</inkml:trace>
  <inkml:trace contextRef="#ctx0" brushRef="#br0" timeOffset="48033.1812">2310 16122 0,'18'0'156,"0"0"-140,-1 0-1,1 18-15,0-18 16,34 53 15,-34-35-31,0-1 16,17 36 15,-4092-35-31,8132-1 31,-4058-17-15,1 0 0,-18 18-1,18 0 1,-1-18 15,1 0-31,-18-18 125,17-35-94,54-35-31,-71 70 16,53-123 0,-35 106-1,35-36 1,-53 54-1,17 17 1,-17-18 15,0 0 1</inkml:trace>
  <inkml:trace contextRef="#ctx0" brushRef="#br0" timeOffset="59991.1378">15081 16440 0,'-18'0'140,"1"0"-140,-19 0 16,19 18-16,-19-18 16,19 0-16,-1 0 15,18 17-15,-18 1 63,18 0-1,0 17-46,0 18-16,18 0 16,0-18-16,-18-17 15,17 52 1,19 1-1,-19-36 1,-17-17 0,0-1-1,0 1 48,36-1-1,-36 1 32,17-18-94,1 18 16,-1-18-16,-17 17 15,18-17 1,-18 18 0,18 17-1,-1-35-15</inkml:trace>
  <inkml:trace contextRef="#ctx0" brushRef="#br0" timeOffset="90407.3911">13211 13653 0,'18'18'203,"17"-1"-187,0 1 0,1-18-16,-19 17 15,18-17 1,-17 18-16,17-18 31,-35 18-15,18-18-16,17 0 47,18 0-16,-35 0-31,17 0 15,18 0 1,18 0 0,-54 0-16,1 0 15,17-18-15,-17 0 16,88 18 0,-89-17-16,19-1 15,-19 18-15,1 0 16,-1 0-16,1 0 15,0 0 48,-18-17-32,17 17 47,1 0 32,17 0-110,1 0 15,17 0-15,17 0 16,-17 0 0,106-53-1,52-18 1,-140 71-1,-18 0 1,-53-18 0,18 18-1,17 0 1,0 0 0,-17 0-16,-1 0 15,1 0 1,0 0 15,-1 0-31,19 0 16,-19 0 15,18 0 0,-17 0-15,35 36-1,0-36 1,35 0 0,-70 0-1,35 0 1,0 35-16,-18-35 16,18 0-16,17 0 15,-52 0 1,176 0 15,-88 0-31,0 0 16,-1 0 15,-16 0-15,34 0-1,-105 0-15,17 0 16,-17 0-1,-1 0 1,1 0 0,0 0 31,17 0-16,0 18-16,-17-1 1,-1-17 0,19 36-1,-19-36 1,19 0 0,34 0-1,36 0 1,35 0-1,-70 0-15,-1 0 16,1 0-16,52-18 16,-17 18-16,35-18 15,18 1 1,-36 17 0,-87-36-1,34 36 1,-17 0-1,-18 0 1,-17 0 15,17 0-15,-17 0-16,35 0 16,0 0-16,88 0 15,35 0 1,36-35-1,-18 17 1,-35 1 0,-18 17-1,0 0 1,-18 0 0,-87 0-16,-1 0 15,18 0-15,-35 0 16,-1 0-16,19 0 31,-19 0-31,1 0 16,-1 0-16,36 0 15,-35 0 1,88 17 0,-71 1-1,18 0 1,53-18-1,17 17 1,54-17 0,87 0-1,-140 0-15,70 0 16,-53 0-16,18 0 16,-18 0-16,123 0 15,-70 0 1,-88 0-1,0 0 1,-53 0 15,0 0-15,17 0 0,-34 0-1,-1 0-15,-17 0 16,35 0-1,17 0 1,54 0 0,-72 0-16,54-17 15,-53 17-15,18-18 16,35 0-16,70-34 16,18-1-1,-106 35 1,-70 18-1</inkml:trace>
  <inkml:trace contextRef="#ctx0" brushRef="#br0" timeOffset="92560.4039">3104 14235 0,'18'18'31,"-1"-18"0,1 0 0,17 0-15,1 0 0,52 0-1,212 70 17,-177-52-32,-17-18 15,-36 35-15,54-35 0,-71 0 16,53 0-1,-36 0 1,36 0 0,0 0-1,-18 0 1,-17 0 0,17 0-1,18 0 1,-18 0 15,-18 0-15,72 0-1,-125 0 1,1 0-16,52 0 16,-17 0-16,0 0 15,53 0 1,18 0-1,17 0 1,17 0 0,1 0-1,53 0 1,-124 0-16,-35 0 16,-18 0-16,18 0 15,-18 0-15,1 0 31,-1 0-15,0 0 0,0 0-1,18 0 1,-17 0 0,-19 0-1,19 0 1,17 0-1,-36 0 1,36 0 0,0 0-1,70 0 1,-52 0 0,35 0-1,-18 0 1,0-18 15,0 18-15,-17-17-1,17 17 1,-70-18 0,-1 18-1,1 0-15,0 0 16,-1 0-16,1 0 15,17 0 1,-17 0 15,0 0-15,-1 0 0,1 0-1,-1 0-15,1 0 16,0 0 15,-1 0-15,1 0-1</inkml:trace>
  <inkml:trace contextRef="#ctx0" brushRef="#br0" timeOffset="95904.3996">3192 13512 0,'18'0'62,"0"0"-62,17 0 16,18-18 0,35 1-1,106-19 17,-123 36-32,34-17 0,1 17 15,-18 0-15,106 0 31,-70 0-31,-1 0 16,-17 0-16,18 0 16,-18 0-16,52 0 15,-87 0-15,17 0 16,-35 0 0,17 0-1,-52 0 1,17 0-1,-17 0 1,17 0 0,-17 0-1,0 0 1,-1 0 0,1 0-1,0 0-15,-1 0 16,18 0-16,1 0 15,17 0 1,35 0 0,-35 17-1,-18-17 1,18 0 0,-18 0-1,-17 0 1,52 0-1,19 36 1,-54-19-16,0-17 16,-17 0-1,70 0 1,-17 0 0,-1 18 15,1-18-16,17 0 1,35 0 0,-17 0-1,0 0 1,-53 0-16,0 0 16,0 0-16,17 0 15,-52 0 1,52 0-16,-17 0 15,36 0 1,-37 0-16,72 0 16,-18 0-1,17 0 1,18 0 0,18 0 15,35 0-16,-88 0 1,17 0 0,-17 0-1,0 0 1,-18 0 0,-17 0-1,-53 0 1,34 0-16,-34 0 15,53-18 1,-36 18 0,-17-17-1,-1 17 17,1 0-17,-1 0 1,1 0 31,17 0-32,-17 0 1,0 0 0,17 0-1,0 0 1,0 0-1,-17 0 1,17 0 31,-17-18-16</inkml:trace>
  <inkml:trace contextRef="#ctx0" brushRef="#br0" timeOffset="275935.6726">9401 8379 0,'-35'17'32,"17"-17"-17,-35 0-15,18 0 16,0 0-16,-18 0 15,18 0 1,-124 0 0,18 0 15,53 0-15,35 0-16,-18 0 31,18 0-31,35 0 0,-17 0 15,0 0 1,17 0 0,1 0-16,-1 18 15,0-18 1,1 0 0,-1 18-1,-17-1 1,35 1 46,0 17-46,0 36-16,-18-18 16,1 35-16,17 0 15,-36 0-15,19 89 16,-1-107-1,18 1-15,0-1 16,-35-17 15,35-35-15,-18 17 0,18-17 15,0-1-16,18 19 17,-18-19-17,17 1 1,1 0 0,0-18 30,17 0-30,-17 0-16,52 0 31,124 0-15,0 0 0,265 0-1,-301 0 1,37 0-16,16 0 15,1 0-15,17 0 0,-35 0 16,141 0 0,-35 0-1,-71 0 1,-105 0 0,-18 0-1,-18 0 1,53 0-1,106 0 1,141 0 15,-247 0-15,-53 0-16,159 0 16,-158 0-16,-19 0 15,159 0 1,-70 0-1,-35 0 1,-36 0 0,-71 0-1,1 0 1,0 0 0,-1 0 30,1 0-46,17 0 16,1-18 15,-1 0-15,0 1 0,-17-54-1,17 1 1,0-36-1,-17 0 1,0 53 0,-18 0-16,0 18 15,0-18 1,0 18-16,0-18 16,-36-18-1,-17 1 1,36 34 15,-1 19-15,0-1-16,1 18 15,-1-18 1,-35-35 0,-17 1-1,52 34-15,-17 0 0,17 1 31,-35 17-31,-70-18 16,-18 0 0,-53 18-1,-36 0 1,36 0 0,-35 0-1,70 0 1,-17 0-1,-36 0 17,-35 0-17,-17 0 1,123 0-16,-1 0 16,-16 0-16,34 0 0,54 0 15,-107 0 1,-17 0-1,18 0 1,35 0 0,0 0-1,-36 0 1,1 0 0,-4004 0-1,8201 0 1,-8113 0-1,8131 0 17,-4056 0-17,-1 0 1,0 0 15,1 0 0</inkml:trace>
  <inkml:trace contextRef="#ctx0" brushRef="#br0" timeOffset="281457.5186">4762 6456 0,'0'88'78,"0"-17"-78,18-1 16,-18 1-16,17-18 15,36 88 1,-35 0 15,0-88 1,-18-35-1,0 17 16,17-35 46</inkml:trace>
  <inkml:trace contextRef="#ctx0" brushRef="#br0" timeOffset="282520.1528">5009 6403 0,'0'18'109,"0"17"-93,0 0-16,0 1 15,0 17 1,0-18 15,0-18-31,0 1 16,0 17-16,0-17 0,0 0 31,0 35-31,18-53 16,-18 35-1,0-18 1,0 19 15,17-36-15,-17 17-1,18 19 1,-18-1 0,18 0-1,-1-17 17,-17 17-32,0-17 15,0 35 16,36 0-15,-36-18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14T03:29:51.662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11483 6191 0,'-18'0'31,"0"0"-15,-17 0-1,0 0-15,-36 0 16,1 18 0,-195 17-16,-88-35 31,71 0-16,35 0 1,53 0 0,0 0-1,88 0 1,-88 0 0,53 0-1,-141 0 1,123 0-1,-17 0 1,70 0 0,-35 0-1,17 0 1,-34 0 0,16 0-1,1 0 16,-17 0-15,34 0 0,1 0-1,105 0 1,0 0-16,1 0 16,-1 0-16,0 0 15,-17 0 1,17 0-1,-17 0 1,-18 0 0,36 0-1,-19 0 1,-17 0 0,36 0 15</inkml:trace>
  <inkml:trace contextRef="#ctx0" brushRef="#br0" timeOffset="1968.0371">13141 6227 0,'52'0'110,"-34"0"-110,88 0 15,-36 0-15,36 0 16,18 0-16,52 0 16,-17 0-16,35 0 15,0 0-15,176 17 32,477-17 14,-741 0-46,0 0 16,-53 0-16,52 0 16,-52 0-1,-17 0-15,-1 0 16,18 0-16,-18 0 16,0 0-1,18 0 1,0 0-1,0 0 1,18-17 0,-54 17-1,19 0 1,52 0 15,-35-18-15,70-17-1,-88 35-15,1 0 16,-1 0-16,-17 0 16,17 0-1,-17 0 1,-18-18 0</inkml:trace>
  <inkml:trace contextRef="#ctx0" brushRef="#br0" timeOffset="3888.1622">18450 4092 0,'0'18'63,"-35"53"-48,-1-19 1,1 54-16,-53 18 16,35 35-16,-141 564 47,88-282-16,53-124-16,35-211 1,-52 88 0,-18-70-1,70-89 1,-17 18-16,0 53 31,-18-53-31,53 35 0,-106 35 16,18 54 15,35-89-31,-18 18 16,36-18-16,0-35 15,-54 88 1,89-123 0,-17 34-1,-36 1 1,18 18-1,-36 52 1,53-87 0,18-1-1</inkml:trace>
  <inkml:trace contextRef="#ctx0" brushRef="#br0" timeOffset="5047.5499">20231 6033 0,'18'0'141,"35"0"-141,35 0 15,88 0-15,195 0 32,511 0-1,-300 0 0,-547 0-15,0 0-16,36 0 31,-36 0-31,-17 0 16,-4040 0-1,8150 0-15,-4058 0 0,-34 0 16,16 0-16,19 0 31,-36 0-31,-17 0 16,0 0-16,35 0 15,70 0 1,-88 0 0,1 0-16,-1 0 15</inkml:trace>
  <inkml:trace contextRef="#ctx0" brushRef="#br0" timeOffset="6425.1804">2399 7056 0,'17'0'32,"1"0"-17,-1 0 1,1 0-16,0 0 15,-1 0-15,1 0 16,35 0-16,53 0 31,282 0 1,35 0-1,-264 0-16,-89 0 1,19 0 0,52 0 15,-88 0-31,-4022 0 16,8185 0 15,-4199 0-31,36 0 31,-18 0-31,1 0 16,-1 0-16,-17 0 15,-1 0 1,1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14T03:31:51.134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899 5451 0,'71'17'94,"17"71"-79,141 177 1,-193-212-1,17 0 1,-53-106 156,0-35-172,0 17 16,0 1-16,52-19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14T03:32:03.205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2875 6721 0,'-18'0'63,"1"0"-63,-1 0 16,-17 0-16,-1 17 15,-17 19 16,-88 210 1,35 19-17,-123 335 1,159-371 0,17 0-16,0 36 15,18-53-15,-1-1 16,19-17-16,-36 265 15,-18-53 17,53-1-17,18 54 1,0-88 0,0-36-1,18-53 1,-18-18-1,0 125 1,53-90 0,-18-34-1,-17-53 1,53-18 0,-19 0-1,1-53 16,18 18-31,-1-36 32,1-35-17,-71-35 1,53 53 0,0-18-1,-53-52 1,17-1-16,36 35 15,-17-17 1,-19-35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14T03:31:53.43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2434 6033 0,'17'-18'63,"19"18"-63,-1 0 15,18 0-15,229 0 31,388-35 1,-35 35 15,-423 0-32,-88 0 16,-72 0-15,1 0 0,-4074 0-1,8113 0 1,-4039 0 0,35 0-1,36 0 1,17 17-1,-53 19 1,35-19 0,177 1-1,-194 0 1,-35-1 0,-19 1 15,-34-18-16,0 0-15,-1 0 32,1 0 15,0 0-16,-1 0 0,1 0-15,17 0-16,18 0 15,-35 0 1,17 0 15,-17 0-15,-1 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14T03:30:59.230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1711 5415 0,'-53'0'93,"0"53"-77,18 35-16,-18-35 16,0 53-16,0-18 15,0-35 1,0 18-16,18-1 0,-1 1 16,-34 141 30,52-159-30,1-1 0,-19 37-1,36-36 1,0-36-16,-17 54 16,17-18-16,0-36 15,0 36-15,-18 35 16,18 1-1,-35 16 1,35-34 0,0 35-1,0 53 1,0-1 0,0 19 15,0-36-31,0-35 15,0-36-15,0 18 0,0-17 16,0-18 0,0 0-16,0 53 15,0-53-15,0 0 16,53 52 0,-18-52-1,-35-17-15,53 34 16,0 18-1,-18-17 1,36 17 0,-36-35-1</inkml:trace>
  <inkml:trace contextRef="#ctx0" brushRef="#br0" timeOffset="5287.4746">1622 10601 0,'36'0'94,"-19"0"-78,72 0-16,52 0 15,-35 0-15,140 0 16,266-53 15,-18-17 16,-424 70-31,1 0-16,70 0 15,-88 0-15,18 0 16,-19 0-16,19 0 16,-18 0-16,17 0 15,1 0 1,0 0-1,-1 0 1,36 0 0,-35 0-1,70 0 17,-53 17-32,53-17 15,71 0 16,-124 0-31,-18 0 16,1 0-16,52 18 16,230 0-1,-229-1 1,105-17 0,-88 36-1,-88-36-15,-18 0 16,-35 17-16,53-17 15,-18 0 1,-17 0 0,17 0 15,-17 0-15,0 0 30,-1 0-46,1 0 16,17 0-16,-17 0 16,-1 0 15,1 0-15,35 0-1,-35 0-15,35 0 16,-18 0-16,0 0 15</inkml:trace>
  <inkml:trace contextRef="#ctx0" brushRef="#br0" timeOffset="19336.043">3298 10972 0,'-35'0'140,"-18"0"-140,0 0 16,-70 0 0,70 0-1,0 0 1,35 0 0,0 0 265,18 17-266,0 36 1,0 0-16,0 71 16,-35 211-1,18-71 1,17 1 0,0-71 15,0 53-16,0-88 1,17 0 0,-17-36-1,0-17 1,0 0 0,35 70-1,-35-35 1,0-53-16,0 106 15,0-105 1,0 16-16,0 54 16,36 88-1,-1-18 1,-35-17 15,0 35-15,0 0-1,0 0 1,0-53 0,0-88-16,0 53 15,0-89-15,0-35 16,0 107 0,0-90-1,0-34-15,0 0 31,0-1 32,0 19-47,0-19-1,-18-17 1,18-17 109,71-1-125,88-17 15,158-53 1,89 52 0,-18-34-1,-35 34 1,17-34 0,-229 52-1,124 1 1,-142-19-16,1 36 15,140 0 1,1 0 0,-36 0-1,18 0 1,-35 0 0,-1 0-1,19 0 1,17 0-1,53 0 1,-142 0-16,160 0 16,-159 0-1,-1 0-15,160 0 16,35 0 0,70 0 15,53 0-16,-70 0 1,-53 0 0,-195 0-16,36 0 15,-52 0-15,-19 0 16,212 0 0,-229 0-1,35 0-15,141 0 16,-141 0-1,0 0-15,142 0 16,-36 0 0,-18 0-1,141 0 17,-211 0-17,159 0 1,52 0-1,-176 0-15,35 0 16,195 0-16,-177 0 16,229 0-1,-53 0 1,-35 0 0,18 0-1,-194 0-15,52 0 16,177 0-1,18 0 1,-1 0 0,-17 0-1,-70 0 17,-36 0-32,-106 0 31,-123 0-31,70 0 15,-105 0-15,-18 0 16,70 0 0,-17 0-1,106 0 1,-124 0-16,36 0 16,-1 18-16,0-18 15,142 0 1,0 0-1,-124 0 1,-106 0-16,-17 0 31,-1 0 1,1 0-17,88 0 1,17 0-1,-87-35 1,-1-1 31,-18 19-31,19-1-16,-19-88 15,19 36 1,-19-36-16,1-53 15,-18 36-15,0-71 16,0-18-16,0-194 16,0 106-1,70-52 17,-70 69-17,0 160-15,0-18 16,0-18-16,0 36 15,0 34-15,0-69 16,0 69-16,0 1 16,0-18-16,0-88 15,0 106-15,-17 0 16,-1-18 0,-17 18-16,17-89 15,-17 54 1,0 17-16,-18-141 15,-18 0 1,54 53 0,-36-70 15,35 158-31,18-18 0,-18 54 16,18-1-1,-35 1-15,35 52 16,0-17-16,0-1 15,-18 1 1,18 18-16,-17-19 16,-1 19-1,1-1 32,-1 18-16,-17 18-15,-18-1-16,-88 1 16,-71 35-1,36-53 1,-177 0 0,141 0-16,-17 0 15,-336 35 1,-34 18-1,-266 35 1,72 36 0,175-71-1,89-53 1,88 0 0,106 17-1,-18-17 1,18 0-1,194 0-15,0 0 16,17 18-16,-52 35 16,35-36-16,-88 1 15,-1-18 17,-34 0-17,-18 0 1,140 0-16,-16 0 15,52 0-15,-141 0 16,123 0 0,-105 0-1,35 0 1,-35 0 0,-124 18-1,88-18 1,89 0-1,35 0 1,17 0 0,-17 0 15,36 0-31,-160 0 16,106 0-16,-35 0 15,53 35 1,-353-35-1,318 0 1,35 0-16,-159 0 16,123 0-1,36 0-15,0 0 16,-18 0-16,1 0 16,-177 18-1,141 17-15,-106-35 31,106 0-31,53 0 0,-1 18 16,19-1-16,-124 18 31,194-17-31,0-18 16,-53 18 0,-17-1-1,-18 1 1,17 0-1,1 17-15,-159 0 16,176-17-16,-18-18 16,18 35-1,1-17-15,-1 17 16,18-17-16,-71 17 16,0-17-1,89-18 1,-107 35-1,124-35-15,-211 18 32,140-18-32,1 0 15,17 0-15,-18 0 16,-140 0 0,52 0-1,36 0 1,158 0-1,-35 0 17,36 0-32,-1 0 0,0 0 15,1 0-15,-1 0 16,0 0 0,1 0-16,-36 0 31,0 0-16,35 0-15,1 0 32,-1 0-17</inkml:trace>
  <inkml:trace contextRef="#ctx0" brushRef="#br0" timeOffset="29998.9332">8343 11042 0,'-71'0'78,"-17"0"-62,-335 88 31,282-70-32,-53 0 17,70-1-17,71-17 1,0 0-1,-17 0 1,17 0 0,35 0-16,-17 0 15,0 18-15,-1 0 16,19-18 0,-36 17-16,35 1 31,1 0 0,-1-1-15,-17-17-1,17 36 1,18-19-16,-18 36 16,1 0-16,-36 106 15,53-71 1,-18 18-16,0-18 0,18 35 15,0 89 1,0 35 0,0 0-1,0-53 1,0-53 0,0-35-1,0-53 16,0-35-31</inkml:trace>
  <inkml:trace contextRef="#ctx0" brushRef="#br0" timeOffset="30943.6068">6949 11783 0,'36'0'47,"-1"0"-47,18 0 15,17 0-15,1 0 16,52 0-16,-34 0 16,16 0-1,-52 0-15,36 35 16,-37-17-1,-34-18 1,17 0 0</inkml:trace>
  <inkml:trace contextRef="#ctx0" brushRef="#br0" timeOffset="31591.6237">9207 11889 0,'53'-18'78,"35"1"-63,-35 17-15,35-18 16,-17 18 0,-1-18-1,-17 18 1</inkml:trace>
  <inkml:trace contextRef="#ctx0" brushRef="#br0" timeOffset="32279.6151">10848 11765 0,'17'0'16,"18"0"-1,1 0-15,-19 0 16,54 0-16,52-17 15,1 17-15,17 0 16,-18 0 0,19 0-16,52 0 15,-159 0 1,0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14T01:31:40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14269 9684 0,'18'0'16,"0"0"15,-1 0-15,1 0-16,17 0 15,18 0-15,18 0 16,-1 0-16,142 0 16,599 0 31,-140 0-16,-442 35-16,-88-17 1,-53-18 0,18 0-1,-88 0-15,17 0 16,0 0-16,1 0 16,-1 0-16,0 0 15,71 0 16,-71 0-31,36 0 16,52 0 15,-70 0-31,18 0 16,-18 0-16,0 0 16,35 0-1,-35 0 1,17 0-1,-35 0 1,-17 0 62,-18-18-47,35-17-31,1-18 16,-36 0-16,53-106 16,-1 1 15,1 17-15,-53-1-1,0 90-15,0 16 16,0-17-16,0 18 15,0 17 1,0-17 0,0 18 15,-17 17 47,-1 0-62,-17 17-16,-71-17 15,18 35-15,-141 1 32,-54-19-17,89-17-15,-17 0 16,-19 53-16,54-35 15,-441 0 1,264-18 0,159 0-1,17 0-15,-17 17 16,124-17-16,-1 18 16,36-18-1,0 17 1,17-17 15,0 0 47,1 0-78,-1 0 31,18 18 32,0 0-32,0 35-31,0-18 0,0 18 16,0 106 15,0-106-31,0 17 16,0-17-1,-18-18 1,18-17-16</inkml:trace>
  <inkml:trace contextRef="#ctx0" brushRef="#br0" timeOffset="13416.2723">16227 5063 0,'18'0'156,"0"0"-140,17 0-16,35 0 15,283 0 1,282 0 31,-194 0-16,-282 0-15,17 0-1,-123 0 1,-17 0-16,52 0 16,-35 0-1,-18 0-15,35 0 16,1 0 15,-36 0-31,36 17 16,-36-17 15,-17 0-31,-1 0 31,-17 18 79,36-18 124,34 0-218,-17 0-1,35 0-15,1 0 16,16 0-16,36 0 15,1 0-15,-19 0 16,106 0 0,-17 0 15,-106 0 16,-89 0-16,1 0-15,0 0-1,-1 0 17,1 0-17,0 0 16,-1 0-15,19 0 0,52 0-1,18 0 1,17 0 0,-35 0-1,0 0-15,-17 0 16,35 0-16,17 0 15,142 0 1,0 0 0,-1 0-1,-229 0 1,36 0 0,-53 0-16,34 0 15,-16 0 1,-19 0-1,19 0 17,-1 0-17,-17 0-15,52 0 32,-17 0-17,0 0 1,53 0-1,-89 17 1,1-17 15,0 0-15,17 18 0</inkml:trace>
  <inkml:trace contextRef="#ctx0" brushRef="#br0" timeOffset="15071.6452">2522 5909 0,'35'0'63,"18"0"-47,18 0-16,17 0 15,88 0-15,265 0 31,1041 0 1,-494 0-1,-547 0-15,-318 0-1,106 0 1,-17 0 15,-177 0-31,107 0 31,-37 18-15,-34-1 0,35-17-1,-18 0 1,0 0-1,18 0 1,-53 0-16,-18 0 16,18 0-16,0 0 15,70 0 1,-70 0 0,-17 0-16,-1 18 15,-17-18-15,52 0 31,-35 0-31,-17 18 16,17-18 15</inkml:trace>
  <inkml:trace contextRef="#ctx0" brushRef="#br0" timeOffset="27584.3032">5979 9031 0,'0'-17'78,"-17"17"-47,-1 0-31,-53 0 16,-158 0 15,88 0-16,-35 0 1,17 0 0,-35 0 15,88-18-15,18 18-1,35 0 1,18 0-16,-1 0 15,1 0-15,17 0 16,-17 0 15,17 0-31,1 0 16,-18 0 0,17 0-1,0 0 1,1 0 15,-19 0 0,1 18-15,17 17 0,-52 18-1,-1 53 1,54-36-1,-1 1 1,18 17 0,0-35-1,0-18 1,0 1 0,0-1-1,0-18 1,18-17 93,-1 0-93,1 0-16,35 0 15,0 18 1,70 0-16,142-18 16,123 17-1,123-17 1,-228 0-16,17 0 16,35 0-16,17 0 15,-16 0-15,16 0 16,36 0-16,0 0 15,-88 0-15,282 0 32,-105 0-17,-178 0 1,-34 0 0,-53 0-1,-106 0 1,-1 0-1,-34 0 1,-53 0-16,35 0 16,-18 0-16,18 0 15,-18 0-15,18 0 16,-18 36-16,18-36 16,18 0-16,105 17 15,36-17 1,-54 0-1,-87 0 17,0 0-17,-36 18 1,-18-18-16,-17-35 172,-35-18-172,35 0 15,-53-53-15,18 0 16,35 36 0,-71-89-1,54 106-15,-1-18 16,-17 18-16,35 36 0,-35-18 16,35-1-1,-18 19 1,0 17 140,1 0-140,-1 0-1,-17 0-15,0 0 16,-36 0-16,-70 0 16,-141 0-1,-142 0 1,-87 0-1,-18 0 1,17 0 0,283 0-16,-36 0 15,71 0-15,-212 0 16,54 0 15,228 0-31,36 17 16,-141 1-16,158 0 15,-70-18 1,-88 0 0,35 0-1,35 0 1,0 0 0,89 0-1,-1 0 1,-17 0-1,35 17-15,-35-17 16,53 18 0,-36-1-16,-123 36 31,123-35-31,54 0 16</inkml:trace>
  <inkml:trace contextRef="#ctx0" brushRef="#br0" timeOffset="28496.6779">3792 9084 0,'0'36'93,"0"-1"-93,0 71 32,0-53-32,0-18 15,0 0-15,0-17 16,0 17-16</inkml:trace>
  <inkml:trace contextRef="#ctx0" brushRef="#br0" timeOffset="30007.2369">3774 9543 0,'0'18'62,"-17"-18"-46,-1 0-16,-35 0 16,-35 0-1,0 0-15,-89 0 47,160-18-47,-1 0 31,0 1-15,18-1 0,0-17-1,0-1 1,0 1-16,0-18 16,0 36-1,0-19-15,36-34 16,-19 35-1,1 17 17,17 0-17,1 18-15,-19 0 32,1 0-17,0-17 1,34-1-1,-16 18 1,-19 0 0,19 0-1,-19 0 1,1-18-16,17 18 16,0-17-1,-17 17 1,0 0-16,-1 0 0,19 0 15,-1 0-15,0 0 16,0 0 0,-17 0 15,0 0 16,-1 0-32,1 35 1,-18-17 0,0 35-1,0-18 1,0 0-16,0-17 0,0 35 16,0 52 15,0-87-31,-18 53 15,18-54-15,-17 19 32,-1-19-32,0-17 62,1 0-46,-1 0-1,1 0 1,-1 0 31,0 0-31,1 0-1,-1 0-15,-17-17 31,17 17-15</inkml:trace>
  <inkml:trace contextRef="#ctx0" brushRef="#br0" timeOffset="36103.9218">13917 9261 0,'0'-18'62,"17"0"-30,1 18-17,70 0 1,36 0 31,-107 0-32,19 0 1,-36 36 31,-36-19-32,19 1 1,-54 0-16,36-1 16,17 1-1,-17 0-15,17-18 16,53 17 125,36-17-141,-36 18 15,18-18-15,18 17 16</inkml:trace>
  <inkml:trace contextRef="#ctx0" brushRef="#br0" timeOffset="37279.6609">14252 9543 0,'0'18'63,"-35"-18"-48,-36 52 1,0-52 0,-70 0 15,106 0-31,-18 0 31,-123-52 0,105-37-15,1 1 0,52 53-1,18 0 1,0-1 0,0-17-1,0-17 1,0 35-16,18-18 15,17 17-15,0-34 16,-17 35-16,70-54 16,-53 54-1,1 17-15,52 18 16,-71-17 0,1-1-1,17 18-15,18 0 31,18 0-15,-1 18 0,1 17-1,-18-17 1,-53 17 15,53 18-15,-53-18-1,17 53 1,1 1 0,0 69-1,-18-105 1,0 0 0,0-35-1,0 17 16,0-17-15,-36-1 0,1 19-16,17-19 15</inkml:trace>
  <inkml:trace contextRef="#ctx0" brushRef="#br0" timeOffset="39151.1869">6261 1235 0,'18'0'62,"123"0"-62,-17 0 16,52 17 0,106 19-16,300 140 15,-194-70 1,18 17-16,-88-52 16,105 123-16,-211-88 15,299 105 1,-352-122-16,-18-1 15,106 71 1,-88-1 0,-36-16-1,89 175 1,-18 1 0,0 17-1,-71-53 1,1-18-1,-54 36 1,36 124 0,-35-177-1,-18-18 1,0-35 15,-36-88-31,1-36 16,17 19-16,-35-19 15,35 89 1,18 53 0,-35-18-1,53 35 1,-54-159-16,54 160 16,-54-124-1,1-36-15,17 36 16,1 123-1,-1-52 1,-35-71 0,35-36-1,0 36 17,18 0-32,0 17 31,18-52-16,-54-36-15,-17 0 16,36-17-16,-1 35 16,35 18-1,-34-54 1,-1 18-16,36 36 16,-71-53-16,17-18 15,19 0 16,-19 35-31,54-17 16,-18 17 0</inkml:trace>
  <inkml:trace contextRef="#ctx0" brushRef="#br0" timeOffset="40271.2217">12947 8608 0,'17'0'31,"18"0"16,18 53-32,36 53 1,34 53 0,-35-54-1,-17-34 1,-36-36-1,-53-35 110,1 0-109,-36 0 0,35 0-1,-35 0-15,0 0 0,36 0 16,-54 0 0,-17 0-1,17 0 1,36 0-1,0 0 1,17 0 0,1 0-16,-1 0 15,-35 0-15,35 0 32</inkml:trace>
  <inkml:trace contextRef="#ctx0" brushRef="#br0" timeOffset="45166.8626">6879 10037 0,'-18'0'94,"-52"0"-78,-1 0-16,-52 0 15,-36 0-15,-35 0 16,17 0-1,1 0-15,53 0 16,-142 0 0,-176 0 15,18-18 0,246-17-15,71-18-16,71 53 15,0-18-15,0-17 16,17 35 0,0-18-16,18-17 15,0 0-15,0-89 16,0 19 15,0 16-31,0 1 31,36-18-15,-36 1 0,35-19-1,0 36 1,18 0 0,35-18-1,-17 35-15,141-17 16,-107 70-1,19-17-15,211 17 16,124 1 0,87 17-1,195 35 1,71 36 0,211 70 15,-565-88-31,177-53 15,-370 0-15,-71 17 16,141-17 0,-176 0-1,-124 0-15,0 0 16,1 18 0,-19 0-1,1-18 1,-1 17-1,54 71 17,-71-52-32,35 87 31,1-52-31,-1 88 16,-35-124-16,0 18 15,0-36 1,0 36-16,-141 106 15,-36-53-15,1 53 16,-36-18-16,1-18 16,-266 159-1,283-229-15,-53 36 16,0-19-16,-17-35 16,-124 18-1,229-53 1,18 0-16,18 0 0,-1 0 15,18 0-15,-35 0 16,71-17 0,-124-1 15,70 0-31,53 1 16,-34 17 15,34-18-16,36 18 1,0 0 0,17 0-1,0-18 126</inkml:trace>
  <inkml:trace contextRef="#ctx0" brushRef="#br0" timeOffset="47943.7785">13705 9684 0,'18'-18'156,"-1"18"-156,36 0 16,106 0 15,-106 0-31,17 0 15,19 0-15,52 0 16,-18 0-16,1 0 16,17 0-16,-53 0 15,88 0 1,1 0 15,-160 0-31,72 0 31,-54 0-31,18 0 16,53 0 0,-18 0 15,-18 0-15,-17 0-16,71 0 15,-71 0-15,-18 0 16,88 0-1,-52 0 1,158 0 0,-105 0-1,-89 0 1,0 0-16,36 0 16,-36 0-1,18 0 1,18 0 15,-19 0-31,-16 0 0,34 0 16,-17 0-16,71 18 31,-89-18-31,18 0 0,17 0 16,1 0-1,158 0 1,-140 0-1,-19 0-15,71 0 16,-53 0-16,1 0 0,-19 0 16,1 0-16,17 0 15,35 0 1,-34 0 0,16 0-1,-87 0 1,35 0-16,-35 0 172</inkml:trace>
  <inkml:trace contextRef="#ctx0" brushRef="#br0" timeOffset="54881.0456">5185 5045 0,'36'0'79,"-1"0"-79,18 0 15,18 0-15,70 0 16,17 0-16,460 0 31,211 0 0,-618 0-31,177 0 16,-176 0 0,264 0-1,-246 0 1,-1 0 15,-141 0-31,-17 0 16,-18 0-16,17 0 15,36 0 1,35 18 0,18-18-1,-89 0-15,107 17 16,-36-17-1,-35 0-15,53 0 16,70 0 0,-70 0-1,88 18 1,52 17 0,-16-35-1,16 35 16,-69-35-15,70 0 0,-195 0-1,195 18 1,-106 35 0,-70-53-1,-54 0 1,-34 0-1,-1 0 1,53 35 0,-17-35-1,-18 0 1,-36 0 0,1 0-16,-1 0 0,1 0 31,0 0 94,-18-17-94,0-1-31,0 0 0,0-35 16,0 0-16,-18 1 15,0-54-15,18 35 16,0 1-16,0-1 16,0-35-16,-17-35 31,-1 18-31,18 34 31,0 36-15,0 18-1,0 18 126,-35 17-125,-18 0-16,0 0 15,-17 0-15,-213 0 31,89 0-31,-17 0 16,-19 0-16,1 0 16,-265 0-1,247 0-15,18 0 16,17 0-16,1 0 0,34 0 16,-123 0-1,-35 0 1,-18 0-1,36 0 1,-18 0 0,53 0-1,-18 0 1,-35 0 0,17 0-1,-35 0 16,195 0-31,34 17 16,-52-17-16,17 0 16,53 0-16,-106 0 15,142 0-15,35 0 16,-71 0 0,18 0-1,35 0 1,0 0-1,35 0 1,-17 18 0,17-18 15,-52 0-15,34 0-1,19 17-15,-36-17 0,35 18 16,1 0-16,-19-18 15,19 17 1,-72 36 0,19-35-1,52 17 1,-17-17 0,17-1-1,18 19 1,-35 52-1,17-35 1,18-18-16,0 36 16,0-36-1,0-17-15,0 35 16,0-36-16,0 36 31,0-35-31,0-1 0,0 19 31,18-19-15,-18 1 0,35-18-1,-17 0 1,0 0 31,-1 0-32</inkml:trace>
  <inkml:trace contextRef="#ctx0" brushRef="#br0" timeOffset="58146.5915">5097 7585 0,'-35'0'93,"-36"0"-77,1 0-16,-54 0 16,19 0-16,-1 0 15,18 0-15,17 0 16,0 0 0,36 0-16,-35 0 15,17 0-15,17 0 16,19 0-16,-1 0 15,1 0-15,-1 0 16,0 0 62,1 0-78,17 18 47,0 17-47,0 35 16,0-17-16,17 36 15,19 52 1,-19-18 0,-17-17-1,0 0 1,0-89-1,0 1 110,18-18-109,-1 0 15,36 0-15,0 0-16,-35 0 16,70 35-16,-35-17 15,212 17 1,-107 1-16,36-19 15,-53-17-15,89 18 16,-1 17-16,194 18 16,1-53-1,-89 0 17,0 0-17,-176 0-15,-36 0 16,-35 0-16,36 0 15,88 0 1,35 0 0,17 0-1,71 0 1,-88 0 0,-88 0-1,-36 0 1,36 0-1,-35 0 1,17 0 15,-35 0-31,-54 0 16,37 0-16,-19 0 16,71 0-1,18 0 1,0 0-1,-71 0-15,35 0 16,-34-18-16,17 1 0,-54 17 16,19-18-1,17 18 1,-35 0 0,18 0-1,-36 0 1,-17 0-1,34 0 1,-16 0 0,-19 0-1,19 0 17,-19 0-17,1-18 1,17 18-1,-35-17 1,53 17 0,-35-35-16,17 17 15,-17-17-15,35-1 16,35-34 0,18-18-1,-71-36 1,-17 36-1,17 17-15,-35 18 16,17-35 0,-17 53-1,0 17-15,0-35 16,0 18-16,-17 0 16,-1 17-1,1 18 1,-1-17-1,0-1 1,-17 18 31,17 0-31,-17 0-16,0 0 15,-89 18 1,-193 17-1,-54-35 1,54 0 0,176 0-1,-36 0 1,-158 0 0,35 0-1,-35 0 1,-53 0-1,71 0 1,-18 0 0,70 0-1,142 0-15,-1 0 16,36 0-16,-18 0 16,18 0-16,-71 0 15,36 0 1,-54 0-1,1 0 1,123 0 0,0 0-16,-18 0 15,19 0-15,-107 0 32,35 0-17,71 0-15,-17 0 16,17 0-16,-71 0 15,107 35 1,-54-35-16,1 0 16,17 0-1,0 0-15,-71 0 16,54 0 0,-36 0-1,36 0 1,34 0-1</inkml:trace>
  <inkml:trace contextRef="#ctx0" brushRef="#br0" timeOffset="60903.7671">3580 7761 0,'0'36'234,"0"-19"-202,0 19-17,0-19-15,0 18 16,0-17-16,18 0 16,-18-1 30,0 1-30,0 0 15</inkml:trace>
  <inkml:trace contextRef="#ctx0" brushRef="#br0" timeOffset="62383.4794">3757 8132 0,'0'17'110,"-18"-17"-95,0 0 1,-17 0 0,-18 0-1,-17 0 17,-1 0 14,54 0-46,-1 0 32,-17-17-17,17 17 17,18-36-1,0 19-16,0-18 1,0 17 0,0-17-1,0 17 1,0-17 0,0 17-16,0-17 15,0-36-15,0 54 16,0-1-1,0 0 1,18 1 0,-18-19-1,17 19 1,36-18 0,-18 17-1,-17-17 1,70 17 15,-70 18-31,17 0 16,0 0 15,-17 0-15,0 0 30,-1 18-46,1 17 16,0-17 0,17 17-16,0 106 15,-35-71 1,18-52-16,-18 35 16,0 35-1,0-70 1,0-1-16</inkml:trace>
  <inkml:trace contextRef="#ctx0" brushRef="#br0" timeOffset="65271.9266">11747 7938 0,'18'0'344,"17"-18"-297,18 18-32,35-18 1,-35-17-16,71 18 16,140-19-1,565 1 16,-617 35-31,299 0 32,-493 0-17,17 0 32,-17 0-16,-1 0-15,1 0-16,0 18 16,-1 17-1,1-35 1,35 18 0,106 52-1,-89-17 1,-52-53 46</inkml:trace>
  <inkml:trace contextRef="#ctx0" brushRef="#br0" timeOffset="66103.7034">14217 7603 0,'52'35'94,"-34"0"-94,35 18 16,-35-35-1,-1-1-15,1 1 16,-18 0 62,0-1-62,0 1 15,0 0-15,0-1-1,-35 1 1,-1 35 15,-34-36-31,52 36 0,-35-17 31,36-36-15,17 17-16,0 1 78</inkml:trace>
  <inkml:trace contextRef="#ctx0" brushRef="#br0" timeOffset="67032.5352">15098 7426 0,'18'0'63,"0"0"-48,-1 0-15,1 0 16,176 0 0,-88 0 31,-36 0-16,-70 18 0</inkml:trace>
  <inkml:trace contextRef="#ctx0" brushRef="#br0" timeOffset="67536.3518">15275 7656 0,'70'0'78,"-17"0"-62,18 0-16,-36 0 16,36 0 15</inkml:trace>
  <inkml:trace contextRef="#ctx0" brushRef="#br0" timeOffset="68639.5311">15257 7532 0,'-17'0'15,"17"35"32,0-17-31,0 17 0,0-17-16,0 88 15,0-36 16,0-52-31,0 17 16,0-17 15,0 17-15,0-17 62,17-18-47,1 0-15,-1 0 0,1 0-1,0 0-15,35 0 16,158 0 15,-70 0-15,-88 0-1,-35 0 1</inkml:trace>
  <inkml:trace contextRef="#ctx0" brushRef="#br0" timeOffset="76528.2257">2504 1376 0,'18'0'0,"0"35"47,-18-17-31,-36 17-1,-17-17-15,-35-1 16,-141 36-1,-124-35 1,212-18 0,-159 0-1,141 0 1,89 0-16,17 0 16,35 0-16,-35 0 15,36 0-15,-71-53 16,70 18-1,-17-71 1,-18-18 15,53 54-31,0 35 16,0-71 0,17 18-1,19 52-15,17-34 16,17-19-16,1 1 0,-1 53 15,36-36 1,229-70 0,-176 88-1,-106 53 1,17 0 0,36 89-1,88 105 1,-105-106-1,-1 35-15,-18-34 16,1 34-16,17 53 31,-70-105-31,-1-18 16,-17 0-16,0 53 16,0-71-1,0 0-15,-123 71 16,70-53-16,-53-35 15,-141 52 1,-17-52 0,70-18-1,70 0 1,1-35 0,-54-89-1,71 36 1,1-36-1,52 1 1,0-36 15,35 89-31,18-36 16,0 53-16,0 0 16,35-71-1,18 54 1,53-1-1,-18 36 1,71-18 0,0 35-1,88 18 1,-106 0-16,176 0 16,-193 36-1,-1 34-15,-35-17 16,-35 35-1,0 54 17,-35 34-17,-18 36 1,0-18 0,-88 17-1,-71-34 1,-17-71-1,35-71 1,-18-35 0,123 0-1,19 0 1</inkml:trace>
  <inkml:trace contextRef="#ctx0" brushRef="#br0" timeOffset="77171.4928">3051 1323 0,'18'0'31,"35"0"-31,0-18 16,229-35 15,-123 53-15,-54 0 0,-52 0-1,-17 0 32</inkml:trace>
  <inkml:trace contextRef="#ctx0" brushRef="#br0" timeOffset="77593.6223">3721 1076 0,'36'18'47,"70"70"-32,-36-53-15,107 53 16,-107-52 0,-35-1-1,-17-35 1,-71 18 109,-35-18-110</inkml:trace>
  <inkml:trace contextRef="#ctx0" brushRef="#br0" timeOffset="78241.5777">3192 1640 0,'18'0'31,"0"0"-15,440 177 15,-334-124-15,17 35-16,88 0 16,-158-88-1,-1 18-15,-17-1 16,-18-17-1,-52 0 126</inkml:trace>
  <inkml:trace contextRef="#ctx0" brushRef="#br0" timeOffset="79056.3762">4198 1870 0,'17'-18'94,"19"36"-94,-1 35 0,35 0 15,-34 0-15,-1-36 16,18 36-1,-35-35 17,-36-18 93,-17 0-110,-1 0-15,-34 35 16,35-17 0,-36-1-1,36 19 16,17-36-15</inkml:trace>
  <inkml:trace contextRef="#ctx0" brushRef="#br0" timeOffset="81985.4091">2399 1464 0,'0'18'31,"-18"-18"-15,-35 35-1,18-35-15,-71 0 16,35 18-16,-140-1 31,-142 54 0,300-71-31,-18-18 32,36 1-32,0-1 15,-71-88 1,53 36-16,18 34 16,-18-52-1,18 0 1,-1 0-16,36 52 15,-17 1 1,17 17-16,-18-34 31,18 34-15,0 0 0,35 1-16,1-19 15,-1 19-15,53-1 16,53-17-1,-53 17 1,1 18 0,16 0-1,72 35 1,158 124 0,-70 0-1,-195-106 1,1 17 15,-71-52-31,0 0 31,0-1-15,0 1 0,0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14T01:06:47.1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2504 8749 0,'0'18'78,"53"52"-63,18 1-15,70 141 16,-35 17 0,-53-159 15,-36-17-15,1-53 109,-18-35-94,0-18-31,0 0 15,0-17-15,53-89 32,-53 71-32,18 17 0,-1-35 15,1 53 1,17-35-16,36-53 16,-54 88-16,36-17 15,0-1 1,-18 18-1,-17 18 1</inkml:trace>
  <inkml:trace contextRef="#ctx0" brushRef="#br0" timeOffset="4614.3654">2469 5944 0,'35'0'46,"1"0"-46,17 0 16,17 0 0,1 0-16,35 0 15,282-17 17,-283 17-32,213-53 31,-265 53-31,141-18 31,-35-17 0,-89 35-15,-17-18 0,0 1-1,18-1 1,17 0-1,-53 18 1,106-35 15,18 18-15,-106 17-16,0-18 0,-18 18 31,-35-18-31,0-35 188,0-17-188,0-54 15,-53 18 1,18-52-16,0 70 16,17 35 15,18 35-16,-18 18 1,1 0 15,-19 0-31,-105-35 32,53 17-32,35 18 15,-17 0-15,-36-18 16,18 18-16,-195 0 31,177 0-31,-105 0 16,-230 0 15,353 0-31,-159 0 16,-36 0 15,231 18-16,-72 0 1,1-18 0,70 17-1,35-17 32,0 0-47,1 0 16,-18 0-1,-18 53 1,-18 124 15,36-72-15,35-87-16,0 53 0,0-18 16,0 52-1,17-69 1,-17 52-16,53-53 15,-53 18-15,18-35 16,0-18 15,-1 0-15,19 0 0,-19 0-16,18 0 0,-17 0 15,17 0-15,-17 0 16,17 0-1,-17 0-15,17 0 32,-17 0-32</inkml:trace>
  <inkml:trace contextRef="#ctx0" brushRef="#br0" timeOffset="6304.9621">3845 5680 0,'0'53'78,"0"0"-63,0 0-15,0 0 16,18 70-16,87 177 31,72 159 1,-36-89-1,-71-176-16,-52-159 1,88 212 15,-71-176-15,18 88 0,-35-1-1,-1 1 1,19 53-1,17-36 1,0-52 0,-1-19-1,-34-52-15,-18-35 16,0 17-16,18 36 16,17-1-1,-35-17-15,0-35 16,88 176 15,-70-176-31,-18 35 0,53 35 16,-53-53-1,0 0 1,0 18-16,0 0 0,17-18 16,-17 1-16,18 52 31,0-53-31,-1 0 15,1 18-15,-18-35 16,18 53 0,-18-54-1,17 54 1,1-18 0,-1 0-1,-17 17 1,0-17 15,0 0-31,18-35 94,-18-36 15,0 0-93</inkml:trace>
  <inkml:trace contextRef="#ctx0" brushRef="#br0" timeOffset="7407.1171">4762 9984 0,'18'0'78,"-1"0"-63,19 0 1,-19 18-16,142 105 31,-124-105-31,1 17 16,-1 18-16,71 70 31,-71-87-31,-17-19 16,-1-17 15,19-17 235,-19-1-266,36-35 15,-53 0-15,18-17 16,35-1 0,-36 18-1,-17 35 1,36-34-1</inkml:trace>
  <inkml:trace contextRef="#ctx0" brushRef="#br0" timeOffset="11631.1324">9048 11942 0,'-35'0'47,"-18"0"-32,-106 0 1,-17 0-16,-141 0 31,-707 35 1,830-35-17,36 0-15,-354 0 31,389 0-31,-1 0 16,-70-35 0,18 17-1,105-70 1,-52 35 0,52 18-1,18 17 16,-17 1-31,52-19 0,-17 36 16,-18 0-16,-18-17 31,36-1-31,-53 0 16,70 1-16,1 17 16,-54-18-1,1-17 1,-54-18-1,1 0 1,17 0 0,18 18-1,-1-18 1,72 53 0,-54-53-1,54 53-15,-89-71 16,35 1-1,18 52 1,0-35 0,36 36-1,17-1 1,0 0 0,0-17-1,0 0 1,0 0-1,53-36 1,-18 36 0,53-54-1,18 19 1,-71 17 15,18 35-31,0 1 0,35-19 16,18 19-16,141-54 31,53 18-15,-18 0-1,-17 18 1,-36 0 0,18 0-1,-141 35 1,-18 0-16,141 0 15,-141 0-15,54 0 16,122 0 0,18 0-1,1 0 1,-19 0 0,1 0-1,-4040 0 1,8202 0-1,-4092 0 17,-35 0-17,-159 0-15,71 0 16,-88 0-16,-1 0 16,89 0-1,-18 0 1,-71 0-1,-35 0 1,54 35 0,-54-17-1,-18 17-15,18-18 0,18 19 16,88 34 0,-70-17-1,-36-35-15,-35-1 0,0-17 16,-18 0-1,18 36 1,-35-36-16,-1 0 16,-17 17-1,18 1 1,52 0 0,-52-1-1,0-17 1,-18 18-1,35 0 1,-17-18-16,-18 17 16,17-17-16,1 0 15,0 18 1,-1 17 15,19 0 0,-1 18-15,18 36 0,-53-72 171,0 1-171,0-1-1,-18-17 110,-17 0-78,17 0-31,-70 36-16,-36-1 16,1 0-16,-177 124 15,-176-106 16,0 0-15,229-35-16,17 52 16,89-52-16,-17-18 0,69 0 15,-16 0 1,34 0 0,53 0-1,-35 0 1,36 0-16,-19 0 15,19 0-15,-1 0 16,-52 0 0,52 0-1,-17 0 1,-1 0 0,1 0-1,0 17-15,17-17 16,-17 0-16,-53 36 0,-53 17 31,-71 88-15,0-18-1,124-70 1,35-35 0,36-1-1,-19 1 1,19 17-1,-19-17 1,1-18 0</inkml:trace>
  <inkml:trace contextRef="#ctx0" brushRef="#br0" timeOffset="13831.1555">6261 5962 0,'36'0'62,"52"0"-46,71 0-16,35 0 16,106 0-16,917 0 31,-406 0-16,-511 0-15,123 0 16,-299 0 0,-54 0-16,18 0 15,-52 0 17,-19 0-32,1 0 31,17 0-16,1 0 17,-19 0-17</inkml:trace>
  <inkml:trace contextRef="#ctx0" brushRef="#br0" timeOffset="22559.283">15292 10249 0,'-52'0'109,"16"0"-109,1 0 16,17 17-16,-70-17 31,18 35 1,-19 1-1,19 17 0,17-18-15,18-17-1,17-1 1,18 1 0,-18-1-1,18 1 1,0 0-1,0 35 1,0-36-16,0 19 16,0 16-16,0-34 15,0 70 1,0-35 0,0 0-1,0-18 1,0-17-1,0 35 17,36-18-17,-19-35 63,1 0-62,0 0-16,17 0 16,0 0-16,18-17 15,18 17 1,193-18 0,-34 0-1,-142 18 1,18 0-16,35 0 31,-71 0-31,-17 0 0,53 0 16,17 0 15,-17 0-31,-18 0 0,1 0 16,-19 0-1,159 0 1,-140 0-1,211 0 1,-212 0 0,-18 0-16,177 0 15,-123 0-15,17 0 16,-18 0 0,212 0-1,-123 0 16,-141 0-31,34 0 0,-34 0 16,0 0-16,-1 0 16,107 0-1,-107 0 1,54 0-16,-54 0 0,18 0 16,89 0-1,-107 0-15,160 0 31,-160 0-31,142 0 16,-106 0-16,-18 0 16,106 0-1,-53 0 1,-18 0 0,1 0-1,52 0 16,-105 0-31,-36 0 0,-17 0 16,35 0-16,17 0 31,-17 0-31,18 0 16,-36 0-16,36 18 16,-36-18-16,0 0 15,0 0 1,-17 0-1,0 0 32,-1 0-15,1 0 14,17 0-30,-35-18-16,18 18 16,-18-53-1,35 36-15,-17-18 0,-1-36 16,19 36-16,-19-36 31,1 36-15,-18 17-16,18-17 15,-18 17-15,17 1 16,-17-1-16,0 0 16,0 1-16,0-1 15,0 0 1,0 1 15,0-1-15,0-17-1,0 17 17,0 1 15,0-1-32,-17-53 1,-19 36-1,36 18 1,-17 17 0,-1-36-1,-17 36 1,17 0-16,-105 0 16,-1 0-16,-17 0 15,-265 0 1,-17 0-1,229 0 1,18-17-16,-18-19 16,70 19-16,-246-19 31,246 1-31,1 35 16,-1 0-16,-17 0 15,-194-18 1,176 1-1,-123 17 1,159-18-16,-124-17 16,123 35-16,1-18 15,-71-17 1,-53 0 0,17 17-1,-122 18 16,246 0-31,18 0 0,-36 0 16,36 0-16,-88 0 31,87 0-31,-34 0 16,52 0-16,-17 0 0,-53 0 31,-18 0-15,124 0-1,-71 0 1,-70 18 0,105-18-1,-17 17 1,0 19 0,53-36-16,17 17 15,0-17-15,1 0 16,-19 18-1,36 0 17,0 17-17,0 0 1,0 0 0,0-17-1,0 17 1,0-17-1,0 0 1,18-1 15,0-17-15,-18 18 0,17-18-16,1 0 15,0 0 1,-1 0-16,1 18 31,0-18-31,-1 17 16,1 1 15,-1-1-31,1-17 31,0 18 16,-18 0-16,0-1-15,0 1 0,-18 0-1,18 17 1,-18-17-1,1-18 17,-1 17-32,18 1 15</inkml:trace>
  <inkml:trace contextRef="#ctx0" brushRef="#br0" timeOffset="25848.0615">22348 10919 0,'0'17'16,"-18"1"0,-17 17 30,0 18-30,-53 18 0,-406 193 15,-53-34-15,-882 228 15,847-334-16,106-36 1,299-70-16,-17-18 16,36 0-16,-1 0 15,-35 0-15,-124 0 16,-52 0 0,-18 0-1,212 0 1,-18 0-1,17 0-15,18 0 16,36 0-16,35 0 0,-36 0 16,18-18-1,1-35 1,34 18-16,18 0 16,0 17-16,18-17 15,-106-71 1,53 18-1,52-18 1,-17 70-16,18-16 16,18 34-1,17-17-15,0-54 16,0-16 0,0-36-1,0 35 1,52-18-1,90-52 1,157-36 15,-140 142-15,106-19 0,317-16-1,-124 34 1,89 71-1,229 0 1,18 0 0,-247 0-1,-53 0 1,-265 0 0,-35 0-16,18 0 0,-18 0 15,106 0 1,-195 0-1,-16 0-15,-36 0 16,17 0-16,-35 0 16,54 0-1,-36 0 1,-1 0 0,19 35-1,-18 1 1,17 16-1,1-16 1,-36-1-16,-17-35 16,35 53-16,-36-35 15,89 87 1,-88-87 0,-18 0-1,0 123 16,0-88-31,0-18 16,-18 88-16,-17-87 0,-88 105 31,-1-53-15,36-17 0,0-18-1,88-36-15</inkml:trace>
  <inkml:trace contextRef="#ctx0" brushRef="#br0" timeOffset="28447.4203">2222 10478 0,'0'17'47,"18"-17"94,-1 0-125,1 0-16,-18 18 15,18-18 1,17 35-1,-17-17 1,-1 17 0,19 1-1,-19-1 1,36 18 0,0-18-1,-35-17 1,17 17 15,-35-17-15,18-18 31,-1 0-1,-17-18-14,53-88-1,-35 36-31,17-54 16,0 54-16,1-36 0,34 0 15,-17-18-15,53-70 31,-71 141-31,-17 18 16,-1 35 0</inkml:trace>
  <inkml:trace contextRef="#ctx0" brushRef="#br0" timeOffset="36400.3664">6261 7444 0,'18'0'16,"0"0"15,17 0-15,-17 0-16,-1 0 0,1 0 15,194 0 16,352 0 1,406 0-1,-264 0 0,-459 0-15,-36 0-1,19 0 17,-177 0-17,-1 0-15,37 0 16,-54 0-16,18 0 16,17 0-1,-34 0-15,-1 0 16,18 0-1,17 0 1,-34 0 0,-1 0-1,53 0 1,-53 0 0,18 0-1,-17 0 1,-19 0-1,19 0-15,-19 0 16,1 0 0,-1 0 15,1 0 16,17 0-16,-17 0-15,17 0-1,1 0 1,-1 0 0,-18 0-16,36 0 15,0 0-15,36 0 16,-37 0-1,19 0-15,70 0 32,-53 0-32,-17 0 0,35 0 15,-36 0 1,107 0 0,-19 0-1,-34 0 1,-18 0-1,0 0 1,-54 0-16,72 0 16,-71 0-1,0 0-15,17 0 16,1 0 15,-36 0-31,0 0 16,-17 0-16,17 0 0,18 0 15,18 0 17,-18 0-32,-36 0 15,19 0-15,17 0 16,52 0 0,-69 0-1,-19 0-15,71 0 16,-52 0-16,-1 0 15,36 0 1,-54 0 0,36 0-1,0 0 1,-35 0-16,35 0 0,0 0 16,17 0-1,-35 0 1,54 0-1,-19 0-15,-17 0 16,-4057 0 0,8149 0-16,-4057 0 15,-35 0-15,0 0 16,35 0 0,1 0-1,-54 0-15,18 0 16,-18 0-16,0 0 15,89 0 1,35 0 15,-142 0-31,89 0 16,-71 0 15,-17 0-15,0 0 15,-1 0 94,1 0-109,-1 0-1,72 0 1,34 35 15,-52-35-15,35 0-1,17 0 1,-70 18 0,35-18-1,-53 17-15,36-17 16,-36 36-16,-17-36 16,-1 0-1,19 0 48,-19 0-32,19 0 78,-19 0-46,19 0-48,-19 0 1,18 0 0,1 0-1,-1 0 1,18 0-16,53 17 31,-89-17-15,19 18-16,17-18 15,0 18-15,-1-18 16,54 17 0,-53 1-1,18-18 1,105 18 0,-105-18-1,17 17-15,-18-17 16,-17 0-16,53 35 15,-53-35 1,0 18-16,18-18 16,-36 18-1,-17-18-15,87 0 16,-52 0 0,18 0-1,-18 0-15,0 0 0,-18 0 16,18 0-1,70 0 1,-70 0-16,-17 0 16,16 0-16,1 0 15,88 0 1,-88 0 0,18 0-16,-1 0 15,1 0-15,-36 0 16,18 0-1,0 0-15,-35 0 0,35 0 16,-36 0-16,54 0 16,-18 0-1,0 0 17,-36 0-32,19 0 31</inkml:trace>
  <inkml:trace contextRef="#ctx0" brushRef="#br0" timeOffset="38647.1316">15416 6297 0,'-18'0'78,"1"0"-78,-19 18 15,-34 17-15,-177 71 32,-88 159-1,264-160 0,54 19 0,-1-36-15,18 36 15,0-19-15,35 19-16,18 17 31,18-53-15,17 0-1,0-17 1,-17-53 0,-1 17-16,-52-17 15,17-1-15,53-17 16,-17 71 0,264-54-1,-141 19-15,265-36 16,-212 0-1,17 0-15,230 0 16,-247 0 0,-18 0-16,177 0 15,-36-18 17,-34 18-17,-90-18 1,-140-17-16,-53 35 15,18-18-15,-18 1 16,176-36 0,-141 18-1,89-18 1,-89 53 0,-53-18-1,53-17 1,53-53 15,-105 70-31,52-35 16,35-70 15,-52 70-31,-71-36 16,0-16 15,0 34-31,0 18 15,0 0-15,0-17 0,-18 17 16,-17 0 0,-53-35-16,17-1 15,36 37-15,0 16 0,-1 19 16,-140-107 0,-18 18-1,-53 0 1,-35 36-1,-177-18 17,265 70-32,-212 18 15,54 0 17,158 0-32,-177 0 15,195 0-15,-36-35 16,-70 35-1,-124 141 1,283-106 0,-89 53-1,71 1 1,-35 34 0,52-70-1,89-35 1,35-1-1</inkml:trace>
  <inkml:trace contextRef="#ctx0" brushRef="#br0" timeOffset="42218.5018">4462 12859 0,'18'0'31,"17"0"-16,18 0-15,18 0 16,211 0 0,811 0 15,-704 0-31,1180 0 31,-1339 0-15,34 0-16,142 0 31,-89 0-31,-17 0 16,-17 0 15,-19 0-31,142 0 31,-265 0-15,-18 0-16,1 0 15,-18 0-15,35 0 0,18 0 16,-54 0 0,37 0-16,-19-17 15,36 17-15,52 0 16,1 0 0,-71-53-1,0 35 1,18 0-1,-71 18 1,-17-35 0,-18 17 15,-36 1-15,-17-1-16,36 0 15,-19-17 1,-17 18-16,18-19 15,-18 1 1,0-18 0,0-35-1,0 17 1,0 18 15,-35 18-31,35 0 0,-18 35 0,18-35 16,-71-18 15,54 35-31,-19 0 16,-16-35 15,34 36-15,0-1-16,-35-35 15,18 53-15,0-17 16,-18-1-1,-18-17 1,1 17 0,-71 0-1,-36 1 1,-158-19 15,229 1-31,-246 0 16,140 35-16,-159-18 15,195 18 1,-18 0-16,-123 0 16,87 0 15,-34 0-15,70-53-1,53 53 1,17-17-1,1 17 1,-71 0 0,88-18-1,-88 18 1,-124-53 0,248 53-1,-1 0-15,-176 0 16,0 0-1,53 0 1,0 0 0,-70 0 15,175 0-15,-87 35-1,-124 18 1,194-53-1,-141 89 1,53-19 0,18-35-1,35 1 1,70-19 0,-35 1-1,1 17 1,-19 1-1,-17-36 1,53 17 0,-36 1 15,71-1-15,36-17-1,-54 0 1,18 0-16,0 18 15,1-18-15,16 0 16,1 0 0,0 18-1,-18-1 1,35-17 0,1 0-16,-1 18 0,0-18 15,-17 0 1,0 18-1,-1-1 17,36 1-32,-17 0 31,17 34-15,0-34-16,0 0 15,0 35-15,0-18 16,0-17-1,0 35 1,0-1 0,17-34-1,19 35 1,-19-18 0,19-17 15,-36 17 0,17-35-15,1 18 15,0-18-15,-18 17-1,35-17 1,-35 18-1,17 0 1,1-1 0,17-17-1,36 53 1,-36-35 0,-17-18-1,-1 0 32,1 0 16,0 0 46,-1 0-93,19 0-16,-1 0 15,-17 0 1,17 0-1,18 0 1,-18 0-16,-17 0 0,17 0 16,-17 0 46,17 0-15</inkml:trace>
  <inkml:trace contextRef="#ctx0" brushRef="#br0" timeOffset="43710.7622">14710 7726 0,'0'-18'47,"-17"18"-32,-19 53-15,-34 106 16,-1-35-16,-299 369 31,-18 178 0,176-371-15,1-18 0,34-35-1,36 35 1,71-176 0,-1 0-1,-17 52 16,35-87-15,18-18 0,-18 0-16,-36 70 15,19-52-15,17 35 16,-35 17 0,-18 18-1,53-35 1,0-35-1,0 17 1,53-53-16,-35 0 16,17 1-16,1 17 15,-36 88 1,0-71 0,35-17-1,-17 0-15,35-18 31,-18 1-31,1-54 141</inkml:trace>
  <inkml:trace contextRef="#ctx0" brushRef="#br0" timeOffset="44591.6542">11624 11783 0,'17'18'47,"19"17"-31,-36 0-16,17 18 15,18 18-15,1 35 31,-1 35-15,-35-124 0,18 19-1,-1-19 95,1-17-48,17 0-62,18-17 31,88-36-15,124-35 0,-106 35-1,-89 17 1,-52 36 62</inkml:trace>
  <inkml:trace contextRef="#ctx0" brushRef="#br0" timeOffset="46095.5218">14587 12665 0,'0'18'47,"18"-18"-16,193-18-15,-52 0-1,511-52 17,-246 70-17,17 0 1,52 0-1,1 0 1,-282 0-16,247 0 16,-265 0-1,-18 0-15,106 0 16,-35-18 0,-35-17 15,-1 35-16,-16 0 1,-72 0-16,-35 0 16,18 0-16,35 0 15,141 0 1,1 0 0,175 0-1,-229 0 1,-140 0-1,-19 0-15,89 0 16,-88 0 0,17 0-16,18 0 15,-36 0 1,1 0 0,-36 0-1,0 0-15,18 0 16,0 0 15</inkml:trace>
  <inkml:trace contextRef="#ctx0" brushRef="#br0" timeOffset="54719.0057">5062 14747 0,'-53'0'78,"35"0"-78,-17 0 16,-53 17-16,-159 1 15,-88 52 17,159-70 14,140 18-30,19-18 0,-1 0-1,-17 18 1,17-18 15,0 0-15,1 0-16,-1 17 15,0-17-15,1 0 47,17 36-31,0 17-16,0 105 31,0-52-31,0 0 16,0 88-1,0 18 1,17-142 0,1-35-1,-18 18 17,18-53 46,-1 0-78,19 0 15,17 0-15,123 0 16,89 0 15,17 0-15,123 0-1,-193 0-15,17 0 16,-17 0-16,176 0 16,-229 0-1,123 0 1,-105 0-16,34 0 16,-87 0-1,-1 0-15,106 0 16,-52 0-1,-71 0 1,-1 0 0,1 0 15,18 18-31,105 35 31,-123-53-15,-3951 0-1,8607 0 1,-4550 0 0,246 0-1,-17 0 1,0 0 0,-53 0-1,-35 0 1,106 0 15,-318 0-31,141 0 16,177 0 15,-283 0-31,142 0 31,-177 0-31,159-35 16,-195 35-16,19-18 15,35 0 1,17 1 0,-53-1-1,54 0 1,-54 1 0,-87 17-16,-1 0 15,-35-18-15,18 18 16,17 0-1,-18 0 1,1-17 78,-18-1-79,18-70 17,-18 35-32,0-18 0,0 1 15,0-71 1,0 88-16,0 17 16,0-34-16,0 17 15,-18 18 1,18 17-16,-18-17 15,1-1 1,-54-87 15,54 70-31,-19 0 16,19 53 15,-1-35-31,0 17 16,1 1-1,-1 17 32,1 0-47,-1 0 16,-35-18 0,-282 18-1,-89-18 1,-405-52-1,-52 34 1,-90 36 15,495 0-31,-18 0 16,106 0-16,53 0 0,-423 0 31,581 0-31,-17 0 16,71 0-16,-36 0 15,-88 0 1,35 0 0,1 0-1,-54 0 1,195 0 0,-36 0-16,-124 0 15,142 0-15,18 0 16,-89 0-1,-35 0 1,0 0 0,-124 0 15,213 18-31,-142 0 31,158-1-31,-69 1 16,69 17-16,19-35 15,17 18 1,-18-18-16,-52 0 16,88 0-16,-18 18 15,-18 17 1</inkml:trace>
  <inkml:trace contextRef="#ctx0" brushRef="#br0" timeOffset="56424.3716">3827 17198 0,'18'0'47,"194"0"-31,-71 0-16,458 0 31,-334 0-31,670 71 47,-706-71-47,353 0 31,-441 0-31,106 0 31,-211 0-31,16 0 16,-34 0 0,0 0-1,-1 0 17,1 0 14,0 0-30,-1 0 62,36 0-47,0 0-31,0 0 16,-35 0 0,35 0-16,35 0 15,-35 0-15,0 0 16,17 0 0,-52 0 15</inkml:trace>
  <inkml:trace contextRef="#ctx0" brushRef="#br0" timeOffset="59295.7833">13123 15699 0,'-18'18'125,"18"35"-125,0 17 15,0 142 16,0-159-15,0-18-16,0 0 0,0 1 16,0-1-16,0-17 15,0 17 1,0-18-16,0 1 16,-17 17-1,17-17 16</inkml:trace>
  <inkml:trace contextRef="#ctx0" brushRef="#br0" timeOffset="60399.0778">12735 16281 0,'0'18'109,"17"-18"-93,1 17-1,17 19 1,-17-36 0,0 17-1,-1 1 17,1-18-17,0 18-15,-1-1 31,1-17-15,0 18 15,17-18 63,0-18-78,-17 1-1,17-1-15,0 18 16,18-53-16,-18 35 16,89-52-1,-54 17 1,19-18-1,-72 71 1</inkml:trace>
  <inkml:trace contextRef="#ctx0" brushRef="#br0" timeOffset="61559.1498">11359 17181 0,'0'-18'31,"18"18"-15,17 0-1,36 0-15,34 0 16,-34 0-16,17 0 15,88 0 1,548-70 0,651 52 15,-898 18-15,-1 0-1,-106 0 1,-52-53-1,-54 35 17,-140 18-32,35-17 15,-142 17-15,54 0 16,-18-18 0</inkml:trace>
  <inkml:trace contextRef="#ctx0" brushRef="#br0" timeOffset="63792.8671">9401 17163 0,'-35'0'156,"-71"0"-141,-353 18 1,318-18 0,0 0-1,-35 0-15,-53 0 16,123 0-16,70-18 16,-34 1-1,17-19 1,-18 19-1,1-19 1,-1 1 0,18 0-1,0-1 1,18 1 0,18 18-1,17-36 16,0-18-15,0-17 0,17 17-1,18-17 1,1 35 0,17 0-1,0-35 1,35 35-1,70 0 1,-16-17 0,105-1-1,-159 54 1,-18 17-16,124-36 16,-123 36-1,17 0 1,18 0-1,17 18 1,-34 17 0,-1-17-1,-71-1 1,19-17 0,-19 18-1,1 0-15,-18-1 16,18-17-1,-1 36-15,18 34 16,-17-35 0,17 54-16,1-1 15,-1 0 17,-35-35-32,0 0 31,0 17-16,0 19 1,-35-1 0,-36 0-1,18-17-15,36-71 16,17 17-16,-53 19 16,17-36 15,36 17-31,-17-17 31,-19 0 47</inkml:trace>
  <inkml:trace contextRef="#ctx0" brushRef="#br0" timeOffset="65591.6764">5750 17287 0,'0'17'31,"-53"-17"-15,-35 0-16,-177 0 15,-88 0 1,-52 0-1,105 0 1,35 0 0,142 0-1,70 0 17,18 0-17,-1 0 1,1-17-1,0-1 1,0 0 0,17 1-1,0-1-15,1-52 16,-1 34-16,18-17 16,-35-35-1,35 18 1,0-19-1,0 19 1,88-18 0,35-1-1,54 1 17,17 18-17,-106 52-15,53-35 0,-17 35 16,17-17-1,35 0-15,124 0 16,-106 17-16,0 0 16,159-35-1,-36 53 1,-70 0 0,-88 0-1,0 18 1,-89 0-16,-17-18 15,0 0-15,0 17 16,53 36 0,-36-35-1,-52-18-15,17 35 16,-17-35-16,105 53 31,-70-35-15,-17-1-1,34 19 1,-35-1 0,36 18-1,-18-18 1,-53 0 0,0-17-1,18 17 1,-18 1-1,0 17 1,0-18-16,-36 88 16,1-70-1,-36 18-15,-34 35 32,-72 17-17,54-52 1,17-18-1,18-18 1,-36 18 0,-17 0-1,53-53 1,17 17 0,-34 19-1,105-19 1,-18-17 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14T01:23:37.346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6067 11078 0,'-17'0'47,"-1"0"-31,-17 0-16,0 0 15,-36 0-15,-52 0 16,-19 17-16,-422-17 31,-142 0 0,354 0 1,246 0-1,71 0-15,17 0 15,18-17-31,-18-1 31,18 0-31,-35-17 16,17-36-1,18 19-15,-17-1 16,17 0 0,0-18-1,0 18 1,0 18-1,0 17 1,35-17 0,-35 17-1,53 1 1,-18-19 15,36 1-31,-18-18 16,17 18 15,1 17-31,-1-52 31,-17 70-31,-17 0 0,-1-35 16,35 35 0,89-18-1,159-35 1,-19 0-1,-193 53 1,265 0 0,-283 0-1,18 0-15,52 0 16,-105 0 0,-17 0-16,52 18 15,-53-1 1,0 1-1,-17-18 17,-18 18-1,18-1-15,-18 19-1,35 52 1,0 35-1,1-105 1,-19 52 0,-17-34 15,18-19-15,-1 19-1,-17-19 16</inkml:trace>
  <inkml:trace contextRef="#ctx0" brushRef="#br0" timeOffset="5362.1598">6667 11078 0,'-18'0'63,"-17"0"-48,0 0 1,-36 0-16,-17 0 15,35 17-15,-70 1 16,-54 17-16,1-17 16,17-1-16,-35 1 15,0 35-15,-194-18 16,-106-17 15,336-18 0,69 0-15,54 0 0,0 0-1,0 0 1,17 0 62,-17-35-47,17 17-15,0 0-16,1 1 31,-1-1-31,18 0 16,0 1-16,0-19 0,-18 1 15,18-71 1,0-35 0,0 71-1,36-71 1,52-1 0,-35 37-1,0 69 1,0-17-1,17 36 1,36-18 15,-35 17-31,70-53 16,35 18 0,-123 36-1,88-36 1,-88 35-16,18 18 15,87 0 1,-17 0 0,71 0-1,70 0 1,18 35 0,-247-35-1,-18 0-15,-17 0 16,70 0-1,-53 18 1,1 0 0,-1 17-1,-17-35 1,-18 88 15,17 18-15,19 106-1,-19-36 1,-17-52 0,0-36-1,0-35 1,0-36 0,0 1-1,18 0 16,17-36 16,18 0-31</inkml:trace>
  <inkml:trace contextRef="#ctx0" brushRef="#br0" timeOffset="7295.4742">12488 11201 0,'-18'0'125,"-17"0"-109,-106 0-16,-247 0 15,-141 0 1,88 0-1,106 0 1,158-18 0,107 1-1,34 17 17,-17 0-17,36 0 1,-18 0-1,17 0 1,0 0 31,1-36-16,-1 36-31,0-17 16,-52-89-1,34 35 1,36-52 0,0-18-1,0 17 17,18 89-32,35-18 15,-53 0-15,35 18 0,1-18 16,52-53-1,-53 71 1,0 17 0,71-35-1,71-17 1,-1 35 0,0-1-1,-87 19-15,-1 17 16,0 0-1,-18 0-15,72 0 16,-54 0-16,0 17 31,-35-17-31,-35 18 16,70 17 0,35 36-1,54-1 1,17 54-1,-124-71 1,-17 0 0,-18 17-1,-17 71 1,0 71 0,-18-124-1,0-35 1,0 0-16,0 35 15,0-35 1,0-35 0,0 17 15,0-17 0,-18-18-15,18 17 15,-18-17 0</inkml:trace>
  <inkml:trace contextRef="#ctx0" brushRef="#br0" timeOffset="13144.6844">6191 11183 0,'-35'0'94,"-18"0"-94,0 0 16,-53 0-16,18 0 15,-18 0-15,18 0 16,-18 0-16,-18 0 16,54 0-16,-18 0 15,-265 0 17,282 0-17,-140 0 1,140 0-16,-52 0 31,-1 0 16,107 0-31,-1-17 15,18-54-16,0 18 1,0-53 0,0 36-1,0 35 1,0-1 0,18 19-16,34-36 15,-34 53 1,0-18-16,17 0 15,53-34 1,-17 34 0,211-70 15,-17 35-15,-18 0-1,176 53 1,-317 0-1,52 18 1,178 34 0,-248-34-1,106 53 1,-177-71-16,1 17 16,0 1 46,-18 0-46,0-1-1,0 18-15,0 1 16,0-1 0,-36 18-16,36 0 15,-35 0-15,-53 70 16,53-52-1,-36-1 1,53-52 0,1-18-16,-1 18 15,-35-18 1,36 0 0,-19 17-16,-17-17 15,-17 18 1,-1-18-1,-17 18 17,70-18-32,-17 0 15,0 0 17,17 0-17,54 0 95,52 0-110,71 0 15,35-53-15</inkml:trace>
  <inkml:trace contextRef="#ctx0" brushRef="#br0" timeOffset="14518.977">9260 11078 0,'18'0'15,"17"0"1,-17 0-16,52 0 16,1 0-16,87 0 15,54 0-15,0 0 16,846 105-1,882 178 32,-1622-230-47,176-18 16,-459-35 0,-35 17 218,-18-17-187,1 0-32,-1 0 1,0 0 0,1 0-1,-18 0 1,17 18 0,0-18-1,1 0 1</inkml:trace>
  <inkml:trace contextRef="#ctx0" brushRef="#br0" timeOffset="16769.3485">5944 9719 0,'0'36'110,"-35"-19"-95,-1 1 1,19-18-16,-54 35 31,-52-17-15,87-18 0,-16 17-16,-1-17 15,0 0-15,-53 36 16,-35-36-1,35 0 1,0 0 0,53 0-1,-17 0 17,17 0-32,17 0 15,19 0 1,-36 0-1,35 0 1,-52 0 15,-19 0-15,54-18-16,-18-17 16,36 17-1,-1-17 1,18 17-1,-18-70 1,18 0 0,0-36-1,0 107 1,0-36 0,36 18-16,-1-1 15,0 19-15,0-1 16,36-35-1,-36 53 1,54-70 0,-54 34-16,0 36 15,53-53 1,-52 36 0,34-1-1,-35 18-15,36 0 16,17-18-16,-17 18 15,105 0 1,18 0 0,-53 0-1,-35 0 1,-71 0-16,-17 0 16,35 0-16,0 0 15,-53 18-15,70 17 31,1 1-31,-36-19 16,0 1 15,-35 0-15,0 52 0,0-35-1,0 71 1,-52 71-1,-1-107 1,0-17-16,-18 18 16,18-18-1,36-53-15,17 17 16,-18-17 140</inkml:trace>
  <inkml:trace contextRef="#ctx0" brushRef="#br0" timeOffset="19655.5611">21537 10972 0,'0'17'78,"-53"1"-78,0 0 16,-300 87 15,159-69-15,-88-19 15,158-17-15,-17-35-1,88 35 1,-17-53 0,17 36-1,17-19 1,-69 1 0,52-18-1,17 35 1,1-17 15,35 0-15,0 17-1,0-17-15,18 17 16,-1-17-16,19 0 16,34-18-16,54-18 15,-71 18-15,17 0 16,71-35-1,0 18 1,-52-1 0,34 36-1,1 0 1,-1-1 0,1 19-1,-72 17 1,54-18-1,-70 18-15,34 0 16,-52 0 0,35 0-1,0 18 1,0-18 0,-1 17-1,-16 1 1,-1 0-1,-35-1 1,35-17 0,1 36-1,-1-1 1,-18-18-16,19 19 0,-1-19 16,-35 1-1,35 0 1,-17 35 15,0-36-15,-18 18-1,0 1 1,0-19 0,0 36-1,0-35 1,0 17-16,0-17 15,0-1 1,0 1-16,-18 0 94,18-1-79</inkml:trace>
  <inkml:trace contextRef="#ctx0" brushRef="#br0" timeOffset="122847.2433">1887 12453 0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14T01:08:08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3228 7708 0,'17'0'94,"1"0"-94,17 0 15,106 0 1,212 18-1,-141-18 1,-36 0 0,-17 0-16,35 0 15,-35 0-15,158 0 16,-52 0 0,-54 0-1,-140 0 1,-1 0-16,36 0 31,35 18-15,-17-18-1,17 17 1,-88-17-16,159 36 16,-160-36-16,37 0 15,158 35 1,-53-17-1,53 17 1,-89-18 0,54 1-1,-18-18 1,18 35 0,-36-17-1,-17-18 16,-53 0-31,-53 0 16,17 18-16,1-18 0,-18 0 16,35 0-1,-35 0-15,17 0 16,1 0-16,17 0 16,71 0-1,-1 0 1,-16 0-1,-1 0 1,17 0 0,-16 0-1,87 0 17,-159 0-32,54 0 15,-54 0-15,72 0 31,-37 0-31,19 0 16,52 0 0,1 0-1,34 0 1,-52 0 0,0 0-1,70 0 1,-70 0-1,88 0 1,-177 0 0,36 0-16,106 0 15,-106 0 1,-18 0-16,106 0 16,18 0-1,105 0 1,18 0 15,-35 0-15,-35 0-1,-1 0 1,18 0 0,71 0-1,247 0 1,-230 0-1,-52 0 1,17 0 0,-53 0-1,0 0 1,36 0 0,-177 0-1,53 0-15,106 0 31,-194 0-31,0 0 16,-1 0-16,-34 0 16,52 0-1,-52 0-15,70 0 16,-70 0-16,-1 0 16,89-18-1,0 0 1,-71 18-1,0-17 1,36-19 0,-54 36-1,18-17 17,-52 17-32,17 0 0,-1-18 15,37-17-15,52 0 31,-106 35-15,18 0-16,70-36 16,-87 36-16,17 0 15,0 0 1,-1-17 0,1 17-1,-17-18 1,17 18-1,-1 0 1,1 0-16,-35 0 16,17-18-16,-17 18 15,17 0 1,-17-17 0,-18-1 30,0 1-30,17-1 0,-17-35-1,0 18 1,0-1 0,0 1-1,0-18 1,-17 36-1,-1-1 1,1 0 0,-1 1-1,0-1 1,-17 0 0,17 18-1,-87-17 16,34 17-31,-17 0 16,-18 0-16,-53 0 16,-194 0-1,-52 0 1,-336 0 0,159 0-1,282 0 1,18 0-16,-353 0 15,282 0 1,18 0-16,-300 0 16,70 0-1,107 0 1,-18 0 0,70 0 15,35 0-16,-175 0 1,352-18 0,-353-52-1,229 17 1,-17 0 0,35 0-1,36 35 1,-1 0-1,18 18 1,53 0 0,-17 0-1,-54 0 1,-17 0 0,0-17-1,-36 17 16,177 0-31,-194 0 16,141 0-16,35 0 16,-264 0-1,-71 0 1,0 0 0,-35 0-1,70 0 1,71 0-1,-18 0 1,230 0-16,0 0 16,-1 0-16,18 0 15,18 0-15,-123 0 16,17 0 15,53 0-15,35 0-1,0 0 1,53 0 0,1 0-1,-19 0 1,36 0 0,35 0-16,0 0 15,18 0-15,-18 0 16,35 0-1,1 0-15,17 17 110,35 72-79,-17-54-31,-1 0 16,19 36-1,-19-18-15,-17-36 16,18 36-16,17-17 0,-35-1 16,35 35-1,-17-34 1,0-19 46,17-17-15,-17 0-16,17 0-15,-18 18 0,36 17-16,-17-17 15,-19-18-15,1 0 16,0 0 15,-1 0 16,1 18-16</inkml:trace>
  <inkml:trace contextRef="#ctx0" brushRef="#br0" timeOffset="1711.949">8325 7620 0,'-17'0'47,"17"18"-31,-18 17-16,-17 0 16,-177 265 15,-17-35-16,-1-1 1,54-52 0,17-35-1,71-89-15,35-18 16,18-17-16,-36 18 16,36-36-16,-53 18 15,53 18 1,-1-19-1,1 1 1,-18 0 0,0 35-1,18 18 17,-18-35-32,35-36 15,-35 36-15,36-1 16,-54 54-1,54-54 1,-19-17 0,36-35-16,0 17 15,-17-17 1,-1 17-16,0-17 16,1 17-1,-1 18 1,0 0-1</inkml:trace>
  <inkml:trace contextRef="#ctx0" brushRef="#br0" timeOffset="2576.272">6014 10196 0,'0'-18'31,"36"36"1,-19-1-17,1 36-15,17-18 16,-35-17-16,36 53 31,-1-18-31,0-18 0,-17 18 16,17 0 15,-17-36 110,-1-17-95,19 0-30,-1 0-16,18-17 16,141-72-1,-71 54 1,124-53 0,-141 53-16,-18-18 15,-52 53-15,-1-53 16,53 18-1,-53-1-15</inkml:trace>
  <inkml:trace contextRef="#ctx0" brushRef="#br0" timeOffset="8152.5832">8149 7532 0,'17'0'62,"-17"18"-62,0 52 32,-17-52-32,-36 88 0,-229 317 31,88-105 0,17 17 0,36 0 16,88-176-31,18 35-1,35-124-15,-18 36 16,18-35-16,-35-1 16,17 71-1,18-35 1,-17 123 0,17-158-1,0 0-15,-36-1 16,1 177 15,35-212-31,0 18 16,0 18-16,0 52 31,0-70-31,-35 35 0,35 54 31,0-72-31,0 1 16,0 17-16,0-18 15,53 142 1,-36-159 0,1 0-16,0 0 15,-1 17-15,36 36 16,0-35 0,35 35-1,-52-71 1,-1-17 15,-17-1-31,-1-17 188</inkml:trace>
  <inkml:trace contextRef="#ctx0" brushRef="#br0" timeOffset="9280.3104">7725 12118 0,'18'88'109,"0"-17"-93,-18 0-16,35 34 31,-35-52 0,0-35 1,0 0 30,-18-18-62,1 0 16,-1 0-16,-52 17 31,17-17-31,-18 0 0,18 18 16,0-18-1,18 0-15,17 18 16,1-18-16,-1 0 0,-35 17 31,18-17-15,0 18-1,-36-18 1,36 0 0,17 0-1</inkml:trace>
  <inkml:trace contextRef="#ctx0" brushRef="#br0" timeOffset="11457.2261">14816 12647 0,'0'-17'31,"18"17"16,52-35-31,1 35 0,282 0-1,35 0 1,-18 0-1,-17 0 1,-124 0 0,-123 0-16,-53 0 15,0 0-15,18 0 16,158 0 15,-159 0-31,54 0 0,-1 0 16,-34 0-16,175 0 31,-193 0-15,52 0-1,18 0 1,0 0 0,-17 0-1,17 0 1,-88 0-1,176 0 1,-88 0 0,36 0-1,17 0 1,-36 0 0,1 0-1,-18 0 1,-70 0-1,-18 0-15,-18 0 16,36 0-16,87 0 31,1 0-15,-88 0 0,140 0-1,-105 0 1,18 0-1,-1 0 1,1 0 0,-19 0-1,1 0 1,-18 0 0,18 0-1,53 0 16,-88 0-31,17 0 16,-35 0-16,35 0 16,18 0-1,-36 0 1,1 0 0,-1 0-1,1 0 1,-1 0-1,-34 0 1</inkml:trace>
  <inkml:trace contextRef="#ctx0" brushRef="#br0" timeOffset="12616.277">12470 12471 0,'18'0'78,"0"-18"-78,17-52 15,0-1 1,-35 18-16,124-141 31,52-70 1,-53 193-17,-52 36 1,17 0-16,-53 17 15,1 18-15,34 0 16,54-18 0,-71 18-16,17 0 15,18 0-15,106 0 16,124 71 0,-53 52-1,-54 1 16,-140-71-31,-54-36 32</inkml:trace>
  <inkml:trace contextRef="#ctx0" brushRef="#br0" timeOffset="13576.2481">14728 11571 0,'0'36'32,"0"-19"-32,35 72 15,1-1-15,-1-35 16,0 0-16,18 0 31,-53-36 47,-53-17-15,18 0-63,0 0 15,17 18-15,-35-18 16,0 0 0,0 0-1,0 0 1,36 17-1,-1-17 1,0 0 0,1 18-1,-1 0 17,-35 17-32,-35 36 15,53-54 16,17-17-15,0 35 0</inkml:trace>
  <inkml:trace contextRef="#ctx0" brushRef="#br0" timeOffset="21496.3138">21149 8696 0,'-18'0'47,"-17"18"-47,17-18 16,-35 18-16,0-1 15,-123 1 1,-265 17 31,229-35-16,-35-35 0,88-89-15,89 71 0,17-35-1,53 53 1,0-53-1,0 35-15,0-88 16,0 88 0,0 17-16,35-52 15,53 0 17,1 53-17,52-36 1,-88 36-1,105 17 1,-87 18-16,176 0 16,-124 0-16,-34 0 15,122 0 1,-70 0 0,-70 36-1,-18-36 1,-36 35-1,19-35 1,-19 18 0,36 17 15,-53-18-15,0 19-1,0-19-15,0 89 31,0-53-31,0 53 16,0-53 0,0 0-1,-35 70 1,35-105 0</inkml:trace>
  <inkml:trace contextRef="#ctx0" brushRef="#br0" timeOffset="23098.0407">20443 8608 0,'-53'53'109,"18"18"-109,-18 70 16,18 17-16,-36-16 15,-52 228 1,-54 300 15,-17-17 0,124-336-15,-89 89 15,124-230-15,-1-34-1,-17 16 1,53-105 0,-53 88-1,1 89 1,34-142 0,-88 212-1,71-212 1,17 18-16,-52 105 15,70-105 1,-36-17 15,19-1-15,17-35 0,-18 35-1,18-71 1,0 19-1,-18 34 1,18-52 0,0 17-1,0 53 1,0 1 0,0-72-1,-17 1 173,-1-18-188,-88-71 15</inkml:trace>
  <inkml:trace contextRef="#ctx0" brushRef="#br0" timeOffset="24064.3617">18573 13865 0,'36'17'109,"-19"19"-109,36 16 16,-35-52-1,-1 36-15,1-19 16,0 1 0,-18 0-16,17-1 15,1-17 1,-18 18 15,53 35 0,-35-36 1,-1 1-17,1-36 63,-1 18-62,19-35 0,52-18-16,-53 18 0,53-53 15,-52 53 1,69-18-16,1-36 16,-18 36-1,18 18-15,-17 0 31,-54 17-31,-18 18 0</inkml:trace>
  <inkml:trace contextRef="#ctx0" brushRef="#br0" timeOffset="27016.9737">14728 14411 0,'88'0'94,"106"0"-94,18 0 15,35 0-15,0 0 16,17 0-16,318 0 16,318 0 30,-283 0-14,-334 0-17,-142 0-15,0 0 16,35-17-16,36 17 16,-36 0-1,-35 0 1,-17 0-1,52 0 1,-17 0 15,-36 0-31,1 0 16,-18 0-16,53 0 16,246 0-1,-317 0 1,106 0-1,106 0 1,-141 0 0,35-18-1,-53 0 1,-35 18 0,-18 0-1,18-35 16,-88 35-31,35 0 16,-1 0 15,-16 0-15,-19 0-16,1 0 16,17 0-1,-17 0 1,0 0 62,-18-17-47,0-19-15,-36-17-16,36 18 15,-17-35 1,-1 17-16,-35-53 31,53 35-15,-35 1 0,35-1-1,0 53-15,0-17 16,0 0-16,0 17 15,0-17 1,-18 17-16,18 1 16,-17 17 62,-1 0-47,-17 0-15,-18 0-1,-35 0 1,-248 35-16,-122-35 31,-248 0-15,-176 0-1,-141 0 1,247 0 0,-70 0-1,651 0 1,37 0-16,-177 0 31,229 0-31,-124 0 16,-34 0-1,-1 0 1,36-18 0,88 18-1,70 0 17,1 0-17,35 0 1,-54 0-1,36 0-15,-35 0 16,53 0-16,17 0 16,-17 0-1,17 0 1,1 0 0,-1 0-1,0 0 126,18 36-110,0-19-31,0 36 16,0 0-16,0-18 15,18 71 1,0-18 0,-1 1-1,1-1 16,-18-71-31,0 19 0,18-1 16,-18-17 15,17-1-31,1 1 188,0 17-141,-1-35-47,-17 18 15,18-18-15,-1 35 16,1-35 109,-18 18-109,18-18 77,-1 0-77,1 0 0,-18-18-16,18 0 15</inkml:trace>
  <inkml:trace contextRef="#ctx0" brushRef="#br0" timeOffset="28128.138">14816 13970 0,'-17'18'79,"-1"-18"-64,-35-35-15,-35-36 16,0 36-16,-53-53 15,-18 17-15,-18-17 16,36 35-16,18 0 16,17 18-16,53 0 15,-35 35 17,70 0-32,1 0 15,-1 0-15,-53 17 31,-158 142-15,106-71 0,-1 0-1,54-17 1,17-36 0,35-17-16,-17 17 15,17-35-15,18 35 31,-35 1-31,0-1 16,-18 36 15,53-54-15,0 1-16,-18-1 31</inkml:trace>
  <inkml:trace contextRef="#ctx0" brushRef="#br0" timeOffset="29032.1827">12382 13794 0,'0'35'63,"0"36"-63,0-18 15,0 53 17,0-53-1,0-18 0,0-18 0,18 1-31,-18 0 16,17-1 0,1-17 109,0 0-125,-1 0 15,19 0 1,16 0-16,54-17 15,35-1 1,71 0 0,-106-17-1</inkml:trace>
  <inkml:trace contextRef="#ctx0" brushRef="#br0" timeOffset="31160.1143">8801 14464 0,'-35'0'94,"-53"0"-94,0 0 15,-36 0 1,-334-35 0,281 0 15,142 17-16,0 18-15,-18 0 0,18-18 16,17 18 0,0 0-16,-52-35 15,17 35-15,18-17 16,-18-36 0,0 0-1,0-18 1,35 1-1,18-36 1,18-53 0,17 124-1,89-36 1,-54 18 0,1 18-1,-1 17-15,-52 1 0,35-1 16,35-17-16,35 17 31,-34 18-15,105 0-1,0 0 1,53 0 0,-71 0-1,-70 0 1,-71 0-16,18 0 15,0 0-15,0 18 16,35-1-16,106 54 16,-141-71-1,35 18-15,-35-18 16,0 35 0,-35-17-1,52-1 16,1 18-31,-18 18 32,-36-35-17,1-18-15,-18 35 16,0 1 0,35 17-1,-17 17-15,17-35 16,-35-17-1,0 17-15,0-17 16,0 52 0,0-17-1,-18 0 1,-17 0 0,0-35-1,-36 35 16,36-36-31,-35 36 16,17-35-16,-18 0 0,36 17 16,-18-17-1,-141 17 1,70-18 0,1 1-1,-18-18 1,-18 35-1,36-35 1,-19 0 0,90 0-1,34 0-15,-35 0 16,35 0-16,-17 0 16,17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14T01:19:30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4568 14482 0,'18'0'110,"52"0"-110,71 0 15,212-18 1,106-17 0,52 35 15,-246-18-31,-71 18 0,18 0 16,-54 0-16,19 0 15,-54 0 1,-35 0-16,-17 0 0,-18 0 15,0 0-15,0 0 16,17 0 0,-52 0-1,17 0-15,53 0 16,-35 0-16,18 0 16,88 0-1,-18 0 1,35 0-1,18 0 1,35 0 0,1 0-1,-160 0-15,36 36 16,-53-36 0,18 0-16,-54 0 0,107 35 15,-54-17 16,-17-1-15,0-17 0,-35 0-1,-18 18 329</inkml:trace>
  <inkml:trace contextRef="#ctx0" brushRef="#br0" timeOffset="6678.6076">16686 13529 0,'35'0'47,"-52"0"-31,-107 18-16,-35 0 15,-299 35 17,352-53-32,-35 0 15,35 0-15,18 0 0,35 0 16,-35 0 0,52 0-1,19 0 1,-19 0-1,-16 0 1,-19 0 0,0 17-1,1 36 1,52-35 0,-17-1-16,0 19 15,-1 34-15,-34 36 16,35-18-1,-36 1 1,18 16-16,-17-16 0,34-37 16,-17 19-1,18-36-15,-18 54 16,53-72-16,0 1 16,0-1-1,0 1 48,71-18-48,70 0-15,0 0 16,53 0-16,0 0 16,494-53 15,-35-17-31,140-54 15,-122 54 17,16 52-17,19-106 1,-177 36 0,-105 53-1,-54-36 1,-35 19-1,-88 16 1,-176 36-16,105-17 16,-88-19-1,0 36-15,71 0 16,-18 0 0,-70 0-1,-1 0-15,1 0 16,-18 0-16,35 0 31,-53 0-31,18 0 31,0 0-15,71 89 0,-36-72-16,-53 36 15,0-35-15,1 17 0,-19-17 16,18 17-1</inkml:trace>
  <inkml:trace contextRef="#ctx0" brushRef="#br0" timeOffset="8767.4516">16016 14958 0,'0'0'0,"-18"0"0,-17 0 0,17 0 15,0 0 1,1 0-16,-54-17 16,-176-72 15,-282-175 16,423 158-47,-176-123 15,176 123-15,-17-194 32,123 212-17,0-89 1,0 36 0,53 0-1,35 18 1,71 17 15,-106 71-31,158-1 16,213 36 15,-72 0-15,1 0-1,-176 0-15,-125 0 16,-16 0-16,34 18 15,-34 0-15,-19-1 16,18 18 0,18 54-1,0-19-15,-35 36 16,0 35-16,-18 0 16,0 194-1,0 71 1,0-282-1,0-36 17,-18-35-32,-53 17 31,54-34-15,-107-1-16,-52 0 31,105-17-31,-87 17 15,69-17-15,-16-1 16,-142 1 0,88-18-1,0 0 1,-53-53 0,54-18-1,34-17 1,54 35-1,-36-105 17,-18-54-32,-34-141 31,122 230-31,1-142 31,35 142-15,0 70-1,18-36 1,105 19 0,-70 35-1,35 35-15,106-89 16,-35 19-16,-53 35 16,70-1-1,18 1 1,-17 0-1,-89 35 1,88 0 0,-105 0-16,-1 0 15,1 0-15,158 88 32,-105-17-17,-1 34 1,-70-34-1,0-1 1,18 54 0,-71-89-1,17 18-15,-17-35 16,0 17-16,0 0 16,0 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14T01:20:24.290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2222 406 0,'-35'0'78,"-53"0"-78,-71 0 16,-35 0-16,0 0 15,-282 0 1,105 0-1,124 0 1,212 0 0,17 0-16,1 0 62,-1 0 16,-17 0-62,17 0 0,18 17 15,0 19-31,0 34 15,71 265 17,-18-229-32,-53 35 0,88 124 15,-71-142 1,1-17-16,0 141 31,-1-106-15,1 36-1,-18 52 1,18 36 0,-18-71-1,0 0 1,0-36 0,0-87-16,17-1 15,-17-17-15,0-17 16,0 17-16,0-18 15,0-17 1,0-1 15,0 1-15,0-1 0,0 1-1,0 106 1,0 52-1,0-105-15,-17-19 16,17 1-16,17-53 94,1 0-94,17-35 15,-17 35 1,52-35-16,-34 17 16,34-35-16,142-17 31,-53-1-31,-18 18 16,70-17-16,72-1 15,440-105 1,-176 70-1,-318 106-15,230-18 16,-283 18-16,36 0 16,264 0-1,-35 0 1,35 0 0,-53 0-1,-87 0 1,-90 0-1,-104 0 1,-19 0 15,-52 0-31,-36 0 0,35 0 0,1 0 32,0 0-32,70 0 15,-53 0-15,-35 0 16,17 35-1,1-17 1,-18-18 0,0 35-1,-36-35 1,19 0 15,-19-17-15,1-19-16,17-87 15,-35 35-15,18-71 16,-18 0-16,0-264 16,-71 17-1,18 212 1,36 35 0,-1-70-1,-17 53 1,17 35-1,1 35 1,17 35 0,-18-17-1,-17 17-15,35 19 16,0-1-16,-18-36 16,18 19-1,-18 35 1,1-1-1,-1 19 1,18-1 15,-18 0 1,1 1-1,-1 17-16,-17 0 1,-18 0 0,-35 0-16,-177 0 15,71 0-15,-18 0 16,-281 0 0,-19 0-1,-70 0 1,106 0-1,158 0 1,89 0 0,88 0-1,-18 0 17,-70 0-17,123 0 1,-18 0-16,-70 0 15,142 0-15,-37 0 16,-34 0 0,-18 0-1,-36 0 1,-52 0 0,53 0-1,-36 0 1,36 0-1,35 0 1,52 0 0,72 0-1,-19 0-15</inkml:trace>
  <inkml:trace contextRef="#ctx0" brushRef="#br0" timeOffset="3247.9229">2751 1535 0,'-17'17'94,"-1"-17"-63,-17 0-31,17 18 15,-35 0 1,0-1-16,18-17 16,-36 18-16,19-1 15,-19-17-15,-88 18 16,18 35 0,35-35-1,-52-18 16,87 0-15,0 0 15,19 0-31,16 0 16,1 0-16,-36 0 16,-34 0-1,69 0-15,1 0 16,-53-36-16,35 19 15,-53-54 1,53 36 0,0-18-1,36 0 1,-19-17 0,36-1-1,0-70 1,0 35-1,18-17 1,35 34 15,-35 72-15,17-1-16,35 0 16,-52-17-16,53 17 15,52 1 1,195-36-1,-89 35 1,106-35 0,-18 18-1,-105 35 1,-194 0 0,-1 0 30,-17 18-46,53 140 32,-17 54-17,17 0 1,-36-36 0,-17-70-1,0-88 1,0-1-1,0 19 314,0 34-314,-35 54-15,-53 17 16,35-53-16,-124 71 15,107-142 32,52-17-15</inkml:trace>
  <inkml:trace contextRef="#ctx0" brushRef="#br0" timeOffset="6816.3722">2804 3105 0,'0'-18'62,"-53"18"1,-70 18-48,-1-18-15,19 17 16,-89 18-1,-53-35 1,35 0 0,18 0-1,123 0 1,1 0 0,-177-52-1,141 34 1,35-17-16,19 35 15,-37-53-15,-34 35 32,88-17-32,-18 17 15,-71-52 17,107 70-17,-54-71 1,0 36-1,36-1 1,35 19 0,0-18-1,0-18 1,335-124 0,-141 107-1,71-36 1,70 35-1,-53 1 1,-17 52 15,-212 18-31,70 0 16,36 18 15,-71 17-31,124 18 16,-142-35-16,36-18 15,-18 17 1,-70-17 31,-18 18-16,0 17-15,0 18 15,-18 0-31,1 35 0,17-53 16,0-17-16,-18 17 15,1-17-15,17 0 32,-18-18 46,0 0-63,1 17 1,17 1 15,0 0-15,0 17-1,-18-35-15,18 17 16</inkml:trace>
  <inkml:trace contextRef="#ctx0" brushRef="#br0" timeOffset="8480.5367">6050 3157 0,'-18'0'62,"0"0"-62,-34 0 16,-1 0-16,-18 0 16,-52 18-1,-230-18 17,-141 18-1,300-54-16,53 1 1,17 0 0,71 0 15,18 17-31,-18-35 16,36 35-16,-1 18 15,0-17-15,1 17 16,17-35-16,-18 35 0,18-36 15,0-34 1,0 17 0,0 35-1,0-35-15,0 18 16,35 0-16,1 17 31,-1 0-31,53-17 16,36-18 15,-54 53-31,18-17 0,-17-1 16,141-35-1,-107 53-15,178-71 32,69 54-17,-263 17 1,-19 0-16,36 0 15,-18 0-15,-70 0 0,70 0 16,18 0-16,-18 17 16,-17-17-16,17 18 15,-53-18-15,18 0 16,-18 0-16,-17 0 16,-1 35-1,36-17 1,-35 17 15,0-17-31,-1 0 16,19 17-1,-1 18-15,-35-18 16,0 18 0,0 35-1,0-53 1,0-17-1,0 0 1,0-1 0,-35 1-1,-1 17 1,-17-35 0,36 0-1,-1 18 1,0-18-16</inkml:trace>
  <inkml:trace contextRef="#ctx0" brushRef="#br0" timeOffset="10424.5261">5327 2364 0,'-36'0'78,"1"0"-78,0 0 16,17 17-16,-35-17 15,-88 18 1,-53-18 15,-18 0 0,142-35-15,35 17 0,-18-17-16,-18-1 15,36 19-15,17-1 16,-35-17-1,53 17 1,-17 1 0,17-1-1,0 0-15,0 1 16,0-1-16,0 0 16,35-34-1,0 34-15,142-53 31,-107 54-31,301-36 32,-142 35-17,-106 18 1,-52 0 0,-18 0-1,-18 18 1,18 35-1,-18-36 1,-35 1 0</inkml:trace>
  <inkml:trace contextRef="#ctx0" brushRef="#br0" timeOffset="11455.5433">5327 1270 0,'-18'-18'79,"-53"18"-79,-52 0 15,-212 0 16,247 0-15,-1 0 15,72-17 16,-1-1-47,18-35 16,0 0 15,0 36-15,0-1-1,35-70 1,1 35 0,17 53-1,0 0 1,70-18-1,18 18 1,71 0 0,-36 0-1,-141 0-15,36 0 16,35 0 0,-18 18-1,-70 0-15,17-1 16,0 1-16,18 17 0,18 18 31,-18-18-15,-18 1-1,-35-19 1,0 1 0</inkml:trace>
  <inkml:trace contextRef="#ctx0" brushRef="#br0" timeOffset="21320.1189">5274 13688 0,'0'0'0,"-71"-17"0,36 17 16,0 0-16,17 0 15,0 0-15,1 0 16,-1 0-1,-17 0 17,-1 0 77,19 0-109,-1 35 16,-52 18-16,34-18 15,-69 71-15,-19 0 16,-52 35-16,140-88 16,-52 35-16,0 0 15,-35 53 16,123-105-31,0-19 32,0 1 46,35-18-47,0 0-15,0 0-16,106 0 15,-35 0 1,35 0-16,300 0 16,-141 0-1,-70 0-15,387 0 16,-35 0-1,-123 0 1,-89 0 0,-53 0-1,-122 0 17,-37 0-17,36 0 1,-176 0-1,70-18 1,53 18 0,-35-17-1,0 17 1,-18 0 0,71-36-1,-18 36 1,18-17-1,35-1 1,-18 18 0,-35 0-1,-53-18 1,-52 18 15,-19-17-15,-17-19 93,0 1-109,0-18 16,18-17-16,-18 17 15,0-88 1,0-124 15,0 106-31,0 53 32,0 54-17,0 16 1,-18-17-1,1 36 1,17-1 0,-36 18 46,-17 18-46,1-1-16,-90 36 15,37-53-15,-266 71 16,-17-54 15,-106-17-31,-53 0 16,-176 0 15,512 0-15,-177 0-1,-18 0 1,318 0 0,17 0-16,1 0 0,-1 18 15,0-18 1,1 18-16,17-18 16,0 17-16,0-17 15,0 18 1,18-18-16,0 0 31,17 0 125,-17 0-156,-18 35 16,35-17-16,1-18 16,-19 0-1,1 0 16</inkml:trace>
  <inkml:trace contextRef="#ctx0" brushRef="#br0" timeOffset="28016.9914">2099 2999 0,'17'17'15,"-34"-17"32,-71 0-47,-318 0 32,124 0-17,-1 0 1,72 0-1,87 0 1,36 0 0,17 0-1,1 0 1,-1-53 0,18 36-16,18-1 15,0 1-15,0-1 16,-36-17 15,53 17-31,18 0 16,-17 1-1,17-1 1,0 0-16,0-17 16,35-35-1,18 17 1,35-36-1,53 1 1,18 0 0,-18 17-1,36 1 1,-72 35 0,-52 17-1,53 18-15,106-18 31,-1 18-31,-34-17 0,-36-19 16,-35 19 0,105 17-1,-105 0 1,0 0 0,0 35-1,-53 0-15,0 1 16,-18-36-16,-17 0 15,-1 0-15,-17 17 16,18 1 0,53 70-1,-1 18 1,106 141 0,-87-141-1,-72-106 16,-17 17 1,-17 19-17,-1-19 1,-35 1 0,-247 141-1,124-71 1,-71-70-1,106-18 1,88 0 0,53-18 124</inkml:trace>
  <inkml:trace contextRef="#ctx0" brushRef="#br0" timeOffset="29056.3651">2169 2840 0,'0'18'63,"53"70"-48,53 106-15,17 70 16,107 160-16,810 1516 31,407 194 1,-1165-1693-1,106 265 0,-353-582-31,54 17 16,-37-18-16,54 159 15,-70-193 1,158 352 0,-71-106-1,18 17 1,-35-193-1,53 229 1,-71-106 0,0 36-1,-53-142 1,18-70 0,0 0-1,-35-35 1,0 52 15,-18-70-15,35 106-1,18 176 1,-18-159 0,-17-87-1,17 34 1,0-35-1,-17 0 1,0-35 0,-18-35-1,17 0 1,-17-1 31</inkml:trace>
  <inkml:trace contextRef="#ctx0" brushRef="#br0" timeOffset="29936.0248">7867 13441 0,'-36'18'32,"36"17"-17,0 36-15,-17 52 16,17-52-16,-53 70 15,35-18 17,0-105 15,1-18-32,-1 0-15,-105 0 16,-124 0-1,-35 0 1,52 0 15,195 0-31,0 0 0,35-18 172</inkml:trace>
  <inkml:trace contextRef="#ctx0" brushRef="#br0" timeOffset="56639.9783">2063 10531 0,'18'0'31,"17"0"47,1 35-62,17 18-16,17 35 15,-35-35-15,18 0 31,-53-35 1,18-18 15,0 0-16,-1 0-16,-17-18 32,18 0-31,17-17-16,247-335 31,-211 264-15,17-106-1,-53 106-15,-17 53 16,17 18-16,-17 0 16,0 17-1</inkml:trace>
  <inkml:trace contextRef="#ctx0" brushRef="#br0" timeOffset="67370.6685">15963 6244 0,'-88'0'109,"-36"0"-93,1 18-16,-54 0 16,-140 35-1,-1-36 1,-52-17 0,88 0-1,17 0 1,36 0-1,52 0 1,1-35 0,0-53 15,70 35-31,35 18 16,36 17-16,-53-35 0,88 35 15,-36-17 1,1 0-1,0-18 1,17-18 0,-35-52-1,53 52 1,0-17 0,0 18-1,141-107 1,36 71-1,105-70 1,318-36 15,-89 36-15,1 141 0,35 35-1,-1 0 1,-175 35-1,-212 18 1,-107 0 0,-16-18-1,-1 53 1,18 106 0,-53-70-16,0 52 15,0-70-15,-35 176 16,-142 36-1,54-107 1,-18-70 0,105-105 15,-17-36-15,1 0-1,16 0-15,1 0 16,17 0-16,1 0 15,-1 0 1,-17 0 0,0 0-1,-18 17-15,-18 19 16,36-36 0,17 0-16,-17 17 15,0-17 32</inkml:trace>
  <inkml:trace contextRef="#ctx0" brushRef="#br0" timeOffset="69034.2648">13440 5892 0,'-53'0'94,"-176"0"-78,-18-18-16,-88-35 15,-123 35-15,-1218-70 32,1094 53-32,88 35 15,159 0-15,35 0 16,-370 53 0,387-18-16,-228 106 15,264-88 1,0 35-16,-317 142 15,105-36 1,89 0 15,211-88-31,53-18 16,-106 70 0,36-34-1,70-53-15,53-36 16,-35 35-16,53-34 15,-54 17-15,1 52 16,71-69-16,-1-1 16,-17 36-1,-18 17 1,35 0 0,-17 0-1,35-35 1,0 18 15,0 17-15,-18-18-1,18 36 1,-17-35-16,17-36 16,-36 36-16,36-19 0,0 19 15,0 0 1,0 34-1,18-16 1,35 16 0,-35-52-1,52 53 1,-35-70 0,-17-19-16,17 36 0,1 0 15,16 18 1,-16 52-1,-1-35 17,-35-53-17,18 36 1,-1 0 0,1-36-1,-18-17 1,0 34-1,0 1 1,0 36 0,0 16-1,0-87 1,0 17 0,0-17 15,0 17 0,0-17 16,0 17-31,0-17-1,0 17-15,0-17 16</inkml:trace>
  <inkml:trace contextRef="#ctx0" brushRef="#br0" timeOffset="70047.7055">4233 10301 0,'0'-17'78,"18"17"-62,70 35-16,53 89 31,-71-36-15,-52-53-1,17-17 1,-35-1-16,18-34 172,-18-1-157,53-105 1,18-71 0,-54 141-16,1-53 15,52-194 1,-70 212 0,0 70 15</inkml:trace>
  <inkml:trace contextRef="#ctx0" brushRef="#br0" timeOffset="73136.8466">2610 10054 0,'0'18'125,"35"35"-125,1 18 16,140 228 15,-105-193-31,-1 0 31,-34-53 0,-36-71 157,0 1-188,0-19 16,0 1-16,0-18 15,17 18 1,54-212-1,-36 53 1,-35 106 0,35-53-1,1 70-15,-36 54 16,35-54 0,-35 53-1,0 1 1,0 34 109,0 36-125,-18 35 15,-17-35-15,0 53 16,-36 71 0,18-36-1,53-106-15,-17 0 16,17-17-16,0 0 16,0-1 77,0 1-15,-18-1-62,0 19-16,1-19 16,-1 1-16,18 35 15,0 17 1,-18 54 0,-17 52-1,17-123 1,36-53 31,53-106-32,-54 1-15,1-231 32,-53-140-17,-54 335 1,37 35-16,-1 0 15,53 89-15,0-19 16,0 89 62,35 53-78,53 18 16,0-18-16,-17-36 15,-36-35 1,-17 1 0,-1-19 15</inkml:trace>
  <inkml:trace contextRef="#ctx0" brushRef="#br0" timeOffset="74912.0418">2540 9402 0,'-18'0'46,"-35"0"-30,-17 0-16,-19 0 16,19 0-16,-36 0 15,35 0-15,-52 0 32,17 0-1,53 0 0,-17 0-15,34 35-1,36 0 95,0-17-110,18 88 15,35-36-15,-35 89 16,34 0-16,-16 352 31,-1-334-31,0-89 16,-35 53-16,18-53 15,35 106 1,-35-35 0,-18-53-1,0-53 1,17-18 0,-17 0 15,0-17-16,18 17 48,-1-35 31,1 0-63,17 0-15,89-17-1,-18 17-15,70 0 16,106 0-1,-141 0-15,18 0 16,-141 0 0</inkml:trace>
  <inkml:trace contextRef="#ctx0" brushRef="#br0" timeOffset="83107.2181">8907 6932 0,'-53'0'93,"-70"0"-93,-71 36 16,-300-36 0,-388 0-1,-123 0 1,176 0-1,529 0 1,70 0-16,36 0 0,18 0 16,-106 17 15,158 1-31,-140 35 31,105-36-31,-53 1 16,71-18-16,71 0 15,-36 0-15,53 0 16,-35 35 0,17-17-1,18-18 1,-70 0 0,52 18-1,18 17-15,0-17 16,18-1-1,35 1 1,-18 35-16,18 88 16,0-53-1,0 18-15,36 70 32,-1-35-17,18-52 1,0-54-1,-18-35 1,71 0 0,159 0-1,-124 0-15,70-18 16,89 1-16,71-54 16,-54 18-16,89 0 15,52 0-15,424 53 16,-494 0-1,-88 0-15,229 0 16,-52 0 0,-177 0-1,-54 0 17,-104 0-17,-37 0 1,-52 0-1,-35 0 1,0 0 0,-1 0 31,19 0-32,16 0 1,19 0-16,70 0 15,0 0 1,-88-17 0,-35 17-1,-1-18 17,89-70-17,-35 35 1,-71 18-1,0-36 1,0-17 0,-18 17-1,18 36 1,-35 0 0,17-1-1,-17 19 1,-18-18-1,0-36 1,0 0 15,18 36-15,35 17 0,-35 1-1,17-1 1,18 1-1,-53-1 1,35 18 0,1 0 31,-1 0-47,1 0 15,-107 53 1,-17 35-16,-335 71 15</inkml:trace>
  <inkml:trace contextRef="#ctx0" brushRef="#br0" timeOffset="85031.7113">2610 7620 0,'-70'0'93,"-107"0"-93,-34 0 0,-19 0 16,-34 0 0,-107 0-1,124 0 1,177 0-1,52 0-15,-17 0 32,17 0-17,1 0 1,-1 0 0,18 18-1,-35-18 1,-1 53-1,-34 0 1,-54 88 15,36 18-31,35-89 16,18 1 0,-36 140-1,36 19 1,35 34-1,0-158-15,0 53 16,0-53-16,0 35 16,0-18-16,0-17 15,0 0-15,0 17 16,0-17-16,35 106 16,1 17-1,-36 18 1,0-17-1,53-1 1,-18 0 15,-17-158-31,34 52 16,-52-52-16,18 17 0,-18-18 16,18 1-1,-18-18-15,35 18 16,-35-19-16,35 19 0,-17-18 15,53 70 1,17 19 0,-35-54-1,-53-71 1,0 1 0,17-18 30,1 0-30,17 0 0,18 0-1,18 0-15,140 0 16,-87 0-16,-1 0 16,124 0-1,-53 18 1,-35-18-1,-106 0 1,0 0 0,-18 0-1,-17 0 1,52 0 0,-34 0-16,16 0 15,-16-18-15,17 18 16,0-35-1,-18 35 1</inkml:trace>
  <inkml:trace contextRef="#ctx0" brushRef="#br0" timeOffset="86327.5107">2434 12224 0,'35'18'110,"71"52"-95,-18-70-15,0 53 16,-17-17 0,-18-19 15,-18-17 0,-70 0 188,35 18-219,-18-18 16,1 17-16,-19 1 15,19 0 1,-19 17-16,-34 36 31,17-1-15,0 1-1,18-54 1,17-17 62,0 18-62,18 0 31</inkml:trace>
  <inkml:trace contextRef="#ctx0" brushRef="#br1" timeOffset="638727.6942">3280 441 0,'-17'0'218,"-1"0"-202,1 0 0,-1 0 15,0 0-31,1 18 15,-1-1 1,-17-17 15,-18 0 1,-71 0-17,107 0 1,-124 18-1,35 0-15,0-18 0,-35 35 32,-18 0-17,18-35 1,53 0 0,70 0-1,1 0 1,-19 0 78,1 0-79,17 0-15,-35 0 16,0 0-16,-52 0 15,-89 0 1,35 0 15,71 0-31,35 0 16,-18 0 0,54 0-16,-1-18 15,0 18 16,1 0-15,-1 0 0,0 0-1,1 0 1,-19 0 0,-16 0-1,-19 0 1,18 0-1,35 18 17,-34-18-17,34 0-15,0 0 16,-17 0-16,0 0 16,17 0-1,-17 18 1,17-1-1,0 1 79,-17-18-94,35 18 16,-17-1-16,-19 19 15,19 16-15,-72 231 32,1-1-17,0-35 1,0 0 0,35-18-1,35-35 1,18 36-1,0-72 1,0 89 0,18-176-16,-18 17 15,35-35-15,-35 0 16,36-18-16,-36 0 16,35 89 15,-18-107-31,-17 1 0,18 17 15,-18-17 1,18 17-16,17-17 16,-17 0-16,-18-1 15,17 1 1,1 0 0,17-1-1,-17-17 1,35 18-16,-18-18 15,0 0-15,36 0 16,-1 0-16,89 0 16,0 0-1,35 0 1,-18 0 0,-35 0-1,53 0 1,53 0 15,-105 0-31,-1 0 16,17 0-16,54 0 15,-18 0-15,0 0 16,18 0-16,17 0 0,-17 0 16,-1 0-1,36 0-15,-17 0 16,-36 0-16,-18 0 15,0 0-15,124 0 16,18 0 0,-54 0-1,-52 0 1,35 0 0,-18 0-1,-52 0 1,-36 0 15,-53 17-31,-35 1 16,-18 0-16,36 17 0,-18-35 15,17 0 1,1 0-16,87 0 16,-87 0-16,0 0 15,70 0 1,-88 0-1,-36 0 142,-17-18-157,0-35 15,0-17-15,0-1 16,0-281 0,0 105-1,0 70 1,0-87-1,0 140-15,0 18 16,0-17-16,0-18 16,0 35-1,0-106-15,0 71 32,0 0-17,0-35 1,0 123-1,0-18 1,0-35 0,0 53-1,0 36-15,-35-72 16,17 19-16,18 17 16,0 18-1,0-53 1,-53-1-1,53 36 17,0 18 15,-17 35-1,-1 0-46,1 0 16,-1 0 0,-17 0-16,-1 0 15,-140 0 1,-124 0 0,0 0-1,-53 0 1,-193 0 15,352 0-31,-212 0 31,318 0-31,-71 0 16,0 0 15,106 0-31,-70 0 16,17 0-16,18 0 15,35 0 1,-88 0 0,17 0-1,18 0 1,36 0 0,17 0-16,35 0 0,-35 0 15,-52 0 16,87 0-31,-17 0 0,-1 18 16,-16-18-16,-90 0 31,107 35-15,17-35-16,-52 0 16,-1 0-1,36 18-15,17-18 16,-17 0-16,18 0 15,17 17 1</inkml:trace>
  <inkml:trace contextRef="#ctx0" brushRef="#br1" timeOffset="642183.7593">2593 1076 0,'17'0'46,"1"35"-30,-18 18-16,17 0 16,19-35-16,-36-1 15,17-17-15,-17 18 32,18-18 14,0 0 1</inkml:trace>
  <inkml:trace contextRef="#ctx0" brushRef="#br1" timeOffset="656231.3157">2540 970 0,'-18'0'78,"-17"0"-62,17 0-16,-35 0 16,-88 0-1,-212 0 32,283 0-47,-142 0 31,159 0-31,36 0 16,-19 0-16,-34 0 31,52 0-15,-35 0-16,0 0 31,0 0-15,18 0-1,0 0 1,-1 0 0,-16 0-1,16 0 1,1 0-16,17 0 15,1 0 17,-1 0-17,0 0 1,1 18 31,17 17 0,0-17-32,-18 140 1,18-122-16,0 17 16,-17-36-1,17 36-15,-18-35 16,18 17-1,0-17 1,0 17 15,0-17 1,18-18-17,-18 17 1,17 1 31,1-18-16,-1 0-15,36 0-16,-17 0 15,87 0 1,230 0 15,-247 0-31,264 0 16,-246 0 15,-54 0-31,-17 0 16,-35 0-1,35 0-15,-36 0 16,19 0-1,34 0 1,-52 0 0,17 0-16,-17 0 31,-1 0-15,1-18-1,0 18 1,-18-17-16,35-1 15,-18 18 17,1-35-17,-18 0 1,0 17-16,0-53 31,18 1-15,-18 52-16,0-52 15,0 34 1,-18 36 0,18-17 15,-18-1-15,18 0-1,-17 1 16,17-1-15,-18 18 0,18-18 15,-17 1-31,-1-1 0,0 18 31,-17-17-31,0 17 16,17 0-1,-35 0 1,0 0-16,-123 0 16,70 0-16,-53 0 15,71 0-15,-71 0 16,-88 0 0,89 0-1,17 0 16,88 0-31,0 0 16,35 0 15,-17 0-31,0 0 32,17 0-32,0 0 15,1 0 1,-1 0 15,0 0-15,18 17-1,-17-17 1,-1 0 0,18 18-1,0-1 1,0 1-1,0 17 1,0 18 15,35 18-31,-35 17 32,0-70-17,0-1 1,0 19-1,0-1 1,18-17 0,-18-1-1,18-17 63,-1 0-62,19 0 0,-19 0-1,18 0 1,-17 0 0,88 0-1,17 0 1,89 0-1,-88 0-15,34 0 16,19 0-16,-71 0 16,176 0-1,-265 0 1,19 0 0,-19 0 62,19 0-47,-19 0-15,1 0 30</inkml:trace>
  <inkml:trace contextRef="#ctx0" brushRef="#br1" timeOffset="770465.3814">2751 2558 0,'-88'0'109,"-53"0"-93,18 0-16,-54 0 16,36-36-16,18 36 15,34-17-15,19-1 16,17 18-16,-18 0 16,54 0-1,-1 0-15,0 0 16,-17 0 15,18-35-15,-54 35-1,0 0 1,1 0 0,17 0-16,0 0 15,35 0-15,-35 0 16,36 0-16,-1 0 15,1 0 32,-19 0 125,19 0-172,-1 0 16,-17 0-16,17 18 15,-17-18-15,0 35 16,-1-18 15,19-17-31,17 18 16,-18 0 0,0-1-1,1-17-15,17 18 16,0 17-1,-36-17 1,36 17 0,0 18-1,0 0 1,0-18 0,18 1-1,-18-19 1,0 1-1,18-18 64,17 0-64,18 0 1,17 0-16,19 0 15,228 0 1,54 0 0,52 0-1,-88 0 1,-141 0 0,-88 0-1,-4145 0 16,8148 0-31,-4091 0 0,17 0 16,18 0-16,-35 0 16,35 0-1,-36 0 1,19 0 0,-19 0-1,1-18 1,-18 1 124,0-1-108,0-17-32,0 17 15,0 0-15,0 1 16,0-1 0,0-17-1,-18 35 48,1 0-16,-1 0 124,18-18-155,-18-17 15,1 35 141</inkml:trace>
  <inkml:trace contextRef="#ctx0" brushRef="#br2" timeOffset="785395.2743">16651 15364 0,'-18'18'0,"0"-1"15,-17-17 1,-35 35 15,34-35-31,-140 53 31,-1-17-15,-87-1 0,-54 0-1,19-35 1,52 0-1,88-17 1,71-19 15,52 19-31,19-1 0,-36-53 16,18 36 0,-107-300-1,107 247 1,18-18-16,-36-70 15,53 105-15,0-52 16,-18-89 0,18 71-1,0 0 1,18 17 0,52 36-1,36-35 1,35-19-1,-17 1 1,17 0 0,-88 106-16,70-71 31,-35 71-31,-35 0 0,194-18 31,53 17-15,123 36-1,18 0 1,53 0 0,0 0-1,88 0 1,0 0 0,-317 0-16,-36 0 15,-35 0-15,-17 0 16,17 0-16,141 0 15,-141 0 1,-18 0 15,-52 36-31,-1-1 16,195 18 0,264 53-1,-283-71 1,-122-17-1,-54 17-15,-70-35 16,18 17-16,-1-17 16,54 0-1,-71 0 1,-36 0 0,19 0-1,34 18 1,-52-18 46,-18 18-46,0-1 0,0 54-1,35-18-15,-35 17 16,18 124-1,-18 89 1,0-36 0,-53-18-1,-71 0 1,36-17 0,-53 0-1,0-18 1,53-89-1,-36-34 1,-17-18 0,-106 18 15,106-36-15,35-18-16,-352 19 15,105 34-15,-88-34 16,-512 34-1,1 18 1,352 18 0,89-18-1,123-35 1,88-17 0,88-36-1,106 0 1,-52-36-1,105 36-15,0-17 16,0-19-16,35 36 16,1 0-16,-36 0 31,17-17-15,-52-1-1,53 18-15,-18 0 16,0-18-16,0 18 15,-53-35 1,71 35 0,0-35-1,17 35-15,36 0 188,-1 0-48,1 0-108,0 0-17</inkml:trace>
  <inkml:trace contextRef="#ctx0" brushRef="#br2" timeOffset="788255.493">18026 14994 0,'-17'17'78,"34"54"-78,54 17 15,0 18-15,-54-71 16,54 18 0,-1 35-1,-52-70 1,0 17 15,-1-35 0,1 0 47,17-18-62,0-17 0,1-35-16,34-19 15,36-87 1,18 35 0,-71 35-1,-53 88 1,0-17-1,-36 70 95,19-17-95,-54 17-15,0 18 16,54-17 0,-36 34-16,-18-17 15,18 0 1,18 0 0,-53 17-1,-18 19 1,36-1 15,17-35-31,17-18 16,1-17-16,35-36 93,18 0-77,-18-35-16,0 0 16,0-17-16,0-1 15,0-34 1,0-19 0,-18 71 15,18 36-31,0-1 15,0 36 64,53 52-64,-35 18-15,-1-35 16,36 35-16,-17-35 15,-19 0-15,18 0 16,-35-35 0,0-1-16,18 1 15,0-18 48,17-18-48,-35-17 1,71-53-16,-19-71 16,-16 89-1,87-142 1,-105 177 0,-36 70 93,-17 36-93,-18 17-16,-18-18 15,36 124 1,-18-123-1,36-36 1,17-17 0</inkml:trace>
  <inkml:trace contextRef="#ctx0" brushRef="#br2" timeOffset="790160.3116">7373 15064 0,'70'0'93,"54"0"-93,-1 0 16,177 0 0,-265 0 30,-17 0-14,-71 18-17</inkml:trace>
  <inkml:trace contextRef="#ctx0" brushRef="#br2" timeOffset="790516.4093">7267 15399 0,'70'0'47,"19"0"-31,87 0-16,-35 0 15,53-35 16,-141 17-31,-53 1 32</inkml:trace>
  <inkml:trace contextRef="#ctx0" brushRef="#br2" timeOffset="791136.2801">7549 15046 0,'0'0'0,"0"18"15,-18 35 1,18-18-16,0 1 15,0-19-15,-35 36 16,35-35 0,0 17-16,0 53 31,0-53 0,106 89 0,53-53 1,-106-36-1,-18-35-31,35 0 16,-34 0-16,-19 0 15,19 0 1,34 0-1,-52-18 1,0 18-16,17-35 16,18 35-16</inkml:trace>
  <inkml:trace contextRef="#ctx0" brushRef="#br2" timeOffset="791466.1337">8131 15329 0,'18'0'15,"17"0"-15,0 17 16,89 107 0,-18-54-1,-71-52-15,71 53 16,-89-54-16,54 18 16,-53-17-1</inkml:trace>
  <inkml:trace contextRef="#ctx0" brushRef="#br2" timeOffset="791746.178">8572 15293 0,'-18'0'15,"18"18"1,0 17-16,0 18 16,-52 35-1,34 1 17,18-72-32</inkml:trace>
  <inkml:trace contextRef="#ctx0" brushRef="#br2" timeOffset="792127.3907">8907 15452 0,'18'71'16,"-18"-18"-16,18 35 15,-1 53 1,-17-18-16,18 213 15,52 16 17,-52-334-32,17 35 15,1-18 17,-19-35-1,1 0-16,35-229 1,-53-142 0</inkml:trace>
  <inkml:trace contextRef="#ctx0" brushRef="#br2" timeOffset="792511.6565">9313 15382 0,'0'0'0,"18"0"0,-1 0 15,1 0 16,-18 17-15,-18 1-16,18-1 16,-35 19-16,-36-1 15,18 0 1,36-35-16,-18 0 16,-18 0 15</inkml:trace>
  <inkml:trace contextRef="#ctx0" brushRef="#br2" timeOffset="798396.3107">14852 15734 0,'-18'0'31,"18"-17"1,123 17-17,283-71 1,211 54 0,-176 17-16,89 0 15,246 0-15,-88 52 16,899 142-1,-917-70-15,-264-71 16,-89-35-16,-122 34 16,-107-52-16,-35 0 31,-106 0 31,-706 0-46,230 0 0,-106 0-1,-1305 0 1,1516 0 0,-34 0-1,405 0-15,71 0 47,70 0-31,141-17-16,635-1 15,636 18 1,140 0 0,-370 0 15,-917 0-16,-371 0 1,-70 0 0,-476 0-1,-989 0 1,-510 0 0,-354 53-1,583-53 1,1234 0-1,547 0 1,71 0 0,246 0-1,-17 0 1,106 0-16,88 0 16,35 0-16,159 0 0,0 0 15,1341 0 16,-1147 0-15,-600 0 0,-282 0 31,-35 0-47,-106 0 15,-653 0 1,-864-53-1,-17-141 1,599-18 0,917 195-16,159 17 15,36-18-15,70 18 32,70 0-32,371 0 15,423 0 16,53 0-15,-105 71 0,-460-1-1,-317-70 1,-70 18 15,-18 0 47</inkml:trace>
  <inkml:trace contextRef="#ctx0" brushRef="#br2" timeOffset="799328.2542">14111 15152 0,'-18'0'47,"-88"0"-47,-17 0 15,-107 53-15,-17-35 16,-105 52-16,-936 89 31,1024-124-31,-230 36 16,335-36-1,-70 1 1,176-19-16,-18-17 16,53 0 15</inkml:trace>
  <inkml:trace contextRef="#ctx0" brushRef="#br2" timeOffset="800119.9874">10477 15346 0,'18'0'16,"-18"18"31,0 17-47,0 0 15,0 18 1,-177 194-1,54-176 1,88-53 0,17-1-1,36-17 110,140-35-109,-52 35 0,18-18-16,52 1 15,106 17 1,-176 0-1,-88 0 1</inkml:trace>
  <inkml:trace contextRef="#ctx0" brushRef="#br2" timeOffset="801439.9715">9842 16034 0,'0'18'0,"-18"0"15,-34-1-15,-19 18 16,-35-17-16,0-18 16,-52 0-16,-178 35 15,-69-35 1,-89 0 15,212-88-15,52 18-1,89 34 1,18-52 0,70 70-1,18-52 1,17-1 0,0-70-1,18-53 1,0 124-16,0-1 15,18-35 1,17 71-16,0-36 0,107-70 31,87 0-15,0 53 0,71 35-1,0 35 1,88 18-1,88 36 1,-194 52-16,-70 0 16,35-35-16,-123 18 15,-54-18-15,-35-18 16,36 141 0,-71 18-1,0-35 1,0-53-16,-106 194 15,-17-142 1,-54 19-16,-334 176 31,-177-1-15,335-246-16,159 0 16,-71-35-1,195-54 1,52-17 31,1-17-47,-36-36 15,0 0 1,0 18 0,18-1-1,17 36 1,0 0-1,18-17 32</inkml:trace>
  <inkml:trace contextRef="#ctx0" brushRef="#br2" timeOffset="803464.1926">7355 15152 0,'-18'0'63,"-70"-70"-48,-88 17-15,52 18 16,-70-89-16,-793-476 31,210 36-15,-104-195 0,422 195-1,194 70 1,1-88-1,52 88 1,53 88 15,71 36-31,70 193 16,-34-17 0,-54-141-1,18 35 1,-18 53-1,70 142-15,-16-1 16,16 18-16,-17-89 16,18 18-1,0 1 1,0 34 0,-36-52-1,53 35 1,-35 0-1,36 52 1,-19-34 15,19-71-15,-71-53 0,-18-88-1,53 176 1,35 36-1,1-19 1,-19 19 0,1-18-1,0 35 1,0-17 0,35 17-1,-36 17 1,19 19-1,17 17 1,0 0 0,0 35-1,0 1 17,0-1-17,0 1 1,0-19-1,0-34 1,0 17 0,0-18-1,0 1 1,-18 34-16,18-52 16,0 53-1,-35 0-15,35-18 16,0 35-16,0-17 31,0 17-31,0 0 0,0 1 31,0-18-15,0-1 0,0-17-1,0 0 1,0 18-1,0 0 1,0 17-16,0 1 16,0-19-16,0 1 15,0 17 1,0-17-16,0 0 16,0 17-1,0-17 1,0 17-16,17-35 15,1 18 17,-18 17-32,18 1 15,-18-1 1,0 1 0,0-1-1,0 0 1,17-17-1,-17 17 48,0-17-63,36 0 16,-36 17 15,0 1 31,0-1-15</inkml:trace>
  <inkml:trace contextRef="#ctx0" brushRef="#br2" timeOffset="804216.2509">1393 3263 0,'-17'-17'31,"-1"17"-15,18 17-1,-18 19-15,1-19 16,-36 18-16,-141 71 31,105-53 1,72-17-1,17-19 78,0-34-93,17 17-16</inkml:trace>
  <inkml:trace contextRef="#ctx0" brushRef="#br2" timeOffset="805966.8568">1446 3334 0,'0'53'93,"18"-18"-77,-1 0-16,19 18 16,-1 0-16,53 71 15,-35-54 1,-35-52-16,17 35 31,-17-53 63,-18-18-63,0 0-31,-36 1 16,1-1-16,-36-17 15,-17 0 1,35 17 0,0 18-1,1 0 17,34 0-17,0 0-15,-17-35 31,17 35-15,1 0 0,-19 0-16,1-18 15,0 18-15,0-18 16,35 1 62,17-1-62,36 1-1,-35 17-15,-1-36 16,1 36-16,35-70 31,-35 52-15,-18 36 140,17-1-156,-17 19 16,0-1-1,18-35-15,0 0 47,-1 0 0,-17-18-16,0-17-31,0 17 32,0 1-32,0 34 109,0 1-109,35 17 16,-35-17-1,18 0 16</inkml:trace>
  <inkml:trace contextRef="#ctx0" brushRef="#br2" timeOffset="810647.4706">6544 3122 0,'0'-17'0,"-36"17"16,-34 17-1,17 18-15,0-17 16,-35 35-16,-18-18 15,53-17-15,-53 0 16,18-1-16,-18 1 16,-17-18-16,-36 53 31,71-53-31,-194-36 31,158-16-31,18 16 0,-158-122 31,123 52-15,105 70 0,1-16-1,17-1 1,18 35-16,0-53 16,0-70-1,53 53 1,71-106-1,299-18 17,-282 159-32,-53 1 15,177-19 1,-142 53-16,54 18 16,70 0-1,-71 36 1,-88 34-1,1 36 1,-1-71 0,-71-35-1,1 36-15,0-36 32,-18 17-32,17 1 0,-17 88 15,0-53 1,0 52-16,-53 107 15,-105 17 1,-54-70 15,194-141-15,1-18-16,-1 17 0</inkml:trace>
  <inkml:trace contextRef="#ctx0" brushRef="#br2" timeOffset="818266.1775">11094 2099 0,'-35'0'109,"-35"0"-109,-36 0 16,0 0-16,53-18 15,-53 18-15,18 0 16,-18 0-16,-17 0 31,87 0-31,19 0 31,-1 0 79,18 18-95,-17 88-15,17-18 16,-36 89-16,1 175 16,-18-34-1,35-142 17,-17-35-17,53-141 110,264-35-94,-88 35-31,53-35 16,0 35-16,794-53 16,211 53 15,106 0-15,-194 0-1,-882 0 1,-211 0-1,-71-18 32,0 1 0,0-19-47,0-34 16,0-1-16,0-52 15,0-230 1,35-141 15,1 318-31,-36 87 32,0 72-17,-18 17 32,-53 0-31,-52-18-16,-18-17 15,-300-18 1,-335 0 0,247 53-16,-248 0 15,142 0-15,-88 0 16,282 0-16,-123 0 15,440 0 1,89 0 0</inkml:trace>
  <inkml:trace contextRef="#ctx0" brushRef="#br2" timeOffset="818926.4856">12700 1058 0,'-53'0'31,"-18"0"-15,-299 18 15,211-18-31,-123 0 16,88 0 0,176 0 15</inkml:trace>
  <inkml:trace contextRef="#ctx0" brushRef="#br2" timeOffset="819720.4629">11694 970 0,'0'-17'16,"-35"17"-16,-18 0 15,-18 17 1,1 1-16,-18-1 16,52 19-16,-17-19 15,-17-17-15,-1 53 16,54-53 0,34 0 171,19 0-171,-1 0-16,0 0 15,18 18-15,35 17 16,124 0 0,-106 18-16,-18-35 15,-17 0 1,-19-18-16,-16 35 15,-19-35 1,1 0 0,0 18 77</inkml:trace>
  <inkml:trace contextRef="#ctx0" brushRef="#br2" timeOffset="820414.8872">12029 2611 0,'0'-89'32,"0"54"-32,0-35 0,0-19 15,0 54-15,-35-35 16,-53 17 15,-124 35 16,-52 18-31,-1 18-1,124-18-15,53 17 16,17 36 0,36-18-1,35-17 1,0 88-1,18-35 1,34-1-16,54 36 16,0-53-16,-18 0 15,106 53 1,-70-36 0,-71-70-1,-36 0 1,36 0 15,-53-17-15</inkml:trace>
  <inkml:trace contextRef="#ctx0" brushRef="#br2" timeOffset="821263.778">12470 2611 0,'0'0'0,"-70"-18"16,17 18 0,-35-35-16,52 35 15,1 0 1,0 35 0,17 53-1,1 36 1,17-71 15,0 0-15,35-18-1,18-35 1,17 0 0,-17 0-1,53-18 1,-88-35-16,35-35 15,-18 53 1,-18-1-16,-17 19 16,0-1-1,0 36 63,-17 35-62,17 0-16,-18 0 16,18 17-1,0-17 1,0-35-16,0-1 16,18-17 15,-1 0-31,36-35 15,0-18 1,53-106 0</inkml:trace>
  <inkml:trace contextRef="#ctx0" brushRef="#br2" timeOffset="821959.497">13052 2522 0,'-17'0'31,"-71"0"-15,-1 0-16,19 0 16,-1 0-1,-17 0-15,88 18 31,0 0-15,0-1 0,0 1-1,53 53 1,212 87 0,-177-122-1,70 34 1,-158-52 46,0-1-30,-35 1-17,18 0-15,-1-18 16,0 17 78,54-87-63</inkml:trace>
  <inkml:trace contextRef="#ctx0" brushRef="#br2" timeOffset="822871.224">13687 1835 0,'-17'105'15,"17"19"1,0 211 0,0-212-16,0-52 15,0 17 1,17-17-16,1-18 16,0-18 30,-18-17-14,0-54 46,0-17-78,0 0 15,35-17 1,-17 17-16,17-88 16,-18 123-16,19-52 31,-1 70-31,-17 0 62,17 0-62,0 53 16,71 70 0,-106-70-1,18 35 1,-1 36 0,-17-89-1</inkml:trace>
  <inkml:trace contextRef="#ctx0" brushRef="#br2" timeOffset="824730.6291">22524 1835 0,'0'-36'31,"-35"1"-15,-88 0-16,-36-18 16,-564-177-1,-159 36 32,353 177-16,405 17-31,-193 53 32,193 17-32,-17-17 15,70 18 1,-17-1-16,0 54 16,70-36-1,1-35-15,-1 159 16,18 105 15,0-158-31,0-18 16,0-18-16,0 19 0,0-19 15,0 0 1,18-52 0,-18-18-16,17 17 15,1-52-15,-18 17 31,18-35 48,-1 0-79,19 0 15,34 0 1,54 0-16,846 0 31,-441 0-31,1217 0 31,-1023 0-15,-511 0-16,0 0 31,-195 0 47,-17-35-46,0-53-17,0 0-15,0-89 16,-17-34-16,-36 17 15,-53-18-15,35 0 16,-52 36-16,-1-124 31,107 265-15,17-1 0,-18 19-1,1 17 32,-1 0-31,-17 0-1,17-18-15,-35 18 16,0 0 0,0 0-16,-141 0 15,-35 0 1,-124 159-1</inkml:trace>
  <inkml:trace contextRef="#ctx0" brushRef="#br2" timeOffset="826248.2181">6438 2875 0,'17'0'32,"1"0"-17,17-17-15,18-1 16,0-35-16,88 0 16,353-264 15,-282 175-31,511-404 31,-476 405-31,388-248 31,-106 178-15,335-1 0,-458 194-1,35 18-15,353-52 16,-406 52-1,53 0-15,388 0 32,-194 0-17,-335 0-15,-71 0 16,53 52-16,-70-16 16,141 17-1,-177-18-15,0 0 16,-34 18-16,-54-18 15,0 36-15,-70-18 16,87 17-16,19-17 16,52 18-1,1 0-15,264 140 16,-247-158 0,-36 18-16,-34-1 15,-71-52-15,70 52 16,-17-17-1,53 71 17,-18-36-32,0 0 0,36 18 15,158 53 1,-265-124 0,107 71-1,-160-106 32,-70-35 94</inkml:trace>
  <inkml:trace contextRef="#ctx0" brushRef="#br2" timeOffset="827303.3777">19579 2117 0,'-36'0'15,"36"35"48,18 18-47,35 35-16,123 89 15,-87-72 1,-54-87-1,-35 0 48,-18 17-47,-52-35-1,-54 70-15,-17-52 16,-35 35-16,-54-35 15,1-1-15,88 1 16,-124 35 0,177-35-1,71-18-15,105-18 157</inkml:trace>
  <inkml:trace contextRef="#ctx0" brushRef="#br2" timeOffset="828132.94">20443 2064 0,'18'0'16,"-1"0"-16,1 70 16,17-17-1,36 124-15,-36-19 16,36 72-16,-19-1 15,-16-17-15,-1-1 16,-35-87-16,53 35 31,-53-212 32,-18-53-48,-35 0 1,36 53-16</inkml:trace>
  <inkml:trace contextRef="#ctx0" brushRef="#br2" timeOffset="829367.3937">20637 2134 0,'0'-17'0,"18"17"47,-1-18-31,1 18-1,35 0 1,0-35 0,70 35-1,36 0 1,405 35 0,-352 36-1,-36-1-15,-70-17 16,194 106 15,-300-141-31,18-18 0,-18 35 16,0 53-1,-71 35 1,-158-17 0,-71-17 15,0-19-31,53-52 15,159-18 17,70 0-17,1 0 1,-1 0 0,1 0-1,-19 0 1,1 0-1,35-18 48,35 18-63,18 0 16,0-18-1,0 18 1,35 0-16,53 0 0,0 0 15,1 0 1,52 18-16,194 158 16,-230-123-16,-69 18 15,-19 17 1,1-17 0,-36-54-1,-17 19 1</inkml:trace>
  <inkml:trace contextRef="#ctx0" brushRef="#br2" timeOffset="833455.5049">14463 3052 0,'18'0'0,"0"-18"31,-1-17-16,1-53-15,-18-89 16,0-17 0,0-53-1,0 124-15,0-1 16,0 18-16,0 53 16,0 18-16,35-18 15,-17 18 110</inkml:trace>
  <inkml:trace contextRef="#ctx0" brushRef="#br2" timeOffset="834354.2698">14993 2611 0,'0'-89'78,"0"19"-63,-18-54-15,-53-193 16,36 70 15,35 141 0,0 88 32,-17 18-1,-19 0-46,19 0 0,-19 0 93,1 18-109,-18 53 16,0-18-16,-35 52 15,17-16 1,-70 87-16,106-105 31,17-71 16,36 0 47,35 0-94,-35-36 15,70 1-15</inkml:trace>
  <inkml:trace contextRef="#ctx0" brushRef="#br2" timeOffset="835008.0466">14993 1711 0,'-18'0'125,"36"53"-110,35-18-15,70 53 16,36 1-16,-71-36 16,35 17-1,-17-17 1,-70-35-1</inkml:trace>
  <inkml:trace contextRef="#ctx0" brushRef="#br2" timeOffset="836032.4715">24235 3369 0,'18'0'32,"0"0"-1,-1-35-31,1 17 16,0-17-16,34-124 15,-52-370 32,-17 370-47,17 71 31,0 53-15,-18 141 109</inkml:trace>
  <inkml:trace contextRef="#ctx0" brushRef="#br2" timeOffset="836959.2155">24518 3281 0,'-18'0'47,"18"-18"-15,-18-17-32,1 0 15,-1-36-15,18-123 16,0 0 15,0 53-31,0 18 16,0 17-16,0 0 15,0-53 1,0 124-16,0 0 16,0 17-16,-18 0 250,1 18-235,-19 18 1,1 17-1,-35 36-15,34-36 16,-34 53 0,-1-17-1,36-18 1,17-36 0,18 1 109,53-53-125,35-18 15,36-35-15</inkml:trace>
  <inkml:trace contextRef="#ctx0" brushRef="#br2" timeOffset="838087.4093">24324 2064 0,'0'17'109,"0"19"-93,52 34-1,-16-17-15,17-18 16,35 89 0,-53-89-1,-17-17 48,-1-18-48,1 0 1</inkml:trace>
  <inkml:trace contextRef="#ctx0" brushRef="#br2" timeOffset="838375.8458">24641 2452 0</inkml:trace>
  <inkml:trace contextRef="#ctx0" brushRef="#br2" timeOffset="839704.819">24623 2434 0,'-17'0'31,"-1"0"-15,-17 0-1,-18 0 1,35 0-16,-52 0 31,-18 0-15,70-17 46,53 17 16,18 0-78,-18 0 16,-17 0-16,17 0 16,-35-18-1,-17 18 63,-72 0-78,1-18 16,18 1-16,52 17 16,71 0 77,18-36-77,-19 36 0,37-17-16,-19 17 0,18-18 15,1 0 17,-72 1-32,-52 17 78,-18 0-78,-18 0 15,36 0-15,0 0 16,17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14T01:08:52.8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2222 4445 0,'18'18'109,"-1"-1"-109,54 54 0,0 17 16,17 0-1,141 177 1,-141-177 15,-70-70 79,0-18-79,-1 0-16,18-53 1,-17 18-16,0-18 16,52-88-1,1 35 1,-36 53 0,-35 18-16,35-1 0,1-52 15,-1 35 16,-17 0-31,-1 36 0,-17-19 0,18 19 16,-18-19 0,0 1-1,0-18 1,17 0 0</inkml:trace>
  <inkml:trace contextRef="#ctx0" brushRef="#br0" timeOffset="10688.3803">5344 5768 0,'-70'0'109,"-1"0"-109,-35 0 16,18 0-16,-247 0 31,229 18-31,53-18 16,0 0-16,0 17 15,36-17-15,-19 36 32,1-36-32,-18 17 31,0 36-15,0-35-1,-17-1 1,17 19-1,18-19 48,35 1-47,-18 106-1,0-72-15,18 107 16,0 18-1,0 70 17,0-53-17,0-53 1,0-18 0,0-105-16,0 35 15,0-36-15,0 1 16,0 0-1,36-18 95,-1 0-95,124 0 1,-18-18 0,18 18-16,17 0 15,36 0-15,-18 0 0,-18 0 16,36 0 0,-18 0-16,17 0 15,-17 0-15,18 0 0,17 0 16,177 0-1,0 0 1,-1 0 0,-52 0-1,-35-71 1,-18 71 0,-1 0-1,-210 0 1,52 0-16,-18 0 15,1 0-15,-36 0 16,-18 0 0,36 0-16,71 0 15,-107 0-15,36 0 16,123 0 0,-105 0-16,-36 0 15,35 0-15,107 0 16,-124 0-1,158 0 1,-229 0 0,71 0-1,53 0 1,-106 0 0,0 0-16,53-17 31,-53 17-31,17-18 15,1 18-15,-18 0 16,0-17 0,-36 17 15,-17-18-15,18 0 15,0-17-31,-18 17 15,35-140 1,-35 52 0,17 88-1,-17-35-15,0-53 16,0 36 0,0-18-1,0 35-15,0-18 31,0 18-31,0 36 16,0-19 0,0 1-16,0 17 15,0 1 1,-17-71 0,17 52-1,-18-17 1,1 0-1,-1 53 48,0 0-47,-17 0-1,-18 0-15,-18 0 16,1 0-1,-36 0-15,-194 0 16,141-17 0,-193-54-1,-125 54 1,248-1-16,-35-17 16,-19-18-16,54 53 15,-212-53 1,247 35-16,18 1 15,17-1-15,18 0 16,-106-17 0,141 35-1,-88 0 17,88 0-17,36 0-15,17 0 16,-18 0-16,1 0 15,-107 0 1,54 0 0,-54 0-1,107 0-15,-1 0 16,-52 0-16,52 0 16,-35 0-16,18 0 15,18 0-15,-36 0 16,35 0-16,-123 0 15,124 0 1,-177 0 0,194 0-1,18 0-15,-89 18 32,54-18-32,17 0 15,-18 0-15,53 0 16,-35 0-16,1 17 15,-19-17 1,18 36 0,35-36-1,1 0-15,-1 0 16,1 0 78,17 17-16,0 1-63,0-1 1,0 19 0</inkml:trace>
  <inkml:trace contextRef="#ctx0" brushRef="#br0" timeOffset="15745.4903">5256 7038 0,'0'53'78,"0"0"-62,0 0-16,0 0 15,0 211 17,0-193-1,0-36 0,0-105 79</inkml:trace>
  <inkml:trace contextRef="#ctx0" brushRef="#br0" timeOffset="16181.9901">5168 7091 0,'17'0'31,"1"0"-16,17 35 1,18 36-16,0-53 0,53 87 16,18-34 15,-54-36-15,-17 18-1,-18-35 16,-17-18-15,0 35 0,-1-35-1,-17 18 1,-53-18 31,-17 0-47,-89 0 15</inkml:trace>
  <inkml:trace contextRef="#ctx0" brushRef="#br0" timeOffset="16576.9861">5168 7444 0,'17'0'32,"36"0"-17,18 0-15,35-18 16,-36 1-1,-17 17-15,-17-18 16,-1 18-16,0 0 0,0-18 16,1 18-1,-19 0 1,1 0-16</inkml:trace>
  <inkml:trace contextRef="#ctx0" brushRef="#br0" timeOffset="17384.2385">6579 7267 0,'0'-17'47,"0"-1"-15,-18 18-32,-17 0 15,-53 0 1,35 0-16,0 0 15,0 0 1,35 0 15,1 0-15,17 18 15,0 17-31,17-35 16,125 53-1,-90-35 1,107 17 0,18 0-1,-89-17 1,-71-1 31,-34 19-16,-1-36-31,-141 88 31,36-53-15,-36-17 0,36 0-1,105-18 1,0 0-16,1 0 78,17-18-62,53-17-16,35-36 15</inkml:trace>
  <inkml:trace contextRef="#ctx0" brushRef="#br0" timeOffset="18104.89">7584 7215 0,'-35'0'109,"-53"-18"-109,-36 0 16,1 18-16,52 0 15,1 0 1,52 0 15,18 18-15,0 35-16,0-18 15,88 53 1,53 36 0,-35-54-16,53 19 15,-106-72 1,-35 1-16,-1-1 31,-17 1 0,-35 0-15,-88-1-16,-54 1 31,124-18-15,18 18 0,53-18 77,52 0-77</inkml:trace>
  <inkml:trace contextRef="#ctx0" brushRef="#br0" timeOffset="19139.5106">7831 7461 0,'53'0'63,"88"36"-47,212-36 15,-265-18 0,-35-52-15,-53 34-16,0 19 15,0-1-15,0 0 0,0 1 47,-53 17-31,-70 53-1,-142 52 1,54-16 0,175-36-16,-17 17 15,53-17 1,0-18-16,0-17 16,0 53-1,18-54-15,53 36 0,-19-35 16,54-18-1,71 70 1,-54-70-16,-17 0 16,123 0-1,18-123 1,-70-159 0,-54-142-1,-70 1 1,-53 247-1,0 70 1,0 88 0,0 0 46,-18 18-62,18 36 16,-53 140 15,36 159-15,17 53-1,141-105 1,0-125 0,-88-87-1,-35-54 1,-1 19-1,-34-72 64,-36-16-64</inkml:trace>
  <inkml:trace contextRef="#ctx0" brushRef="#br0" timeOffset="19728.381">8801 7267 0,'-17'0'15,"52"0"1,-17 18 0,35-18-16,105 0 15,-52 0-15,18 0 16,70 0 0,-88 0-1,-89 0 1,18 0-1</inkml:trace>
  <inkml:trace contextRef="#ctx0" brushRef="#br0" timeOffset="24736.9976">6808 8132 0,'-17'17'93,"-19"1"-93,-34-18 16,-54 35-16,-17-17 16,-123 0-16,-1 17 15,-52 18 1,-1-18-16,-70 53 16,-194-52-1,176-36 1,177 0 15,211 0-15,-35-89-1,18-34 1,-35-89 0,70-17-1,0 123-15,0-106 16,0 36-1,17 88-15,71-212 16,18-18 0,-53 71-1,0-35 17,-18 106-17,36 88 1,17-1-1,0 37 1,71-19 0,88 18-1,194-17 1,-177 34-16,125 36 16,-1 0-16,141 0 15,-88 0-15,582 0 16,-282 0-1,-230 71 1,-140-18 15,-72-18-31,-34 18 32,-159-53-32,17 18 15,-35-1-15,18-17 0,0 35 16,35-17-1,-88 0 1,0-18-16,18 0 16,-18 0-16,-36 0 15,142 53 1,-89-53 0,36 0-1,53 35 1,0 0-1,-71-17 17,-53-1-32,-17 1 0,35 0 15,-36-1-15,54 36 32,-71 0-17,0 35 1,0 177-1,0 158 1,0-140 0,0-89-1,-53-36 1,-17 1 0,-19 0-1,-16-18 1,52-106-1,-18 18-15,18-18 0,-53 18 32,36-35-32,-36 35 15,-159 18 1,89-54-16,-18 1 16,-247-1-1,-88-17 1,-18 0-1,-141 0 1,141 0 0,124 0-1,211 0-15,36 0 16,17 0-16,53 0 16,-35 0-16,-53 0 15,71 0 1,87 0-1,19 0 17,-1 0-1</inkml:trace>
  <inkml:trace contextRef="#ctx0" brushRef="#br0" timeOffset="29632.1566">14763 6668 0,'18'0'47,"35"0"-32,-18-18 1,53 18-16,1-18 15,369-17 17,-281 0-17,175 35 1,-193 0-16,35 0 16,141 0-1,0 0 1,-52 0-1,-19 0 1,1 0 0,17 0-1,-123 0-15,-18 0 16,-18 0-16,142 0 16,-89 0-1,-70 0-15,70 0 16,1 0-16,-18 0 15,-54 0-15,142 0 16,-158 0 0,69 0-16,54 0 31,0 0-31,105 0 31,-193 0-15,105 0-1,18 0 1,-159 0-16,36 0 16,-54 0-16,54 0 15,-89 0-15,18 0 16,-18 0-16,0 0 16,1 0-1,-19 0 1,1 0 15</inkml:trace>
  <inkml:trace contextRef="#ctx0" brushRef="#br0" timeOffset="41480.4058">1587 9825 0,'-17'0'94,"17"35"-78,35 1-1,0 52-15,-17-53 16,35 53 0,-18-17-16,18 17 15,0-17-15,0-1 16,-36-17-16,19-18 15,-19 1-15,1-19 0,0 19 16,17-36 109,-35-18-109,35 0-1,-17 1 1,-18-19 0,0 19-1,35-54-15,0-35 16,18 18-16,-18 18 15,36-71 1,-18 52 0,-35 54-1,17-18 1,-18 18 0,1 35-1,-18-18 1,0 1-1</inkml:trace>
  <inkml:trace contextRef="#ctx0" brushRef="#br0" timeOffset="42848.5037">2169 16599 0,'18'17'125,"70"72"-125,-35-37 16,53 72-1,-71-89-15,0 0 16,-17-17 93,-18-53-62,35-36-31,-35 1-16,0 34 15,18-16-15,0-1 16,-1-18 0,1 53-1</inkml:trace>
  <inkml:trace contextRef="#ctx0" brushRef="#br0" timeOffset="44692.5361">1675 10196 0,'-35'0'62,"-71"0"-46,-70 17-16,-18 1 16,-53-18-16,-300 0 31,459 0-15,70 0 15,18 18 78,0 17-62,18 0-31,17 18-16,-17-18 15,17 18-15,18 35 16,-53 1-16,106 404 31,-18-87-15,-70-159-1,52 318 1,-34-248 0,16 54-1,-34-72 1,53 54 0,-54-194-16,1-36 15,-18 19-15,0 87 31,0-123-31,53 194 16,0 105 15,-18-281-31,-17-1 16,-18-35-16,35 142 31,18-54-15,-53-17-1,53 0 1,-36-36 0,1-17-1,0 0 1,-18-53 0,17 35-16,-17-35 0,18 0 15,-18 0-15,18 0 16,-18-36-1,0 1 17,0-1-17,0 1 1,0 0 0,-36-1 15,19-17-16,-19 18 1,19-18 15,-1 0 16,18-18-31,53 18-1,-18-17-15,54-1 16,281 18 15,-176 0-31,123 0 16,-123 0 15,-123 0-31,-18 0 16,-35 0-16,-18-18 78,0 1-31,0-1-32,-36 1-15,-34-36 16,17 17-16</inkml:trace>
  <inkml:trace contextRef="#ctx0" brushRef="#br0" timeOffset="45792.219">2081 16352 0,'0'35'141,"53"36"-125,35 70-16,18-35 0,0 52 15,-53-105 1,35 53-1,-53-53-15,-17-53 16,-36 0 172,1 0-173,-36 0-15,35 0 16,0 0-1,-17 0 1,17 0 0,-105 53-1,35 0 1,70-36 0,18 19 15,0-19 0,0 19 0,0-19-15,0 19 15,0-19 32,-35 1-48,35-1 17</inkml:trace>
  <inkml:trace contextRef="#ctx0" brushRef="#br0" timeOffset="47562.2993">8995 15981 0,'18'0'47,"-36"18"-31,-17 0-16,-18-1 15,-17 1-15,-18 0 16,-36-1-16,-229 36 31,-88-18 1,283-17-1,122-18-16,-17 0 17,36 0-32,-36 0 0,0 0 15,18 0-15,-71-53 32,88 53-17,-17-18-15,0 1 16,-1-1-16,36 1 15,-35-1 1,-18-53 0,18 54-1,35-36 1,-18-35 0,18 52-1,0-52 1,0 35-1,0-53 1,35-17 15,-17 70-31,17 0 16,1 18-16,-19-18 16,89-35-1,0 17 1,35-17-1,18 17 1,52 36 0,-140-18-16,53 35 15,-1-17-15,53 0 16,-70 35 0,-35 0-16,-18 0 15,-18 0-15,71 0 31,-53 0-31,-18 18 0,18-18 16,-18 17-16,18 18 16,-18-17 15,36 70-15,-36 18-1,89 123 1,-124-176-1,17 88 1,-17 36 0,0-124-1,-17 0-15,-19 35 16,1-70-16,0 34 16,-18 19-16,18-36 15,-1 18 1,-17-35-1,-17 17 1,-36 0 0,0 54 15,89-72-31,-1-17 31</inkml:trace>
  <inkml:trace contextRef="#ctx0" brushRef="#br0" timeOffset="48897.475">11130 15999 0,'35'0'78,"71"0"-78,35 0 16,18 0-16,52 0 15,-17 0-15,953 0 47,-724 0-16,-335 0-31,212 0 32,-282 0-17,141 0 1,17 0 15,-123 0-31,35 0 16,177-18 15,-195 18-15,107 0-1,-19 0 1,-87 0-1,123 0 1,-123 0 0,-1 0-1,-17 0 1,-35-17 0,-18-1-1,17 18 1,1 0-1</inkml:trace>
  <inkml:trace contextRef="#ctx0" brushRef="#br0" timeOffset="58826.3434">2416 8396 0,'0'36'78,"0"17"-78,53 88 32,-53-124-32,35 36 31,-35-35 63,18 17-79,0-35 1,-1 0 31,19 0-47,-19 0 15,18-17 1,-35-1-16,36-106 16,-36 71-16,0 1 15,17 16-15,1 1 16,-18-36-1,0 36 1,18-18 0,-18 71 109,0 52-110,0 1-15,0 17 16,0-53-16,-18 54 16,-35 52-1,18-35 1,17-53-1,18-71 79,0-35-78,-35-53-16,35 71 15,-18-36-15,1-52 32,-19-1-17,36 71 1,0 36 0,-17-18-1,34 35 32,19 0-31,-1 35-16,88 106 15,-105-123 1</inkml:trace>
  <inkml:trace contextRef="#ctx0" brushRef="#br0" timeOffset="61625.1199">8819 15893 0,'-18'0'78,"-70"53"-78,18-35 15,-71-18-15,-300 70 32,-89-70-1,266-17 0,193-19-15,18 1 15,0 0-31,18-1 16,0 1-16,-36-35 31,36 17-16,17 17-15,-17-16 16,18 34-16,17-17 0,-18-18 16,18-53-1,0 35 1,53-70 0,-18 88-16,18-35 15,-18 53-15,53-53 16,54-36-1,-54 89 1,0 0-16,35-36 0,19 36 16,281-36 15,-300 71-31,-34 0 16,52 0-16,-53 0 0,124 18 31,-177-1-16,35 36 1,19 18 0,-54-36-1,53 53 1,-53-52 0,-35-1-1,53 36 1,-35-19-1,17 1-15,-17-17 16,-18 34 15,0 1-15,0 17-16,0 71 16,0-18 15,0-106-16,-36 89 1,36-72 0,-35 1-1,18 0 1,-19 18 0,19-53-1,-19 17 1,19-35 15,-1 17-15</inkml:trace>
  <inkml:trace contextRef="#ctx0" brushRef="#br0" timeOffset="67960.4063">16474 15911 0,'0'-18'78,"-53"36"-62,18-18-1,-18 35-15,-53 0 16,-70 54 15,123-72-15,-18 36 15,36-35-15,-18-1-1,-88 19 1,124-19-1,-36 1-15,0 17 16,0-17-16,35-18 16,-35 0-1,-17 35 1,17-17 0,35-1-1,-17 19 1,-18 52 15,35-53-31,18 0 16,0 1-16,-17 52 15,17 18-15,-18 0 16,18 70 0,-35 0-1,17-17 1,0-35-1,1 34 1,17-34 0,0-54-1,0-34 1,0-19 0,0 19-1,17-36 79,36 0-63,0 0-31,0 0 16,35 0-16,36 0 15,352 0 1,-88 0 0,-211 0-1,316 0 1,-246 0-16,-17 0 16,34 0-16,-105 0 15,88 0-15,123 0 16,18 0-1,-17 0 1,-36 0 15,-194 0-31,53 0 16,-35 0-16,-36 0 16,301 0-1,-301 0 1,106 0-1,-52 0 1,-89-18 0,18 18-1,70 0 1,-35-35 0,18 35-1,-18 0 16,-70 0-31,-1 0 0,1 0 16,35 0-16,105 0 31,-122 0-15,34-18 0,124 18-1,-106 0 1,0 0-1,18 0 1,-36 0 0,-34 0-1,-72 0 1,1 0 0,0 0-1,-1 0 16,1 0-15,-1 0 31,1 0-31,0 0-1,-1 0 1,1-18-1,0 1 1,-18-1 15,17 18-31,1-53 0,0 36 16,-1-19-16,-17-17 16,53-211 15,-53 105-31,0-70 31,35 88-15,-17-18-1,-18 35 1,35 36 0,-35 35-16,0 0 15,0 0-15,0 18 16,0-35-16,0-19 15,0 36 1,0 1-16,0-1 16,-17-36-1,-1 19-15,0-36 16,18 53 0,-17 18-16,17-18 15,-18 18 1,18-1 15,-18 19 16,-17 17-31,18 0-1,-72 0 1,1 0-1,-441 35 1,35-35 0,-17 0-1,-89 18 1,388-1 0,-105 36-1,158-35-15,-17-18 16,-1 0-16,-140 0 31,158 0-31,-35 0 16,35 0-16,36 17 15,-424-17 1,282 0 0,195 0-1,-36 0-15,-88 0 16,123 0-1,1 0-15,-18 0 16,-71 0 0,-70 0-1,-1 0 1,89 0 0,35 0-1,18 0-15,0 0 0,17 0 16,18 0-16,-88 18 31,106-18-31,-18 35 16,18-35-1,0 0-15,-36 36 16,36-36-16,17 17 16,-105 36-1,52 0 1,1-35-1,70-1 1,-18-17 0,0 18-1,1-18 1,-19 35 0</inkml:trace>
  <inkml:trace contextRef="#ctx0" brushRef="#br0" timeOffset="71672.6802">4392 16916 0,'-18'0'78,"18"18"-63,18-1-15,17 19 16,-17 17-16,35 0 16,35 88 15,-88-124-31,17-17 16,1-35 124,88-124-124,-71 106-1,53-105 1,-52 69 0,-1 37-1</inkml:trace>
  <inkml:trace contextRef="#ctx0" brushRef="#br0" timeOffset="74240.9876">7090 16616 0,'0'-17'47,"-105"17"-31,-1 0-16,-318 0 31,178 0-31,-372 0 15,107 0 1,140 0 0,89-18-1,106 18 17,158 0 171,18 18-172,0 35-15,18 17-16,-1 54 15,-17 17 1,88 159-1,-35-36 1,-17-87 0,-36-72-1,35-16 1,-35-19 0,18-17-1,-18-18-15,17-17 16,-17 0-1,18-1 110,-1-17-93,36 0-17,0 0 1,71-17 0,35 17-16,334 0 15,54-18 1,141 18-1,-88 0 1,-71 0 0,-17 0-1,-54 0 17,-229 0-32,54 0 15,17 0-15,-89 0 16,548 0-1,-354-35 1,-87 17 0,-177 0-1,-35 1 1,-71-1 0,53 18-1,-70 0 1,52 0-16,-34 0 0,52 0 15,88 0 17,-140 0-32,17 0 31,-1 0-31,72 0 16,-54 0-16,-17 0 15,-17-17 1,-19-1 15,-17 0 0,0-35-15,0-17-16,0-18 16,0-159-1,0 158-15,-35-16 16,35-1-16,-18-18 15,-17 54-15,17-18 32,18 52-32,0 19 15,-17 17 110,-1 0-109,1 0-16,-36 0 16,0 0-16,-106 0 15,-159 0 1,-175 0-1,-178 0 1,-158 0 0,230 17 15,140-17-15,106 0-1,124-17 1,52-19-1,107 36-15,-18-35 16,35 35-16,-18-18 0,54 18 16,-72 0-1,1 0 1,18 0 0,-1 0-1,36 0 1,-53 0-1,-53 0 1,52 0 0,1 0 15,-4022 0-15,8150 0-16,-4058 0 15,0 0 1</inkml:trace>
  <inkml:trace contextRef="#ctx0" brushRef="#br0" timeOffset="75409.4208">6914 17939 0,'0'53'79,"0"0"-79,0 0 15,-53 194 16,53-229-31,-17 35 16,17-18 31,0-18-16,123-17 0,18 0-15,-53 0 0,-52 0-1,16 0 1,1 0 0,36 0-1,-19 0 1,-35 0-1</inkml:trace>
  <inkml:trace contextRef="#ctx0" brushRef="#br0" timeOffset="75658.3802">7567 18363 0,'17'35'47,"-17"0"-47,0 0 16,18-35-1</inkml:trace>
  <inkml:trace contextRef="#ctx0" brushRef="#br0" timeOffset="75880.5459">7567 18204 0</inkml:trace>
  <inkml:trace contextRef="#ctx0" brushRef="#br0" timeOffset="76337.6072">7955 18310 0,'0'17'156,"17"-17"-140,1 0 0,0 0-1</inkml:trace>
  <inkml:trace contextRef="#ctx0" brushRef="#br0" timeOffset="90423.1891">2169 15293 0,'53'36'78,"18"52"-62,-18 18-16,35-18 15,0 0-15,0 0 16,-53-52-16,18 34 15,-17-35-15,17 36 16,-18-36 15,-17-35 32,17-88-48,18-141 1,-18-142 0,-17 36-1,17 106 1,0 158 0,-17 36-1</inkml:trace>
  <inkml:trace contextRef="#ctx0" brushRef="#br0" timeOffset="96928.6115">7831 17604 0,'-17'35'63,"-19"-35"-63,-34 0 15,17 18 1,-18 17-16,-176 18 16,-740 71 30,105-124-14,423 0-1,336-18-15,34-17-1,72 35 1,-18-18-16,-4093-17 15,8185 17-15,-4128-52 32,71 34-32,-35 1 0,17-106 15,18 0 17,36-35-32,17 34 31,35 54-16,124-159 1,-142 177 0,18 17-16,36-18 15,-1 1-15,54-19 16,70 1 0,-124 35-1,336 18 1,-89-18-1,36 53 1,-53 0 0,-89 0 15,-140 0-31,-36 0 0,-53 0 16,0 53-1,18-18 1,-35 1-1,0 17-15,52 123 16,-52-70-16,17 0 16,-17 17-16,-1-35 15,-17 89 1,0 17 0,0-53-1,-70 35 1,52-140-1,0-1-15,1-18 16,17 19-16,-88 17 16,-106 35 15,105-53-31,-193 89 31,194-89-15,17-35-16,-17 35 15</inkml:trace>
  <inkml:trace contextRef="#ctx0" brushRef="#br0" timeOffset="106232.3493">1552 9684 0,'0'-18'32,"18"18"-32,52 0 15,71 36-15,-17 17 16,105 52-16,-53-52 16,18 53-16,159 35 31,-159-70-16,-70-36 1,-107-35 0,-34 0 124,-72 53-108,72-53-32,-71 0 15,88 18 1,-124 17-1,71 0-15,-141 53 16,88-17-16,18-18 16,-123 70-1,-1-34 1,124-19 0,35-52-1,35-1 1,36-34 62,70-36-62,-53 53-16,53-71 15,36 1 1,-54 17-1,19-35 1,-72 17 0,1-70-1,-18 0 1,-124-53 0,-34 53-1,140 88 1,-35 18-16,0-18 0,18 35 15,17 0-15,-17 1 16,70 34 47,54 89-63,69 71 15,-52-1 1,247 159-1,-159-176 1,-124-89 0,-52-70-1,0 0 1,-18-53 15,0-17-31,-18-18 16,-17 35-16,-36-35 15,18 35 1,36 35-16,-1 18 16,0 0 15,1 0-15,-71 0-1,-18 18 1,18 17-1,70-35 1,0 0-16,54-18 78,34-70-62,36-35-16,17 52 15,-52 1-15,-18 17 16,-53 70 31,0 54-31,-124 211-1,1-141-15,52-35 16,54-53-1</inkml:trace>
  <inkml:trace contextRef="#ctx0" brushRef="#br0" timeOffset="108001.391">2169 16316 0,'53'36'47,"18"17"-32,35 17-15,-36 1 0,71 17 32,-70-35-17,-54-35 16,1-1 16,-18 1-31,0 17 15,-18-17-31,-52 70 16,-36 53-1,0-53 1,0 53 0,36-105-1,35 17 17,35-36-32,0 1 31,0-53 16,17-71-32,-17-265 1,0 71 0,-17 124-1,17 88 1,0 70-16,0 53 109,17 18-109,-17 0 16,18 36-16,-18-54 15,0 0 1,0-17 0,17-18 31,-17-71-32,0-52-15,0 34 16,0 72-16,18-54 15,-18 54 1,18 17 15,17 0-15,-35 35 0,88 141-1,-17 1 1,-1-89-1,-70-53 1,-88-70 62,-71-89-78,36 19 16,52 69-16,54 36 47,52 71-32,0 35-15,18 0 16,35 17 0,-52-70-16,-1 17 15,0-34-15,-17-1 16,-1-35-16,1 18 15,-18-36 32,0-158-31,-35 35-16</inkml:trace>
  <inkml:trace contextRef="#ctx0" brushRef="#br0" timeOffset="109304.1396">1905 10019 0,'0'53'15,"35"124"1,-35-36-1,88 53-15,-17 35 16,-54-70-16,36-1 0,-17-52 16,-19-53-1,-17-35-15,18 17 16,-1-17 15,19-159 0,-36-124 1,0 0-17,0 142-15,0 0 16,0 17-16,0 35 0,-36 1 16,19-54-1,17 106 1,-18-17-1,36 35 48,35 35-47,88 71-1,0-17-15,35 16 16,1 1-16,-19-18 15,-52-35-15,-53-35 16,-18 0-16,-52-18 47,-177-71-31,70 36-16,1 17 15,-1-17-15,36 35 16,18 0-1</inkml:trace>
  <inkml:trace contextRef="#ctx0" brushRef="#br0" timeOffset="111523.6109">19032 10954 0,'-35'0'94,"-54"0"-94,-69 18 16,-19-18-16,-17 0 15,-35 0-15,-36 0 16,54 0 0,-1 0-16,-335 0 31,300-36 0,194 1-31,-35 0 31,53-18-15,17 0 0,-35-35-16,18-36 31,-53-140-31,53 176 16,-18-195-1,-18 160-15,71-89 31,0 18-15,18 88-16,88-88 16,-18 88-16,0 18 15,-17 0 1,281-124 0,-246 142-1,53 35-15,-18-36 0,71 53 16,211-70-1,-176 71 1,18-54-16,-19 53 0,372 1 31,-371 17-15,0 0-16,-71 0 0,36 0 16,141 0-1,-230 0-15,0 0 16,-52 0-16,0 0 15,34 35 1,-69-35 0,70 35-1,35 18 1,35 35 0,-70-35-1,-71 0 1,18 0-1,-53-18 1,71 142 15,-71-142-31,70 177 32,-52-89-17,-18 1 1,0-18-1,0 17 1,-53 53 0,-35-17-1,17 35 1,-88 53 0,106-159-1,36-52-15,-36 34 16,-53 1-16,0 35 31,0-36-31,54-17 0,-213 71 16,89-36-1,-18-35 1,-247 70-16,-265 71 31,459-106-15,-176 36-1,70-71 1,229-53-16,36 17 16,0-17-16,35 18 0,0-18 15,36 0 1,-1 0 0,0 0 109,18-18-110</inkml:trace>
  <inkml:trace contextRef="#ctx0" brushRef="#br0" timeOffset="113592.6121">22542 8273 0,'0'53'93,"0"70"-93,229 459 32,-158-423 14,-54-159-14,-17-35 46,0 0-63,0-54-15,18 1 16,17-35-16,18-124 16,36 17-1,-37 72 1,-34 34 15,-18 107-31,35-1 16,-35 0-16,0 1 15</inkml:trace>
  <inkml:trace contextRef="#ctx0" brushRef="#br0" timeOffset="117081.5281">9331 18574 0,'-36'0'62,"-52"0"-46,-88 0-16,-353-88 31,-212 18 0,282 70 1,318 0-17,-71-36 1,54 19 0,-72-1-1,107 0-15,-106-52 31,123 35-31,-18-18 0,18-36 16,1 36-16,-142-52 31,141 69-31,18 1 16,-71-35 0,88 34-1,18 1 1,36 17-1,-1 1 1,0-1 0,1-105-1,-1 70 1,18 17-16,0-17 16,0-17-16,18-18 15,17 17-15,18-52 16,-18 34-16,53-105 31,36 53-31,70 0 31,35 53-15,-70 35-16,-88 0 16,158 0-16,-35 0 15,423-35 1,-405 71-1,0-19-15,35 1 16,-18 35-16,265 0 16,141 0-1,-88 0 1,-71 0 0,-106 0-1,-52 0 1,-36 35-1,18 1 1,17 16 0,248 37 15,-389-54-15,177 106-1,-265-106 1,-35-17-16,-18 0 15,-17-1-15,-18 1 32,0 52-17,0 1 1,0-18 0,-71 35-16,-17 18 0,-35 35 15,-318 265 16,229-247-31,36-18 16,-54 35-16,54-70 16,-212 88-1,264-106 1,-52-17-16,-124 70 16,89-88-16,52 0 15,-229 17 1,-124 18-1,71-88 1,177 0-16,52 0 16,36 0-16,17 0 15,-123 0 1,193 0-16,-69 0 16,122 0-1,89 0 173</inkml:trace>
  <inkml:trace contextRef="#ctx0" brushRef="#br0" timeOffset="119776.8486">12805 16581 0,'53'18'78,"18"52"-78,17 18 16,-35-52-16,18 52 15,34 35 17,-69-105-1,-36 0-15,17-1 62,-17-34 15,18-36-77,0-35-16,34 17 16,-16-17-1,52-124 1,71-70 0,-71 123-1,-35 71 1,-53 53-16,17 17 15,1 0-15,-18 36 235,0 0-235,-18 35 15,1-36-15,-18 19 16,-54 140 0,19-35-1,17 0 1,-35-17 0,35-1 15,35-105-16,0-36 157,1 18-156,17-18-16,-35-34 16,17 52-16,-35-53 15,-53-18 16,36 18-15,-36-53 0,35 36-1,54 17-15,-1 53 16,18-35-16,-35-1 16,35 1-1,0 17 63,17 54-46,19-1-17,-1 18-15,124 123 31,-89-70-31,1 35 32,-54-88-32,-17-18 15,36 1-15,-36 17 0,0-36 16,17 18 0,-17-17-16,18-18 15,-18 18 63,35-18-78,-35-18 16,194-158 0,-141 88-1,-18 17-15,18-105 31,-53 123-31,0-53 16,36 18-16,-36 35 0,0-18 16,0-17-1,0 70 1,-36 142 62,-34 17-78,-36 71 16,0-36-16,36-105 15,34-19-15,36-34 16</inkml:trace>
  <inkml:trace contextRef="#ctx0" brushRef="#br0" timeOffset="122625.2394">10407 11130 0,'0'18'109,"-18"-18"-93,-17 0-16,-18 18 15,0-18-15,-71 17 16,-140 36 0,-459 0 15,282-17-16,-36-36 1,54 0 0,70 0-1,-105 0 17,352 0-17,-53-18 1,106 18-16,-17-35 15,17 17-15,35 18 16,-17-18 0,-53-17-1,-36-18 1,-17 18 0,70 0-1,-17-1 1,18 1-1,-89 0 1,106-18 0,0 35-16,18 18 15,-18-53-15,18 36 16,-1-36 0,-52 0-1,35 35 1,0-35-1,36 0 1,-1 36 0,18-36-1,-18 0-15,1 0 16,17-18-16,0 1 16,0-1-16,0 1 15,0 17-15,106-106 16,-53 106-1,35-35-15,176-106 16,-34 35 0,52 18-1,18 18 1,88-1 0,0 36 15,53 17-16,-194 18-15,-18 53 16,36 0-16,17 0 16,459 0-1,-565 0 1,0 0-16,18 0 16,-123 0-1,-18 18-15,70 0 16,-52 17-1,-1 0 17,-17 0-32,-35-17 0,53 17 15,-54 1-15,124 52 16,18 53 15,-53-70-31,-18-36 16,0 35-1,-52-70 1,-36 18 0,0 0-1,0 105 1,0 89 0,-53-71-16,0-18 15,0 19-15,-35-1 16,-159 123-1,-88 1 1,176-159 0,-35-53-16,53 17 0,-18 18 15,35-52 1,1-1 0,-36 0-16,53-17 0,-52 17 15,-36 0 1,17 18-1,36-53 1,53 0 0,53 18-1</inkml:trace>
  <inkml:trace contextRef="#ctx0" brushRef="#br0" timeOffset="124535.9804">11800 9860 0,'0'53'63,"0"-17"-48,0-1 1,35-17-16,-17 34 16,0-34-1,-1 17 1,18-17 15,-17 0-15,0-1 15,-1 19-15,-17-19-16,0 1 15,0 0-15,18-1 31,0-17 16,-1 0-47,1-35 16,35-53 0,-18-142-1,36 36 1,-36 53-1,-17 88 1,-18 36 0,0-1-16</inkml:trace>
  <inkml:trace contextRef="#ctx0" brushRef="#br0" timeOffset="127152.2972">21184 18080 0,'0'18'47,"-18"0"-31,-17 17-1,17-17-15,-52-18 16,-142 88 15,-405 18 1,282-53-1,105-36-31,36-17 0,0 0 15,0 0-15,-17 0 16,34 0 0,1 0-16,-177 0 15,159 0-15,53 0 16,-212-53 0,-35 18-1,265-18-15,-107-17 16,-17-36-1,177 88-15,-18-17 16,17-18-16,36 0 16,-36 0-1,53 0 1,-140-141 0,52 53-1,18 17 16,35 89-15,18-35 0,35 34-1,0 19 1,-18-19-16,18-52 16,0 18-1,0 17-15,0-106 31,0 106-31,53-88 16,17 53-16,142-142 31,-124 178-31,18-37 16,0 36-16,158-88 31,36 35-31,141-17 16,18-18 15,370 106-15,-194 35-1,-124 0 1,-52 0 0,-89 0-1,142 53 16,-353-36-31,141 54 16,-106-1 0,-106-34 15,0 34-31,-35 1 0,-18-54 16,106 107-1,-35-18 1,-35 17-1,-54 36 1,54-36 0,-71-34-16,0 105 15,0-53-15,0-53 16,-53 124 0,-18-54-1,-34-34-15,-19 17 0,18-18 16,18 1-16,-35-36 15,52-17-15,-17-54 16,-212 89 0,-88-18-1,-88-17 1,282-54 0,-141 1-1,193-18-15,54 0 16,-35 0-1,105 0 1,0 0 0</inkml:trace>
  <inkml:trace contextRef="#ctx0" brushRef="#br0" timeOffset="128801.2622">24218 16705 0,'35'17'110,"-35"18"-110,18 36 15,-18-36 1,35 18-1,-17 35 17,-1-52-1,-17-19-15,0-52 124,124-194-124,-89 88-1,35 17 1,19-193 0,-89 193-1,17 18 1,-17 71-16</inkml:trace>
  <inkml:trace contextRef="#ctx0" brushRef="#br0" timeOffset="265327.9254">2187 441 0,'-53'0'78,"-53"0"-62,-17 0-16,34 0 16,-16 0-16,-19 0 31,71 0-31,-17 0 31,52 0-31,0 0 0,-70 0 31,18 0-15,17 0 0,35 0-1,-17 0-15,17 0 16,1 0-16,-19 0 31,1 0-15,17 0-16,-105 18 31,35-1-15,-53-17-16,-195 53 31,284-53-31,34 0 15,18 53 157,-35 18-172,35-1 16,-18 36-16,18 0 16,-18 158-1,-35 1 1,36-89-16,-1-34 15,18-19-15,0-35 16,0 36-16,0-36 16,0-18-16,0 1 15,0-36-15,0 1 16,0 52 0,0-35-1,18 0 1,-18-36-1,17-17 110</inkml:trace>
  <inkml:trace contextRef="#ctx0" brushRef="#br1" timeOffset="271703.8026">2857 564 0,'-53'0'125,"-17"0"-125,-71 0 15,52 0-15,-210-17 31,16-18 1,213 35-17,-107 0 1,160 0 0,-54 0-16,-70 0 31,53 0-31,0 0 15,-36 0 1,-70 0 0,18 0-1,35 0 1,70 0 0,36 0-1,17 0 1,1 0 15,-19 17-15,36 1-1,-35-1-15,0 72 16,17-54 0,0 0-16,-17 53 15,-18 54 16,18-19-15,-18 36 0,18-53-1,-18 35 1,0 0 0,18 88-1,35-176 1,0-18-16,0 71 15,0-53 1,0-18-16,35 89 16,36-18-1,-54-18 1,71 71 0,-35-106-1,-35-18-15,17 18 16,-17-36-1,52 1 1,19 35 0,105 0-1,0-35 1,35-18 0,124 0-1,52 0 1,-52 0-1,-71 0 1,-17 0 0,35 0-1,53 0 17,-124 0-32,-53 0 0,1 0 15,52 0 1,-17 0-16,193 0 15,-211 0-15,18-18 16,158 0 0,1 18-1,-54 0 1,1-17 0,-36 17-1,-35 0 1,-35 0-1,-36 0 1,-88 0-16,142 0 16,-160-36-1,18 19-15,1-1 16,-54 0 0,-18 1-1,19-19 16,-1-34-15,-17-36 0,17-106-1,-17 36 1,17-36 0,-35 1-1,0-1 1,0 36-1,0 87-15,0-69 16,-53 69 0,35 1-16,1-53 15,-19 106 1,36 0 0,-17-1 15,-1 19-16,-17-19 1,17 19 0,-17-1-1,-18-17 1,18 35-16,-36-18 16,18-17-1,-17 35-15,-107-18 16,-176 18-1,-87-17 1,-54-36 0,0-18-1,53 18 1,-35 18 0,264-18-1,18 35-15,-159 1 31,177 17-31,70 0 16,-71 0-16,89 0 0,-88 0 16,-53 0-1,-36 0 1,89 0 0,-36 0-1,106 0 1,-53 0-1,-35 0 1,36 0 0,-1 35-1,53-17 1,53-1 0,35 19-16,-17-36 15,18 17-15,-1 1 16,0 0-1,1-1 1,17 1 15,0-1-15</inkml:trace>
  <inkml:trace contextRef="#ctx0" brushRef="#br1" timeOffset="275689.4351">2610 1464 0,'-35'0'62,"17"18"-30,-52 17-32,-71 0 47,0 1-32,88-19-15,-159 36 31,141-35-31,1-18 16,-89 17 0,141-17-16,-34 0 15,-1 0-15,17 0 16,1 18-16,17 0 16,-34-18-16,-1 0 15,0 0-15,-36 0 16,19 0-1,-36 0 1,36 0 0,-1-18 15,36 0-15,-18-35-1,53 18 1,-35 0-1,17 0-15,0-54 16,1 54-16,17 0 16,-18-53-1,18 35 1,0-18 0,0 18-1,0-17 1,0-36-1,88 18 1,0-1 15,-70 89-15,70-52 0,-35 34-16,123 18 15,-105-35-15,35 17 16,88 18-1,-53-18 1,35 18 0,-52 0-1,-54 0 1,-17 0 0,-17 0-1,-1 18 1,-17 0-16,-1-1 15,1 1-15,17 17 16,0 0 0,36 54-16,-36 17 31,18 52-15,-18-17-1,1 1 1,-36-54-1,0-35 1,0-36-16,0 1 16,0 0-1,0-1 17,-18 1-17</inkml:trace>
  <inkml:trace contextRef="#ctx0" brushRef="#br1" timeOffset="277017.1666">5962 1446 0,'17'0'47,"-34"18"-47,-19-18 16,-17 18-1,-17-1-15,17-17 16,-229 36 15,17-36 0,177 0-31,-141 0 32,140 0-32,-87 0 31,105 0-31,54 0 15,-36-18-15,18 0 16,-1 18 0,1-17-1,17-1 1,-17 18 0,35-18 15,-35 1-31,35-1 31,0-17-15,0-18-1,0-18 1,35 18-16,-17 1 16,35-1-16,0-18 15,-36 53-15,54-70 16,-54 53-16,1 17 15,17-17 1,36 17 0,-36 18-1,18 0 1,-35-17-16,35 17 0,0 0 16,-36 0-1,36 0-15,53 0 16,-35 0-16,-1 0 15,71 0 1,-35 0-16,106 35 16,-177-17-16,18-18 15,-18 17 1,36 19 0,-54-19-1,19 19 1,-19-36 15,1 17 47</inkml:trace>
  <inkml:trace contextRef="#ctx0" brushRef="#br1" timeOffset="278799.5234">5644 2275 0,'18'0'31,"-36"0"16,-35 18-31,-247 35 15,194-35-15,-35-18 15,106 0-15,0 0-1,-18 0-15,0-36 16,-35 36-16,53-17 15,-54-19 1,19 36 0,34-17-16,1-1 15,18 18-15,-19-17 16,-17-1 0,36 0-16,-1 18 15,-35-17 1,36-1-1,-1 0 1,-17-17-16,35 17 31,0-17-15,0-35 0,17-1-1,19 36 1,34-36-1,18 36 1,-17-18 0,52 0-1,-34 18 1,-1 0-16,-18 17 16,36 0-16,70-17 15,-52 35 1,-71-18-16,88 1 31,-88 17-31,35-18 0,0 18 16,-52 0-1,16 0 1,1 0-16,0 0 16,-35 0 15,35 0-16,-53 18 48,35 17-63,-35-17 16,18 35-16,-1 17 15,-17-52 1,0-1-16,0 19 15,0 17 1,0-36 0,0 19-16,0-19 0,0 1 15,0-1-15,-17 72 32,-19-36-17,1-18 1,0 0-1,17-17 1,-17-1 0,-36 19-1,36-1 1,-35-17 0,34 17 15,19-35-31</inkml:trace>
  <inkml:trace contextRef="#ctx0" brushRef="#br1" timeOffset="279712.4133">7990 1782 0,'0'-18'125,"35"18"-109,177 0-1,53 0 17,34 0-17,-228 0 1,-36 0-16,1 0 15</inkml:trace>
  <inkml:trace contextRef="#ctx0" brushRef="#br1" timeOffset="280491.1846">8837 1588 0,'-18'-18'31,"36"18"79,17 0-110,53 70 15,-35-70 1,-18 36 0,-17-36 15,0 0 16,-36 35 15,0-17-62,-17 17 16,-159 88 15,124-70-31,17-17 16,-36 34-1,54-70-15,53 0 141,-1-17-141</inkml:trace>
  <inkml:trace contextRef="#ctx0" brushRef="#br1" timeOffset="281834.194">9436 1446 0,'18'-17'78,"35"17"-63,0 0-15,0 0 16,17 0-16,-17 0 16,71 0-1,-89 0 1,-17 0 15,17 0 0,-35 17 94,-53 1-109,0-18-16,35 0 16,-52 35-16,70-17 15,-18-18 1,1 0 78,17 18-79,0 17 1,0 71-16,17-18 15,1 18 1,35 0-16,-36-1 16,1-34-16,0-18 0,-18 0 15,17-36 1,-52 1 78,-35-18-79,34 35-15,1-35 16,-18 0-16,-35 0 31,70 0-15,54 18 93,69 0-93,-16-18-16,-1 35 15,-71-35 1,19 0-16,17 0 31,-36 0-31,1-18 110</inkml:trace>
  <inkml:trace contextRef="#ctx0" brushRef="#br1" timeOffset="282488.1369">10036 1976 0,'18'35'78,"-1"35"-78,-17-17 15,0 18-15,0-53 16,18 52 0,0-70-16,-18 18 31,0-36 47,0-17-78,0-18 16,0 18-16,0-1 15,0 19 1,17-19 0,19 54 62,-36 17-63,17 1-15,19-1 0,-19 0 16,18 36 0,-35-36-1,18-35 63,-18-35-62,0 17-16</inkml:trace>
  <inkml:trace contextRef="#ctx0" brushRef="#br1" timeOffset="283162.9664">10706 2064 0,'-17'0'125,"-19"0"-125,1 0 16,-18 35 15,0 89-31,0-54 31,36 18-15,17-52 0,0-1-1,17 0 1,89 0-1,-88-17 1,17-18 0,-17 0 15,-18-18 0,0 1-31,17-54 16</inkml:trace>
  <inkml:trace contextRef="#ctx0" brushRef="#br1" timeOffset="283904.3035">10777 2099 0,'18'0'47,"-1"0"-47,-17 35 15,18 1-15,52 122 32,-34-87-32,-1 35 31,-35 0-15,0-71-1,0 0-15,0-105 78,0-19-78,35-16 16,-17 52-16,0 0 16,52-35 15,-35 70-31,-17 18 78,0 0-62,-1 0-16,19 35 31,-19-35-31,36 35 15,-4110-35 1,8167 0 0,-4092 0 31</inkml:trace>
  <inkml:trace contextRef="#ctx0" brushRef="#br1" timeOffset="284861.0513">11377 2381 0,'17'0'0,"1"0"47,17 0-32,-17 0 1,35 0-16,106 18 31,-54 0-15,-69-18-1,-19 0 1,1 0-16,0-36 16,-1 1-16,-17 0 15,0 17 1,0 0-1,-17 18 17,-36 0-17,-53 0 1,18 0-16,35 0 16,0 0-1,0 18-15,18 0 16,17-18-16,0 17 15,18 1 1,0 17-16,0 1 16,0 17-1,0-1 1,0-34 0,36 0-1,-19-18-15,19 0 16,-1 17-16,0-17 47,-17-17-47,17-19 15,18 1 1</inkml:trace>
  <inkml:trace contextRef="#ctx0" brushRef="#br1" timeOffset="286062.9434">12029 2381 0,'36'0'141,"105"0"-141,-18 0 15,-17 0-15,-35 0 16,-19 0-1,-52-17 48,0-1 15,0 0-78,-17 18 16,-36 0-1,35 0 1,-17 0 0,-18 0-1,18 0 1,0 0-1,-1 71 1,1 0 0,17-19-1,18-34 1,0 17 0,0-17 15,0 0 16,-4039-54-32,8167 1 1,-4093 0 0,-18 0-1,-17 17-15,0 0 16,0 1-16,18 17 15,-18 35 79,0 35-78,35-34-16,18 52 15,-17-35 1,52 53 0,-18-71-1,-52-35 1,0 0 0,-1 0-16,1 0 15,-18-18-15,17-17 16,-17 0-1,18 17 1</inkml:trace>
  <inkml:trace contextRef="#ctx0" brushRef="#br1" timeOffset="286815.7382">13105 2452 0,'0'-18'16,"0"1"-1,-17 17-15,-1-18 16,-70 0 0,-18 18-1,35 0 1,18 0 0,36 18-1,17 35 1,17 53 15,89 0-15,18-18-1,17 0 1,-53-35 0,-17-18-1,-36 0 1,-35 1-1,0-19 1,0 19 0,-18-1-16,-35-17 15,-17-1 1,35 1-16,-54-18 0,72 0 16,-19 0-1,1 0 1,18 0-16,-1 0 15,-17-18 1,35-17 0,-18 35-1,18-18 1,88-17 0,-17 17-1,-36 1 1,0-1-1,-17 0-15</inkml:trace>
  <inkml:trace contextRef="#ctx0" brushRef="#br1" timeOffset="287880.9521">13335 2628 0,'35'-17'47,"18"17"-47,17 0 15,107 0 1,17 0 15,-141 0-31,-18 0 16,-17 0-16,17 0 16,-53 0 109,18 35-94,0-17-16,35-18 17,36 0-17,35-53 1,-71 17 0,-17-34-1,-18-36 1,0-35-1,-18 70 1,-35 36-16,18 0 16,0 17-16,-54-52 15,-16 52-15,16 0 16,-16-17-16,-89 35 16,141 0-1,0 0-15,-53 71 31,53 52-15,35 53 0,18 18-1,71 36 1,105-54 0,18 1-1,-53-125 1,-17-16-1,17-19 1,-35-17 0,17-70-1,-17-36 17,-88 88-32</inkml:trace>
  <inkml:trace contextRef="#ctx0" brushRef="#br1" timeOffset="288705.1572">14869 2734 0,'0'-18'15,"0"1"1,-17 17 0,-19 0-1,1 0-15,-18 35 16,-35 36-1,53-36 1,17 0-16,18 53 16,0-35-16,0-35 15,70 17 1,-17-35 0,18 0-1,70-106 1,18-123-1,-71-159 1,-70-88 0,-18 70-1,0 194 1,0 177 0,0 0-16,0 17 15,0 36 48,0 88-48,-36 52-15,19 19 16,17 87-16,0-52 16,35 159-1,71-54 1,-36-158-1,19-53 1,-89-71-16,17-35 47,1 0-16,0-18-15,-18 1 31</inkml:trace>
  <inkml:trace contextRef="#ctx0" brushRef="#br1" timeOffset="289652.0636">16351 2381 0,'0'-70'109,"0"-107"-109,0 36 16,0-88-16,0 17 15,0 1-15,0 69 16,0 37-16,0 34 16,0 36-16,0 17 15,0 1-15,0-1 31,0 53 16,0 89-15,0 17-17,0-35-15</inkml:trace>
  <inkml:trace contextRef="#ctx0" brushRef="#br1" timeOffset="290127.6935">16580 2258 0,'18'0'63,"-1"-124"-48,-17 19-15,0-89 16,0-18 0,-105-423-1,87 511 1,18 71 0</inkml:trace>
  <inkml:trace contextRef="#ctx0" brushRef="#br1" timeOffset="290400.2997">16492 811 0,'-18'0'32,"-17"0"-17,-18 71-15,0 35 16,-88 105 0,106-140-1,-1 0 1,36-54-1,-17-70 95</inkml:trace>
  <inkml:trace contextRef="#ctx0" brushRef="#br1" timeOffset="291344.4639">16368 864 0,'18'0'63,"35"0"-48,0 53-15,53 53 16,0 18-1,35-1-15,88 89 16,-123-142 0,-89-70-1,-17 18 17,36-18-32</inkml:trace>
  <inkml:trace contextRef="#ctx0" brushRef="#br1" timeOffset="294880.3632">2328 1693 0,'-18'0'63,"-35"0"-63,1 18 15,-160 35 1,-211-18 15,105-35 16,300 0-47,1 0 31,-1 0-31,0 0 16,-17 0-16,-18-17 15,18-1 1,0 0 0,-1-17-1,1 17 1,18 1 0,17-1-16,0 0 15,0 1-15,0-1 16,-18-35-16,18-35 31,0-18-15,0 18-1,-18 35 1,18 35-16,0-17 16,0-53-1,0 53 1,0-18-1,0-35 1,0 52 0,53-34-1,18 34 1,-1-16-16,1 34 16,35-17-16,-18-1 15,18 19-15,-18-36 16,18 35-16,-36 1 15,89-36 1,-88 53-16,17 0 16,-18 0-16,19 0 15,16 0-15,125 0 16,-54 35 15,0 35-15,-34 1-1,-54 0 1,-35-1 0,88 89-1,-124-124 1,-17-17-16,36 123 16,-36-88-1,0 17-15,0 54 31,0-54-31,-36 1 0,-17-18 16,18 53-16,-71 17 16,1-35-1,16-35 1,19-53 0,52 18 15,-35-18-16,18 0 1,-18 0 0,-106-18-1,124 18 1,-18 0 0,-35-17-1,-36-19 1,89 19-1,0 17-15,17-18 16,1 18 0,-1 0-1</inkml:trace>
  <inkml:trace contextRef="#ctx0" brushRef="#br1" timeOffset="320192.3324">2593 1729 0,'-89'0'62,"-16"35"-62,-19 0 16,1 18-1,-230 35 1,-18-52 15,266-36-15,-72 0 31,160 0-47,-54-18 15,53 0-15,1 18 16,-54-53 0,1 1-1,34 16 1,19-34-1,-1-19 1,18 19 0,-35-18-1,35 52 1,17-34 0,36 17-16,0-18 31,-53 54-31,18-19 15,35 1 1,-36 0 0,36-36-1,18 18 1,-1-17 0,54 17-1,-53 18 1,34-1-1,142-34 1,-176 52 0,-18 1-16,17-1 15,-34 18 1,-1 0 0,0 0-16,18 0 15,0 0 16,18 35-15,34 142 0,19 52-1,-89-141 1,18-17 0,-53-36-16,0-17 15,0 17 1,0-17-16,0-1 15</inkml:trace>
  <inkml:trace contextRef="#ctx0" brushRef="#br1" timeOffset="336137.343">5380 953 0,'-36'0'125,"-52"0"-125,-35 0 15,-107 0 1,-105 0 15,141 0 0,176 0-15,1 0 15,-1 0-15,1 0-16,-1 0 15,-17 0-15,-1 0 16,19 0-16,-19 0 16,-16 0-1,16 0 1,-17 0 0,36 0 15,17 17 16,0 1-32,0-1 1,0 36 0,0-35-1,0 53 1,35-1-1,-17-35 1,-1-17 0,1 35-1,0-53-15,17 35 16,-35-17 0,17-18-1,1 18 1,0-18-1,-18 17-15,17 1 32,1-18-17,0 0 1,52 0 0,-17 0-16,71 0 15,-54 0-15,36 0 16,123 17-1,71-17 1,0 0 0,-35 0-1,-36 36 1,-106-36 0,-70 0-1,-35 0 1,0 0-16,-1 0 15,1 0 1,-1 0 78,1 0-79,17 0 1,36-18 0,-36 18-16,0-35 15,1 35 1,-36-18 0,35 1-16,-35-1 0,0 0 15,18-17 1,-18-18-1,0 0-15,0 35 16,0-52 0,0 17-1,-18 0 1,0 18 0,1 17-1,-1 1 1,18-1 15,-18 18 0,1 0 1,-1 0-32,-35 0 31,-53 0-31,-17 18 31,-89-1-15,54-17-1,34 0 1,71 0-16,18 0 16,0 0-16</inkml:trace>
  <inkml:trace contextRef="#ctx0" brushRef="#br2" timeOffset="350495.8542">17409 9649 0,'-53'0'93,"-88"-18"-77,0-17-16,-35 17 16,-1 1-16,-387-54 31,-89 0 0,406 71 0,212 0-31,-18 18 16,18 0-16,-1-1 16,-52 36 15,88-35-31,-35 35 0,-53 123 31,53-123-31,17 18 0,-53 52 16,36 36 15,35-71-15,0-17-1,0-18 1,35 0-16,-17-36 15,53 36-15,-36 0 16,159 35 0,-71-53-16,36 1 15,0-19-15,-53 1 16,70 0-16,159 35 16,-194-36-1,36 1-15,140-18 16,36 35-1,88-35 1,-88-35 0,-1-71 15,-175 0-15,-142 71-16,18-18 15,-18 18-15,1-1 16,16-69-1,-52 87-15,0-35 16,18 0-16,-18-35 16,35 17-1,-35-17 1,0-35 0,0-1-1,-17-17 1,-19 53-1,1 17 1,-18 18 0,0 18-1,-211-35 17,140 34-17,-17 19-15,-229-19 16,176-16-16,17 34 15,-193 18 1,17 0 0,71 0-1,106 0 1,52 0 0,-35 70-1,-35 36 1,53-18-1,-141 124 17,176-141-17,53-18-15,-35-18 16,53 0-16,0 0 0,17 1 16,-35 17-1,18 0 1,-1-18-1,1 71 1,35-36 0,0 1-1,0 35 1,88-18 0,1 0-16,-72-53 15,71 1-15,-70-1 16,53 0-16,105 71 31,53-18-31,71 36 16,-35-36 15,-71-35-15,35-18-1,-88-35 1,71 0-1,35 0 1,-106 0-16,-35 0 16,70-18-1,-105 1-15,-1-19 16,18 1-16,106-35 16,-141 34-1,53-34-15,18-18 16,-19-1-1,-52 36 17,-35 1-32,17-19 0,-35 0 15,18 19 1,17-195 0,0 176-1,-17-17-15,-18 0 16,18-1-16,-18 19 0,0 17 15,0-18 1,0 54-16,0-71 16,0 52-16,-18 19 15,-17-36 1,-18 0 0,-18 0-1,54 53 1,-36 0-16,18-18 31,17 1-31,-35-19 0</inkml:trace>
  <inkml:trace contextRef="#ctx0" brushRef="#br2" timeOffset="354888.3146">6244 1164 0,'17'0'31,"19"0"48,-19 0-64,19 0 1,-1 0-16,282 124 31,-211-89-15,176 124-1,1 17 1,-1-17 0,-176-89-16,-18-34 15,-35 17-15,17 17 16,-52-52-16,123 123 15,-17 53 1,17 0 0,0 18-1,18 52 1,35 18 0,35 89 15,-106-142-31,107 71 0,-89-124 15,35 107 1,124 122 0,-176-228-16,-19-1 15,1 1-15,35 17 0,-17 0 16,140 158 0,36 37-1,-123-125 1,105 107 15,-212-266-31,54 72 16,-36-54-1,-70-52 1,17-36 0,-35-17-16,18-1 15,-1 19-15,1-1 16,17 0-1,-17 0-15,35 18 16,-18 0-16,0 18 16,36 17-1,17 53 1,18 18 0,0-53-1,52 35 1,-52-53-1,106 106 1,-124-106-16,0-17 16,-17-71-16,-18 70 15,53 19 17,17 16-32,-17-34 31,-36 0-16,72 34 1,-19-16 0,-52-36-1,-54-53 142,-17-18-157,0-35 15</inkml:trace>
  <inkml:trace contextRef="#ctx0" brushRef="#br2" timeOffset="355976.4181">14146 9578 0,'0'53'94,"35"18"-94,1-18 16,-19 0-16,1-18 15,-18 0 1,35-17 0,18 35-1,-35-18 1,-18 0 31,-18-35 78,-53 0-110,36 18-15,0-18 16,0 17-16,-1-17 16,1 0-16,-18 36 15,35-19-15,1-17 32,-1 0-17,18 18 32,-17-18-31,17 18-1,-36-1 1,1 1 0,17 0 15,1-1-31,-1-17 47,0 0 0</inkml:trace>
  <inkml:trace contextRef="#ctx0" brushRef="#br2" timeOffset="357823.4852">1605 8096 0,'17'0'63,"1"71"-48,17 0 1,-17 52-16,35-17 15,0 0 1,-18 0-16,0-71 16,-17 0-16,-18 0 0,18-17 15,-1-18 63,54-70-46,-18 17-32,0 0 15,-36 0-15,72-124 32,-54 72-17,0 69-15,-17-52 16,-1 53-16,1 17 15,0 18 1,-18-18 15,0 1 1,0-1 61,-36 36-77,19 17 0,-19-35-16,19 18 15,-18-1 1,35 1-1,-18-18 1,18 18 0,0 17-1,-18-17 1,1 52 0,17-52-1,-18 35 1,18-36 46,-18-17-46</inkml:trace>
  <inkml:trace contextRef="#ctx0" brushRef="#br2" timeOffset="366059.0566">6403 1499 0,'0'18'47,"-71"0"-31,-35 17-1,-35 0-15,35-35 16,-388 53 15,353-53 1,106 0-32,-106-53 31,88 36-16,-71-54 1,36 53 0,-18-52 15,-52 35-31,34-1 31,18 1-15,71 17-16,-18 1 15,0-19-15,18 19 16,-18-1 0,18 18-1,17-18 1,18 1 15,0-36-15,53 35-16,18-52 15,34-1 1,-16 18 0,16 18-1,90-18 17,-125 35-17,54-35 1,-72 36-16,54 17 15,-70 0-15,-1 0 16,18 0 0,53 0-1,52 0 1,-105 0 0,-17 0-1,-19 0 1,18 0-1,-17 0-15,35 0 0,-18 17 16,1-17 15,52 71-15,-35-18 0,88 35-1,-71-70 1,-70-1-1,36 19 1,-1-19 0,-35 1-1,0 17 1,0-17 0,0 17-16,0 0 15,0-17-15,0 35 16,0 0-1,0-35 1,0 17-16,18-35 125</inkml:trace>
  <inkml:trace contextRef="#ctx0" brushRef="#br2" timeOffset="368202.4058">14587 10266 0,'18'0'16,"17"0"31,-18 0-32,89 0 1,229 0 0,230 0-1,-124 0-15,88 0 16,-53 0-16,106 0 15,353 0 1,-300 0 0,0 0-1,-423 0 1,-71 0-16,176-53 16,-193 36-1,17-1 1,35-17-16,-123 35 31</inkml:trace>
  <inkml:trace contextRef="#ctx0" brushRef="#br2" timeOffset="372865.0333">1217 15382 0,'0'17'125,"17"18"-125,19 36 16,17-18-16,0 18 16,17-19-16,-52-16 15,-1-1 1,1-17 15,0-18 125,17 0-156,-17-18 16,-1 18-16,1-18 16,105-87-1,89-72 1,-106 54-16,-36 34 15,-34 37-15,-1-1 16,-17 35-16,-1-17 16,1-1-1,-18 19-15,0 34 125,0 19-125,0-19 16,-18 72-16,-17-37 16,-18 19-16,0 0 15,35-36-15,-17-18 16</inkml:trace>
  <inkml:trace contextRef="#ctx0" brushRef="#br2" timeOffset="375397.986">1887 14411 0,'-35'0'63,"-18"71"-48,-88 17-15,35-17 16,-18 17-1,36-35-15,0-18 16,35 0 15,71-35 47,52 0-78,54 0 16,17 0-16,35 0 16,230 0-1,-71 0 1,-141 0 0,-123 0-1,-54-17 95,-34-36-95</inkml:trace>
  <inkml:trace contextRef="#ctx0" brushRef="#br2" timeOffset="375968.284">2169 14164 0,'-17'0'31,"17"71"-15,0 0-16,0 52 16,0 1-16,0 34 0,0 1 15,0 0 1,-18 0-16,18 52 16,0-34 15,0-160 0</inkml:trace>
  <inkml:trace contextRef="#ctx0" brushRef="#br2" timeOffset="378144.5919">7496 17692 0,'-17'0'78,"-72"0"-78,-34 0 15,-36 0-15,-35 0 16,-229 0 0,211 0-16,-335 0 31,371 0-15,88 0-16,-247 0 31,193 0-16,-16 0 1,105 0-16,-18 0 16,36 0-16,0 0 15,-54-17 1,54 17 0,-18-18-16,-35 0 15,53 1 1,-71-36-1,71 18-15,-71-1 16,88 1-16,-70-18 31,88 35-31,-18 18 0,18-17 16,-17-18 15,17-1-31,0-34 31,53-18-15,123-54 0,-17 54-16,-36 35 15,124-53-15,-17 1 0,-19 52 16,160-71 0,-124 54-1,-71 52 1,-35 18-1,106 0 1,35 0 0,265 53 15,-353-35-31,71 35 31,-160-36-31,-34 1 16,-53 17-1,-1-35 1,1 53 0,70 123-1,0 1 1,-70-89-16,0-17 16,-18-36-16,17 0 31,-17 0-31,0-17 15,0 0 1,0-1 47,0 1-48,-17-18 16</inkml:trace>
  <inkml:trace contextRef="#ctx0" brushRef="#br2" timeOffset="386945.1317">8396 17781 0,'0'17'63,"-18"1"-48,-88-1-15,-52 19 16,-460 87-1,-881 89 32,882-159-31,176-53 0,123 0-1,159 0-15,-105-35 16,158 17-16,18 0 15,-1-52 1,1-36 0,18 0-1,17 0 1,35 0 0,-17-17-1,35-1 16,0 71-31,0 1 0,18-1 16,17-71 0,18 36-1,229-177 1,71 54 0,335-36-1,282-18 1,-71 89-1,-317 35 1,-17 52 0,-107 1-1,36 88 1,141 0 0,283 0-1,-425 0 1,-104 0-16,-1 0 0,-89 0 15,-87 0 1,88 0 0,-141 0-1,-106 0 1,-18 0 0,-35 18 15,0 17-31,53 18 15,-36-18-15,-17 18 16,53 53-16,-53-53 16,53 229-1,18-35 1,-71-35 0,0-53 15,-18-89-31,-17 36 15,-18 0-15,0 17 16,-123 124 0,-71-88-1,-71 17 1,-52-17 0,158-106-16,-35 18 15,18-1-15,-71 18 16,-582 71-1,282-71 1,-35 1 0,159-89-1,123 0 1,89 0 0,52 0-1,106-18 1,36-17-16,-142-54 31,-17-34-15,123 88-16,-35-36 15,35 1-15,18-1 16,-18-35 0,53 18-1,18 17 1,-36-34-1,18 34 1,53-70 0,0 35-1,0 0 1,0-35 0,194-176 15,-158 228-31,105-34 31,-71 70-31,160-106 16,-89 71-16,35-18 15,177-88 1,70 53 0,-17 35-1,70 18 1,71 0-1,-53 53 1,-36-18 0,-228 53-16,17 0 15,0 0-15,-36 0 16,160 0 0,-301 0-1,54 35-15,-89-17 16,18 35-1,70 17 1,-17 36 0,-53-18-1,0 36 1,18 52 0,-71-17-1,0 0 1,0 35-1,-36 0 1,19-159 0,17-18-16,-53 36 15,53-35 1</inkml:trace>
  <inkml:trace contextRef="#ctx0" brushRef="#br2" timeOffset="388400.3911">4268 17587 0,'36'0'15,"69"0"1,36-18-16,54-35 16,104 53-16,37 0 15,140 0 1,1482 0 15,-1729 0-31,53 0 16,-247 0-1,18 0-15,-35 0 16,17 0 203,-17 0-204,0 0 1</inkml:trace>
  <inkml:trace contextRef="#ctx0" brushRef="#br2" timeOffset="395207.8748">4356 1517 0,'89'0'94,"52"0"-79,53 0-15,0 0 16,952 0 15,-899-18 16,-229 18-31,0 0-1,-1 0-15,-17-17 32,-17 17 140,-72 0-172,-52 0 15,18 0-15,-36 0 16,-194 0-1,159 0 1,53 0-16,-53-36 16,141 36-16,36 0 15,-19 0-15,1 0 16,-18 0 0,-70 0-1,-107-35 1,107 18-1,88 17-15,52 0 157,124 0-157,53 0 15,18 0-15,17 0 16,371 0 0,-459 0-1,-123 0 1,-1 0 31,19 0-32,-1 0 1,-17 0 0,-54 0 93,-87 0-93,-1 0-16,-34 0 15,-89 0-15,17 0 16,-69-18-16,-213 0 15,300 18 1,36 0-16,88 0 16,-18 0-16,71 0 15,17 0 1,106 0 125,18 0-141,70 0 15,1 0 1,87 0-16,283 0 15,-53 0 1,-194 0 0,-141 0-1,-106 0 1,-18 0-16,-18 0 16,1 0 46,17 0-31,-17 0-15,35 0-16,0 0 16,17 0-1,-34-35 16,-19 35-15,36 0 0,-35 0-1,0 0-15,-1 0 32,1 0-17,-1 0 1</inkml:trace>
  <inkml:trace contextRef="#ctx0" brushRef="#br2" timeOffset="410128.2456">5327 1429 0,'-18'0'78,"-17"0"-63,-54 35-15,1-17 16,35-18-16,-17 0 16,17 0-16,-18 0 15,36 0-15,0 0 16,0 0-1,17 0 17,-70 0-1,17-18-15,-17 0-1,17-17 1,36 18-1,17-1-15,-17 18 16,18-35 0,-1 17-1,0 18 1,1-35-16,-1 35 16,18-36-16,0 1 15,0-35 1,-35-1-1,35 53 1,0 1 0,0-19-1,0 1 1,70 0 0,-17 0-1,18-1 1,-36 19-16,36-36 0,70 17 31,-71 19-31,1 17 0,88-18 31,-89 18-31,54 0 16,158 0 0,35 0-1,-87-17 1,-125 17-16,-52 0 15,0 0-15,18 0 16,-54 0-16,1 0 16,0 0-16,-1 0 15,19 0-15,-19 0 16,19 0 0,-1 0-1,-18 35 1,36 35-1,18 72 17,52 16-17,-52-34 1,-4146-89 0,8150-17 30,-4075 17-30,0-17 0,-18-1-1,-17 1-15,-71 52 16,18-17 0,17 0-1,36-35 1,18-18 15,-1 18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5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17197-DBD0-4A58-88D3-4D5C794107DD}"/>
              </a:ext>
            </a:extLst>
          </p:cNvPr>
          <p:cNvSpPr/>
          <p:nvPr userDrawn="1"/>
        </p:nvSpPr>
        <p:spPr>
          <a:xfrm>
            <a:off x="0" y="1623717"/>
            <a:ext cx="9144000" cy="113983"/>
          </a:xfrm>
          <a:prstGeom prst="rect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699E61-EA12-4CAC-9C49-17C29C7F5A02}"/>
              </a:ext>
            </a:extLst>
          </p:cNvPr>
          <p:cNvSpPr/>
          <p:nvPr userDrawn="1"/>
        </p:nvSpPr>
        <p:spPr>
          <a:xfrm>
            <a:off x="3112477" y="1624850"/>
            <a:ext cx="3094892" cy="112870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D31D0-00CA-48C5-B061-023E22622900}"/>
              </a:ext>
            </a:extLst>
          </p:cNvPr>
          <p:cNvSpPr/>
          <p:nvPr userDrawn="1"/>
        </p:nvSpPr>
        <p:spPr>
          <a:xfrm>
            <a:off x="6207369" y="1623716"/>
            <a:ext cx="2936631" cy="113983"/>
          </a:xfrm>
          <a:prstGeom prst="rect">
            <a:avLst/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6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5D7C-4522-4304-BECD-565BD704D95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3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ind.krx.co.kr/" TargetMode="External"/><Relationship Id="rId2" Type="http://schemas.openxmlformats.org/officeDocument/2006/relationships/hyperlink" Target="https://dart.fss.or.k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kind.krx.co.kr/main.do?method=loadInitPage&amp;scrnmode=1" TargetMode="External"/><Relationship Id="rId3" Type="http://schemas.openxmlformats.org/officeDocument/2006/relationships/hyperlink" Target="https://www.mk.co.kr/star/musics/view/2022/02/184456/" TargetMode="External"/><Relationship Id="rId7" Type="http://schemas.openxmlformats.org/officeDocument/2006/relationships/hyperlink" Target="https://news.einfomax.co.kr/news/articleView.html?idxno=4082054" TargetMode="External"/><Relationship Id="rId2" Type="http://schemas.openxmlformats.org/officeDocument/2006/relationships/hyperlink" Target="http://www.newsfreezone.co.kr/news/articleView.html?idxno=36304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today.co.kr/news/view/2069777" TargetMode="External"/><Relationship Id="rId5" Type="http://schemas.openxmlformats.org/officeDocument/2006/relationships/hyperlink" Target="https://news.mt.co.kr/mtview.php?no=2019032514074829210" TargetMode="External"/><Relationship Id="rId4" Type="http://schemas.openxmlformats.org/officeDocument/2006/relationships/hyperlink" Target="https://m.mk.co.kr/news/stock/view/2022/02/143443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88B7-C5BC-4488-A3D4-7A31B4773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302" y="2263435"/>
            <a:ext cx="8325393" cy="3365009"/>
          </a:xfrm>
        </p:spPr>
        <p:txBody>
          <a:bodyPr anchor="t">
            <a:noAutofit/>
          </a:bodyPr>
          <a:lstStyle/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Adjusting and Closing Entries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Accounting Principles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8F66-E1F3-43BC-90B9-28621598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939" y="4315044"/>
            <a:ext cx="6378122" cy="186381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2022. 3.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Yangin Yoon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74283-B9CE-4E32-9558-AF09FDC3E504}"/>
              </a:ext>
            </a:extLst>
          </p:cNvPr>
          <p:cNvSpPr/>
          <p:nvPr/>
        </p:nvSpPr>
        <p:spPr>
          <a:xfrm>
            <a:off x="1588225" y="0"/>
            <a:ext cx="7101204" cy="1775534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1A3FF6B-47E2-4DDC-82FC-E73DBB203B10}"/>
              </a:ext>
            </a:extLst>
          </p:cNvPr>
          <p:cNvSpPr/>
          <p:nvPr/>
        </p:nvSpPr>
        <p:spPr>
          <a:xfrm rot="10800000">
            <a:off x="3071675" y="-3"/>
            <a:ext cx="6080274" cy="2334829"/>
          </a:xfrm>
          <a:prstGeom prst="triangle">
            <a:avLst>
              <a:gd name="adj" fmla="val 0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CFADFBC-9E32-489C-AD6B-4CA72EC40042}"/>
              </a:ext>
            </a:extLst>
          </p:cNvPr>
          <p:cNvSpPr/>
          <p:nvPr/>
        </p:nvSpPr>
        <p:spPr>
          <a:xfrm rot="5400000">
            <a:off x="873747" y="-892205"/>
            <a:ext cx="2760958" cy="4545367"/>
          </a:xfrm>
          <a:prstGeom prst="triangle">
            <a:avLst>
              <a:gd name="adj" fmla="val 0"/>
            </a:avLst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4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Homework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homework will be posted on E-class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Due date is March 21, 09:59 AM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7BD21-E52B-4BE2-9F52-BA7461DE33C8}"/>
              </a:ext>
            </a:extLst>
          </p:cNvPr>
          <p:cNvSpPr txBox="1"/>
          <p:nvPr/>
        </p:nvSpPr>
        <p:spPr>
          <a:xfrm>
            <a:off x="1035050" y="3683000"/>
            <a:ext cx="70739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Let’s assume that you are the head of accounting department of ABC Inc. The following are transactions of ABC Inc. Please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make general entries </a:t>
            </a:r>
            <a:r>
              <a:rPr lang="en-US" dirty="0"/>
              <a:t>on each transaction.</a:t>
            </a:r>
          </a:p>
          <a:p>
            <a:endParaRPr lang="en-US" dirty="0"/>
          </a:p>
          <a:p>
            <a:r>
              <a:rPr lang="en-US" dirty="0"/>
              <a:t>(Tr#1)</a:t>
            </a:r>
          </a:p>
          <a:p>
            <a:r>
              <a:rPr lang="en-US" dirty="0"/>
              <a:t>   ABC Inc. issued stocks. The capital stock was increased by $1,000. The company received $1,000 of cash for this.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/>
              <p14:cNvContentPartPr/>
              <p14:nvPr/>
            </p14:nvContentPartPr>
            <p14:xfrm>
              <a:off x="565200" y="2616120"/>
              <a:ext cx="7124760" cy="253440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40" y="2606760"/>
                <a:ext cx="7143480" cy="25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/>
              <p14:cNvContentPartPr/>
              <p14:nvPr/>
            </p14:nvContentPartPr>
            <p14:xfrm>
              <a:off x="469800" y="495360"/>
              <a:ext cx="7722000" cy="508680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440" y="486000"/>
                <a:ext cx="7740720" cy="510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343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(Recap)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6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Korean Companies:</a:t>
            </a:r>
          </a:p>
          <a:p>
            <a:pPr marL="0" indent="0">
              <a:lnSpc>
                <a:spcPts val="2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hlinkClick r:id="rId2"/>
              </a:rPr>
              <a:t>https://dart.fss.or.kr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hlinkClick r:id="rId2"/>
              </a:rPr>
              <a:t>/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hlinkClick r:id="rId3"/>
              </a:rPr>
              <a:t>https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hlinkClick r:id="rId3"/>
              </a:rPr>
              <a:t>://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hlinkClick r:id="rId3"/>
              </a:rPr>
              <a:t>kind.krx.co.kr/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24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58541-DAB9-417D-AD8E-60CB85B52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345" y="4074059"/>
            <a:ext cx="3802035" cy="2072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B6D359-B1C0-466C-AF0B-B10648374A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874"/>
          <a:stretch/>
        </p:blipFill>
        <p:spPr>
          <a:xfrm>
            <a:off x="236922" y="4096381"/>
            <a:ext cx="4072714" cy="202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Korean Companies:</a:t>
            </a:r>
          </a:p>
          <a:p>
            <a:pPr marL="0" indent="0">
              <a:lnSpc>
                <a:spcPts val="2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- Samsung Electronics (</a:t>
            </a:r>
            <a:r>
              <a:rPr lang="ko-KR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삼성전자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lnSpc>
                <a:spcPts val="2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- NAVER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38E38-C36E-491C-BD0A-47FD7EDF8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24" y="3738360"/>
            <a:ext cx="2989802" cy="29106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E11DD2-2CDA-4A8E-BD46-AEE6E5BE7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647" y="3738360"/>
            <a:ext cx="3253712" cy="291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4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Media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News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articles</a:t>
            </a:r>
            <a:endParaRPr lang="en-US" sz="16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  <a:hlinkClick r:id="rId2"/>
              </a:rPr>
              <a:t>http://www.newsfreezone.co.kr/news/articleView.html?idxno=363042</a:t>
            </a:r>
            <a:endParaRPr lang="en-US" sz="16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hlinkClick r:id="rId3"/>
              </a:rPr>
              <a:t>https://www.mk.co.kr/star/musics/view/2022/02/184456/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hlinkClick r:id="rId4"/>
              </a:rPr>
              <a:t>https://m.mk.co.kr/news/stock/view/2022/02/143443/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hlinkClick r:id="rId5"/>
              </a:rPr>
              <a:t>https://news.mt.co.kr/mtview.php?no=2019032514074829210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hlinkClick r:id="rId6"/>
              </a:rPr>
              <a:t>https://www.etoday.co.kr/news/view/2069777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2400"/>
              </a:spcAft>
              <a:buNone/>
            </a:pP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  <a:hlinkClick r:id="rId7"/>
              </a:rPr>
              <a:t>https://news.einfomax.co.kr/news/articleView.html?idxno=4082054</a:t>
            </a:r>
            <a:endParaRPr lang="en-US" sz="16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2400"/>
              </a:spcAft>
              <a:buNone/>
            </a:pP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e.g.) Tangible Assets, Marketing expense, Interest expense, etc.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hlinkClick r:id="rId8"/>
              </a:rPr>
              <a:t>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1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3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Consulting Company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Setting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Jane, Sam, and Tom and studied Data-mining at the same university.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Three of them decided to open a big data consulting  firm.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They invested their own money: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Jane ($12,000), Sam ($6,000), Tom ($2,000)</a:t>
            </a:r>
          </a:p>
          <a:p>
            <a:pPr marL="344488" indent="-344488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They made a corporation for their consulting business. (The name of the corporation is “ST Consulting”)</a:t>
            </a:r>
          </a:p>
          <a:p>
            <a:pPr marL="344488" indent="-344488">
              <a:lnSpc>
                <a:spcPts val="2000"/>
              </a:lnSpc>
              <a:buNone/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- They ran their business from November to December</a:t>
            </a:r>
          </a:p>
          <a:p>
            <a:pPr marL="344488" indent="-344488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(multiple periods).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679320" y="4216680"/>
              <a:ext cx="5670720" cy="648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960" y="4207320"/>
                <a:ext cx="5689440" cy="2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348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#9)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on-credit revenue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$20,000, and $9,000 bank loan. There were following events.</a:t>
            </a:r>
          </a:p>
          <a:p>
            <a:pPr marL="344488" indent="-344488">
              <a:lnSpc>
                <a:spcPct val="100000"/>
              </a:lnSpc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Excel file for details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CE1D1D-9C77-4F59-ACFC-6814EF370330}"/>
              </a:ext>
            </a:extLst>
          </p:cNvPr>
          <p:cNvGraphicFramePr>
            <a:graphicFrameLocks noGrp="1"/>
          </p:cNvGraphicFramePr>
          <p:nvPr/>
        </p:nvGraphicFramePr>
        <p:xfrm>
          <a:off x="666465" y="2122700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4444920" y="3479760"/>
              <a:ext cx="4496040" cy="2592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5560" y="3470400"/>
                <a:ext cx="4514760" cy="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215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Cash Accounting vs. Accrual Accounting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borrowed $10,000 with 5% annual interest rate from a Bank on Oct.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2021.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The borrowing period is one year.</a:t>
            </a:r>
          </a:p>
          <a:p>
            <a:pPr marL="515938" indent="-51593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The principal ($10,000) and its interest ($500) will be paid on  Sep. 30th, 2022 by cash.</a:t>
            </a:r>
          </a:p>
          <a:p>
            <a:pPr marL="515938" indent="-51593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What is the interest expense during the year 2021?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Option #1) Zero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Option #2) $500 * 3 / 12 = $125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Option #3) $500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-552600" y="438120"/>
              <a:ext cx="9156960" cy="51505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61960" y="428760"/>
                <a:ext cx="9175680" cy="516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05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Cash Accounting vs. Accrual Accounting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borrowed $10,000 with 5% annual interest rate from a Bank on Oct.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2021.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The borrowing period is one year.</a:t>
            </a:r>
          </a:p>
          <a:p>
            <a:pPr marL="515938" indent="-51593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The principal ($10,000) and its interest ($500) will be paid on  Sep. 30th, 2022 by cash.</a:t>
            </a:r>
          </a:p>
          <a:p>
            <a:pPr marL="515938" indent="-51593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8925" indent="-288925">
              <a:lnSpc>
                <a:spcPts val="2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How should ST consulting make its accounting record for its interest expense?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5FA11-CB3F-4824-A5F1-4D7B9FDD9E03}"/>
              </a:ext>
            </a:extLst>
          </p:cNvPr>
          <p:cNvSpPr txBox="1"/>
          <p:nvPr/>
        </p:nvSpPr>
        <p:spPr>
          <a:xfrm>
            <a:off x="1599438" y="5492956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Interest Expense     $125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9E999-D0C0-4DEC-BC81-016F11005CA4}"/>
              </a:ext>
            </a:extLst>
          </p:cNvPr>
          <p:cNvSpPr txBox="1"/>
          <p:nvPr/>
        </p:nvSpPr>
        <p:spPr>
          <a:xfrm>
            <a:off x="4722709" y="5468715"/>
            <a:ext cx="3229257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Unpaid Interest Expense $125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77BDC6-0A52-4DE2-94C8-6D24EA4E5F84}"/>
              </a:ext>
            </a:extLst>
          </p:cNvPr>
          <p:cNvSpPr/>
          <p:nvPr/>
        </p:nvSpPr>
        <p:spPr>
          <a:xfrm>
            <a:off x="1192033" y="5105171"/>
            <a:ext cx="7098390" cy="833902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CC7E2-DBB1-4E5C-8273-99090DEFE242}"/>
              </a:ext>
            </a:extLst>
          </p:cNvPr>
          <p:cNvSpPr txBox="1"/>
          <p:nvPr/>
        </p:nvSpPr>
        <p:spPr>
          <a:xfrm>
            <a:off x="1244846" y="5120258"/>
            <a:ext cx="31355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Dec.31., 2021</a:t>
            </a:r>
            <a:endParaRPr lang="en-US" sz="1400" dirty="0">
              <a:solidFill>
                <a:srgbClr val="161BF2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잉크 8"/>
              <p14:cNvContentPartPr/>
              <p14:nvPr/>
            </p14:nvContentPartPr>
            <p14:xfrm>
              <a:off x="590400" y="1282680"/>
              <a:ext cx="7956720" cy="542340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040" y="1273320"/>
                <a:ext cx="7975440" cy="544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938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Statements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Media Examples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Cash Accounting vs. Accrual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Accounting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Official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Terms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Exercise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Cash Accounting vs. Accrual Accounting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rented a shop with $10,000 of deposit and $500 of monthly fee for two years from 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 to Nov. 30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, 2023.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ST Consulting paid $10,000 of cash as deposit on 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2021.</a:t>
            </a:r>
          </a:p>
          <a:p>
            <a:pPr marL="515938" indent="-51593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And ST Consulting also paid $1,500 of cash for its three-month rent fee in advance as cash on 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2021.</a:t>
            </a:r>
          </a:p>
          <a:p>
            <a:pPr marL="288925" indent="-288925">
              <a:lnSpc>
                <a:spcPts val="2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Accounting Records on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2021?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5FA11-CB3F-4824-A5F1-4D7B9FDD9E03}"/>
              </a:ext>
            </a:extLst>
          </p:cNvPr>
          <p:cNvSpPr txBox="1"/>
          <p:nvPr/>
        </p:nvSpPr>
        <p:spPr>
          <a:xfrm>
            <a:off x="1599438" y="4542349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Deposit                      $10,000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9E999-D0C0-4DEC-BC81-016F11005CA4}"/>
              </a:ext>
            </a:extLst>
          </p:cNvPr>
          <p:cNvSpPr txBox="1"/>
          <p:nvPr/>
        </p:nvSpPr>
        <p:spPr>
          <a:xfrm>
            <a:off x="4722709" y="4518108"/>
            <a:ext cx="3229257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$10,000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77BDC6-0A52-4DE2-94C8-6D24EA4E5F84}"/>
              </a:ext>
            </a:extLst>
          </p:cNvPr>
          <p:cNvSpPr/>
          <p:nvPr/>
        </p:nvSpPr>
        <p:spPr>
          <a:xfrm>
            <a:off x="1192033" y="4154564"/>
            <a:ext cx="7098390" cy="833902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CC7E2-DBB1-4E5C-8273-99090DEFE242}"/>
              </a:ext>
            </a:extLst>
          </p:cNvPr>
          <p:cNvSpPr txBox="1"/>
          <p:nvPr/>
        </p:nvSpPr>
        <p:spPr>
          <a:xfrm>
            <a:off x="1244846" y="4169651"/>
            <a:ext cx="31355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Dec.1., 2021</a:t>
            </a:r>
            <a:endParaRPr lang="en-US" sz="1400" dirty="0">
              <a:solidFill>
                <a:srgbClr val="161BF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4E7A3-CC8B-4062-B90C-DC4C14BB6396}"/>
              </a:ext>
            </a:extLst>
          </p:cNvPr>
          <p:cNvSpPr txBox="1"/>
          <p:nvPr/>
        </p:nvSpPr>
        <p:spPr>
          <a:xfrm>
            <a:off x="1552663" y="5799271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Pre-paid Rent Fee      $1,500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883D6D-FBB6-4011-84E1-A81E6F942809}"/>
              </a:ext>
            </a:extLst>
          </p:cNvPr>
          <p:cNvSpPr txBox="1"/>
          <p:nvPr/>
        </p:nvSpPr>
        <p:spPr>
          <a:xfrm>
            <a:off x="4675934" y="5775030"/>
            <a:ext cx="3229257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$1,500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C563F8-3DAC-4178-80E9-8CE43574C330}"/>
              </a:ext>
            </a:extLst>
          </p:cNvPr>
          <p:cNvSpPr/>
          <p:nvPr/>
        </p:nvSpPr>
        <p:spPr>
          <a:xfrm>
            <a:off x="1145258" y="5411486"/>
            <a:ext cx="7098390" cy="833902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7EAB97-52E9-47CB-9EE0-DF2E20FF249E}"/>
              </a:ext>
            </a:extLst>
          </p:cNvPr>
          <p:cNvSpPr txBox="1"/>
          <p:nvPr/>
        </p:nvSpPr>
        <p:spPr>
          <a:xfrm>
            <a:off x="1198071" y="5426573"/>
            <a:ext cx="31355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Dec.1., 2021</a:t>
            </a:r>
            <a:endParaRPr lang="en-US" sz="1400" dirty="0">
              <a:solidFill>
                <a:srgbClr val="161BF2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잉크 12"/>
              <p14:cNvContentPartPr/>
              <p14:nvPr/>
            </p14:nvContentPartPr>
            <p14:xfrm>
              <a:off x="552240" y="2095560"/>
              <a:ext cx="8287200" cy="4553280"/>
            </p14:xfrm>
          </p:contentPart>
        </mc:Choice>
        <mc:Fallback>
          <p:pic>
            <p:nvPicPr>
              <p:cNvPr id="13" name="잉크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880" y="2086200"/>
                <a:ext cx="8305920" cy="45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214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0" grpId="0"/>
      <p:bldP spid="11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Cash Accounting vs. Accrual Accounting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rented a shop with $10,000 of deposit and $500 of monthly fee for two years from 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 to Nov. 30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, 2023.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ST Consulting paid $10,000 of cash as deposit on 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2021.</a:t>
            </a:r>
          </a:p>
          <a:p>
            <a:pPr marL="515938" indent="-5159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And ST Consulting also paid $1,500 of cash for its three-month rent fee in advance as cash on 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2021.</a:t>
            </a:r>
          </a:p>
          <a:p>
            <a:pPr marL="288925" indent="-28892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Accounting Records on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2021?</a:t>
            </a:r>
          </a:p>
          <a:p>
            <a:pPr marL="288925" indent="-28892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8925" indent="-28892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8925" indent="-28892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8925" indent="-28892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8925" indent="-28892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8925" indent="-28892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8925" indent="-28892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Accounting Records on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Dec. 31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2021?</a:t>
            </a:r>
          </a:p>
          <a:p>
            <a:pPr marL="288925" indent="-28892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5FA11-CB3F-4824-A5F1-4D7B9FDD9E03}"/>
              </a:ext>
            </a:extLst>
          </p:cNvPr>
          <p:cNvSpPr txBox="1"/>
          <p:nvPr/>
        </p:nvSpPr>
        <p:spPr>
          <a:xfrm>
            <a:off x="1599438" y="4125893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Deposit                      $10,000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9E999-D0C0-4DEC-BC81-016F11005CA4}"/>
              </a:ext>
            </a:extLst>
          </p:cNvPr>
          <p:cNvSpPr txBox="1"/>
          <p:nvPr/>
        </p:nvSpPr>
        <p:spPr>
          <a:xfrm>
            <a:off x="4722709" y="4101652"/>
            <a:ext cx="3229257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$10,000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77BDC6-0A52-4DE2-94C8-6D24EA4E5F84}"/>
              </a:ext>
            </a:extLst>
          </p:cNvPr>
          <p:cNvSpPr/>
          <p:nvPr/>
        </p:nvSpPr>
        <p:spPr>
          <a:xfrm>
            <a:off x="1192033" y="3738108"/>
            <a:ext cx="7098390" cy="833902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CC7E2-DBB1-4E5C-8273-99090DEFE242}"/>
              </a:ext>
            </a:extLst>
          </p:cNvPr>
          <p:cNvSpPr txBox="1"/>
          <p:nvPr/>
        </p:nvSpPr>
        <p:spPr>
          <a:xfrm>
            <a:off x="1244846" y="3753195"/>
            <a:ext cx="31355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Dec.1., 2021</a:t>
            </a:r>
            <a:endParaRPr lang="en-US" sz="1400" dirty="0">
              <a:solidFill>
                <a:srgbClr val="161BF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4E7A3-CC8B-4062-B90C-DC4C14BB6396}"/>
              </a:ext>
            </a:extLst>
          </p:cNvPr>
          <p:cNvSpPr txBox="1"/>
          <p:nvPr/>
        </p:nvSpPr>
        <p:spPr>
          <a:xfrm>
            <a:off x="1552663" y="5011628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Pre-paid Rent Fee      $1,500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883D6D-FBB6-4011-84E1-A81E6F942809}"/>
              </a:ext>
            </a:extLst>
          </p:cNvPr>
          <p:cNvSpPr txBox="1"/>
          <p:nvPr/>
        </p:nvSpPr>
        <p:spPr>
          <a:xfrm>
            <a:off x="4675934" y="4987387"/>
            <a:ext cx="3229257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$1,500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C563F8-3DAC-4178-80E9-8CE43574C330}"/>
              </a:ext>
            </a:extLst>
          </p:cNvPr>
          <p:cNvSpPr/>
          <p:nvPr/>
        </p:nvSpPr>
        <p:spPr>
          <a:xfrm>
            <a:off x="1145258" y="4623843"/>
            <a:ext cx="7098390" cy="833902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7EAB97-52E9-47CB-9EE0-DF2E20FF249E}"/>
              </a:ext>
            </a:extLst>
          </p:cNvPr>
          <p:cNvSpPr txBox="1"/>
          <p:nvPr/>
        </p:nvSpPr>
        <p:spPr>
          <a:xfrm>
            <a:off x="1198071" y="4638930"/>
            <a:ext cx="31355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Dec.1., 2021</a:t>
            </a:r>
            <a:endParaRPr lang="en-US" sz="1400" dirty="0">
              <a:solidFill>
                <a:srgbClr val="161BF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3C198B-2EDE-4DF0-BECB-7E1891C17789}"/>
              </a:ext>
            </a:extLst>
          </p:cNvPr>
          <p:cNvSpPr txBox="1"/>
          <p:nvPr/>
        </p:nvSpPr>
        <p:spPr>
          <a:xfrm>
            <a:off x="1523994" y="6241387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Rent Expense                   $500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6DDE28-210E-497A-968F-098C849B7D5F}"/>
              </a:ext>
            </a:extLst>
          </p:cNvPr>
          <p:cNvSpPr txBox="1"/>
          <p:nvPr/>
        </p:nvSpPr>
        <p:spPr>
          <a:xfrm>
            <a:off x="4647265" y="6217146"/>
            <a:ext cx="32292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Pre-paid Rent Fee      $500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3F4D7FA-248D-4B3C-8511-38C6C956C237}"/>
              </a:ext>
            </a:extLst>
          </p:cNvPr>
          <p:cNvSpPr/>
          <p:nvPr/>
        </p:nvSpPr>
        <p:spPr>
          <a:xfrm>
            <a:off x="1116589" y="5853602"/>
            <a:ext cx="7098390" cy="833902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9B8168-E55F-4C6B-96C8-3A624951D97D}"/>
              </a:ext>
            </a:extLst>
          </p:cNvPr>
          <p:cNvSpPr txBox="1"/>
          <p:nvPr/>
        </p:nvSpPr>
        <p:spPr>
          <a:xfrm>
            <a:off x="1169402" y="5868689"/>
            <a:ext cx="31355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Dec.31., 2021</a:t>
            </a:r>
            <a:endParaRPr lang="en-US" sz="1400" dirty="0">
              <a:solidFill>
                <a:srgbClr val="161BF2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잉크 16"/>
              <p14:cNvContentPartPr/>
              <p14:nvPr/>
            </p14:nvContentPartPr>
            <p14:xfrm>
              <a:off x="-863640" y="660600"/>
              <a:ext cx="9709200" cy="6045480"/>
            </p14:xfrm>
          </p:contentPart>
        </mc:Choice>
        <mc:Fallback>
          <p:pic>
            <p:nvPicPr>
              <p:cNvPr id="17" name="잉크 1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73000" y="651240"/>
                <a:ext cx="9727920" cy="606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881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0" grpId="0"/>
      <p:bldP spid="11" grpId="0" animBg="1"/>
      <p:bldP spid="12" grpId="0"/>
      <p:bldP spid="13" grpId="0"/>
      <p:bldP spid="14" grpId="0"/>
      <p:bldP spid="15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Official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Journal Entry (General Journal Entry)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Left Item: Credit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Right Item: Debit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Example of Journal Entry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(Cr)  Cash             $2,000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(Dr)    Bank Loan    $2,000</a:t>
            </a: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476280" y="419040"/>
              <a:ext cx="6604200" cy="452808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920" y="409680"/>
                <a:ext cx="6622920" cy="45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610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Official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Trial Balance 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Aggregated all journal entries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Adjusting Entries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Reflecting accrual accounting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Examples: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38CB1-D2CA-4279-8731-2CDDA26B52B6}"/>
              </a:ext>
            </a:extLst>
          </p:cNvPr>
          <p:cNvSpPr txBox="1"/>
          <p:nvPr/>
        </p:nvSpPr>
        <p:spPr>
          <a:xfrm>
            <a:off x="1825771" y="4895428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Interest Expense     $125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E0CAA-D75E-4724-83D5-A52C7839A728}"/>
              </a:ext>
            </a:extLst>
          </p:cNvPr>
          <p:cNvSpPr txBox="1"/>
          <p:nvPr/>
        </p:nvSpPr>
        <p:spPr>
          <a:xfrm>
            <a:off x="4949042" y="4871187"/>
            <a:ext cx="3229257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Unpaid Interest Expense $125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5B68B7-DB88-4B2B-9B08-CB94A36FD033}"/>
              </a:ext>
            </a:extLst>
          </p:cNvPr>
          <p:cNvSpPr/>
          <p:nvPr/>
        </p:nvSpPr>
        <p:spPr>
          <a:xfrm>
            <a:off x="1418366" y="4507643"/>
            <a:ext cx="7098390" cy="833902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6BECC5-0C8B-4437-9A78-7DD59FC5B0CB}"/>
              </a:ext>
            </a:extLst>
          </p:cNvPr>
          <p:cNvSpPr txBox="1"/>
          <p:nvPr/>
        </p:nvSpPr>
        <p:spPr>
          <a:xfrm>
            <a:off x="1471179" y="4522730"/>
            <a:ext cx="31355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Dec.31., 2021</a:t>
            </a:r>
            <a:endParaRPr lang="en-US" sz="1400" dirty="0">
              <a:solidFill>
                <a:srgbClr val="161BF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0C2B13-547A-4C06-B1D2-3B3A2FF9DF3A}"/>
              </a:ext>
            </a:extLst>
          </p:cNvPr>
          <p:cNvSpPr txBox="1"/>
          <p:nvPr/>
        </p:nvSpPr>
        <p:spPr>
          <a:xfrm>
            <a:off x="1849914" y="5960732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Rent Expense                   $500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6FC29-A95F-41FD-BCA9-EABA7690081F}"/>
              </a:ext>
            </a:extLst>
          </p:cNvPr>
          <p:cNvSpPr txBox="1"/>
          <p:nvPr/>
        </p:nvSpPr>
        <p:spPr>
          <a:xfrm>
            <a:off x="4973185" y="5936491"/>
            <a:ext cx="32292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Pre-paid Rent Fee      $500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AAD06D-D958-40AE-AC7C-71A7CB97E26C}"/>
              </a:ext>
            </a:extLst>
          </p:cNvPr>
          <p:cNvSpPr/>
          <p:nvPr/>
        </p:nvSpPr>
        <p:spPr>
          <a:xfrm>
            <a:off x="1442509" y="5572947"/>
            <a:ext cx="7098390" cy="833902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7F366-CE13-4D6E-BF5B-D47CDF89040A}"/>
              </a:ext>
            </a:extLst>
          </p:cNvPr>
          <p:cNvSpPr txBox="1"/>
          <p:nvPr/>
        </p:nvSpPr>
        <p:spPr>
          <a:xfrm>
            <a:off x="1495322" y="5588034"/>
            <a:ext cx="31355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Dec.31., 2021</a:t>
            </a:r>
            <a:endParaRPr lang="en-US" sz="1400" dirty="0">
              <a:solidFill>
                <a:srgbClr val="161BF2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잉크 12"/>
              <p14:cNvContentPartPr/>
              <p14:nvPr/>
            </p14:nvContentPartPr>
            <p14:xfrm>
              <a:off x="444240" y="1739880"/>
              <a:ext cx="4426560" cy="4159800"/>
            </p14:xfrm>
          </p:contentPart>
        </mc:Choice>
        <mc:Fallback>
          <p:pic>
            <p:nvPicPr>
              <p:cNvPr id="13" name="잉크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880" y="1730520"/>
                <a:ext cx="4445280" cy="417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300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Official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30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Types of Adjusting Entries</a:t>
            </a:r>
          </a:p>
          <a:p>
            <a:pPr marL="0" indent="0">
              <a:lnSpc>
                <a:spcPts val="2000"/>
              </a:lnSpc>
              <a:spcAft>
                <a:spcPts val="30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1) Unrecorded receivables  </a:t>
            </a:r>
          </a:p>
          <a:p>
            <a:pPr marL="0" indent="0">
              <a:lnSpc>
                <a:spcPts val="2000"/>
              </a:lnSpc>
              <a:spcAft>
                <a:spcPts val="30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2) Unrecorded liabilities  </a:t>
            </a:r>
          </a:p>
          <a:p>
            <a:pPr marL="0" indent="0">
              <a:lnSpc>
                <a:spcPts val="2000"/>
              </a:lnSpc>
              <a:spcAft>
                <a:spcPts val="30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3) Prepaid expenses  </a:t>
            </a:r>
          </a:p>
          <a:p>
            <a:pPr marL="0" indent="0">
              <a:lnSpc>
                <a:spcPts val="2000"/>
              </a:lnSpc>
              <a:spcAft>
                <a:spcPts val="30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4) Unearned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revenues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819000" y="2533680"/>
              <a:ext cx="5023080" cy="30042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640" y="2524320"/>
                <a:ext cx="5041800" cy="302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710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Official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Trial Balance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Adjusted Trial Balance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Trial Balance  + Adjusting Entries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Closing Entries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Moving revenue accounts and expense accounts into one equity account</a:t>
            </a:r>
          </a:p>
          <a:p>
            <a:pPr marL="461963" indent="-46196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After closing entries, there will be zero balance amounts in revenue and expense accounts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Example: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25</a:t>
            </a:fld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47A3A6-AAFA-489B-810E-A2C7835EDDCF}"/>
              </a:ext>
            </a:extLst>
          </p:cNvPr>
          <p:cNvSpPr/>
          <p:nvPr/>
        </p:nvSpPr>
        <p:spPr>
          <a:xfrm>
            <a:off x="1324819" y="5569466"/>
            <a:ext cx="7098390" cy="66688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71FAE7-EA76-4141-A405-FD447486D45D}"/>
              </a:ext>
            </a:extLst>
          </p:cNvPr>
          <p:cNvSpPr txBox="1"/>
          <p:nvPr/>
        </p:nvSpPr>
        <p:spPr>
          <a:xfrm>
            <a:off x="1659794" y="5569464"/>
            <a:ext cx="313552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$5,000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F8CC0B-D319-4C04-B5F2-FFA968CD564C}"/>
              </a:ext>
            </a:extLst>
          </p:cNvPr>
          <p:cNvSpPr txBox="1"/>
          <p:nvPr/>
        </p:nvSpPr>
        <p:spPr>
          <a:xfrm>
            <a:off x="5446125" y="5577010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$2,000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5A44F9-1B06-4CBF-A198-CC6BF981307B}"/>
              </a:ext>
            </a:extLst>
          </p:cNvPr>
          <p:cNvSpPr txBox="1"/>
          <p:nvPr/>
        </p:nvSpPr>
        <p:spPr>
          <a:xfrm>
            <a:off x="5440089" y="5848371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Earnings                      $3,000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-552600" y="2190960"/>
              <a:ext cx="9658800" cy="39499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61960" y="2181600"/>
                <a:ext cx="9677520" cy="396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104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Official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After adding adjusting entries and closing entries, we can get balance sheet.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Revisit the previous MS-Excel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2600" y="1473120"/>
              <a:ext cx="8369640" cy="14166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0" y="1463760"/>
                <a:ext cx="8388360" cy="143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988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文字方塊 25">
            <a:extLst>
              <a:ext uri="{FF2B5EF4-FFF2-40B4-BE49-F238E27FC236}">
                <a16:creationId xmlns:a16="http://schemas.microsoft.com/office/drawing/2014/main" id="{D9B16813-6137-4F4E-8208-CBAE4380B7D8}"/>
              </a:ext>
            </a:extLst>
          </p:cNvPr>
          <p:cNvSpPr txBox="1"/>
          <p:nvPr/>
        </p:nvSpPr>
        <p:spPr>
          <a:xfrm>
            <a:off x="8271759" y="320311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LO5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群組 48">
            <a:extLst>
              <a:ext uri="{FF2B5EF4-FFF2-40B4-BE49-F238E27FC236}">
                <a16:creationId xmlns:a16="http://schemas.microsoft.com/office/drawing/2014/main" id="{DCC55021-BC75-4E15-91EC-036CA1D12A6F}"/>
              </a:ext>
            </a:extLst>
          </p:cNvPr>
          <p:cNvGrpSpPr/>
          <p:nvPr/>
        </p:nvGrpSpPr>
        <p:grpSpPr>
          <a:xfrm>
            <a:off x="343200" y="2048601"/>
            <a:ext cx="2080790" cy="2334375"/>
            <a:chOff x="186955" y="2276872"/>
            <a:chExt cx="2080790" cy="2334375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C45688C-1308-4469-915E-D712EEC6CD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89" r="80730" b="38300"/>
            <a:stretch/>
          </p:blipFill>
          <p:spPr bwMode="auto">
            <a:xfrm>
              <a:off x="186955" y="2276872"/>
              <a:ext cx="2080790" cy="1058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6">
              <a:extLst>
                <a:ext uri="{FF2B5EF4-FFF2-40B4-BE49-F238E27FC236}">
                  <a16:creationId xmlns:a16="http://schemas.microsoft.com/office/drawing/2014/main" id="{D9FE4D09-5ECA-4E0E-8332-D3C87F992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06" y="2658602"/>
              <a:ext cx="176522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kumimoji="0" lang="en-US" sz="1200" b="1" dirty="0">
                  <a:solidFill>
                    <a:srgbClr val="000000"/>
                  </a:solidFill>
                  <a:latin typeface="Arial" charset="0"/>
                </a:rPr>
                <a:t>Analyze transactions.</a:t>
              </a:r>
            </a:p>
          </p:txBody>
        </p:sp>
        <p:sp>
          <p:nvSpPr>
            <p:cNvPr id="31" name="TextBox 6">
              <a:extLst>
                <a:ext uri="{FF2B5EF4-FFF2-40B4-BE49-F238E27FC236}">
                  <a16:creationId xmlns:a16="http://schemas.microsoft.com/office/drawing/2014/main" id="{C55B5CEB-91DF-42ED-8DB1-D5E241ABA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362" y="3800142"/>
              <a:ext cx="5004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200" dirty="0">
                  <a:solidFill>
                    <a:srgbClr val="000000"/>
                  </a:solidFill>
                </a:rPr>
                <a:t>Step</a:t>
              </a:r>
            </a:p>
          </p:txBody>
        </p:sp>
        <p:sp>
          <p:nvSpPr>
            <p:cNvPr id="32" name="文字方塊 52">
              <a:extLst>
                <a:ext uri="{FF2B5EF4-FFF2-40B4-BE49-F238E27FC236}">
                  <a16:creationId xmlns:a16="http://schemas.microsoft.com/office/drawing/2014/main" id="{1E47FE72-1380-48EB-AE82-99AB6E471497}"/>
                </a:ext>
              </a:extLst>
            </p:cNvPr>
            <p:cNvSpPr txBox="1"/>
            <p:nvPr/>
          </p:nvSpPr>
          <p:spPr>
            <a:xfrm>
              <a:off x="658186" y="3164697"/>
              <a:ext cx="1193006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8800" b="1" dirty="0">
                  <a:solidFill>
                    <a:srgbClr val="00AAB5"/>
                  </a:solidFill>
                  <a:latin typeface="Arial" panose="020B0604020202020204" pitchFamily="34" charset="0"/>
                  <a:ea typeface="MS UI Gothic" panose="020B0600070205080204" pitchFamily="34" charset="-128"/>
                  <a:cs typeface="Arial" panose="020B0604020202020204" pitchFamily="34" charset="0"/>
                </a:rPr>
                <a:t>1</a:t>
              </a:r>
              <a:endParaRPr lang="zh-TW" altLang="en-US" sz="6600" b="1" dirty="0">
                <a:solidFill>
                  <a:srgbClr val="00AAB5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群組 53">
            <a:extLst>
              <a:ext uri="{FF2B5EF4-FFF2-40B4-BE49-F238E27FC236}">
                <a16:creationId xmlns:a16="http://schemas.microsoft.com/office/drawing/2014/main" id="{2FFCB332-3C78-41D6-839F-72D6E54E9174}"/>
              </a:ext>
            </a:extLst>
          </p:cNvPr>
          <p:cNvGrpSpPr/>
          <p:nvPr/>
        </p:nvGrpSpPr>
        <p:grpSpPr>
          <a:xfrm>
            <a:off x="2464904" y="2048600"/>
            <a:ext cx="2680066" cy="2334375"/>
            <a:chOff x="2251975" y="2344604"/>
            <a:chExt cx="2680065" cy="233437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1A2EE79-F138-4E48-8BCB-EA97591F9A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00" t="27289" r="55579" b="37474"/>
            <a:stretch/>
          </p:blipFill>
          <p:spPr bwMode="auto">
            <a:xfrm>
              <a:off x="2251975" y="2344604"/>
              <a:ext cx="2680065" cy="1084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2EBF4F13-E4BB-4C2B-A9F7-B3FDE64D2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1614" y="2574726"/>
              <a:ext cx="173816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0" lang="en-US" sz="1200" b="1" dirty="0">
                  <a:solidFill>
                    <a:srgbClr val="000000"/>
                  </a:solidFill>
                </a:rPr>
                <a:t>Record the effects of</a:t>
              </a:r>
            </a:p>
            <a:p>
              <a:pPr>
                <a:defRPr/>
              </a:pPr>
              <a:r>
                <a:rPr kumimoji="0" lang="en-US" sz="1200" b="1" dirty="0">
                  <a:solidFill>
                    <a:srgbClr val="000000"/>
                  </a:solidFill>
                </a:rPr>
                <a:t>transactions.</a:t>
              </a:r>
            </a:p>
            <a:p>
              <a:pPr>
                <a:defRPr/>
              </a:pPr>
              <a:r>
                <a:rPr kumimoji="0" lang="en-US" altLang="zh-TW" sz="1200" dirty="0">
                  <a:solidFill>
                    <a:srgbClr val="000000"/>
                  </a:solidFill>
                </a:rPr>
                <a:t>1 Posting journal entries.</a:t>
              </a:r>
              <a:endParaRPr kumimoji="0"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7" name="TextBox 6">
              <a:extLst>
                <a:ext uri="{FF2B5EF4-FFF2-40B4-BE49-F238E27FC236}">
                  <a16:creationId xmlns:a16="http://schemas.microsoft.com/office/drawing/2014/main" id="{9459408A-4348-47AF-BE30-D40DE17A0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866" y="3850902"/>
              <a:ext cx="5004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200" dirty="0">
                  <a:solidFill>
                    <a:srgbClr val="000000"/>
                  </a:solidFill>
                </a:rPr>
                <a:t>Step</a:t>
              </a:r>
            </a:p>
          </p:txBody>
        </p:sp>
        <p:sp>
          <p:nvSpPr>
            <p:cNvPr id="28" name="文字方塊 57">
              <a:extLst>
                <a:ext uri="{FF2B5EF4-FFF2-40B4-BE49-F238E27FC236}">
                  <a16:creationId xmlns:a16="http://schemas.microsoft.com/office/drawing/2014/main" id="{00EE60DF-CC40-4A22-995D-0E9E245B1DA1}"/>
                </a:ext>
              </a:extLst>
            </p:cNvPr>
            <p:cNvSpPr txBox="1"/>
            <p:nvPr/>
          </p:nvSpPr>
          <p:spPr>
            <a:xfrm>
              <a:off x="3417029" y="3232429"/>
              <a:ext cx="1193006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8800" b="1" dirty="0">
                  <a:solidFill>
                    <a:srgbClr val="30923D"/>
                  </a:solidFill>
                  <a:latin typeface="Arial" panose="020B0604020202020204" pitchFamily="34" charset="0"/>
                  <a:ea typeface="MS UI Gothic" panose="020B0600070205080204" pitchFamily="34" charset="-128"/>
                  <a:cs typeface="Arial" panose="020B0604020202020204" pitchFamily="34" charset="0"/>
                </a:rPr>
                <a:t>2</a:t>
              </a:r>
              <a:endParaRPr lang="zh-TW" altLang="en-US" sz="6600" b="1" dirty="0">
                <a:solidFill>
                  <a:srgbClr val="30923D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群組 58">
            <a:extLst>
              <a:ext uri="{FF2B5EF4-FFF2-40B4-BE49-F238E27FC236}">
                <a16:creationId xmlns:a16="http://schemas.microsoft.com/office/drawing/2014/main" id="{FF968412-9B32-458E-9F8B-37679FF799BA}"/>
              </a:ext>
            </a:extLst>
          </p:cNvPr>
          <p:cNvGrpSpPr/>
          <p:nvPr/>
        </p:nvGrpSpPr>
        <p:grpSpPr>
          <a:xfrm>
            <a:off x="2753277" y="4101797"/>
            <a:ext cx="2929670" cy="2483058"/>
            <a:chOff x="3200400" y="4343582"/>
            <a:chExt cx="2708246" cy="229539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D36E8B9-2A06-4E07-B1EE-EA8A8D16D0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29" t="26151" r="29751" b="37959"/>
            <a:stretch/>
          </p:blipFill>
          <p:spPr bwMode="auto">
            <a:xfrm>
              <a:off x="3200400" y="4343582"/>
              <a:ext cx="2708246" cy="1125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6">
              <a:extLst>
                <a:ext uri="{FF2B5EF4-FFF2-40B4-BE49-F238E27FC236}">
                  <a16:creationId xmlns:a16="http://schemas.microsoft.com/office/drawing/2014/main" id="{D8543283-5193-4BE9-B09E-32E133218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0496" y="4607783"/>
              <a:ext cx="1712898" cy="597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200" b="1" dirty="0">
                  <a:solidFill>
                    <a:srgbClr val="000000"/>
                  </a:solidFill>
                </a:rPr>
                <a:t>Summarize the effects of</a:t>
              </a:r>
            </a:p>
            <a:p>
              <a:pPr eaLnBrk="0" hangingPunct="0"/>
              <a:r>
                <a:rPr kumimoji="0" lang="en-US" altLang="zh-TW" sz="1200" b="1" dirty="0">
                  <a:solidFill>
                    <a:srgbClr val="000000"/>
                  </a:solidFill>
                </a:rPr>
                <a:t>transactions.</a:t>
              </a:r>
            </a:p>
            <a:p>
              <a:pPr eaLnBrk="0" hangingPunct="0"/>
              <a:r>
                <a:rPr kumimoji="0" lang="en-US" altLang="zh-TW" sz="1200" dirty="0">
                  <a:solidFill>
                    <a:srgbClr val="000000"/>
                  </a:solidFill>
                </a:rPr>
                <a:t>1 Preparing a trial balance.</a:t>
              </a:r>
            </a:p>
          </p:txBody>
        </p:sp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F16C3119-2163-49F3-A42D-BBB9249CB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1771" y="5802819"/>
              <a:ext cx="5004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200" dirty="0">
                  <a:solidFill>
                    <a:srgbClr val="000000"/>
                  </a:solidFill>
                </a:rPr>
                <a:t>Step</a:t>
              </a:r>
            </a:p>
          </p:txBody>
        </p:sp>
        <p:sp>
          <p:nvSpPr>
            <p:cNvPr id="24" name="文字方塊 62">
              <a:extLst>
                <a:ext uri="{FF2B5EF4-FFF2-40B4-BE49-F238E27FC236}">
                  <a16:creationId xmlns:a16="http://schemas.microsoft.com/office/drawing/2014/main" id="{5F9D6334-7120-4436-83FF-97B621E08220}"/>
                </a:ext>
              </a:extLst>
            </p:cNvPr>
            <p:cNvSpPr txBox="1"/>
            <p:nvPr/>
          </p:nvSpPr>
          <p:spPr>
            <a:xfrm>
              <a:off x="4376251" y="5192422"/>
              <a:ext cx="1193006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8800" b="1" dirty="0">
                  <a:solidFill>
                    <a:srgbClr val="23408E"/>
                  </a:solidFill>
                  <a:latin typeface="Arial" panose="020B0604020202020204" pitchFamily="34" charset="0"/>
                  <a:ea typeface="MS UI Gothic" panose="020B0600070205080204" pitchFamily="34" charset="-128"/>
                  <a:cs typeface="Arial" panose="020B0604020202020204" pitchFamily="34" charset="0"/>
                </a:rPr>
                <a:t>3</a:t>
              </a:r>
              <a:endParaRPr lang="zh-TW" altLang="en-US" sz="6600" b="1" dirty="0">
                <a:solidFill>
                  <a:srgbClr val="23408E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群組 63">
            <a:extLst>
              <a:ext uri="{FF2B5EF4-FFF2-40B4-BE49-F238E27FC236}">
                <a16:creationId xmlns:a16="http://schemas.microsoft.com/office/drawing/2014/main" id="{4EEE99B6-0571-4B34-8392-F7DD806D0AB5}"/>
              </a:ext>
            </a:extLst>
          </p:cNvPr>
          <p:cNvGrpSpPr/>
          <p:nvPr/>
        </p:nvGrpSpPr>
        <p:grpSpPr>
          <a:xfrm>
            <a:off x="5681409" y="4170340"/>
            <a:ext cx="3236891" cy="2226850"/>
            <a:chOff x="5907108" y="4412122"/>
            <a:chExt cx="3236891" cy="22268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764ABD8-6D22-4949-B3B8-61482C82B1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874" t="26151" r="-1" b="35694"/>
            <a:stretch/>
          </p:blipFill>
          <p:spPr bwMode="auto">
            <a:xfrm>
              <a:off x="5907108" y="4412122"/>
              <a:ext cx="3236891" cy="1110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348A7EBC-9C21-4215-829E-99E9B138B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9257" y="4518557"/>
              <a:ext cx="2412212" cy="84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200" b="1" dirty="0">
                  <a:solidFill>
                    <a:srgbClr val="000000"/>
                  </a:solidFill>
                </a:rPr>
                <a:t>Prepare reports.</a:t>
              </a:r>
            </a:p>
            <a:p>
              <a:pPr eaLnBrk="0" hangingPunct="0"/>
              <a:r>
                <a:rPr kumimoji="0" lang="en-US" altLang="zh-TW" sz="1200" dirty="0">
                  <a:solidFill>
                    <a:srgbClr val="000000"/>
                  </a:solidFill>
                </a:rPr>
                <a:t>1 Adjusting entries.</a:t>
              </a:r>
            </a:p>
            <a:p>
              <a:pPr eaLnBrk="0" hangingPunct="0"/>
              <a:r>
                <a:rPr kumimoji="0" lang="en-US" altLang="zh-TW" sz="1200" dirty="0">
                  <a:solidFill>
                    <a:srgbClr val="000000"/>
                  </a:solidFill>
                </a:rPr>
                <a:t>2 Preparing financial statements.</a:t>
              </a:r>
            </a:p>
            <a:p>
              <a:pPr eaLnBrk="0" hangingPunct="0"/>
              <a:r>
                <a:rPr kumimoji="0" lang="en-US" altLang="zh-TW" sz="1200" dirty="0">
                  <a:solidFill>
                    <a:srgbClr val="000000"/>
                  </a:solidFill>
                </a:rPr>
                <a:t>3 Closing the books.</a:t>
              </a:r>
            </a:p>
          </p:txBody>
        </p:sp>
        <p:sp>
          <p:nvSpPr>
            <p:cNvPr id="19" name="TextBox 6">
              <a:extLst>
                <a:ext uri="{FF2B5EF4-FFF2-40B4-BE49-F238E27FC236}">
                  <a16:creationId xmlns:a16="http://schemas.microsoft.com/office/drawing/2014/main" id="{43306CE8-C119-4062-8338-93900DC19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7494" y="5799073"/>
              <a:ext cx="5004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200" dirty="0">
                  <a:solidFill>
                    <a:srgbClr val="000000"/>
                  </a:solidFill>
                </a:rPr>
                <a:t>Step</a:t>
              </a:r>
            </a:p>
          </p:txBody>
        </p:sp>
        <p:sp>
          <p:nvSpPr>
            <p:cNvPr id="20" name="文字方塊 67">
              <a:extLst>
                <a:ext uri="{FF2B5EF4-FFF2-40B4-BE49-F238E27FC236}">
                  <a16:creationId xmlns:a16="http://schemas.microsoft.com/office/drawing/2014/main" id="{8973D5C3-D5EC-4EDD-AE7E-CA90B7A1AC6D}"/>
                </a:ext>
              </a:extLst>
            </p:cNvPr>
            <p:cNvSpPr txBox="1"/>
            <p:nvPr/>
          </p:nvSpPr>
          <p:spPr>
            <a:xfrm>
              <a:off x="7257854" y="5192422"/>
              <a:ext cx="1193006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8800" b="1" dirty="0">
                  <a:solidFill>
                    <a:srgbClr val="FDAF18"/>
                  </a:solidFill>
                  <a:latin typeface="Arial" panose="020B0604020202020204" pitchFamily="34" charset="0"/>
                  <a:ea typeface="MS UI Gothic" panose="020B0600070205080204" pitchFamily="34" charset="-128"/>
                  <a:cs typeface="Arial" panose="020B0604020202020204" pitchFamily="34" charset="0"/>
                </a:rPr>
                <a:t>4</a:t>
              </a:r>
              <a:endParaRPr lang="zh-TW" altLang="en-US" sz="6600" b="1" dirty="0">
                <a:solidFill>
                  <a:srgbClr val="FDAF18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06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4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Record the following transactions in journal entry form.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a. Provided services for $3,200 on account.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b. Borrowed $32,000 from a bank.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c. Issued stock for $7,200.</a:t>
            </a:r>
          </a:p>
          <a:p>
            <a:pPr marL="569913" indent="-5699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d. Purchased equipment costing $120,000; with cash of $32,000 and a note for the remainder.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e. Paid off the loan of $32,000 plus $400 interest.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323640" y="1962360"/>
              <a:ext cx="190800" cy="1717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280" y="1953000"/>
                <a:ext cx="209520" cy="1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44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Format of Accounting Records rule #1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Asset (Left)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- Liability  (Right)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- Equity      (Right)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Income Statement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 sheet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8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Record the following transactions in journal entry form.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400"/>
              </a:lnSpc>
              <a:spcBef>
                <a:spcPts val="0"/>
              </a:spcBef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400"/>
              </a:lnSpc>
              <a:spcBef>
                <a:spcPts val="0"/>
              </a:spcBef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a.	Accounts Receivable	3,200	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Services Revenue		3,200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b.	Cash 	32,000	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Notes Payable (or Bank Loan)	32,000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c.	Cash 	7,200	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Capital Stock		7,200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d.	Equipment	120,000	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Cash			32,000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Notes Payable		88,000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e.	Notes Payable (or Bank Loan)	32,000	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Interest Expense		400	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Cash			32,400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30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653760" y="2419560"/>
              <a:ext cx="381600" cy="28832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400" y="2410200"/>
                <a:ext cx="400320" cy="290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203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Telecon, Inc. was established a few years ago. Telecon, Inc., experienced the following transactions during May 2017. Prepare the appropriate journal entries to record these transactions.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May   8	Paid monthly rent of $4,000.</a:t>
            </a:r>
          </a:p>
          <a:p>
            <a:pPr marL="1031875" indent="-103187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11      Purchased equipment for $160,000, paying 40% in cash and signing a note for the balance.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15	Provided services costing $15,000 for $25,000 cash.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21	Purchased a 2-year insurance policy for $10,000.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25	Paid $8,000 on account.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28	Collected $5,000 in accounts receivable.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29	Sold an additional 500 shares of capital stock for $20,000.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30	Paid utilities of $3,000.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31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209520" y="2152800"/>
              <a:ext cx="1994040" cy="511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160" y="2143440"/>
                <a:ext cx="2012760" cy="6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193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Telecon, Inc. was established a few years ago. Telecon, Inc., experienced the following transactions during May 2017. Prepare the appropriate journal entries to record these transactions.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May  8	Rent Expense		4,000	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Cash		4,000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11	Equipment		160,000	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Cash		64,000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Notes Payable		96,000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15	Cash		25,000	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Sales Revenue		25,000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Cost of Goods Sold	15,000	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Inventory		15,000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21	Prepaid Insurance	10,000	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Cash		10,000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Telecon, Inc. was established a few years ago. Telecon, Inc., experienced the following transactions during May 2017. Prepare the appropriate journal entries to record these transactions.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May  25	Accounts Payable	8,000	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Cash		8,000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28	Cash		5,000	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Accounts Receivable	5,000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29	Cash		20,000	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Capital Stock		20,000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30	Utilities Expense	3,000	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Cash		3,000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6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on-credit revenue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$20,000, and $9,000 bank loan. There were following events.</a:t>
            </a:r>
          </a:p>
          <a:p>
            <a:pPr marL="344488" indent="-344488">
              <a:lnSpc>
                <a:spcPct val="100000"/>
              </a:lnSpc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Balance Sheet at the end of three months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CE1D1D-9C77-4F59-ACFC-6814EF370330}"/>
              </a:ext>
            </a:extLst>
          </p:cNvPr>
          <p:cNvGraphicFramePr>
            <a:graphicFrameLocks noGrp="1"/>
          </p:cNvGraphicFramePr>
          <p:nvPr/>
        </p:nvGraphicFramePr>
        <p:xfrm>
          <a:off x="666465" y="2122700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99387F0-0588-46DE-A936-6A3C32697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12" y="4001641"/>
            <a:ext cx="7028957" cy="15990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/>
              <p14:cNvContentPartPr/>
              <p14:nvPr/>
            </p14:nvContentPartPr>
            <p14:xfrm>
              <a:off x="368280" y="1949400"/>
              <a:ext cx="8020080" cy="396288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920" y="1940040"/>
                <a:ext cx="8038800" cy="39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61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7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Format of Accounting Records rule #1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Asset (Left)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- Liability  (Right)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- Equity      (Right)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Expense (loss)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Gain (Revenue)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635040" y="2419560"/>
              <a:ext cx="4540320" cy="24325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680" y="2410200"/>
                <a:ext cx="4559040" cy="245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479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628650" y="1418219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make our own simple examples!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#2)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Borrowing a money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borrowed $800 from a bank. There is no other transactions. ( We assume there is no time value of money.)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3000"/>
              </a:spcAft>
              <a:buFont typeface="Arial" panose="020B0604020202020204" pitchFamily="34" charset="0"/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In the above example, “Cash” is asset and “Bank Loan” is liability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66F60-C7A3-4295-BA13-F19BCCADCAAB}"/>
              </a:ext>
            </a:extLst>
          </p:cNvPr>
          <p:cNvSpPr txBox="1"/>
          <p:nvPr/>
        </p:nvSpPr>
        <p:spPr>
          <a:xfrm>
            <a:off x="1367073" y="4144982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C462-38DA-4E04-9E3C-B49B2AB28511}"/>
              </a:ext>
            </a:extLst>
          </p:cNvPr>
          <p:cNvSpPr txBox="1"/>
          <p:nvPr/>
        </p:nvSpPr>
        <p:spPr>
          <a:xfrm>
            <a:off x="5153403" y="4134419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$5,000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AE3F3-4E91-4812-B116-B1CE0CADF878}"/>
              </a:ext>
            </a:extLst>
          </p:cNvPr>
          <p:cNvSpPr txBox="1"/>
          <p:nvPr/>
        </p:nvSpPr>
        <p:spPr>
          <a:xfrm>
            <a:off x="1383671" y="4740997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$800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13882-2F95-432C-8278-3FDCE80EBC00}"/>
              </a:ext>
            </a:extLst>
          </p:cNvPr>
          <p:cNvSpPr txBox="1"/>
          <p:nvPr/>
        </p:nvSpPr>
        <p:spPr>
          <a:xfrm>
            <a:off x="5170001" y="473043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Bank Loan                $800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29B826-67E8-4C63-BA61-1BE57A7910D5}"/>
              </a:ext>
            </a:extLst>
          </p:cNvPr>
          <p:cNvSpPr/>
          <p:nvPr/>
        </p:nvSpPr>
        <p:spPr>
          <a:xfrm>
            <a:off x="995881" y="4028791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3147DB-9F04-4326-B656-FBEFEDA36754}"/>
              </a:ext>
            </a:extLst>
          </p:cNvPr>
          <p:cNvSpPr/>
          <p:nvPr/>
        </p:nvSpPr>
        <p:spPr>
          <a:xfrm>
            <a:off x="976265" y="4679131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4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#2) 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borrowed $800 from a bank. There is no other transactions. ( We assume there is no time value of money.)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 Balance Sheet of AP Bakery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66F60-C7A3-4295-BA13-F19BCCADCAAB}"/>
              </a:ext>
            </a:extLst>
          </p:cNvPr>
          <p:cNvSpPr txBox="1"/>
          <p:nvPr/>
        </p:nvSpPr>
        <p:spPr>
          <a:xfrm>
            <a:off x="1457603" y="271455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C462-38DA-4E04-9E3C-B49B2AB28511}"/>
              </a:ext>
            </a:extLst>
          </p:cNvPr>
          <p:cNvSpPr txBox="1"/>
          <p:nvPr/>
        </p:nvSpPr>
        <p:spPr>
          <a:xfrm>
            <a:off x="5243933" y="27039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$5,000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AE3F3-4E91-4812-B116-B1CE0CADF878}"/>
              </a:ext>
            </a:extLst>
          </p:cNvPr>
          <p:cNvSpPr txBox="1"/>
          <p:nvPr/>
        </p:nvSpPr>
        <p:spPr>
          <a:xfrm>
            <a:off x="1474201" y="3174767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$800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13882-2F95-432C-8278-3FDCE80EBC00}"/>
              </a:ext>
            </a:extLst>
          </p:cNvPr>
          <p:cNvSpPr txBox="1"/>
          <p:nvPr/>
        </p:nvSpPr>
        <p:spPr>
          <a:xfrm>
            <a:off x="5260531" y="316420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Bank Loan                $800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29B826-67E8-4C63-BA61-1BE57A7910D5}"/>
              </a:ext>
            </a:extLst>
          </p:cNvPr>
          <p:cNvSpPr/>
          <p:nvPr/>
        </p:nvSpPr>
        <p:spPr>
          <a:xfrm>
            <a:off x="1086411" y="259836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3147DB-9F04-4326-B656-FBEFEDA36754}"/>
              </a:ext>
            </a:extLst>
          </p:cNvPr>
          <p:cNvSpPr/>
          <p:nvPr/>
        </p:nvSpPr>
        <p:spPr>
          <a:xfrm>
            <a:off x="1066795" y="3112901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0BAFC6-91CC-43FE-9FC1-F44C10685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350530"/>
              </p:ext>
            </p:extLst>
          </p:nvPr>
        </p:nvGraphicFramePr>
        <p:xfrm>
          <a:off x="949287" y="4197355"/>
          <a:ext cx="7740291" cy="2523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LIABILITIES AND EQUITY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$5,800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Bank Loan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588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TOTAL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                                              $5,800</a:t>
                      </a:r>
                      <a:endParaRPr lang="en-US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TOTAL LIABILITIES and EQUITY                              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$5,800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잉크 10"/>
              <p14:cNvContentPartPr/>
              <p14:nvPr/>
            </p14:nvContentPartPr>
            <p14:xfrm>
              <a:off x="571320" y="4470480"/>
              <a:ext cx="5036040" cy="175932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4461120"/>
                <a:ext cx="5054760" cy="177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잉크 11"/>
              <p14:cNvContentPartPr/>
              <p14:nvPr/>
            </p14:nvContentPartPr>
            <p14:xfrm>
              <a:off x="279360" y="133200"/>
              <a:ext cx="7836120" cy="3753360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000" y="123840"/>
                <a:ext cx="7854840" cy="377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530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#4)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Renting a shop with deposit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bought new chairs by paying $200. 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And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 Bakery rented a shop by giving $1,000 deposit.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In the above example, “Cash” is asset and “Deposit” is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also asset.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Increasing asset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is on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the left side.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         Decreasing assets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is on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the right side.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66F60-C7A3-4295-BA13-F19BCCADCAAB}"/>
              </a:ext>
            </a:extLst>
          </p:cNvPr>
          <p:cNvSpPr txBox="1"/>
          <p:nvPr/>
        </p:nvSpPr>
        <p:spPr>
          <a:xfrm>
            <a:off x="1575294" y="3203437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C462-38DA-4E04-9E3C-B49B2AB28511}"/>
              </a:ext>
            </a:extLst>
          </p:cNvPr>
          <p:cNvSpPr txBox="1"/>
          <p:nvPr/>
        </p:nvSpPr>
        <p:spPr>
          <a:xfrm>
            <a:off x="5361624" y="319287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$5,000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AE3F3-4E91-4812-B116-B1CE0CADF878}"/>
              </a:ext>
            </a:extLst>
          </p:cNvPr>
          <p:cNvSpPr txBox="1"/>
          <p:nvPr/>
        </p:nvSpPr>
        <p:spPr>
          <a:xfrm>
            <a:off x="1591892" y="3663653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Chair                              $200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13882-2F95-432C-8278-3FDCE80EBC00}"/>
              </a:ext>
            </a:extLst>
          </p:cNvPr>
          <p:cNvSpPr txBox="1"/>
          <p:nvPr/>
        </p:nvSpPr>
        <p:spPr>
          <a:xfrm>
            <a:off x="5378222" y="3653090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$200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29B826-67E8-4C63-BA61-1BE57A7910D5}"/>
              </a:ext>
            </a:extLst>
          </p:cNvPr>
          <p:cNvSpPr/>
          <p:nvPr/>
        </p:nvSpPr>
        <p:spPr>
          <a:xfrm>
            <a:off x="1204102" y="3192874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3147DB-9F04-4326-B656-FBEFEDA36754}"/>
              </a:ext>
            </a:extLst>
          </p:cNvPr>
          <p:cNvSpPr/>
          <p:nvPr/>
        </p:nvSpPr>
        <p:spPr>
          <a:xfrm>
            <a:off x="1184486" y="3601787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249DB-6AB4-47D1-A17C-7D9CF07BBD7E}"/>
              </a:ext>
            </a:extLst>
          </p:cNvPr>
          <p:cNvSpPr txBox="1"/>
          <p:nvPr/>
        </p:nvSpPr>
        <p:spPr>
          <a:xfrm>
            <a:off x="1572278" y="420535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Deposit                         $1,000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D5BE0-982D-41A3-A59E-A77F18E9BEF5}"/>
              </a:ext>
            </a:extLst>
          </p:cNvPr>
          <p:cNvSpPr txBox="1"/>
          <p:nvPr/>
        </p:nvSpPr>
        <p:spPr>
          <a:xfrm>
            <a:off x="5358608" y="41947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$1,000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C8E6F4-CFB5-47C4-8FB2-9309A8A10BA6}"/>
              </a:ext>
            </a:extLst>
          </p:cNvPr>
          <p:cNvSpPr/>
          <p:nvPr/>
        </p:nvSpPr>
        <p:spPr>
          <a:xfrm>
            <a:off x="1164872" y="4143485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잉크 12"/>
              <p14:cNvContentPartPr/>
              <p14:nvPr/>
            </p14:nvContentPartPr>
            <p14:xfrm>
              <a:off x="666720" y="1771560"/>
              <a:ext cx="7378920" cy="4547160"/>
            </p14:xfrm>
          </p:contentPart>
        </mc:Choice>
        <mc:Fallback>
          <p:pic>
            <p:nvPicPr>
              <p:cNvPr id="13" name="잉크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360" y="1762200"/>
                <a:ext cx="7397640" cy="45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잉크 13"/>
              <p14:cNvContentPartPr/>
              <p14:nvPr/>
            </p14:nvContentPartPr>
            <p14:xfrm>
              <a:off x="679320" y="3251160"/>
              <a:ext cx="7233120" cy="1232280"/>
            </p14:xfrm>
          </p:contentPart>
        </mc:Choice>
        <mc:Fallback>
          <p:pic>
            <p:nvPicPr>
              <p:cNvPr id="14" name="잉크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960" y="3241800"/>
                <a:ext cx="7251840" cy="125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119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</a:t>
            </a:r>
            <a:r>
              <a:rPr lang="en-US" dirty="0" smtClean="0"/>
              <a:t>Equity</a:t>
            </a:r>
          </a:p>
          <a:p>
            <a:r>
              <a:rPr lang="en-US" dirty="0" smtClean="0"/>
              <a:t>Expense          Revenue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98886" y="1407144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#7)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$20,000. There were following events.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E71FE-7561-4692-80FC-5EB9184733A5}"/>
              </a:ext>
            </a:extLst>
          </p:cNvPr>
          <p:cNvSpPr txBox="1"/>
          <p:nvPr/>
        </p:nvSpPr>
        <p:spPr>
          <a:xfrm>
            <a:off x="1575294" y="3674216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$20,000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B2AE0-6760-47CE-8386-0959360528F3}"/>
              </a:ext>
            </a:extLst>
          </p:cNvPr>
          <p:cNvSpPr txBox="1"/>
          <p:nvPr/>
        </p:nvSpPr>
        <p:spPr>
          <a:xfrm>
            <a:off x="5361624" y="3663653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 $20,000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90C02E-A9E2-408E-A9E4-8FF3B802BCC8}"/>
              </a:ext>
            </a:extLst>
          </p:cNvPr>
          <p:cNvSpPr/>
          <p:nvPr/>
        </p:nvSpPr>
        <p:spPr>
          <a:xfrm>
            <a:off x="1204102" y="3663653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289F2-6293-475C-9D87-C516D6D4945E}"/>
              </a:ext>
            </a:extLst>
          </p:cNvPr>
          <p:cNvSpPr txBox="1"/>
          <p:nvPr/>
        </p:nvSpPr>
        <p:spPr>
          <a:xfrm>
            <a:off x="1599438" y="4877329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Electricity Expense     $700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20AC1-61C8-4B51-9EBF-A0EC85C08C39}"/>
              </a:ext>
            </a:extLst>
          </p:cNvPr>
          <p:cNvSpPr txBox="1"/>
          <p:nvPr/>
        </p:nvSpPr>
        <p:spPr>
          <a:xfrm>
            <a:off x="5385769" y="4866766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$700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FE4286-7F9B-4F47-86EE-BA980B05F0FF}"/>
              </a:ext>
            </a:extLst>
          </p:cNvPr>
          <p:cNvSpPr/>
          <p:nvPr/>
        </p:nvSpPr>
        <p:spPr>
          <a:xfrm>
            <a:off x="1192033" y="4815463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9686504-FF16-45D9-80CB-D2502EB8B3E9}"/>
              </a:ext>
            </a:extLst>
          </p:cNvPr>
          <p:cNvGraphicFramePr>
            <a:graphicFrameLocks noGrp="1"/>
          </p:cNvGraphicFramePr>
          <p:nvPr/>
        </p:nvGraphicFramePr>
        <p:xfrm>
          <a:off x="1280662" y="2341783"/>
          <a:ext cx="6342356" cy="691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08031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934325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</a:tblGrid>
              <a:tr h="23037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Mar. 1st~Mar.30th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2303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2303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161BF2"/>
                          </a:solidFill>
                          <a:effectLst/>
                        </a:rPr>
                        <a:t>Electricity Expense (Cash)</a:t>
                      </a:r>
                      <a:endParaRPr lang="en-US" sz="1400" b="0" i="0" u="none" strike="noStrike" dirty="0">
                        <a:solidFill>
                          <a:srgbClr val="161BF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161BF2"/>
                          </a:solidFill>
                          <a:effectLst/>
                        </a:rPr>
                        <a:t>$700 </a:t>
                      </a:r>
                      <a:endParaRPr lang="en-US" sz="1400" b="0" i="0" u="none" strike="noStrike" dirty="0">
                        <a:solidFill>
                          <a:srgbClr val="161BF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617AD33-DBC3-4005-AFEC-58F6FD763331}"/>
              </a:ext>
            </a:extLst>
          </p:cNvPr>
          <p:cNvSpPr txBox="1"/>
          <p:nvPr/>
        </p:nvSpPr>
        <p:spPr>
          <a:xfrm>
            <a:off x="1573789" y="4279286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$1,000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F3E43-3EEF-4CB2-9014-5EC95C005286}"/>
              </a:ext>
            </a:extLst>
          </p:cNvPr>
          <p:cNvSpPr txBox="1"/>
          <p:nvPr/>
        </p:nvSpPr>
        <p:spPr>
          <a:xfrm>
            <a:off x="5360119" y="4268723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896365-4DEF-471C-9742-FF463062000B}"/>
              </a:ext>
            </a:extLst>
          </p:cNvPr>
          <p:cNvSpPr/>
          <p:nvPr/>
        </p:nvSpPr>
        <p:spPr>
          <a:xfrm>
            <a:off x="1202597" y="4268723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984240" y="2521080"/>
              <a:ext cx="7118640" cy="275616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4880" y="2511720"/>
                <a:ext cx="7137360" cy="27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1644480" y="4635720"/>
              <a:ext cx="6585120" cy="7495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5120" y="4626360"/>
                <a:ext cx="6603840" cy="7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잉크 5"/>
              <p14:cNvContentPartPr/>
              <p14:nvPr/>
            </p14:nvContentPartPr>
            <p14:xfrm>
              <a:off x="-438120" y="120600"/>
              <a:ext cx="9340920" cy="610920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447480" y="111240"/>
                <a:ext cx="9359640" cy="612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390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  <p:bldP spid="18" grpId="0"/>
      <p:bldP spid="19" grpId="0" animBg="1"/>
      <p:bldP spid="12" grpId="0"/>
      <p:bldP spid="20" grpId="0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More examples) 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The company buys land by paying $10,000 of cash.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The company borrows money ($5,000) from a bank.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The company pays interest expense by paying $150 of cash.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The company repays the whole bank loan.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66F60-C7A3-4295-BA13-F19BCCADCAAB}"/>
              </a:ext>
            </a:extLst>
          </p:cNvPr>
          <p:cNvSpPr txBox="1"/>
          <p:nvPr/>
        </p:nvSpPr>
        <p:spPr>
          <a:xfrm>
            <a:off x="1546503" y="210495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Land                           $10,000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C462-38DA-4E04-9E3C-B49B2AB28511}"/>
              </a:ext>
            </a:extLst>
          </p:cNvPr>
          <p:cNvSpPr txBox="1"/>
          <p:nvPr/>
        </p:nvSpPr>
        <p:spPr>
          <a:xfrm>
            <a:off x="5332833" y="20943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$10,000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29B826-67E8-4C63-BA61-1BE57A7910D5}"/>
              </a:ext>
            </a:extLst>
          </p:cNvPr>
          <p:cNvSpPr/>
          <p:nvPr/>
        </p:nvSpPr>
        <p:spPr>
          <a:xfrm>
            <a:off x="1175311" y="198876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F47E7C-6C2A-4883-9880-9C5112AC14F4}"/>
              </a:ext>
            </a:extLst>
          </p:cNvPr>
          <p:cNvSpPr txBox="1"/>
          <p:nvPr/>
        </p:nvSpPr>
        <p:spPr>
          <a:xfrm>
            <a:off x="1584603" y="346385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$5,000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F48210-2A28-42F5-831E-15BF1B3EDABD}"/>
              </a:ext>
            </a:extLst>
          </p:cNvPr>
          <p:cNvSpPr txBox="1"/>
          <p:nvPr/>
        </p:nvSpPr>
        <p:spPr>
          <a:xfrm>
            <a:off x="5370933" y="34532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Bank Loan               $5,000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DF7840-76FC-462F-B0FF-DED7F2C4E5F9}"/>
              </a:ext>
            </a:extLst>
          </p:cNvPr>
          <p:cNvSpPr/>
          <p:nvPr/>
        </p:nvSpPr>
        <p:spPr>
          <a:xfrm>
            <a:off x="1213411" y="334766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630E3-7781-47B6-BC92-1EF628CDC88E}"/>
              </a:ext>
            </a:extLst>
          </p:cNvPr>
          <p:cNvSpPr txBox="1"/>
          <p:nvPr/>
        </p:nvSpPr>
        <p:spPr>
          <a:xfrm>
            <a:off x="1635403" y="459415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Interest Expense       $150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8ED99B-F4A2-4414-8564-AB0B5C1B862B}"/>
              </a:ext>
            </a:extLst>
          </p:cNvPr>
          <p:cNvSpPr txBox="1"/>
          <p:nvPr/>
        </p:nvSpPr>
        <p:spPr>
          <a:xfrm>
            <a:off x="5421733" y="45835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$150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FA85D94-358A-436D-B7B4-5C56B72E0E97}"/>
              </a:ext>
            </a:extLst>
          </p:cNvPr>
          <p:cNvSpPr/>
          <p:nvPr/>
        </p:nvSpPr>
        <p:spPr>
          <a:xfrm>
            <a:off x="1264211" y="447796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7F10FC-2606-41E5-B0B2-107837C7E204}"/>
              </a:ext>
            </a:extLst>
          </p:cNvPr>
          <p:cNvSpPr txBox="1"/>
          <p:nvPr/>
        </p:nvSpPr>
        <p:spPr>
          <a:xfrm>
            <a:off x="1686203" y="5978451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Bank Loan               $5,000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338655-2A85-4C2D-8ECA-0A7AC4619C2B}"/>
              </a:ext>
            </a:extLst>
          </p:cNvPr>
          <p:cNvSpPr txBox="1"/>
          <p:nvPr/>
        </p:nvSpPr>
        <p:spPr>
          <a:xfrm>
            <a:off x="5472533" y="59678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ECD9CF7-C1FB-4C8E-8A32-617B2A7D53CD}"/>
              </a:ext>
            </a:extLst>
          </p:cNvPr>
          <p:cNvSpPr/>
          <p:nvPr/>
        </p:nvSpPr>
        <p:spPr>
          <a:xfrm>
            <a:off x="1315011" y="586226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/>
              <p14:cNvContentPartPr/>
              <p14:nvPr/>
            </p14:nvContentPartPr>
            <p14:xfrm>
              <a:off x="0" y="57240"/>
              <a:ext cx="8883720" cy="669960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7880"/>
                <a:ext cx="8902440" cy="67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/>
              <p14:cNvContentPartPr/>
              <p14:nvPr/>
            </p14:nvContentPartPr>
            <p14:xfrm>
              <a:off x="425160" y="1879560"/>
              <a:ext cx="6648840" cy="174024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800" y="1870200"/>
                <a:ext cx="6667560" cy="175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091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11" grpId="0"/>
      <p:bldP spid="12" grpId="0"/>
      <p:bldP spid="13" grpId="0" animBg="1"/>
      <p:bldP spid="14" grpId="0"/>
      <p:bldP spid="15" grpId="0"/>
      <p:bldP spid="16" grpId="0" animBg="1"/>
      <p:bldP spid="17" grpId="0"/>
      <p:bldP spid="18" grpId="0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18419</TotalTime>
  <Words>1931</Words>
  <Application>Microsoft Office PowerPoint</Application>
  <PresentationFormat>화면 슬라이드 쇼(4:3)</PresentationFormat>
  <Paragraphs>454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Times New Roman</vt:lpstr>
      <vt:lpstr>Arial</vt:lpstr>
      <vt:lpstr>Calibri Light</vt:lpstr>
      <vt:lpstr>Calibri</vt:lpstr>
      <vt:lpstr>MS UI Gothic</vt:lpstr>
      <vt:lpstr>Wingdings</vt:lpstr>
      <vt:lpstr>맑은 고딕</vt:lpstr>
      <vt:lpstr>新細明體</vt:lpstr>
      <vt:lpstr>Cambria Math</vt:lpstr>
      <vt:lpstr>Office Theme</vt:lpstr>
      <vt:lpstr>Adjusting and Closing Entries - Accounting Principles</vt:lpstr>
      <vt:lpstr>Agenda</vt:lpstr>
      <vt:lpstr>Recap the last class</vt:lpstr>
      <vt:lpstr>Recap the last class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Homework #1</vt:lpstr>
      <vt:lpstr>Any Questions? (Recap)</vt:lpstr>
      <vt:lpstr>Financial Statements</vt:lpstr>
      <vt:lpstr>Financial Statements</vt:lpstr>
      <vt:lpstr>Media Examples</vt:lpstr>
      <vt:lpstr>Any Questions?</vt:lpstr>
      <vt:lpstr>Consulting Company Case</vt:lpstr>
      <vt:lpstr>PowerPoint 프레젠테이션</vt:lpstr>
      <vt:lpstr>Cash Accounting vs. Accrual Accounting</vt:lpstr>
      <vt:lpstr>Cash Accounting vs. Accrual Accounting</vt:lpstr>
      <vt:lpstr>Cash Accounting vs. Accrual Accounting</vt:lpstr>
      <vt:lpstr>Cash Accounting vs. Accrual Accounting</vt:lpstr>
      <vt:lpstr>Accounting Official Terms</vt:lpstr>
      <vt:lpstr>Accounting Official Terms</vt:lpstr>
      <vt:lpstr>Accounting Official Terms</vt:lpstr>
      <vt:lpstr>Accounting Official Terms</vt:lpstr>
      <vt:lpstr>Accounting Official Terms</vt:lpstr>
      <vt:lpstr>Accounting Cycle</vt:lpstr>
      <vt:lpstr>Any Questions?</vt:lpstr>
      <vt:lpstr>Exercise</vt:lpstr>
      <vt:lpstr>Exercise</vt:lpstr>
      <vt:lpstr>Exercise</vt:lpstr>
      <vt:lpstr>Exercise</vt:lpstr>
      <vt:lpstr>Exercise</vt:lpstr>
      <vt:lpstr>PowerPoint 프레젠테이션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and textual analysis</dc:title>
  <dc:creator>YoonBen</dc:creator>
  <cp:lastModifiedBy>user</cp:lastModifiedBy>
  <cp:revision>218</cp:revision>
  <dcterms:created xsi:type="dcterms:W3CDTF">2021-07-21T22:11:42Z</dcterms:created>
  <dcterms:modified xsi:type="dcterms:W3CDTF">2022-03-14T03:36:51Z</dcterms:modified>
</cp:coreProperties>
</file>