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44" r:id="rId2"/>
    <p:sldId id="459" r:id="rId3"/>
    <p:sldId id="458" r:id="rId4"/>
    <p:sldId id="445" r:id="rId5"/>
    <p:sldId id="44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7290"/>
                <a:ext cx="10515600" cy="538479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4000"/>
                  </a:lnSpc>
                </a:pPr>
                <a:r>
                  <a:rPr lang="en-US" altLang="ko-KR" sz="2200" dirty="0"/>
                  <a:t>A confidence interval on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200" dirty="0"/>
                  <a:t>or the standard deviation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of a normal population can be derived from the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 </a:t>
                </a: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34000"/>
                  </a:lnSpc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34000"/>
                  </a:lnSpc>
                </a:pPr>
                <a:r>
                  <a:rPr lang="en-US" altLang="ko-KR" sz="2200" dirty="0"/>
                  <a:t>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distribution is not symmetric, we need the critical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ko-KR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/>
              </a:p>
              <a:p>
                <a:pPr algn="just">
                  <a:lnSpc>
                    <a:spcPct val="134000"/>
                  </a:lnSpc>
                </a:pPr>
                <a:r>
                  <a:rPr lang="en-US" altLang="ko-KR" sz="2200" dirty="0"/>
                  <a:t>Take square roots of the interval on the variance to get an interval on the standard deviation.</a:t>
                </a:r>
              </a:p>
              <a:p>
                <a:pPr algn="just">
                  <a:lnSpc>
                    <a:spcPct val="134000"/>
                  </a:lnSpc>
                </a:pPr>
                <a:r>
                  <a:rPr lang="en-US" altLang="ko-KR" sz="2200" dirty="0"/>
                  <a:t>These intervals are uncommon.</a:t>
                </a:r>
              </a:p>
              <a:p>
                <a:pPr algn="just">
                  <a:lnSpc>
                    <a:spcPct val="124000"/>
                  </a:lnSpc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7290"/>
                <a:ext cx="10515600" cy="5384799"/>
              </a:xfrm>
              <a:blipFill>
                <a:blip r:embed="rId2"/>
                <a:stretch>
                  <a:fillRect l="-29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Confidence intervals for Variance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74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635616"/>
                <a:ext cx="10515600" cy="430798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200" b="0" dirty="0"/>
                  <a:t> are </a:t>
                </a:r>
                <a:r>
                  <a:rPr lang="en-US" altLang="ko-KR" sz="2200" b="0" dirty="0">
                    <a:solidFill>
                      <a:srgbClr val="00B0F0"/>
                    </a:solidFill>
                  </a:rPr>
                  <a:t>independent, standard normal </a:t>
                </a:r>
                <a:r>
                  <a:rPr lang="en-US" altLang="ko-KR" sz="2200" b="0" dirty="0"/>
                  <a:t>random variables, then the sum of their squares,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22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is distributed according to the chi-squared distribution with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200" dirty="0"/>
                  <a:t> degrees of freedom.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This is usually denoted as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sz="2200" dirty="0"/>
                  <a:t>  or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~</m:t>
                    </m:r>
                    <m:sSubSup>
                      <m:sSub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 ,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635616"/>
                <a:ext cx="10515600" cy="4307983"/>
              </a:xfrm>
              <a:blipFill>
                <a:blip r:embed="rId2"/>
                <a:stretch>
                  <a:fillRect l="-754" t="-2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8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Gamma distribution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   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l-GR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Chi-squared distribution :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shape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parameter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	scale parameter    :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   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l-GR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/2−1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"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68" y="1529030"/>
            <a:ext cx="4952496" cy="37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4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7290"/>
                <a:ext cx="10515600" cy="538479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From the theorem, 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ko-KR" alt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/2,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ko-KR" alt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/2,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ko-KR" alt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We get the inequalities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ko-KR" alt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/2,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A 100(</a:t>
                </a:r>
                <a14:m>
                  <m:oMath xmlns:m="http://schemas.openxmlformats.org/officeDocument/2006/math">
                    <m:r>
                      <a:rPr lang="en-US" altLang="ko-KR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ko-KR" alt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)% confidence interval for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 of a normal population is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ko-KR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/2,</m:t>
                                </m:r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2200" dirty="0"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ko-KR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ko-KR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7290"/>
                <a:ext cx="10515600" cy="5384799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Confidence intervals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 rotWithShape="0"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05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739"/>
                <a:ext cx="10515600" cy="512605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The accompanying data is the breakdown voltage of electrically stressed circuits. What is 95% CI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ea typeface="굴림" panose="020B0600000101010101" pitchFamily="50" charset="-127"/>
                  </a:rPr>
                  <a:t>? </a:t>
                </a:r>
                <a:br>
                  <a:rPr lang="en-US" altLang="ko-KR" sz="2200" dirty="0">
                    <a:ea typeface="굴림" panose="020B0600000101010101" pitchFamily="50" charset="-127"/>
                  </a:rPr>
                </a:br>
                <a:r>
                  <a:rPr lang="en-US" altLang="ko-KR" sz="2200" dirty="0">
                    <a:ea typeface="굴림" panose="020B0600000101010101" pitchFamily="50" charset="-127"/>
                  </a:rPr>
                  <a:t>	1470  1510  1690  1740  1900  2000  2030  2100  2190</a:t>
                </a:r>
                <a:br>
                  <a:rPr lang="en-US" altLang="ko-KR" sz="2200" dirty="0">
                    <a:ea typeface="굴림" panose="020B0600000101010101" pitchFamily="50" charset="-127"/>
                  </a:rPr>
                </a:br>
                <a:r>
                  <a:rPr lang="en-US" altLang="ko-KR" sz="2200" dirty="0">
                    <a:ea typeface="굴림" panose="020B0600000101010101" pitchFamily="50" charset="-127"/>
                  </a:rPr>
                  <a:t>	2200  2290  2380  2390  2480  2500  2580  2700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(Solution)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=137324.3</m:t>
                    </m:r>
                  </m:oMath>
                </a14:m>
                <a:r>
                  <a:rPr lang="en-US" altLang="ko-KR" sz="2200" dirty="0"/>
                  <a:t>, </a:t>
                </a:r>
                <a:r>
                  <a:rPr lang="en-US" altLang="ko-KR" sz="2200" dirty="0" err="1"/>
                  <a:t>df</a:t>
                </a:r>
                <a:r>
                  <a:rPr lang="en-US" altLang="ko-KR" sz="2200" dirty="0"/>
                  <a:t>=n-1=16,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0.975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b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=6.908</m:t>
                    </m:r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02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5,16</m:t>
                        </m:r>
                      </m:sub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28.845</m:t>
                    </m:r>
                  </m:oMath>
                </a14:m>
                <a:endParaRPr lang="en-US" altLang="ko-KR" sz="22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/>
                  <a:t>The CI is 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(137324.3)</m:t>
                            </m:r>
                          </m:num>
                          <m:den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28.845</m:t>
                            </m:r>
                          </m:den>
                        </m:f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(137324.3)</m:t>
                            </m:r>
                          </m:num>
                          <m:den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6.908</m:t>
                            </m:r>
                          </m:den>
                        </m:f>
                      </m:e>
                    </m:d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76,172.3, 318,064.4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da-DK" altLang="ko-KR" sz="2200" dirty="0"/>
                  <a:t>&gt; voltage &lt;- c(1470, 1510, 1690, 1740, 1900, 2000, 2030, 2100, 2190,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da-DK" altLang="ko-KR" sz="2200" dirty="0"/>
                  <a:t>+ 2200, 2290, 2380, 2390, 2480, 2500, 2580, 2700)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da-DK" altLang="ko-KR" sz="2200" dirty="0"/>
                  <a:t>&gt; var(voltage)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da-DK" altLang="ko-KR" sz="2200" dirty="0"/>
                  <a:t>[1] 137324.3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da-DK" altLang="ko-KR" sz="2200" dirty="0"/>
                  <a:t>&gt; 16*var(voltage)/qchisq(0.975, 16)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da-DK" altLang="ko-KR" sz="2200" dirty="0"/>
                  <a:t>[1] 76171.31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da-DK" altLang="ko-KR" sz="2200" dirty="0"/>
                  <a:t>&gt; 16*var(voltage)/qchisq(0.025, 16)</a:t>
                </a:r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da-DK" altLang="ko-KR" sz="2200" dirty="0"/>
                  <a:t>[1] 318079.8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739"/>
                <a:ext cx="10515600" cy="5126059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ea typeface="굴림" panose="020B0600000101010101" pitchFamily="50" charset="-127"/>
              </a:rPr>
              <a:t>Example 7.15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13386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3443</TotalTime>
  <Words>370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Confidence intervals for Variance</vt:lpstr>
      <vt:lpstr>PowerPoint 프레젠테이션</vt:lpstr>
      <vt:lpstr>PowerPoint 프레젠테이션</vt:lpstr>
      <vt:lpstr>Confidence intervals of σ^2</vt:lpstr>
      <vt:lpstr>Example 7.15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265</cp:revision>
  <dcterms:created xsi:type="dcterms:W3CDTF">2017-06-22T04:03:47Z</dcterms:created>
  <dcterms:modified xsi:type="dcterms:W3CDTF">2022-05-05T12:06:34Z</dcterms:modified>
</cp:coreProperties>
</file>