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5"/>
  </p:notesMasterIdLst>
  <p:sldIdLst>
    <p:sldId id="294" r:id="rId2"/>
    <p:sldId id="295" r:id="rId3"/>
    <p:sldId id="32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55732" y="274638"/>
                <a:ext cx="10972800" cy="8683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 smtClean="0"/>
                  <a:t>12.3 Inferences Ab0ut the Slope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5732" y="274638"/>
                <a:ext cx="10972800" cy="868362"/>
              </a:xfrm>
              <a:blipFill rotWithShape="0">
                <a:blip r:embed="rId2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2" y="1282171"/>
                <a:ext cx="10276335" cy="4923896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The values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’s are assumed to be chosen before the experiment is performed, so only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’s are random. 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The estimators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are obtained by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2200" dirty="0" smtClean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The denominator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200" dirty="0" smtClean="0"/>
                  <a:t>, depends only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’s and not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’s, so it is a constant.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Because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0=0,</m:t>
                    </m:r>
                  </m:oMath>
                </a14:m>
                <a:r>
                  <a:rPr lang="en-US" altLang="ko-KR" sz="2200" dirty="0" smtClean="0"/>
                  <a:t> the slope estimator can be written as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altLang="ko-KR" sz="22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2" y="1282171"/>
                <a:ext cx="10276335" cy="4923896"/>
              </a:xfrm>
              <a:blipFill>
                <a:blip r:embed="rId3"/>
                <a:stretch>
                  <a:fillRect l="-771" r="-7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4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55732" y="274638"/>
                <a:ext cx="10972800" cy="8683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 smtClean="0"/>
                  <a:t>12.3 Inferences Ab0ut the Slope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5732" y="274638"/>
                <a:ext cx="10972800" cy="868362"/>
              </a:xfrm>
              <a:blipFill rotWithShape="0">
                <a:blip r:embed="rId2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2" y="1143000"/>
                <a:ext cx="10276335" cy="5359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Proposition </a:t>
                </a:r>
              </a:p>
              <a:p>
                <a:pPr marL="457200" indent="-457200" algn="just">
                  <a:lnSpc>
                    <a:spcPct val="124000"/>
                  </a:lnSpc>
                  <a:buAutoNum type="arabicPeriod"/>
                </a:pPr>
                <a:r>
                  <a:rPr lang="en-US" altLang="ko-KR" sz="2200" dirty="0" smtClean="0"/>
                  <a:t>The mean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b="0" dirty="0" smtClean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b="0" dirty="0" smtClean="0"/>
                  <a:t>is an unbiased estimator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b="0" dirty="0" smtClean="0"/>
                  <a:t>.</a:t>
                </a:r>
              </a:p>
              <a:p>
                <a:pPr marL="457200" indent="-457200" algn="just">
                  <a:lnSpc>
                    <a:spcPct val="124000"/>
                  </a:lnSpc>
                  <a:buAutoNum type="arabicPeriod"/>
                </a:pPr>
                <a:r>
                  <a:rPr lang="en-US" altLang="ko-KR" sz="2200" dirty="0" smtClean="0"/>
                  <a:t>The variance and standard deviation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: </a:t>
                </a:r>
                <a:endParaRPr lang="en-US" altLang="ko-KR" sz="2200" b="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200" b="0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           Replacing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by its estimate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gives an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200" dirty="0" smtClean="0"/>
                  <a:t>.</a:t>
                </a:r>
              </a:p>
              <a:p>
                <a:pPr marL="457200" indent="-457200" algn="just">
                  <a:lnSpc>
                    <a:spcPct val="124000"/>
                  </a:lnSpc>
                  <a:buFont typeface="+mj-lt"/>
                  <a:buAutoNum type="arabicPeriod" startAt="3"/>
                </a:pPr>
                <a:r>
                  <a:rPr lang="en-US" altLang="ko-KR" sz="2200" dirty="0" smtClean="0"/>
                  <a:t>The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has a normal distribution (because it is a linear function of independent normal </a:t>
                </a:r>
                <a:r>
                  <a:rPr lang="en-US" altLang="ko-KR" sz="2200" dirty="0" err="1" smtClean="0"/>
                  <a:t>rv’s</a:t>
                </a:r>
                <a:r>
                  <a:rPr lang="en-US" altLang="ko-KR" sz="2200" dirty="0" smtClean="0"/>
                  <a:t>).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err="1" smtClean="0"/>
                  <a:t>cf</a:t>
                </a:r>
                <a:r>
                  <a:rPr lang="en-US" altLang="ko-KR" sz="2200" dirty="0" smtClean="0"/>
                  <a:t>)https</a:t>
                </a:r>
                <a:r>
                  <a:rPr lang="en-US" altLang="ko-KR" sz="2200" dirty="0"/>
                  <a:t>://</a:t>
                </a:r>
                <a:r>
                  <a:rPr lang="en-US" altLang="ko-KR" sz="2200" dirty="0" smtClean="0"/>
                  <a:t>stats.stackexchange.com/questions/12186/expected-value-and-variance-of-estimation-of-slope-parameter-beta-1-in-simple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Theorem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The assumptions of the simple linear regression model imply that the standardized variable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has a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distribution with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altLang="ko-KR" sz="2200" dirty="0" smtClean="0"/>
                  <a:t> </a:t>
                </a:r>
                <a:r>
                  <a:rPr lang="en-US" altLang="ko-KR" sz="2200" dirty="0" err="1" smtClean="0"/>
                  <a:t>df</a:t>
                </a:r>
                <a:r>
                  <a:rPr lang="en-US" altLang="ko-KR" sz="2200" dirty="0" smtClean="0"/>
                  <a:t>.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2" y="1143000"/>
                <a:ext cx="10276335" cy="5359400"/>
              </a:xfrm>
              <a:blipFill>
                <a:blip r:embed="rId3"/>
                <a:stretch>
                  <a:fillRect l="-415" t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5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2" y="1143000"/>
                <a:ext cx="10276335" cy="5359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sz="2000" dirty="0"/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sz="2000" dirty="0"/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dirty="0" smtClean="0"/>
                  <a:t>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dirty="0" smtClean="0"/>
                  <a:t>	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sz="2000" dirty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dirty="0" smtClean="0"/>
                  <a:t>	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00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dirty="0" smtClean="0"/>
                  <a:t>Here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 </m:t>
                    </m:r>
                  </m:oMath>
                </a14:m>
                <a:r>
                  <a:rPr lang="en-US" altLang="ko-KR" sz="2000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̅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brk m:alnAt="1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endParaRPr lang="en-US" altLang="ko-KR" sz="2000" b="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00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sz="2000" dirty="0"/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sz="2000" dirty="0"/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dirty="0" smtClean="0"/>
                  <a:t>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dirty="0" smtClean="0"/>
                  <a:t>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dirty="0" smtClean="0"/>
                  <a:t>		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dirty="0" smtClean="0"/>
                  <a:t>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dirty="0" smtClean="0"/>
                  <a:t>		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 smtClean="0"/>
                  <a:t> </a:t>
                </a:r>
                <a:endParaRPr lang="en-US" altLang="ko-KR" sz="2000" dirty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2" y="1143000"/>
                <a:ext cx="10276335" cy="5359400"/>
              </a:xfrm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1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3878</TotalTime>
  <Words>20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12.3 Inferences Ab0ut the Slope Parameter β_1</vt:lpstr>
      <vt:lpstr>12.3 Inferences Ab0ut the Slope Parameter β_1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333</cp:revision>
  <dcterms:created xsi:type="dcterms:W3CDTF">2017-06-22T04:03:47Z</dcterms:created>
  <dcterms:modified xsi:type="dcterms:W3CDTF">2020-05-20T03:47:24Z</dcterms:modified>
</cp:coreProperties>
</file>