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4"/>
  </p:notesMasterIdLst>
  <p:sldIdLst>
    <p:sldId id="314" r:id="rId2"/>
    <p:sldId id="31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52" Type="http://schemas.microsoft.com/office/2015/10/relationships/revisionInfo" Target="revisionInfo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nline.stat.psu.edu/stat415/lesson/13/13.3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77187"/>
                <a:ext cx="10972800" cy="913227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is true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77187"/>
                <a:ext cx="10972800" cy="9132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0415"/>
                <a:ext cx="11380150" cy="52101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For any random variable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b="0" dirty="0" smtClean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𝐼𝐽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2200" dirty="0" smtClean="0"/>
                  <a:t>	</a:t>
                </a: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𝑎𝑋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𝑏𝑌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𝑎𝐸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𝑏𝐸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sz="2200" dirty="0" smtClean="0"/>
                  <a:t>)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ko-KR" sz="2200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ko-KR" sz="2200" dirty="0" smtClean="0">
                    <a:latin typeface="Cambria Math" panose="02040503050406030204" pitchFamily="18" charset="0"/>
                  </a:rPr>
                  <a:t>)</a:t>
                </a:r>
                <a:endParaRPr lang="en-US" altLang="ko-KR" sz="22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Since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𝐼𝐽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,  </a:t>
                </a:r>
                <a:r>
                  <a:rPr lang="en-US" altLang="ko-KR" sz="2200" dirty="0" smtClean="0">
                    <a:latin typeface="Cambria Math" panose="02040503050406030204" pitchFamily="18" charset="0"/>
                  </a:rPr>
                  <a:t>where</a:t>
                </a:r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𝑆𝑆𝑇𝑟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p>
                              <m:sSup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2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ko-KR" sz="2200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               		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𝐼𝐽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𝐼𝐽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𝐼𝐽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𝐼𝐽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nor/>
                      </m:rPr>
                      <a:rPr lang="en-US" altLang="ko-KR" sz="2200" dirty="0"/>
                      <m:t> 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200" dirty="0"/>
                          <m:t>  </m:t>
                        </m:r>
                      </m:e>
                    </m:d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nor/>
                      </m:rPr>
                      <a:rPr lang="en-US" altLang="ko-KR" sz="2200" dirty="0"/>
                      <m:t> 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	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𝑆𝑆𝑇𝑟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is true</a:t>
                </a:r>
                <a:r>
                  <a:rPr lang="en-US" altLang="ko-KR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 </m:t>
                    </m:r>
                  </m:oMath>
                </a14:m>
                <a:r>
                  <a:rPr lang="en-US" altLang="ko-KR" sz="2200" dirty="0" smtClean="0"/>
                  <a:t> So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200" dirty="0"/>
                  <a:t> </a:t>
                </a:r>
                <a:endParaRPr lang="ko-KR" altLang="en-US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0415"/>
                <a:ext cx="11380150" cy="5210138"/>
              </a:xfrm>
              <a:blipFill>
                <a:blip r:embed="rId3"/>
                <a:stretch>
                  <a:fillRect l="-482" t="-820" b="-12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3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07212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Theoretical Results | Stat 414/415 – Statistics Online – Penn State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30311"/>
                <a:ext cx="10972800" cy="539624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400" dirty="0" smtClean="0">
                    <a:hlinkClick r:id="rId2"/>
                  </a:rPr>
                  <a:t>https://online.stat.psu.edu/stat415/lesson/13/13.3</a:t>
                </a:r>
                <a:endParaRPr lang="en-US" altLang="ko-KR" sz="24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400" dirty="0" smtClean="0"/>
                  <a:t>Number of population  : m, the sample size of </a:t>
                </a:r>
                <a:r>
                  <a:rPr lang="en-US" altLang="ko-KR" sz="2400" dirty="0" err="1" smtClean="0"/>
                  <a:t>i</a:t>
                </a:r>
                <a:r>
                  <a:rPr lang="en-US" altLang="ko-KR" sz="2400" baseline="30000" dirty="0" err="1" smtClean="0"/>
                  <a:t>th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population </a:t>
                </a:r>
                <a:r>
                  <a:rPr lang="en-US" altLang="ko-KR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𝑆𝑆𝑇𝑟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b="0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,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2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ko-KR" sz="2200" dirty="0" smtClean="0"/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 smtClean="0"/>
                  <a:t> and </a:t>
                </a:r>
                <a:r>
                  <a:rPr lang="en-US" altLang="ko-KR" sz="22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altLang="ko-KR" sz="2200" dirty="0"/>
                          <m:t>  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</a:t>
                </a:r>
                <a:r>
                  <a:rPr lang="en-US" altLang="ko-KR" sz="2200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𝑆𝑆𝑇𝑟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(if the null hypothesis is true)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ecause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200" dirty="0"/>
                  <a:t>, if the null </a:t>
                </a:r>
                <a:r>
                  <a:rPr lang="en-US" altLang="ko-KR" sz="2200" dirty="0" smtClean="0"/>
                  <a:t>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/>
                  <a:t>is </a:t>
                </a:r>
                <a:r>
                  <a:rPr lang="en-US" altLang="ko-KR" sz="2200" dirty="0" smtClean="0"/>
                  <a:t>true.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So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𝑀𝑆𝑇𝑟</m:t>
                    </m:r>
                  </m:oMath>
                </a14:m>
                <a:r>
                  <a:rPr lang="ko-KR" altLang="en-US" sz="2200" dirty="0" smtClean="0"/>
                  <a:t> </a:t>
                </a:r>
                <a:r>
                  <a:rPr lang="en-US" altLang="ko-KR" sz="2200" dirty="0" smtClean="0"/>
                  <a:t>is an unbiased estimator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200" dirty="0" smtClean="0"/>
                  <a:t> </a:t>
                </a:r>
                <a:r>
                  <a:rPr lang="en-US" altLang="ko-KR" sz="2200" dirty="0" smtClean="0"/>
                  <a:t>if the null hypothesis is true.</a:t>
                </a:r>
                <a:endParaRPr lang="ko-KR" altLang="en-US" sz="2200" dirty="0"/>
              </a:p>
              <a:p>
                <a:pPr marL="0" indent="0">
                  <a:buNone/>
                </a:pPr>
                <a:endParaRPr lang="ko-KR" altLang="en-US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30311"/>
                <a:ext cx="10972800" cy="5396248"/>
              </a:xfrm>
              <a:blipFill>
                <a:blip r:embed="rId3"/>
                <a:stretch>
                  <a:fillRect l="-556" t="-565" b="-5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2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4711</TotalTime>
  <Words>33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E(MSTr)=σ^2 if H_0 is true</vt:lpstr>
      <vt:lpstr>Theoretical Results | Stat 414/415 – Statistics Online – Penn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341</cp:revision>
  <dcterms:created xsi:type="dcterms:W3CDTF">2017-06-22T04:03:47Z</dcterms:created>
  <dcterms:modified xsi:type="dcterms:W3CDTF">2020-05-31T15:33:54Z</dcterms:modified>
</cp:coreProperties>
</file>