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7"/>
  </p:notesMasterIdLst>
  <p:sldIdLst>
    <p:sldId id="328" r:id="rId2"/>
    <p:sldId id="329" r:id="rId3"/>
    <p:sldId id="330" r:id="rId4"/>
    <p:sldId id="332" r:id="rId5"/>
    <p:sldId id="33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ribbr.com/statistics/simple-linear-regression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Example of Drawing Confidence interval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x=c(1,2,3,4,5,6,7,8,9,0)</a:t>
            </a:r>
          </a:p>
          <a:p>
            <a:pPr marL="0" indent="0">
              <a:buNone/>
            </a:pPr>
            <a:r>
              <a:rPr lang="en-US" altLang="ko-KR" dirty="0" smtClean="0"/>
              <a:t>y=c(13,28,43,35,96,84,101,110,108,13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lm.out</a:t>
            </a:r>
            <a:r>
              <a:rPr lang="en-US" altLang="ko-KR" dirty="0"/>
              <a:t> &lt;- lm(y ~ x)</a:t>
            </a:r>
          </a:p>
          <a:p>
            <a:pPr marL="0" indent="0">
              <a:buNone/>
            </a:pPr>
            <a:r>
              <a:rPr lang="en-US" altLang="ko-KR" dirty="0"/>
              <a:t>summary(</a:t>
            </a:r>
            <a:r>
              <a:rPr lang="en-US" altLang="ko-KR" dirty="0" err="1"/>
              <a:t>lm.out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newx</a:t>
            </a:r>
            <a:r>
              <a:rPr lang="en-US" altLang="ko-KR" dirty="0"/>
              <a:t> = </a:t>
            </a:r>
            <a:r>
              <a:rPr lang="en-US" altLang="ko-KR" dirty="0" err="1"/>
              <a:t>seq</a:t>
            </a:r>
            <a:r>
              <a:rPr lang="en-US" altLang="ko-KR" dirty="0"/>
              <a:t>(min(x),max(x),by = 0.05)</a:t>
            </a:r>
          </a:p>
          <a:p>
            <a:pPr marL="0" indent="0">
              <a:buNone/>
            </a:pPr>
            <a:r>
              <a:rPr lang="en-US" altLang="ko-KR" dirty="0" err="1"/>
              <a:t>conf_interval</a:t>
            </a:r>
            <a:r>
              <a:rPr lang="en-US" altLang="ko-KR" dirty="0"/>
              <a:t> &lt;- predict(</a:t>
            </a:r>
            <a:r>
              <a:rPr lang="en-US" altLang="ko-KR" dirty="0" err="1"/>
              <a:t>lm.out</a:t>
            </a:r>
            <a:r>
              <a:rPr lang="en-US" altLang="ko-KR" dirty="0"/>
              <a:t>, </a:t>
            </a:r>
            <a:r>
              <a:rPr lang="en-US" altLang="ko-KR" dirty="0" err="1"/>
              <a:t>newdata</a:t>
            </a:r>
            <a:r>
              <a:rPr lang="en-US" altLang="ko-KR" dirty="0"/>
              <a:t>=</a:t>
            </a:r>
            <a:r>
              <a:rPr lang="en-US" altLang="ko-KR" dirty="0" err="1"/>
              <a:t>data.frame</a:t>
            </a:r>
            <a:r>
              <a:rPr lang="en-US" altLang="ko-KR" dirty="0"/>
              <a:t>(x=</a:t>
            </a:r>
            <a:r>
              <a:rPr lang="en-US" altLang="ko-KR" dirty="0" err="1"/>
              <a:t>newx</a:t>
            </a:r>
            <a:r>
              <a:rPr lang="en-US" altLang="ko-KR" dirty="0"/>
              <a:t>), interval="confidence",</a:t>
            </a:r>
          </a:p>
          <a:p>
            <a:pPr marL="0" indent="0">
              <a:buNone/>
            </a:pPr>
            <a:r>
              <a:rPr lang="en-US" altLang="ko-KR" dirty="0"/>
              <a:t>                         level = 0.95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plot(x, y, </a:t>
            </a:r>
            <a:r>
              <a:rPr lang="en-US" altLang="ko-KR" dirty="0" err="1"/>
              <a:t>xlab</a:t>
            </a:r>
            <a:r>
              <a:rPr lang="en-US" altLang="ko-KR" dirty="0"/>
              <a:t>="x", </a:t>
            </a:r>
            <a:r>
              <a:rPr lang="en-US" altLang="ko-KR" dirty="0" err="1"/>
              <a:t>ylab</a:t>
            </a:r>
            <a:r>
              <a:rPr lang="en-US" altLang="ko-KR" dirty="0"/>
              <a:t>="y", main="Regression")</a:t>
            </a:r>
          </a:p>
          <a:p>
            <a:pPr marL="0" indent="0">
              <a:buNone/>
            </a:pPr>
            <a:r>
              <a:rPr lang="en-US" altLang="ko-KR" dirty="0" err="1"/>
              <a:t>abline</a:t>
            </a:r>
            <a:r>
              <a:rPr lang="en-US" altLang="ko-KR" dirty="0"/>
              <a:t>(</a:t>
            </a:r>
            <a:r>
              <a:rPr lang="en-US" altLang="ko-KR" dirty="0" err="1"/>
              <a:t>lm.out</a:t>
            </a:r>
            <a:r>
              <a:rPr lang="en-US" altLang="ko-KR" dirty="0"/>
              <a:t>, col="</a:t>
            </a:r>
            <a:r>
              <a:rPr lang="en-US" altLang="ko-KR" dirty="0" err="1"/>
              <a:t>lightblue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lines(</a:t>
            </a:r>
            <a:r>
              <a:rPr lang="en-US" altLang="ko-KR" dirty="0" err="1"/>
              <a:t>newx</a:t>
            </a:r>
            <a:r>
              <a:rPr lang="en-US" altLang="ko-KR" dirty="0"/>
              <a:t>, </a:t>
            </a:r>
            <a:r>
              <a:rPr lang="en-US" altLang="ko-KR" dirty="0" err="1"/>
              <a:t>conf_interval</a:t>
            </a:r>
            <a:r>
              <a:rPr lang="en-US" altLang="ko-KR" dirty="0"/>
              <a:t>[,2], col="blue", </a:t>
            </a:r>
            <a:r>
              <a:rPr lang="en-US" altLang="ko-KR" dirty="0" err="1"/>
              <a:t>lty</a:t>
            </a:r>
            <a:r>
              <a:rPr lang="en-US" altLang="ko-KR" dirty="0"/>
              <a:t>=2)</a:t>
            </a:r>
          </a:p>
          <a:p>
            <a:pPr marL="0" indent="0">
              <a:buNone/>
            </a:pPr>
            <a:r>
              <a:rPr lang="en-US" altLang="ko-KR" dirty="0"/>
              <a:t>lines(</a:t>
            </a:r>
            <a:r>
              <a:rPr lang="en-US" altLang="ko-KR" dirty="0" err="1"/>
              <a:t>newx</a:t>
            </a:r>
            <a:r>
              <a:rPr lang="en-US" altLang="ko-KR" dirty="0"/>
              <a:t>, </a:t>
            </a:r>
            <a:r>
              <a:rPr lang="en-US" altLang="ko-KR" dirty="0" err="1"/>
              <a:t>conf_interval</a:t>
            </a:r>
            <a:r>
              <a:rPr lang="en-US" altLang="ko-KR" dirty="0"/>
              <a:t>[,3], col="blue", </a:t>
            </a:r>
            <a:r>
              <a:rPr lang="en-US" altLang="ko-KR" dirty="0" err="1"/>
              <a:t>lty</a:t>
            </a:r>
            <a:r>
              <a:rPr lang="en-US" altLang="ko-KR" dirty="0"/>
              <a:t>=2)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4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91" y="1118965"/>
            <a:ext cx="5673861" cy="47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32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Relationship between income and happiness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32" y="1210603"/>
            <a:ext cx="10378440" cy="5431897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ko-KR" sz="2000" dirty="0">
                <a:hlinkClick r:id="rId2"/>
              </a:rPr>
              <a:t>https://www.scribbr.com/statistics/simple-linear-regression/</a:t>
            </a:r>
            <a:endParaRPr lang="en-US" altLang="ko-KR" sz="2000" dirty="0" smtClean="0"/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000" dirty="0" smtClean="0"/>
              <a:t>You </a:t>
            </a:r>
            <a:r>
              <a:rPr lang="en-US" altLang="ko-KR" sz="2000" dirty="0"/>
              <a:t>are a social researcher interested in the relationship between income and happiness. You survey 500 people whose incomes range from $15k to $75k and ask them to rank their happiness on a scale from 1 to 10.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&gt; </a:t>
            </a:r>
            <a:r>
              <a:rPr lang="en-US" sz="2000" dirty="0" err="1"/>
              <a:t>income.data</a:t>
            </a:r>
            <a:r>
              <a:rPr lang="en-US" sz="2000" dirty="0"/>
              <a:t> &lt;- read.csv("C</a:t>
            </a:r>
            <a:r>
              <a:rPr lang="en-US" sz="2000" dirty="0" smtClean="0"/>
              <a:t>:\\income.data.csv</a:t>
            </a:r>
            <a:r>
              <a:rPr lang="en-US" sz="2000" dirty="0"/>
              <a:t>", header=T)</a:t>
            </a:r>
          </a:p>
          <a:p>
            <a:pPr marL="0" indent="0"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income.happiness.lm</a:t>
            </a:r>
            <a:r>
              <a:rPr lang="en-US" sz="2000" dirty="0" smtClean="0"/>
              <a:t> </a:t>
            </a:r>
            <a:r>
              <a:rPr lang="en-US" sz="2000" dirty="0"/>
              <a:t>&lt;- lm(happiness ~ income, data = </a:t>
            </a:r>
            <a:r>
              <a:rPr lang="en-US" sz="2000" dirty="0" err="1"/>
              <a:t>income.data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&gt; summary(</a:t>
            </a:r>
            <a:r>
              <a:rPr lang="en-US" sz="2000" dirty="0" err="1" smtClean="0"/>
              <a:t>income.happiness.lm</a:t>
            </a:r>
            <a:r>
              <a:rPr lang="en-US" sz="2000" dirty="0"/>
              <a:t>)</a:t>
            </a:r>
          </a:p>
          <a:p>
            <a:pPr marL="0" lvl="5" indent="0">
              <a:buNone/>
            </a:pPr>
            <a:endParaRPr 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32" y="4133586"/>
            <a:ext cx="8126360" cy="25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32" y="274637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Relationship between income and happiness</a:t>
            </a:r>
            <a:endParaRPr 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2826"/>
            <a:ext cx="11001838" cy="24197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7488" y="1563880"/>
            <a:ext cx="6349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ko-KR" altLang="ko-KR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income.happiness.lm$coefficients</a:t>
            </a:r>
            <a:endParaRPr lang="en-US" altLang="ko-KR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Intercept</a:t>
            </a:r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  <a:r>
              <a:rPr lang="en-US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ko-KR" altLang="ko-KR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income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0.2042704 </a:t>
            </a:r>
            <a:r>
              <a:rPr lang="en-US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0.7138255</a:t>
            </a:r>
            <a:endParaRPr lang="en-US" altLang="ko-KR" dirty="0" smtClean="0"/>
          </a:p>
          <a:p>
            <a:r>
              <a:rPr lang="en-US" altLang="ko-KR" dirty="0" smtClean="0"/>
              <a:t>Y=</a:t>
            </a:r>
            <a:r>
              <a:rPr lang="ko-KR" altLang="ko-KR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0.2042704</a:t>
            </a:r>
            <a:r>
              <a:rPr lang="en-US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+ </a:t>
            </a:r>
            <a:r>
              <a:rPr lang="ko-KR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0.7138255</a:t>
            </a:r>
            <a:r>
              <a:rPr lang="en-US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x income</a:t>
            </a:r>
          </a:p>
          <a:p>
            <a:endParaRPr lang="en-US" altLang="ko-KR" dirty="0" smtClean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The graph of the confidence interval :</a:t>
            </a:r>
            <a:endParaRPr lang="en-US" altLang="ko-KR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14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32" y="274637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Relationship between income and happiness</a:t>
            </a:r>
            <a:endParaRPr 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35" y="1600200"/>
            <a:ext cx="5854461" cy="499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3882</TotalTime>
  <Words>179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Corbel</vt:lpstr>
      <vt:lpstr>Lucida Console</vt:lpstr>
      <vt:lpstr>Wingdings</vt:lpstr>
      <vt:lpstr>Wingdings 2</vt:lpstr>
      <vt:lpstr>New_Education03</vt:lpstr>
      <vt:lpstr>Example of Drawing Confidence interval</vt:lpstr>
      <vt:lpstr>PowerPoint 프레젠테이션</vt:lpstr>
      <vt:lpstr>Relationship between income and happiness</vt:lpstr>
      <vt:lpstr>Relationship between income and happiness</vt:lpstr>
      <vt:lpstr>Relationship between income and happiness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328</cp:revision>
  <dcterms:created xsi:type="dcterms:W3CDTF">2017-06-22T04:03:47Z</dcterms:created>
  <dcterms:modified xsi:type="dcterms:W3CDTF">2020-05-21T05:33:04Z</dcterms:modified>
</cp:coreProperties>
</file>