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92" r:id="rId2"/>
    <p:sldId id="445" r:id="rId3"/>
    <p:sldId id="432" r:id="rId4"/>
    <p:sldId id="44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889E82-F3B0-4663-8BC9-2938E7C26BAD}" type="slidenum">
              <a:rPr lang="en-US" altLang="ko-KR" sz="1200" smtClean="0"/>
              <a:pPr/>
              <a:t>2</a:t>
            </a:fld>
            <a:endParaRPr lang="en-US" altLang="ko-K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6420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cw.mit.edu/courses/mathematics/18-05-introduction-to-probability-and-statistics-spring-2014/readings/MIT18_05S14_Reading6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3270"/>
                <a:ext cx="10515600" cy="42136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latin typeface="+mn-ea"/>
                  </a:rPr>
                  <a:t>A continuous 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is said to have a </a:t>
                </a:r>
                <a:r>
                  <a:rPr lang="en-US" altLang="ko-KR" sz="2200" dirty="0">
                    <a:solidFill>
                      <a:srgbClr val="00B0F0"/>
                    </a:solidFill>
                    <a:latin typeface="+mn-ea"/>
                  </a:rPr>
                  <a:t>normal distribution </a:t>
                </a:r>
                <a:r>
                  <a:rPr lang="en-US" altLang="ko-KR" sz="2200" dirty="0">
                    <a:latin typeface="+mn-ea"/>
                  </a:rPr>
                  <a:t>with parameters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  and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∞&lt;</m:t>
                    </m:r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&lt;∞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b="0" dirty="0">
                    <a:latin typeface="+mn-ea"/>
                  </a:rPr>
                  <a:t>if the pdf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b="0" dirty="0">
                    <a:latin typeface="+mn-ea"/>
                  </a:rPr>
                  <a:t>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sz="22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/(2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200" b="0" dirty="0">
                    <a:latin typeface="+mn-ea"/>
                  </a:rPr>
                  <a:t>	</a:t>
                </a:r>
                <a:r>
                  <a:rPr lang="en-US" altLang="ko-KR" sz="2200" dirty="0">
                    <a:latin typeface="+mn-ea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∞&lt;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&lt;∞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b="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b="0" dirty="0">
                  <a:latin typeface="+mn-ea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latin typeface="+mn-ea"/>
                  </a:rPr>
                  <a:t>A shorthand notation is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>
                  <a:latin typeface="+mn-ea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latin typeface="+mn-ea"/>
                  </a:rPr>
                  <a:t>It can be shown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dirty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latin typeface="+mn-ea"/>
                  </a:rPr>
                  <a:t>	</a:t>
                </a:r>
                <a:r>
                  <a:rPr lang="en-US" altLang="ko-KR" sz="1800" dirty="0"/>
                  <a:t>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3270"/>
                <a:ext cx="10515600" cy="4213691"/>
              </a:xfrm>
              <a:blipFill>
                <a:blip r:embed="rId2"/>
                <a:stretch>
                  <a:fillRect l="-290" t="-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normal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002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d:\Shared PC\1 POWERPOINT JOBS\Devore 6e\chap04\ch04D_Page_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28" y="474888"/>
            <a:ext cx="8407376" cy="589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34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506"/>
                <a:ext cx="10024533" cy="51576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2200" dirty="0"/>
                  <a:t>   		substituting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  <m:nary>
                          <m:nary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𝑡𝑒𝑥𝑝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ko-KR" altLang="en-US" sz="22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nary>
                              <m:nary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Here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𝑡𝑑𝑡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  <m:sSubSup>
                          <m:sSub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2200" dirty="0"/>
                  <a:t>		Gaussian integral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 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Polynomial Equation Calculator 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https://www.symbolab.com/solver/polynomial-equation-calculator/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506"/>
                <a:ext cx="10024533" cy="5157694"/>
              </a:xfrm>
              <a:blipFill>
                <a:blip r:embed="rId2"/>
                <a:stretch>
                  <a:fillRect l="-669" t="-11939"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5034"/>
            <a:ext cx="10515600" cy="41480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Mean of Normal Distribution**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196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506"/>
                <a:ext cx="10778544" cy="51576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2200" dirty="0"/>
                  <a:t>   	(substituting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sz="2200" dirty="0"/>
                  <a:t>  ,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sz="2200" dirty="0"/>
                  <a:t>  ,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200" dirty="0"/>
                  <a:t>=</a:t>
                </a:r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200" dirty="0"/>
                  <a:t>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Integration by parts for definite integrals :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𝑢𝑑𝑣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</m:m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Using integration by parts with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𝑧𝑒𝑥𝑝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     (since the total integral of N(0,1),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ko-KR" alt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200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2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hlinkClick r:id="rId2"/>
                  </a:rPr>
                  <a:t>https://ocw.mit.edu/courses/mathematics/18-05-introduction-to-probability-and-statistics-spring-2014/readings/MIT18_05S14_Reading6a.pdf</a:t>
                </a:r>
                <a:r>
                  <a:rPr lang="en-US" altLang="ko-KR" sz="2200" dirty="0"/>
                  <a:t> (Example 9 and 10)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506"/>
                <a:ext cx="10778544" cy="5157694"/>
              </a:xfr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5034"/>
            <a:ext cx="10515600" cy="41480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Variance of Normal Distribution**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795545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3157</TotalTime>
  <Words>301</Words>
  <Application>Microsoft Office PowerPoint</Application>
  <PresentationFormat>와이드스크린</PresentationFormat>
  <Paragraphs>27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The normal distribution</vt:lpstr>
      <vt:lpstr>PowerPoint 프레젠테이션</vt:lpstr>
      <vt:lpstr>Mean of Normal Distribution**</vt:lpstr>
      <vt:lpstr>Variance of Normal Distribution**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243</cp:revision>
  <dcterms:created xsi:type="dcterms:W3CDTF">2017-06-22T04:03:47Z</dcterms:created>
  <dcterms:modified xsi:type="dcterms:W3CDTF">2022-03-20T15:09:02Z</dcterms:modified>
</cp:coreProperties>
</file>