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41" r:id="rId2"/>
    <p:sldId id="442" r:id="rId3"/>
    <p:sldId id="444" r:id="rId4"/>
    <p:sldId id="44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2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322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e.ac.uk/users/dsgp1/COURSES/MATHSTAT/6normgf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nline.stat.psu.edu/stat414/lesson/16/16.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nline.stat.psu.edu/stat414/lesson/26/26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10813143" cy="48985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2200" dirty="0">
                    <a:hlinkClick r:id="rId2"/>
                  </a:rPr>
                  <a:t>https://www.le.ac.uk/users/dsgp1/COURSES/MATHSTAT/6normgf.pdf</a:t>
                </a: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2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ko-KR" altLang="en-US" sz="2200" dirty="0"/>
                  <a:t>   </a:t>
                </a:r>
                <a:endParaRPr lang="en-US" altLang="ko-KR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𝑧𝑡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𝑧𝑡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200" dirty="0"/>
                  <a:t>			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𝑧𝑡</m:t>
                        </m:r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𝑧𝑡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200" dirty="0"/>
                  <a:t>		(1)</a:t>
                </a:r>
              </a:p>
              <a:p>
                <a:r>
                  <a:rPr lang="en-US" altLang="ko-KR" sz="2200" dirty="0"/>
                  <a:t>the expression under the integral is the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ko-KR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ko-KR" sz="2200" dirty="0"/>
                  <a:t> probability density function which integrates to unity.</a:t>
                </a:r>
                <a:endParaRPr lang="ko-KR" altLang="en-US" sz="2200" dirty="0"/>
              </a:p>
              <a:p>
                <a:endParaRPr lang="ko-KR" altLang="en-US" sz="22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10813143" cy="4898570"/>
              </a:xfrm>
              <a:blipFill>
                <a:blip r:embed="rId3"/>
                <a:stretch>
                  <a:fillRect l="-225" t="-1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The Moment Generating Function of the Normal Distribution**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207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𝑥𝑡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sz="2200" dirty="0"/>
                  <a:t>  </a:t>
                </a: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`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	           (substituting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dx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2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2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  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𝑧𝑡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ko-KR" sz="2200" dirty="0"/>
                  <a:t>	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ko-KR" altLang="en-US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r>
                  <a:rPr lang="en-US" altLang="ko-KR" sz="2200" dirty="0"/>
                  <a:t>the final equality follows in view of the final equation of (1)</a:t>
                </a:r>
                <a:endParaRPr lang="ko-KR" altLang="en-US" sz="2200" dirty="0"/>
              </a:p>
              <a:p>
                <a:endParaRPr lang="ko-KR" altLang="en-US" sz="22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The Moment Generating Function of the Normal Distribution**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888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10813143" cy="48504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2200" dirty="0">
                    <a:hlinkClick r:id="rId2"/>
                  </a:rPr>
                  <a:t>https://online.stat.psu.edu/stat414/lesson/16/16.4</a:t>
                </a:r>
                <a:endParaRPr lang="en-US" altLang="ko-KR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altLang="ko-KR" sz="2200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200" dirty="0"/>
                  <a:t> </a:t>
                </a: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altLang="ko-KR" sz="2200" dirty="0"/>
                  <a:t>  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𝑓𝑔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         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200" dirty="0"/>
                  <a:t> </a:t>
                </a:r>
              </a:p>
              <a:p>
                <a:pPr marL="0" indent="0"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10813143" cy="4850475"/>
              </a:xfrm>
              <a:blipFill>
                <a:blip r:embed="rId3"/>
                <a:stretch>
                  <a:fillRect l="-225" t="-1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Mean and variance of the normal distribution**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183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02230"/>
                <a:ext cx="10813143" cy="5078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400" dirty="0"/>
                  <a:t>be two independently distributed normal variables. Then their sum is also a normally distributed random variable:</a:t>
                </a:r>
              </a:p>
              <a:p>
                <a:pPr marL="0" indent="0">
                  <a:buNone/>
                </a:pPr>
                <a:r>
                  <a:rPr lang="en-US" altLang="ko-KR" sz="24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Proof)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)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 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Which is the moment generating function of a normal distribution.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 err="1"/>
                  <a:t>cf</a:t>
                </a:r>
                <a:r>
                  <a:rPr lang="en-US" altLang="ko-KR" sz="2200" dirty="0"/>
                  <a:t>) The moment generating function of the sum of independent random variables X and Y.</a:t>
                </a:r>
                <a:endParaRPr lang="ko-KR" altLang="en-US" sz="2200" dirty="0"/>
              </a:p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𝑋𝑡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>
                    <a:hlinkClick r:id="rId2"/>
                  </a:rPr>
                  <a:t>https://online.stat.psu.edu/stat414/lesson/26/26.1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02230"/>
                <a:ext cx="10813143" cy="5078185"/>
              </a:xfrm>
              <a:blipFill>
                <a:blip r:embed="rId3"/>
                <a:stretch>
                  <a:fillRect l="-846" t="-360" b="-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605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Moment Generating Function of the Sum of Normal Distributions**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289923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3189</TotalTime>
  <Words>453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The Moment Generating Function of the Normal Distribution**</vt:lpstr>
      <vt:lpstr>The Moment Generating Function of the Normal Distribution**</vt:lpstr>
      <vt:lpstr>Mean and variance of the normal distribution**</vt:lpstr>
      <vt:lpstr>The Moment Generating Function of the Sum of Normal Distributions**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244</cp:revision>
  <dcterms:created xsi:type="dcterms:W3CDTF">2017-06-22T04:03:47Z</dcterms:created>
  <dcterms:modified xsi:type="dcterms:W3CDTF">2022-03-20T15:08:53Z</dcterms:modified>
</cp:coreProperties>
</file>