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2" r:id="rId2"/>
    <p:sldId id="305" r:id="rId3"/>
    <p:sldId id="314" r:id="rId4"/>
    <p:sldId id="306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3123A6-0212-4D29-AD44-A68B7FD5DBF0}" type="slidenum">
              <a:rPr lang="en-US" altLang="ko-KR" sz="1200" smtClean="0"/>
              <a:pPr/>
              <a:t>6</a:t>
            </a:fld>
            <a:endParaRPr lang="en-US" altLang="ko-KR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7521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1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8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7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4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254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4127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4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3194"/>
                <a:ext cx="10515600" cy="438907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are two continuous </a:t>
                </a:r>
                <a:r>
                  <a:rPr lang="en-US" altLang="ko-KR" sz="2200" dirty="0" err="1"/>
                  <a:t>r.v.’s</a:t>
                </a:r>
                <a:r>
                  <a:rPr lang="en-US" altLang="ko-KR" sz="2200" dirty="0"/>
                  <a:t> then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2200" dirty="0"/>
                  <a:t> is their joint density function if</a:t>
                </a:r>
              </a:p>
              <a:p>
                <a:pPr marL="1254125" indent="-1254125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2200" dirty="0"/>
              </a:p>
              <a:p>
                <a:pPr marL="1254125" indent="-1254125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:r>
                  <a:rPr lang="en-US" altLang="ko-KR" sz="2200" dirty="0" err="1"/>
                  <a:t>cf</a:t>
                </a:r>
                <a:r>
                  <a:rPr lang="en-US" altLang="ko-KR" sz="2200" dirty="0"/>
                  <a:t>)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sz="2200" dirty="0"/>
              </a:p>
              <a:p>
                <a:pPr marL="1254125" indent="-1254125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In particular, if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2200" b="0" dirty="0"/>
                  <a:t> is the two-dimensional rectangle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200" b="0" dirty="0"/>
                  <a:t>then</a:t>
                </a:r>
              </a:p>
              <a:p>
                <a:pPr marL="1254125" indent="-1254125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2200" b="0" dirty="0"/>
              </a:p>
              <a:p>
                <a:pPr marL="1254125" indent="-1254125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marginal probability density functions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are</a:t>
                </a:r>
              </a:p>
              <a:p>
                <a:pPr marL="1254125" indent="-1254125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US" altLang="ko-KR" sz="2200" dirty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3194"/>
                <a:ext cx="10515600" cy="4389072"/>
              </a:xfrm>
              <a:blipFill>
                <a:blip r:embed="rId2"/>
                <a:stretch>
                  <a:fillRect l="-754" t="-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Joint Probability Density Function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548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96085" y="1582503"/>
                <a:ext cx="10515600" cy="438907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A bank operates both a drive-up facility and a walk-up window.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= the proportion of time that the drive-up facility is in use,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400" b="0" dirty="0"/>
                  <a:t>  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= the proportion of time that walk-up window is in use.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Suppose the joint pdf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+mn-ea"/>
                  </a:rPr>
                  <a:t> is given by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We can see that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</m:e>
                    </m:nary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</m:e>
                    </m:nary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  <m:m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</m:m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altLang="ko-KR" sz="2000" b="0" dirty="0"/>
                  <a:t>   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b="0" dirty="0"/>
                  <a:t>			    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  <m:m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</m:m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2000" dirty="0"/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nary>
                      </m:e>
                    </m:d>
                  </m:oMath>
                </a14:m>
                <a:r>
                  <a:rPr lang="ko-KR" altLang="en-US" sz="2000" dirty="0"/>
                  <a:t>     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6085" y="1582503"/>
                <a:ext cx="10515600" cy="4389072"/>
              </a:xfrm>
              <a:blipFill>
                <a:blip r:embed="rId2"/>
                <a:stretch>
                  <a:fillRect l="-580" t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6085" y="415093"/>
            <a:ext cx="10515600" cy="665185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of Joint Probability Density : Example 5.3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401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95" y="2117448"/>
            <a:ext cx="6675875" cy="30404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59866" y="5597496"/>
            <a:ext cx="400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Contour line : shows the same height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52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96085" y="1743342"/>
                <a:ext cx="10515600" cy="404022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,0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/4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/4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b="0" dirty="0"/>
                  <a:t>			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/4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e>
                      </m:mr>
                      <m:m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=0    </m:t>
                          </m:r>
                        </m:e>
                      </m:mr>
                    </m:m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		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den>
                            </m:f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e>
                      </m:mr>
                      <m:m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=0    </m:t>
                          </m:r>
                        </m:e>
                      </m:mr>
                    </m:m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		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640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=0.0109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6085" y="1743342"/>
                <a:ext cx="10515600" cy="40402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6085" y="415093"/>
            <a:ext cx="10515600" cy="665185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of Joint Probability Density : Example 5.3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581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82134" y="1128045"/>
                <a:ext cx="9347200" cy="542657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marginal pdf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US" altLang="ko-KR" sz="2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|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  <m:m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</m:m>
                  </m:oMath>
                </a14:m>
                <a:endParaRPr lang="en-US" altLang="ko-KR" sz="2200" i="1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              	            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2200" dirty="0"/>
                  <a:t>      for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                      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0                otherwise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The marginal pdf of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000" dirty="0"/>
                  <a:t> is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  <m:m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</m:m>
                  </m:oMath>
                </a14:m>
                <a:endParaRPr lang="en-US" altLang="ko-KR" sz="2000" i="1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              	 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2000" dirty="0"/>
                  <a:t>      for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                       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0                otherwise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000" i="1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Then		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/4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or	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/4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d>
                      <m:dPr>
                        <m:begChr m:val="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3/4</m:t>
                          </m:r>
                        </m:e>
                      </m:mr>
                      <m:m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e>
                      </m:mr>
                    </m:m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den>
                          </m:f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=0.4625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4" y="1128045"/>
                <a:ext cx="9347200" cy="5426579"/>
              </a:xfrm>
              <a:blipFill>
                <a:blip r:embed="rId2"/>
                <a:stretch>
                  <a:fillRect l="-587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10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d:\Shared PC\1 POWERPOINT JOBS\Devore 7e\Devore ch5\ch05D1_Page_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82" y="721257"/>
            <a:ext cx="7659685" cy="5372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938037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4752</TotalTime>
  <Words>312</Words>
  <Application>Microsoft Office PowerPoint</Application>
  <PresentationFormat>와이드스크린</PresentationFormat>
  <Paragraphs>36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Arial</vt:lpstr>
      <vt:lpstr>Cambria Math</vt:lpstr>
      <vt:lpstr>Corbel</vt:lpstr>
      <vt:lpstr>Times New Roman</vt:lpstr>
      <vt:lpstr>Wingdings</vt:lpstr>
      <vt:lpstr>Wingdings 2</vt:lpstr>
      <vt:lpstr>New_Education03</vt:lpstr>
      <vt:lpstr>Joint Probability Density Function</vt:lpstr>
      <vt:lpstr>Example of Joint Probability Density : Example 5.3</vt:lpstr>
      <vt:lpstr>PowerPoint 프레젠테이션</vt:lpstr>
      <vt:lpstr>Example of Joint Probability Density : Example 5.3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275</cp:revision>
  <dcterms:created xsi:type="dcterms:W3CDTF">2017-06-22T04:03:47Z</dcterms:created>
  <dcterms:modified xsi:type="dcterms:W3CDTF">2022-03-27T15:20:39Z</dcterms:modified>
</cp:coreProperties>
</file>