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11" r:id="rId2"/>
    <p:sldId id="412" r:id="rId3"/>
    <p:sldId id="413" r:id="rId4"/>
    <p:sldId id="419" r:id="rId5"/>
    <p:sldId id="42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DD1C5-7779-4B90-8930-F0C0B58EEB28}" type="slidenum">
              <a:rPr lang="en-US" altLang="ko-KR" sz="1200" smtClean="0"/>
              <a:pPr/>
              <a:t>2</a:t>
            </a:fld>
            <a:endParaRPr lang="en-US" altLang="ko-K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5236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 a positive integer.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 random variable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said to have a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chi-squared distribution</a:t>
                </a:r>
                <a:r>
                  <a:rPr lang="en-US" altLang="ko-KR" sz="2200" dirty="0"/>
                  <a:t> with parameter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if the pdf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the gamma density with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sz="2200" dirty="0"/>
                  <a:t>/2 and 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pdf of a chi-squared </a:t>
                </a:r>
                <a:r>
                  <a:rPr lang="en-US" altLang="ko-KR" sz="2200" dirty="0" err="1"/>
                  <a:t>r.v</a:t>
                </a:r>
                <a:r>
                  <a:rPr lang="en-US" altLang="ko-KR" sz="2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thus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2200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is called the number of degrees of freedom (</a:t>
                </a:r>
                <a:r>
                  <a:rPr lang="en-US" altLang="ko-KR" sz="2200" dirty="0" err="1">
                    <a:latin typeface="+mn-ea"/>
                  </a:rPr>
                  <a:t>df</a:t>
                </a:r>
                <a:r>
                  <a:rPr lang="en-US" altLang="ko-KR" sz="2200" dirty="0">
                    <a:latin typeface="+mn-ea"/>
                  </a:rPr>
                  <a:t>)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  <a:blipFill>
                <a:blip r:embed="rId2"/>
                <a:stretch>
                  <a:fillRect l="-754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Chi-squared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165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Chi-squared densities</a:t>
            </a:r>
          </a:p>
        </p:txBody>
      </p:sp>
      <p:pic>
        <p:nvPicPr>
          <p:cNvPr id="72707" name="Picture 3" descr="d:\Shared PC\1 POWERPOINT JOBS\Devore 6e\chap04\ch04D_Page_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3" y="487766"/>
            <a:ext cx="8577744" cy="601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0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200" b="0" dirty="0"/>
                  <a:t> are </a:t>
                </a:r>
                <a:r>
                  <a:rPr lang="en-US" altLang="ko-KR" sz="2200" b="0" dirty="0">
                    <a:solidFill>
                      <a:srgbClr val="00B0F0"/>
                    </a:solidFill>
                  </a:rPr>
                  <a:t>independent, standard normal </a:t>
                </a:r>
                <a:r>
                  <a:rPr lang="en-US" altLang="ko-KR" sz="2200" b="0" dirty="0"/>
                  <a:t>random variables, then the sum of their squares,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is distributed according to the chi-squared distribution with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200" dirty="0"/>
                  <a:t> degrees of freedom.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This is usually denoted as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2200" dirty="0"/>
                  <a:t>  or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  <a:blipFill>
                <a:blip r:embed="rId2"/>
                <a:stretch>
                  <a:fillRect l="-754" t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Table 6.1</a:t>
            </a:r>
          </a:p>
        </p:txBody>
      </p:sp>
      <p:pic>
        <p:nvPicPr>
          <p:cNvPr id="62467" name="Picture 4" descr="nav76345_06_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65" y="1299883"/>
            <a:ext cx="47244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47053" y="5094514"/>
                <a:ext cx="6475445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(115−100)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−100)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86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=6.12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5094514"/>
                <a:ext cx="6475445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2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Figure 6.10</a:t>
            </a:r>
          </a:p>
        </p:txBody>
      </p:sp>
      <p:pic>
        <p:nvPicPr>
          <p:cNvPr id="63491" name="Picture 8" descr="nav76345_0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1814513"/>
            <a:ext cx="71659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1426" y="5226526"/>
                <a:ext cx="8192433" cy="891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&gt;6.12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=0.2947, 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we cannot reject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굴림" panose="020B0600000101010101" pitchFamily="50" charset="-127"/>
                  </a:rPr>
                  <a:t>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>
                    <a:latin typeface="Cambria Math" panose="02040503050406030204" pitchFamily="18" charset="0"/>
                  </a:rPr>
                  <a:t>&gt; 1- </a:t>
                </a:r>
                <a:r>
                  <a:rPr lang="en-US" altLang="ko-KR" sz="2200" dirty="0" err="1">
                    <a:latin typeface="Cambria Math" panose="02040503050406030204" pitchFamily="18" charset="0"/>
                  </a:rPr>
                  <a:t>pchisq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(6.12, 5) #0.2947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26" y="5226526"/>
                <a:ext cx="8192433" cy="891078"/>
              </a:xfrm>
              <a:prstGeom prst="rect">
                <a:avLst/>
              </a:prstGeom>
              <a:blipFill>
                <a:blip r:embed="rId3"/>
                <a:stretch>
                  <a:fillRect l="-2083" b="-1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349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3252</TotalTime>
  <Words>176</Words>
  <Application>Microsoft Office PowerPoint</Application>
  <PresentationFormat>와이드스크린</PresentationFormat>
  <Paragraphs>18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The Chi-squared distribution</vt:lpstr>
      <vt:lpstr>Chi-squared densities</vt:lpstr>
      <vt:lpstr>PowerPoint 프레젠테이션</vt:lpstr>
      <vt:lpstr>Table 6.1</vt:lpstr>
      <vt:lpstr>Figure 6.10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225</cp:revision>
  <dcterms:created xsi:type="dcterms:W3CDTF">2017-06-22T04:03:47Z</dcterms:created>
  <dcterms:modified xsi:type="dcterms:W3CDTF">2022-03-27T15:21:09Z</dcterms:modified>
</cp:coreProperties>
</file>