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441" r:id="rId2"/>
    <p:sldId id="417" r:id="rId3"/>
    <p:sldId id="442" r:id="rId4"/>
    <p:sldId id="418" r:id="rId5"/>
    <p:sldId id="419" r:id="rId6"/>
    <p:sldId id="420" r:id="rId7"/>
    <p:sldId id="421" r:id="rId8"/>
    <p:sldId id="422"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2" autoAdjust="0"/>
    <p:restoredTop sz="94660"/>
  </p:normalViewPr>
  <p:slideViewPr>
    <p:cSldViewPr snapToGrid="0">
      <p:cViewPr varScale="1">
        <p:scale>
          <a:sx n="75" d="100"/>
          <a:sy n="75" d="100"/>
        </p:scale>
        <p:origin x="66" y="840"/>
      </p:cViewPr>
      <p:guideLst/>
    </p:cSldViewPr>
  </p:slideViewPr>
  <p:notesTextViewPr>
    <p:cViewPr>
      <p:scale>
        <a:sx n="1" d="1"/>
        <a:sy n="1" d="1"/>
      </p:scale>
      <p:origin x="0" y="0"/>
    </p:cViewPr>
  </p:notesTextViewPr>
  <p:sorterViewPr>
    <p:cViewPr varScale="1">
      <p:scale>
        <a:sx n="100" d="100"/>
        <a:sy n="100" d="100"/>
      </p:scale>
      <p:origin x="0" y="-34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31019-3A3A-42AD-B17A-34D09AF9C749}" type="datetimeFigureOut">
              <a:rPr lang="ko-KR" altLang="en-US" smtClean="0"/>
              <a:t>2022-03-28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DD68D-3BE2-477E-95F4-4FA8BA1368C0}" type="slidenum">
              <a:rPr lang="ko-KR" altLang="en-US" smtClean="0"/>
              <a:t>‹#›</a:t>
            </a:fld>
            <a:endParaRPr lang="ko-KR" altLang="en-US"/>
          </a:p>
        </p:txBody>
      </p:sp>
    </p:spTree>
    <p:extLst>
      <p:ext uri="{BB962C8B-B14F-4D97-AF65-F5344CB8AC3E}">
        <p14:creationId xmlns:p14="http://schemas.microsoft.com/office/powerpoint/2010/main" val="23678370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04C61BA-105E-4C1C-AED5-AE9EE642B3B8}" type="slidenum">
              <a:rPr lang="en-US" altLang="ko-KR" smtClean="0">
                <a:latin typeface="Arial" panose="020B0604020202020204" pitchFamily="34" charset="0"/>
              </a:rPr>
              <a:pPr>
                <a:spcBef>
                  <a:spcPct val="0"/>
                </a:spcBef>
              </a:pPr>
              <a:t>2</a:t>
            </a:fld>
            <a:endParaRPr lang="en-US" altLang="ko-KR">
              <a:latin typeface="Arial" panose="020B060402020202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a:latin typeface="Arial" panose="020B0604020202020204" pitchFamily="34" charset="0"/>
            </a:endParaRPr>
          </a:p>
        </p:txBody>
      </p:sp>
    </p:spTree>
    <p:extLst>
      <p:ext uri="{BB962C8B-B14F-4D97-AF65-F5344CB8AC3E}">
        <p14:creationId xmlns:p14="http://schemas.microsoft.com/office/powerpoint/2010/main" val="163833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36" name="Rectangle 35"/>
          <p:cNvSpPr/>
          <p:nvPr/>
        </p:nvSpPr>
        <p:spPr bwMode="gray">
          <a:xfrm>
            <a:off x="0" y="1929384"/>
            <a:ext cx="12192000" cy="49286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8" name="Picture 46" descr="2.png"/>
          <p:cNvPicPr>
            <a:picLocks noChangeAspect="1"/>
          </p:cNvPicPr>
          <p:nvPr/>
        </p:nvPicPr>
        <p:blipFill>
          <a:blip r:embed="rId2">
            <a:duotone>
              <a:schemeClr val="bg2">
                <a:shade val="45000"/>
                <a:satMod val="135000"/>
              </a:schemeClr>
              <a:prstClr val="white"/>
            </a:duotone>
          </a:blip>
          <a:srcRect r="165" b="15496"/>
          <a:stretch>
            <a:fillRect/>
          </a:stretch>
        </p:blipFill>
        <p:spPr bwMode="gray">
          <a:xfrm>
            <a:off x="6762756" y="3571876"/>
            <a:ext cx="4956121" cy="3286124"/>
          </a:xfrm>
          <a:prstGeom prst="rect">
            <a:avLst/>
          </a:prstGeom>
          <a:noFill/>
          <a:ln>
            <a:noFill/>
          </a:ln>
        </p:spPr>
      </p:pic>
      <p:sp>
        <p:nvSpPr>
          <p:cNvPr id="3" name="Subtitle 2"/>
          <p:cNvSpPr>
            <a:spLocks noGrp="1"/>
          </p:cNvSpPr>
          <p:nvPr>
            <p:ph type="subTitle" idx="1"/>
          </p:nvPr>
        </p:nvSpPr>
        <p:spPr bwMode="black">
          <a:xfrm>
            <a:off x="1011936" y="786384"/>
            <a:ext cx="8534400" cy="841248"/>
          </a:xfrm>
        </p:spPr>
        <p:txBody>
          <a:bodyPr anchor="ctr">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4" name="Date Placeholder 3"/>
          <p:cNvSpPr>
            <a:spLocks noGrp="1"/>
          </p:cNvSpPr>
          <p:nvPr>
            <p:ph type="dt" sz="half" idx="10"/>
          </p:nvPr>
        </p:nvSpPr>
        <p:spPr/>
        <p:txBody>
          <a:bodyPr/>
          <a:lstStyle/>
          <a:p>
            <a:fld id="{0041FB73-D2D5-448A-9177-1A16D5DF1F9F}" type="datetimeFigureOut">
              <a:rPr lang="ko-KR" altLang="en-US" smtClean="0"/>
              <a:t>2022-03-28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55EBF62-9323-4D59-9AF8-529A6203A8EB}" type="slidenum">
              <a:rPr lang="ko-KR" altLang="en-US" smtClean="0"/>
              <a:t>‹#›</a:t>
            </a:fld>
            <a:endParaRPr lang="ko-KR" altLang="en-US"/>
          </a:p>
        </p:txBody>
      </p:sp>
      <p:grpSp>
        <p:nvGrpSpPr>
          <p:cNvPr id="7" name="Group 20"/>
          <p:cNvGrpSpPr/>
          <p:nvPr/>
        </p:nvGrpSpPr>
        <p:grpSpPr bwMode="gray">
          <a:xfrm>
            <a:off x="9790176" y="740664"/>
            <a:ext cx="984069" cy="1640146"/>
            <a:chOff x="6869341" y="609600"/>
            <a:chExt cx="738052" cy="1640146"/>
          </a:xfrm>
        </p:grpSpPr>
        <p:sp>
          <p:nvSpPr>
            <p:cNvPr id="20" name="Rectangle 19"/>
            <p:cNvSpPr/>
            <p:nvPr userDrawn="1"/>
          </p:nvSpPr>
          <p:spPr bwMode="gray">
            <a:xfrm rot="360000">
              <a:off x="7397081" y="748488"/>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8"/>
            <p:cNvGrpSpPr/>
            <p:nvPr userDrawn="1"/>
          </p:nvGrpSpPr>
          <p:grpSpPr bwMode="gray">
            <a:xfrm>
              <a:off x="6869341" y="609600"/>
              <a:ext cx="586829" cy="1640146"/>
              <a:chOff x="6850291" y="609600"/>
              <a:chExt cx="586829" cy="1640146"/>
            </a:xfrm>
          </p:grpSpPr>
          <p:sp>
            <p:nvSpPr>
              <p:cNvPr id="17" name="Rectangle 16"/>
              <p:cNvSpPr/>
              <p:nvPr userDrawn="1"/>
            </p:nvSpPr>
            <p:spPr bwMode="gray">
              <a:xfrm rot="360000">
                <a:off x="6934200" y="609600"/>
                <a:ext cx="502920"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bwMode="gray">
              <a:xfrm rot="360000">
                <a:off x="6850291" y="1179898"/>
                <a:ext cx="502920" cy="1069848"/>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9" name="Group 26"/>
          <p:cNvGrpSpPr/>
          <p:nvPr/>
        </p:nvGrpSpPr>
        <p:grpSpPr bwMode="gray">
          <a:xfrm>
            <a:off x="10594849" y="1106424"/>
            <a:ext cx="1005068" cy="1637570"/>
            <a:chOff x="7946136" y="1106424"/>
            <a:chExt cx="753801" cy="1637570"/>
          </a:xfrm>
        </p:grpSpPr>
        <p:sp>
          <p:nvSpPr>
            <p:cNvPr id="23" name="Rectangle 22"/>
            <p:cNvSpPr/>
            <p:nvPr userDrawn="1"/>
          </p:nvSpPr>
          <p:spPr bwMode="gray">
            <a:xfrm rot="600000">
              <a:off x="8489625" y="1245312"/>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ectangle 24"/>
            <p:cNvSpPr/>
            <p:nvPr userDrawn="1"/>
          </p:nvSpPr>
          <p:spPr bwMode="gray">
            <a:xfrm rot="600000">
              <a:off x="8083296" y="1106424"/>
              <a:ext cx="502920"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Rectangle 25"/>
            <p:cNvSpPr/>
            <p:nvPr userDrawn="1"/>
          </p:nvSpPr>
          <p:spPr bwMode="gray">
            <a:xfrm rot="600000">
              <a:off x="7946136" y="1674146"/>
              <a:ext cx="502920" cy="1069848"/>
            </a:xfrm>
            <a:prstGeom prst="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 name="Group 41"/>
          <p:cNvGrpSpPr/>
          <p:nvPr/>
        </p:nvGrpSpPr>
        <p:grpSpPr bwMode="gray">
          <a:xfrm>
            <a:off x="0" y="1810512"/>
            <a:ext cx="12192000" cy="120460"/>
            <a:chOff x="0" y="1810512"/>
            <a:chExt cx="9144000" cy="120460"/>
          </a:xfrm>
        </p:grpSpPr>
        <p:cxnSp>
          <p:nvCxnSpPr>
            <p:cNvPr id="32" name="Straight Connector 31"/>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grpSp>
        <p:nvGrpSpPr>
          <p:cNvPr id="11" name="Group 277"/>
          <p:cNvGrpSpPr>
            <a:grpSpLocks/>
          </p:cNvGrpSpPr>
          <p:nvPr/>
        </p:nvGrpSpPr>
        <p:grpSpPr bwMode="gray">
          <a:xfrm rot="5400000">
            <a:off x="778718" y="2100960"/>
            <a:ext cx="1500199" cy="1889313"/>
            <a:chOff x="42" y="4085"/>
            <a:chExt cx="224" cy="224"/>
          </a:xfrm>
          <a:solidFill>
            <a:srgbClr val="F8F7F3">
              <a:alpha val="30196"/>
            </a:srgbClr>
          </a:solidFill>
        </p:grpSpPr>
        <p:sp>
          <p:nvSpPr>
            <p:cNvPr id="40"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41"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2" name="Title 1"/>
          <p:cNvSpPr>
            <a:spLocks noGrp="1"/>
          </p:cNvSpPr>
          <p:nvPr>
            <p:ph type="ctrTitle"/>
          </p:nvPr>
        </p:nvSpPr>
        <p:spPr>
          <a:xfrm>
            <a:off x="914400" y="3273552"/>
            <a:ext cx="10363200" cy="1470025"/>
          </a:xfrm>
        </p:spPr>
        <p:txBody>
          <a:bodyPr>
            <a:normAutofit/>
          </a:bodyPr>
          <a:lstStyle>
            <a:lvl1pPr>
              <a:defRPr sz="4400"/>
            </a:lvl1pPr>
          </a:lstStyle>
          <a:p>
            <a:r>
              <a:rPr lang="ko-KR" altLang="en-US"/>
              <a:t>마스터 제목 스타일 편집</a:t>
            </a:r>
            <a:endParaRPr lang="en-US"/>
          </a:p>
        </p:txBody>
      </p:sp>
    </p:spTree>
    <p:extLst>
      <p:ext uri="{BB962C8B-B14F-4D97-AF65-F5344CB8AC3E}">
        <p14:creationId xmlns:p14="http://schemas.microsoft.com/office/powerpoint/2010/main" val="214988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세로 텍스트">
    <p:spTree>
      <p:nvGrpSpPr>
        <p:cNvPr id="1" name=""/>
        <p:cNvGrpSpPr/>
        <p:nvPr/>
      </p:nvGrpSpPr>
      <p:grpSpPr>
        <a:xfrm>
          <a:off x="0" y="0"/>
          <a:ext cx="0" cy="0"/>
          <a:chOff x="0" y="0"/>
          <a:chExt cx="0" cy="0"/>
        </a:xfrm>
      </p:grpSpPr>
      <p:sp>
        <p:nvSpPr>
          <p:cNvPr id="7" name="Rectangle 6"/>
          <p:cNvSpPr/>
          <p:nvPr/>
        </p:nvSpPr>
        <p:spPr bwMode="gray">
          <a:xfrm>
            <a:off x="0" y="0"/>
            <a:ext cx="12192000" cy="13898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 name="Group 7"/>
          <p:cNvGrpSpPr/>
          <p:nvPr/>
        </p:nvGrpSpPr>
        <p:grpSpPr bwMode="gray">
          <a:xfrm>
            <a:off x="0" y="1380744"/>
            <a:ext cx="12192000" cy="120460"/>
            <a:chOff x="0" y="1810512"/>
            <a:chExt cx="9144000" cy="120460"/>
          </a:xfrm>
        </p:grpSpPr>
        <p:cxnSp>
          <p:nvCxnSpPr>
            <p:cNvPr id="9" name="Straight Connector 8"/>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0041FB73-D2D5-448A-9177-1A16D5DF1F9F}" type="datetimeFigureOut">
              <a:rPr lang="ko-KR" altLang="en-US" smtClean="0"/>
              <a:t>2022-03-28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15" name="Vertical Text Placeholder 14"/>
          <p:cNvSpPr>
            <a:spLocks noGrp="1"/>
          </p:cNvSpPr>
          <p:nvPr>
            <p:ph type="body" orient="vert" sz="quarter" idx="13"/>
          </p:nvPr>
        </p:nvSpPr>
        <p:spPr>
          <a:xfrm>
            <a:off x="609600" y="1719072"/>
            <a:ext cx="10972800" cy="452628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12" name="Title 11"/>
          <p:cNvSpPr>
            <a:spLocks noGrp="1"/>
          </p:cNvSpPr>
          <p:nvPr>
            <p:ph type="title"/>
          </p:nvPr>
        </p:nvSpPr>
        <p:spPr>
          <a:xfrm>
            <a:off x="609600" y="228600"/>
            <a:ext cx="10972800" cy="1143000"/>
          </a:xfrm>
        </p:spPr>
        <p:txBody>
          <a:bodyPr/>
          <a:lstStyle/>
          <a:p>
            <a:r>
              <a:rPr lang="ko-KR" altLang="en-US"/>
              <a:t>마스터 제목 스타일 편집</a:t>
            </a:r>
            <a:endParaRPr lang="en-US"/>
          </a:p>
        </p:txBody>
      </p:sp>
    </p:spTree>
    <p:extLst>
      <p:ext uri="{BB962C8B-B14F-4D97-AF65-F5344CB8AC3E}">
        <p14:creationId xmlns:p14="http://schemas.microsoft.com/office/powerpoint/2010/main" val="78529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세로 제목 및 텍스트">
    <p:bg>
      <p:bgRef idx="1001">
        <a:schemeClr val="bg2"/>
      </p:bgRef>
    </p:bg>
    <p:spTree>
      <p:nvGrpSpPr>
        <p:cNvPr id="1" name=""/>
        <p:cNvGrpSpPr/>
        <p:nvPr/>
      </p:nvGrpSpPr>
      <p:grpSpPr>
        <a:xfrm>
          <a:off x="0" y="0"/>
          <a:ext cx="0" cy="0"/>
          <a:chOff x="0" y="0"/>
          <a:chExt cx="0" cy="0"/>
        </a:xfrm>
      </p:grpSpPr>
      <p:sp>
        <p:nvSpPr>
          <p:cNvPr id="7" name="Rectangle 6"/>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3" name="Group 8"/>
          <p:cNvGrpSpPr/>
          <p:nvPr/>
        </p:nvGrpSpPr>
        <p:grpSpPr bwMode="gray">
          <a:xfrm>
            <a:off x="10692384" y="246889"/>
            <a:ext cx="1426464" cy="490035"/>
            <a:chOff x="8019288" y="246888"/>
            <a:chExt cx="1069848" cy="490035"/>
          </a:xfrm>
        </p:grpSpPr>
        <p:sp>
          <p:nvSpPr>
            <p:cNvPr id="10" name="Freeform 9"/>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bwMode="gray">
            <a:xfrm rot="4680000">
              <a:off x="8750808" y="210312"/>
              <a:ext cx="301752" cy="37490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Vertical Title 1"/>
          <p:cNvSpPr>
            <a:spLocks noGrp="1"/>
          </p:cNvSpPr>
          <p:nvPr>
            <p:ph type="title" orient="vert"/>
          </p:nvPr>
        </p:nvSpPr>
        <p:spPr bwMode="gray">
          <a:xfrm>
            <a:off x="9339072" y="429768"/>
            <a:ext cx="1999488" cy="5824728"/>
          </a:xfrm>
        </p:spPr>
        <p:txBody>
          <a:bodyPr vert="eaVert"/>
          <a:lstStyle/>
          <a:p>
            <a:r>
              <a:rPr lang="ko-KR" altLang="en-US"/>
              <a:t>마스터 제목 스타일 편집</a:t>
            </a:r>
            <a:endParaRPr lang="en-US"/>
          </a:p>
        </p:txBody>
      </p:sp>
      <p:sp>
        <p:nvSpPr>
          <p:cNvPr id="4" name="Date Placeholder 3"/>
          <p:cNvSpPr>
            <a:spLocks noGrp="1"/>
          </p:cNvSpPr>
          <p:nvPr>
            <p:ph type="dt" sz="half" idx="10"/>
          </p:nvPr>
        </p:nvSpPr>
        <p:spPr bwMode="gray"/>
        <p:txBody>
          <a:bodyPr/>
          <a:lstStyle/>
          <a:p>
            <a:fld id="{0041FB73-D2D5-448A-9177-1A16D5DF1F9F}" type="datetimeFigureOut">
              <a:rPr lang="ko-KR" altLang="en-US" smtClean="0"/>
              <a:t>2022-03-28</a:t>
            </a:fld>
            <a:endParaRPr lang="ko-KR" altLang="en-US"/>
          </a:p>
        </p:txBody>
      </p:sp>
      <p:sp>
        <p:nvSpPr>
          <p:cNvPr id="5" name="Footer Placeholder 4"/>
          <p:cNvSpPr>
            <a:spLocks noGrp="1"/>
          </p:cNvSpPr>
          <p:nvPr>
            <p:ph type="ftr" sz="quarter" idx="11"/>
          </p:nvPr>
        </p:nvSpPr>
        <p:spPr bwMode="gray"/>
        <p:txBody>
          <a:bodyPr/>
          <a:lstStyle/>
          <a:p>
            <a:endParaRPr lang="ko-KR" altLang="en-US"/>
          </a:p>
        </p:txBody>
      </p:sp>
      <p:sp>
        <p:nvSpPr>
          <p:cNvPr id="6" name="Slide Number Placeholder 5"/>
          <p:cNvSpPr>
            <a:spLocks noGrp="1"/>
          </p:cNvSpPr>
          <p:nvPr>
            <p:ph type="sldNum" sz="quarter" idx="12"/>
          </p:nvPr>
        </p:nvSpPr>
        <p:spPr bwMode="gray"/>
        <p:txBody>
          <a:bodyPr/>
          <a:lstStyle/>
          <a:p>
            <a:fld id="{355EBF62-9323-4D59-9AF8-529A6203A8EB}" type="slidenum">
              <a:rPr lang="ko-KR" altLang="en-US" smtClean="0"/>
              <a:t>‹#›</a:t>
            </a:fld>
            <a:endParaRPr lang="ko-KR" altLang="en-US"/>
          </a:p>
        </p:txBody>
      </p:sp>
      <p:sp>
        <p:nvSpPr>
          <p:cNvPr id="14" name="Vertical Text Placeholder 13"/>
          <p:cNvSpPr>
            <a:spLocks noGrp="1"/>
          </p:cNvSpPr>
          <p:nvPr>
            <p:ph type="body" orient="vert" sz="quarter" idx="13"/>
          </p:nvPr>
        </p:nvSpPr>
        <p:spPr bwMode="gray">
          <a:xfrm>
            <a:off x="609600" y="429768"/>
            <a:ext cx="8534400" cy="582472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Tree>
    <p:extLst>
      <p:ext uri="{BB962C8B-B14F-4D97-AF65-F5344CB8AC3E}">
        <p14:creationId xmlns:p14="http://schemas.microsoft.com/office/powerpoint/2010/main" val="3953416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41FB73-D2D5-448A-9177-1A16D5DF1F9F}" type="datetimeFigureOut">
              <a:rPr lang="ko-KR" altLang="en-US" smtClean="0"/>
              <a:t>2022-03-28</a:t>
            </a:fld>
            <a:endParaRPr lang="ko-KR" altLang="en-US"/>
          </a:p>
        </p:txBody>
      </p:sp>
      <p:sp>
        <p:nvSpPr>
          <p:cNvPr id="5" name="Footer Placeholder 4"/>
          <p:cNvSpPr>
            <a:spLocks noGrp="1"/>
          </p:cNvSpPr>
          <p:nvPr>
            <p:ph type="ftr" sz="quarter" idx="11"/>
          </p:nvPr>
        </p:nvSpPr>
        <p:spPr/>
        <p:txBody>
          <a:bodyPr/>
          <a:lstStyle/>
          <a:p>
            <a:endParaRPr lang="ko-KR" altLang="en-US"/>
          </a:p>
        </p:txBody>
      </p:sp>
      <p:cxnSp>
        <p:nvCxnSpPr>
          <p:cNvPr id="7" name="Straight Connector 6"/>
          <p:cNvCxnSpPr/>
          <p:nvPr/>
        </p:nvCxnSpPr>
        <p:spPr bwMode="gray">
          <a:xfrm>
            <a:off x="0" y="1316736"/>
            <a:ext cx="11436096"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nvGrpSpPr>
          <p:cNvPr id="2" name="Group 277"/>
          <p:cNvGrpSpPr>
            <a:grpSpLocks/>
          </p:cNvGrpSpPr>
          <p:nvPr/>
        </p:nvGrpSpPr>
        <p:grpSpPr bwMode="gray">
          <a:xfrm rot="5400000">
            <a:off x="568452" y="67056"/>
            <a:ext cx="996696" cy="1292352"/>
            <a:chOff x="42" y="4085"/>
            <a:chExt cx="224" cy="224"/>
          </a:xfrm>
          <a:solidFill>
            <a:schemeClr val="bg2">
              <a:lumMod val="75000"/>
              <a:alpha val="30196"/>
            </a:schemeClr>
          </a:solidFill>
        </p:grpSpPr>
        <p:sp>
          <p:nvSpPr>
            <p:cNvPr id="10"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11"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12" name="Rectangle 11"/>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8"/>
          <p:cNvGrpSpPr/>
          <p:nvPr/>
        </p:nvGrpSpPr>
        <p:grpSpPr bwMode="gray">
          <a:xfrm>
            <a:off x="10692384" y="246889"/>
            <a:ext cx="1426464" cy="490035"/>
            <a:chOff x="8019288" y="246888"/>
            <a:chExt cx="1069848" cy="490035"/>
          </a:xfrm>
        </p:grpSpPr>
        <p:sp>
          <p:nvSpPr>
            <p:cNvPr id="15" name="Freeform 14"/>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16"/>
            <p:cNvSpPr/>
            <p:nvPr userDrawn="1"/>
          </p:nvSpPr>
          <p:spPr bwMode="gray">
            <a:xfrm rot="4680000">
              <a:off x="8750808" y="210312"/>
              <a:ext cx="301752" cy="374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6" name="Slide Number Placeholder 5"/>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3" name="Content Placeholder 2"/>
          <p:cNvSpPr>
            <a:spLocks noGrp="1"/>
          </p:cNvSpPr>
          <p:nvPr>
            <p:ph idx="1"/>
          </p:nvPr>
        </p:nvSpPr>
        <p:spPr>
          <a:xfrm>
            <a:off x="609601" y="1600201"/>
            <a:ext cx="10813143" cy="452596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19" name="Title 18"/>
          <p:cNvSpPr>
            <a:spLocks noGrp="1"/>
          </p:cNvSpPr>
          <p:nvPr>
            <p:ph type="title"/>
          </p:nvPr>
        </p:nvSpPr>
        <p:spPr>
          <a:xfrm>
            <a:off x="609600" y="152400"/>
            <a:ext cx="10972800" cy="1143000"/>
          </a:xfrm>
        </p:spPr>
        <p:txBody>
          <a:bodyPr/>
          <a:lstStyle/>
          <a:p>
            <a:r>
              <a:rPr lang="ko-KR" altLang="en-US"/>
              <a:t>마스터 제목 스타일 편집</a:t>
            </a:r>
            <a:endParaRPr lang="en-US"/>
          </a:p>
        </p:txBody>
      </p:sp>
    </p:spTree>
    <p:extLst>
      <p:ext uri="{BB962C8B-B14F-4D97-AF65-F5344CB8AC3E}">
        <p14:creationId xmlns:p14="http://schemas.microsoft.com/office/powerpoint/2010/main" val="113463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19" name="Rectangle 18"/>
          <p:cNvSpPr/>
          <p:nvPr/>
        </p:nvSpPr>
        <p:spPr bwMode="gray">
          <a:xfrm>
            <a:off x="0" y="4718304"/>
            <a:ext cx="12192000" cy="17282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2999232"/>
            <a:ext cx="8388096" cy="1499616"/>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0041FB73-D2D5-448A-9177-1A16D5DF1F9F}" type="datetimeFigureOut">
              <a:rPr lang="ko-KR" altLang="en-US" smtClean="0"/>
              <a:t>2022-03-28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55EBF62-9323-4D59-9AF8-529A6203A8EB}" type="slidenum">
              <a:rPr lang="ko-KR" altLang="en-US" smtClean="0"/>
              <a:t>‹#›</a:t>
            </a:fld>
            <a:endParaRPr lang="ko-KR" altLang="en-US"/>
          </a:p>
        </p:txBody>
      </p:sp>
      <p:grpSp>
        <p:nvGrpSpPr>
          <p:cNvPr id="7" name="Group 6"/>
          <p:cNvGrpSpPr/>
          <p:nvPr/>
        </p:nvGrpSpPr>
        <p:grpSpPr bwMode="gray">
          <a:xfrm>
            <a:off x="9448800" y="3465576"/>
            <a:ext cx="984069" cy="1640146"/>
            <a:chOff x="6869341" y="609600"/>
            <a:chExt cx="738052" cy="1640146"/>
          </a:xfrm>
        </p:grpSpPr>
        <p:sp>
          <p:nvSpPr>
            <p:cNvPr id="8" name="Rectangle 7"/>
            <p:cNvSpPr/>
            <p:nvPr userDrawn="1"/>
          </p:nvSpPr>
          <p:spPr bwMode="gray">
            <a:xfrm rot="360000">
              <a:off x="7397081" y="748488"/>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Group 18"/>
            <p:cNvGrpSpPr/>
            <p:nvPr userDrawn="1"/>
          </p:nvGrpSpPr>
          <p:grpSpPr bwMode="gray">
            <a:xfrm>
              <a:off x="6869341" y="609600"/>
              <a:ext cx="586829" cy="1640146"/>
              <a:chOff x="6850291" y="609600"/>
              <a:chExt cx="586829" cy="1640146"/>
            </a:xfrm>
          </p:grpSpPr>
          <p:sp>
            <p:nvSpPr>
              <p:cNvPr id="10" name="Rectangle 9"/>
              <p:cNvSpPr/>
              <p:nvPr userDrawn="1"/>
            </p:nvSpPr>
            <p:spPr bwMode="gray">
              <a:xfrm rot="360000">
                <a:off x="6934200" y="609600"/>
                <a:ext cx="502920"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bwMode="gray">
              <a:xfrm rot="360000">
                <a:off x="6850291" y="1179898"/>
                <a:ext cx="502920" cy="1069848"/>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12" name="Group 11"/>
          <p:cNvGrpSpPr/>
          <p:nvPr/>
        </p:nvGrpSpPr>
        <p:grpSpPr bwMode="gray">
          <a:xfrm>
            <a:off x="10277857" y="3831336"/>
            <a:ext cx="1005068" cy="1637570"/>
            <a:chOff x="7946136" y="1106424"/>
            <a:chExt cx="753801" cy="1637570"/>
          </a:xfrm>
        </p:grpSpPr>
        <p:sp>
          <p:nvSpPr>
            <p:cNvPr id="13" name="Rectangle 12"/>
            <p:cNvSpPr/>
            <p:nvPr userDrawn="1"/>
          </p:nvSpPr>
          <p:spPr bwMode="gray">
            <a:xfrm rot="600000">
              <a:off x="8489625" y="1245312"/>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bwMode="gray">
            <a:xfrm rot="600000">
              <a:off x="8083296" y="1106424"/>
              <a:ext cx="502920"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p:cNvSpPr/>
            <p:nvPr userDrawn="1"/>
          </p:nvSpPr>
          <p:spPr bwMode="gray">
            <a:xfrm rot="600000">
              <a:off x="7946136" y="1674146"/>
              <a:ext cx="502920" cy="1069848"/>
            </a:xfrm>
            <a:prstGeom prst="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 name="Group 19"/>
          <p:cNvGrpSpPr/>
          <p:nvPr/>
        </p:nvGrpSpPr>
        <p:grpSpPr bwMode="gray">
          <a:xfrm>
            <a:off x="0" y="4575048"/>
            <a:ext cx="12192000" cy="120460"/>
            <a:chOff x="0" y="1810512"/>
            <a:chExt cx="9144000" cy="120460"/>
          </a:xfrm>
        </p:grpSpPr>
        <p:cxnSp>
          <p:nvCxnSpPr>
            <p:cNvPr id="16" name="Straight Connector 15"/>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grpSp>
        <p:nvGrpSpPr>
          <p:cNvPr id="21" name="Group 277"/>
          <p:cNvGrpSpPr>
            <a:grpSpLocks/>
          </p:cNvGrpSpPr>
          <p:nvPr/>
        </p:nvGrpSpPr>
        <p:grpSpPr bwMode="gray">
          <a:xfrm rot="5400000">
            <a:off x="605028" y="4872228"/>
            <a:ext cx="1069848" cy="1328928"/>
            <a:chOff x="42" y="4085"/>
            <a:chExt cx="224" cy="224"/>
          </a:xfrm>
          <a:solidFill>
            <a:schemeClr val="bg2">
              <a:alpha val="70000"/>
            </a:schemeClr>
          </a:solidFill>
        </p:grpSpPr>
        <p:sp>
          <p:nvSpPr>
            <p:cNvPr id="22"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23"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2" name="Title 1"/>
          <p:cNvSpPr>
            <a:spLocks noGrp="1"/>
          </p:cNvSpPr>
          <p:nvPr>
            <p:ph type="title"/>
          </p:nvPr>
        </p:nvSpPr>
        <p:spPr>
          <a:xfrm>
            <a:off x="1999488" y="4855465"/>
            <a:ext cx="9314688" cy="1362075"/>
          </a:xfrm>
        </p:spPr>
        <p:txBody>
          <a:bodyPr anchor="ctr"/>
          <a:lstStyle>
            <a:lvl1pPr algn="l">
              <a:defRPr sz="4000" b="1" cap="all"/>
            </a:lvl1pPr>
          </a:lstStyle>
          <a:p>
            <a:r>
              <a:rPr lang="ko-KR" altLang="en-US"/>
              <a:t>마스터 제목 스타일 편집</a:t>
            </a:r>
            <a:endParaRPr lang="en-US"/>
          </a:p>
        </p:txBody>
      </p:sp>
    </p:spTree>
    <p:extLst>
      <p:ext uri="{BB962C8B-B14F-4D97-AF65-F5344CB8AC3E}">
        <p14:creationId xmlns:p14="http://schemas.microsoft.com/office/powerpoint/2010/main" val="64935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콘텐츠 2개">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0560" y="1600199"/>
            <a:ext cx="5145024"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5998464" y="1600199"/>
            <a:ext cx="5145024"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4"/>
          <p:cNvSpPr>
            <a:spLocks noGrp="1"/>
          </p:cNvSpPr>
          <p:nvPr>
            <p:ph type="dt" sz="half" idx="10"/>
          </p:nvPr>
        </p:nvSpPr>
        <p:spPr/>
        <p:txBody>
          <a:bodyPr/>
          <a:lstStyle/>
          <a:p>
            <a:fld id="{0041FB73-D2D5-448A-9177-1A16D5DF1F9F}" type="datetimeFigureOut">
              <a:rPr lang="ko-KR" altLang="en-US" smtClean="0"/>
              <a:t>2022-03-28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8" name="Rectangle 7"/>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 name="Group 9"/>
          <p:cNvGrpSpPr/>
          <p:nvPr/>
        </p:nvGrpSpPr>
        <p:grpSpPr bwMode="gray">
          <a:xfrm>
            <a:off x="10692384" y="246889"/>
            <a:ext cx="1426464" cy="490035"/>
            <a:chOff x="8019288" y="246888"/>
            <a:chExt cx="1069848" cy="490035"/>
          </a:xfrm>
        </p:grpSpPr>
        <p:sp>
          <p:nvSpPr>
            <p:cNvPr id="11" name="Freeform 10"/>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gray">
            <a:xfrm rot="4680000">
              <a:off x="8750808" y="210312"/>
              <a:ext cx="301752" cy="37490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cxnSp>
        <p:nvCxnSpPr>
          <p:cNvPr id="14" name="Straight Connector 13"/>
          <p:cNvCxnSpPr/>
          <p:nvPr/>
        </p:nvCxnSpPr>
        <p:spPr bwMode="gray">
          <a:xfrm>
            <a:off x="0" y="1316736"/>
            <a:ext cx="11436096"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15" name="Title 14"/>
          <p:cNvSpPr>
            <a:spLocks noGrp="1"/>
          </p:cNvSpPr>
          <p:nvPr>
            <p:ph type="title"/>
          </p:nvPr>
        </p:nvSpPr>
        <p:spPr>
          <a:xfrm>
            <a:off x="609600" y="152400"/>
            <a:ext cx="10972800" cy="1143000"/>
          </a:xfrm>
        </p:spPr>
        <p:txBody>
          <a:bodyPr/>
          <a:lstStyle/>
          <a:p>
            <a:r>
              <a:rPr lang="ko-KR" altLang="en-US"/>
              <a:t>마스터 제목 스타일 편집</a:t>
            </a:r>
            <a:endParaRPr lang="en-US"/>
          </a:p>
        </p:txBody>
      </p:sp>
    </p:spTree>
    <p:extLst>
      <p:ext uri="{BB962C8B-B14F-4D97-AF65-F5344CB8AC3E}">
        <p14:creationId xmlns:p14="http://schemas.microsoft.com/office/powerpoint/2010/main" val="156261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10" name="Rectangle 9"/>
          <p:cNvSpPr/>
          <p:nvPr/>
        </p:nvSpPr>
        <p:spPr bwMode="gray">
          <a:xfrm>
            <a:off x="0" y="0"/>
            <a:ext cx="12192000" cy="1143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573024" y="1535113"/>
            <a:ext cx="5242560" cy="639762"/>
          </a:xfrm>
          <a:solidFill>
            <a:srgbClr val="77933C">
              <a:alpha val="20000"/>
            </a:srgbClr>
          </a:solidFill>
          <a:ln>
            <a:solidFill>
              <a:schemeClr val="accent3">
                <a:lumMod val="60000"/>
                <a:lumOff val="40000"/>
              </a:schemeClr>
            </a:solidFill>
          </a:ln>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573024" y="2267712"/>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a:xfrm>
            <a:off x="6376416" y="1535113"/>
            <a:ext cx="5242560" cy="639762"/>
          </a:xfrm>
          <a:solidFill>
            <a:srgbClr val="E46C0A">
              <a:alpha val="20000"/>
            </a:srgbClr>
          </a:solidFill>
          <a:ln>
            <a:solidFill>
              <a:schemeClr val="accent6">
                <a:lumMod val="60000"/>
                <a:lumOff val="40000"/>
              </a:schemeClr>
            </a:solidFill>
          </a:ln>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376416" y="2267712"/>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p>
            <a:fld id="{0041FB73-D2D5-448A-9177-1A16D5DF1F9F}" type="datetimeFigureOut">
              <a:rPr lang="ko-KR" altLang="en-US" smtClean="0"/>
              <a:t>2022-03-28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355EBF62-9323-4D59-9AF8-529A6203A8EB}" type="slidenum">
              <a:rPr lang="ko-KR" altLang="en-US" smtClean="0"/>
              <a:t>‹#›</a:t>
            </a:fld>
            <a:endParaRPr lang="ko-KR" altLang="en-US"/>
          </a:p>
        </p:txBody>
      </p:sp>
      <p:grpSp>
        <p:nvGrpSpPr>
          <p:cNvPr id="2" name="Group 10"/>
          <p:cNvGrpSpPr/>
          <p:nvPr/>
        </p:nvGrpSpPr>
        <p:grpSpPr bwMode="gray">
          <a:xfrm>
            <a:off x="0" y="1143000"/>
            <a:ext cx="12192000" cy="120460"/>
            <a:chOff x="0" y="1810512"/>
            <a:chExt cx="9144000" cy="120460"/>
          </a:xfrm>
        </p:grpSpPr>
        <p:cxnSp>
          <p:nvCxnSpPr>
            <p:cNvPr id="12" name="Straight Connector 11"/>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grpSp>
        <p:nvGrpSpPr>
          <p:cNvPr id="11" name="Group 277"/>
          <p:cNvGrpSpPr>
            <a:grpSpLocks/>
          </p:cNvGrpSpPr>
          <p:nvPr/>
        </p:nvGrpSpPr>
        <p:grpSpPr bwMode="gray">
          <a:xfrm rot="5400000">
            <a:off x="484632" y="39624"/>
            <a:ext cx="932688" cy="1146048"/>
            <a:chOff x="42" y="4085"/>
            <a:chExt cx="224" cy="224"/>
          </a:xfrm>
          <a:solidFill>
            <a:schemeClr val="bg2">
              <a:alpha val="70000"/>
            </a:schemeClr>
          </a:solidFill>
        </p:grpSpPr>
        <p:sp>
          <p:nvSpPr>
            <p:cNvPr id="16"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17"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18" name="Title 17"/>
          <p:cNvSpPr>
            <a:spLocks noGrp="1"/>
          </p:cNvSpPr>
          <p:nvPr>
            <p:ph type="title"/>
          </p:nvPr>
        </p:nvSpPr>
        <p:spPr>
          <a:xfrm>
            <a:off x="1426464" y="146304"/>
            <a:ext cx="9241536" cy="996696"/>
          </a:xfrm>
        </p:spPr>
        <p:txBody>
          <a:bodyPr/>
          <a:lstStyle/>
          <a:p>
            <a:r>
              <a:rPr lang="ko-KR" altLang="en-US"/>
              <a:t>마스터 제목 스타일 편집</a:t>
            </a:r>
            <a:endParaRPr lang="en-US"/>
          </a:p>
        </p:txBody>
      </p:sp>
    </p:spTree>
    <p:extLst>
      <p:ext uri="{BB962C8B-B14F-4D97-AF65-F5344CB8AC3E}">
        <p14:creationId xmlns:p14="http://schemas.microsoft.com/office/powerpoint/2010/main" val="354914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0041FB73-D2D5-448A-9177-1A16D5DF1F9F}" type="datetimeFigureOut">
              <a:rPr lang="ko-KR" altLang="en-US" smtClean="0"/>
              <a:t>2022-03-28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355EBF62-9323-4D59-9AF8-529A6203A8EB}" type="slidenum">
              <a:rPr lang="ko-KR" altLang="en-US" smtClean="0"/>
              <a:t>‹#›</a:t>
            </a:fld>
            <a:endParaRPr lang="ko-KR" altLang="en-US"/>
          </a:p>
        </p:txBody>
      </p:sp>
    </p:spTree>
    <p:extLst>
      <p:ext uri="{BB962C8B-B14F-4D97-AF65-F5344CB8AC3E}">
        <p14:creationId xmlns:p14="http://schemas.microsoft.com/office/powerpoint/2010/main" val="231977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1FB73-D2D5-448A-9177-1A16D5DF1F9F}" type="datetimeFigureOut">
              <a:rPr lang="ko-KR" altLang="en-US" smtClean="0"/>
              <a:t>2022-03-28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355EBF62-9323-4D59-9AF8-529A6203A8EB}" type="slidenum">
              <a:rPr lang="ko-KR" altLang="en-US" smtClean="0"/>
              <a:t>‹#›</a:t>
            </a:fld>
            <a:endParaRPr lang="ko-KR" altLang="en-US"/>
          </a:p>
        </p:txBody>
      </p:sp>
    </p:spTree>
    <p:extLst>
      <p:ext uri="{BB962C8B-B14F-4D97-AF65-F5344CB8AC3E}">
        <p14:creationId xmlns:p14="http://schemas.microsoft.com/office/powerpoint/2010/main" val="267211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377952" y="356616"/>
            <a:ext cx="10863072" cy="713232"/>
          </a:xfrm>
        </p:spPr>
        <p:txBody>
          <a:bodyPr anchor="b"/>
          <a:lstStyle>
            <a:lvl1pPr algn="l">
              <a:defRPr sz="2000" b="1"/>
            </a:lvl1pPr>
          </a:lstStyle>
          <a:p>
            <a:r>
              <a:rPr lang="ko-KR" altLang="en-US"/>
              <a:t>마스터 제목 스타일 편집</a:t>
            </a:r>
            <a:endParaRPr lang="en-US"/>
          </a:p>
        </p:txBody>
      </p:sp>
      <p:sp>
        <p:nvSpPr>
          <p:cNvPr id="3" name="Content Placeholder 2"/>
          <p:cNvSpPr>
            <a:spLocks noGrp="1"/>
          </p:cNvSpPr>
          <p:nvPr>
            <p:ph idx="1"/>
          </p:nvPr>
        </p:nvSpPr>
        <p:spPr>
          <a:xfrm>
            <a:off x="4535424" y="1216152"/>
            <a:ext cx="6705600" cy="50749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Text Placeholder 3"/>
          <p:cNvSpPr>
            <a:spLocks noGrp="1"/>
          </p:cNvSpPr>
          <p:nvPr>
            <p:ph type="body" sz="half" idx="2"/>
          </p:nvPr>
        </p:nvSpPr>
        <p:spPr>
          <a:xfrm>
            <a:off x="377953" y="1216152"/>
            <a:ext cx="4011084" cy="50749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0041FB73-D2D5-448A-9177-1A16D5DF1F9F}" type="datetimeFigureOut">
              <a:rPr lang="ko-KR" altLang="en-US" smtClean="0"/>
              <a:t>2022-03-28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8" name="Rectangle 7"/>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bwMode="gray">
          <a:xfrm>
            <a:off x="10692384" y="246889"/>
            <a:ext cx="1426464" cy="490035"/>
            <a:chOff x="8019288" y="246888"/>
            <a:chExt cx="1069848" cy="490035"/>
          </a:xfrm>
        </p:grpSpPr>
        <p:sp>
          <p:nvSpPr>
            <p:cNvPr id="11" name="Freeform 10"/>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gray">
            <a:xfrm rot="4680000">
              <a:off x="8750808" y="210312"/>
              <a:ext cx="301752" cy="374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182864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1743456" y="1143000"/>
            <a:ext cx="8217408" cy="5029200"/>
          </a:xfrm>
          <a:solidFill>
            <a:srgbClr val="FFFFFF"/>
          </a:solidFill>
          <a:ln w="92075" cap="sq">
            <a:solidFill>
              <a:srgbClr val="FFFFFF"/>
            </a:solidFill>
            <a:miter lim="800000"/>
          </a:ln>
          <a:effectLst>
            <a:outerShdw blurRad="65000" dist="50800" dir="12900000" kx="195000" ky="145000" algn="tl" rotWithShape="0">
              <a:srgbClr val="000000">
                <a:alpha val="30000"/>
              </a:srgbClr>
            </a:outerShdw>
          </a:effectLst>
          <a:scene3d>
            <a:camera prst="orthographicFront"/>
            <a:lightRig rig="twoPt" dir="t">
              <a:rot lat="0" lon="0" rev="7200000"/>
            </a:lightRig>
          </a:scene3d>
          <a:sp3d contourW="12700">
            <a:bevelT w="25400" h="19050"/>
            <a:contourClr>
              <a:srgbClr val="969696"/>
            </a:contourClr>
          </a:sp3d>
        </p:spPr>
        <p:txBody>
          <a:bodyPr anchor="b">
            <a:normAutofit/>
          </a:bodyPr>
          <a:lstStyle>
            <a:lvl1pPr marL="0" indent="0">
              <a:buFont typeface="Arial" pitchFamily="34"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 Click to edit Master text styles</a:t>
            </a:r>
          </a:p>
        </p:txBody>
      </p:sp>
      <p:sp>
        <p:nvSpPr>
          <p:cNvPr id="2" name="Title 1"/>
          <p:cNvSpPr>
            <a:spLocks noGrp="1"/>
          </p:cNvSpPr>
          <p:nvPr>
            <p:ph type="title"/>
          </p:nvPr>
        </p:nvSpPr>
        <p:spPr bwMode="gray">
          <a:xfrm>
            <a:off x="1621536" y="384048"/>
            <a:ext cx="8400288" cy="566738"/>
          </a:xfrm>
        </p:spPr>
        <p:txBody>
          <a:bodyPr anchor="b"/>
          <a:lstStyle>
            <a:lvl1pPr algn="l">
              <a:defRPr sz="2000" b="1">
                <a:effectLst>
                  <a:outerShdw blurRad="50800" dist="38100" dir="5400000" algn="t" rotWithShape="0">
                    <a:prstClr val="black">
                      <a:alpha val="40000"/>
                    </a:prstClr>
                  </a:outerShdw>
                </a:effectLst>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55648" y="1143000"/>
            <a:ext cx="8144256" cy="3867912"/>
          </a:xfrm>
          <a:solidFill>
            <a:srgbClr val="F8F8F8"/>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5" name="Date Placeholder 4"/>
          <p:cNvSpPr>
            <a:spLocks noGrp="1"/>
          </p:cNvSpPr>
          <p:nvPr>
            <p:ph type="dt" sz="half" idx="10"/>
          </p:nvPr>
        </p:nvSpPr>
        <p:spPr/>
        <p:txBody>
          <a:bodyPr/>
          <a:lstStyle/>
          <a:p>
            <a:fld id="{0041FB73-D2D5-448A-9177-1A16D5DF1F9F}" type="datetimeFigureOut">
              <a:rPr lang="ko-KR" altLang="en-US" smtClean="0"/>
              <a:t>2022-03-28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9" name="Rectangle 8"/>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0"/>
          <p:cNvGrpSpPr/>
          <p:nvPr/>
        </p:nvGrpSpPr>
        <p:grpSpPr bwMode="gray">
          <a:xfrm>
            <a:off x="10692384" y="246889"/>
            <a:ext cx="1426464" cy="490035"/>
            <a:chOff x="8019288" y="246888"/>
            <a:chExt cx="1069848" cy="490035"/>
          </a:xfrm>
        </p:grpSpPr>
        <p:sp>
          <p:nvSpPr>
            <p:cNvPr id="12" name="Freeform 11"/>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bwMode="gray">
            <a:xfrm rot="4680000">
              <a:off x="8750808" y="210312"/>
              <a:ext cx="301752" cy="374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133220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609600" y="274638"/>
            <a:ext cx="10972800" cy="1143000"/>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bwMode="gray">
          <a:xfrm>
            <a:off x="609600" y="1600201"/>
            <a:ext cx="109728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2"/>
          </p:nvPr>
        </p:nvSpPr>
        <p:spPr>
          <a:xfrm>
            <a:off x="609600" y="6473952"/>
            <a:ext cx="2844800" cy="301752"/>
          </a:xfrm>
          <a:prstGeom prst="rect">
            <a:avLst/>
          </a:prstGeom>
        </p:spPr>
        <p:txBody>
          <a:bodyPr vert="horz" lIns="91440" tIns="45720" rIns="91440" bIns="45720" rtlCol="0" anchor="ctr"/>
          <a:lstStyle>
            <a:lvl1pPr algn="l">
              <a:defRPr sz="1200">
                <a:solidFill>
                  <a:schemeClr val="tx1">
                    <a:tint val="75000"/>
                  </a:schemeClr>
                </a:solidFill>
              </a:defRPr>
            </a:lvl1pPr>
          </a:lstStyle>
          <a:p>
            <a:fld id="{0041FB73-D2D5-448A-9177-1A16D5DF1F9F}" type="datetimeFigureOut">
              <a:rPr lang="ko-KR" altLang="en-US" smtClean="0"/>
              <a:t>2022-03-28</a:t>
            </a:fld>
            <a:endParaRPr lang="ko-KR" altLang="en-US"/>
          </a:p>
        </p:txBody>
      </p:sp>
      <p:sp>
        <p:nvSpPr>
          <p:cNvPr id="5" name="Footer Placeholder 4"/>
          <p:cNvSpPr>
            <a:spLocks noGrp="1"/>
          </p:cNvSpPr>
          <p:nvPr>
            <p:ph type="ftr" sz="quarter" idx="3"/>
          </p:nvPr>
        </p:nvSpPr>
        <p:spPr>
          <a:xfrm>
            <a:off x="4165600" y="6473952"/>
            <a:ext cx="3860800" cy="301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31936" y="6473952"/>
            <a:ext cx="2844800" cy="301752"/>
          </a:xfrm>
          <a:prstGeom prst="rect">
            <a:avLst/>
          </a:prstGeom>
        </p:spPr>
        <p:txBody>
          <a:bodyPr vert="horz" lIns="91440" tIns="45720" rIns="91440" bIns="45720" rtlCol="0" anchor="ctr"/>
          <a:lstStyle>
            <a:lvl1pPr algn="r">
              <a:defRPr sz="1200">
                <a:solidFill>
                  <a:schemeClr val="tx1">
                    <a:tint val="75000"/>
                  </a:schemeClr>
                </a:solidFill>
              </a:defRPr>
            </a:lvl1pPr>
          </a:lstStyle>
          <a:p>
            <a:fld id="{355EBF62-9323-4D59-9AF8-529A6203A8EB}" type="slidenum">
              <a:rPr lang="ko-KR" altLang="en-US" smtClean="0"/>
              <a:t>‹#›</a:t>
            </a:fld>
            <a:endParaRPr lang="ko-KR" altLang="en-US"/>
          </a:p>
        </p:txBody>
      </p:sp>
    </p:spTree>
    <p:extLst>
      <p:ext uri="{BB962C8B-B14F-4D97-AF65-F5344CB8AC3E}">
        <p14:creationId xmlns:p14="http://schemas.microsoft.com/office/powerpoint/2010/main" val="2748488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1" hangingPunct="1">
        <a:spcBef>
          <a:spcPct val="0"/>
        </a:spcBef>
        <a:buNone/>
        <a:defRPr sz="4000" b="1" kern="1200">
          <a:solidFill>
            <a:schemeClr val="tx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Clr>
          <a:schemeClr val="accent2"/>
        </a:buClr>
        <a:buSzPct val="75000"/>
        <a:buFont typeface="Wingdings" pitchFamily="2" charset="2"/>
        <a:buChar char="q"/>
        <a:defRPr sz="3200" kern="1200">
          <a:solidFill>
            <a:schemeClr val="tx1"/>
          </a:solidFill>
          <a:latin typeface="+mn-lt"/>
          <a:ea typeface="+mn-ea"/>
          <a:cs typeface="+mn-cs"/>
        </a:defRPr>
      </a:lvl1pPr>
      <a:lvl2pPr marL="742950" indent="-285750" algn="l" defTabSz="914400" rtl="0" eaLnBrk="1" latinLnBrk="1" hangingPunct="1">
        <a:spcBef>
          <a:spcPct val="20000"/>
        </a:spcBef>
        <a:buClr>
          <a:schemeClr val="accent3"/>
        </a:buClr>
        <a:buSzPct val="70000"/>
        <a:buFont typeface="Wingdings 2" pitchFamily="18" charset="2"/>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Clr>
          <a:schemeClr val="accent4"/>
        </a:buClr>
        <a:buSzPct val="70000"/>
        <a:buFont typeface="Wingdings 2" pitchFamily="18" charset="2"/>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Clr>
          <a:schemeClr val="accent5"/>
        </a:buClr>
        <a:buSzPct val="100000"/>
        <a:buFont typeface="Wingdings 2" pitchFamily="18" charset="2"/>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Clr>
          <a:schemeClr val="accent6"/>
        </a:buClr>
        <a:buSzPct val="100000"/>
        <a:buFont typeface="Wingdings 2"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tatisticshowto.com/probability-and-statistics/z-sco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download3000.com/download-easyfit-count-reg-9662.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sz="2200" dirty="0"/>
              <a:t>Arrange your x-values in ascending order.</a:t>
            </a:r>
          </a:p>
          <a:p>
            <a:r>
              <a:rPr lang="en-US" altLang="ko-KR" sz="2200" dirty="0"/>
              <a:t>Calculate f</a:t>
            </a:r>
            <a:r>
              <a:rPr lang="en-US" altLang="ko-KR" sz="2200" baseline="-25000" dirty="0"/>
              <a:t>i</a:t>
            </a:r>
            <a:r>
              <a:rPr lang="en-US" altLang="ko-KR" sz="2200" dirty="0"/>
              <a:t> = (i-0.375)/(n+0.25), where </a:t>
            </a:r>
            <a:r>
              <a:rPr lang="en-US" altLang="ko-KR" sz="2200" dirty="0" err="1"/>
              <a:t>i</a:t>
            </a:r>
            <a:r>
              <a:rPr lang="en-US" altLang="ko-KR" sz="2200" dirty="0"/>
              <a:t> is the position of the data value in the</a:t>
            </a:r>
            <a:br>
              <a:rPr lang="en-US" altLang="ko-KR" sz="2200" dirty="0"/>
            </a:br>
            <a:r>
              <a:rPr lang="en-US" altLang="ko-KR" sz="2200" dirty="0"/>
              <a:t>ordered list and n is the number of  observations.</a:t>
            </a:r>
          </a:p>
          <a:p>
            <a:r>
              <a:rPr lang="en-US" altLang="ko-KR" sz="2200" dirty="0"/>
              <a:t>Find the</a:t>
            </a:r>
            <a:r>
              <a:rPr lang="en-US" altLang="ko-KR" sz="2200" dirty="0">
                <a:hlinkClick r:id="rId2"/>
              </a:rPr>
              <a:t> z-score</a:t>
            </a:r>
            <a:r>
              <a:rPr lang="en-US" altLang="ko-KR" sz="2200" dirty="0"/>
              <a:t> for each f</a:t>
            </a:r>
            <a:r>
              <a:rPr lang="en-US" altLang="ko-KR" sz="2200" baseline="-25000" dirty="0"/>
              <a:t>i</a:t>
            </a:r>
            <a:endParaRPr lang="en-US" altLang="ko-KR" sz="2200" dirty="0"/>
          </a:p>
          <a:p>
            <a:r>
              <a:rPr lang="en-US" altLang="ko-KR" sz="2200" dirty="0"/>
              <a:t>Plot your z-score on the horizontal axis and the corresponding x-values</a:t>
            </a:r>
            <a:br>
              <a:rPr lang="en-US" altLang="ko-KR" sz="2200" dirty="0"/>
            </a:br>
            <a:r>
              <a:rPr lang="en-US" altLang="ko-KR" sz="2200" dirty="0"/>
              <a:t>on the vertical axis. </a:t>
            </a:r>
          </a:p>
          <a:p>
            <a:r>
              <a:rPr lang="en-US" altLang="ko-KR" sz="2200" dirty="0"/>
              <a:t>Ex)  We have 7 values : 29, 32, 33, 45, 46, 54, 55</a:t>
            </a:r>
          </a:p>
          <a:p>
            <a:pPr marL="0" indent="0">
              <a:buNone/>
            </a:pPr>
            <a:endParaRPr lang="en-US" altLang="ko-KR" sz="2200" dirty="0"/>
          </a:p>
          <a:p>
            <a:endParaRPr lang="ko-KR" altLang="en-US" dirty="0"/>
          </a:p>
        </p:txBody>
      </p:sp>
      <p:sp>
        <p:nvSpPr>
          <p:cNvPr id="3" name="제목 2"/>
          <p:cNvSpPr>
            <a:spLocks noGrp="1"/>
          </p:cNvSpPr>
          <p:nvPr>
            <p:ph type="title"/>
          </p:nvPr>
        </p:nvSpPr>
        <p:spPr/>
        <p:txBody>
          <a:bodyPr>
            <a:normAutofit/>
          </a:bodyPr>
          <a:lstStyle/>
          <a:p>
            <a:pPr algn="l"/>
            <a:r>
              <a:rPr lang="en-US" altLang="ko-KR" sz="2800" dirty="0"/>
              <a:t>How to Draw a Normal Probability Plot</a:t>
            </a:r>
            <a:endParaRPr lang="ko-KR" altLang="en-US" sz="2800" dirty="0"/>
          </a:p>
        </p:txBody>
      </p:sp>
      <p:graphicFrame>
        <p:nvGraphicFramePr>
          <p:cNvPr id="5" name="표 4"/>
          <p:cNvGraphicFramePr>
            <a:graphicFrameLocks noGrp="1"/>
          </p:cNvGraphicFramePr>
          <p:nvPr/>
        </p:nvGraphicFramePr>
        <p:xfrm>
          <a:off x="1143705" y="4512179"/>
          <a:ext cx="8265216" cy="1188720"/>
        </p:xfrm>
        <a:graphic>
          <a:graphicData uri="http://schemas.openxmlformats.org/drawingml/2006/table">
            <a:tbl>
              <a:tblPr firstRow="1" bandRow="1">
                <a:tableStyleId>{5C22544A-7EE6-4342-B048-85BDC9FD1C3A}</a:tableStyleId>
              </a:tblPr>
              <a:tblGrid>
                <a:gridCol w="1200686">
                  <a:extLst>
                    <a:ext uri="{9D8B030D-6E8A-4147-A177-3AD203B41FA5}">
                      <a16:colId xmlns:a16="http://schemas.microsoft.com/office/drawing/2014/main" val="946239134"/>
                    </a:ext>
                  </a:extLst>
                </a:gridCol>
                <a:gridCol w="982984">
                  <a:extLst>
                    <a:ext uri="{9D8B030D-6E8A-4147-A177-3AD203B41FA5}">
                      <a16:colId xmlns:a16="http://schemas.microsoft.com/office/drawing/2014/main" val="2769308178"/>
                    </a:ext>
                  </a:extLst>
                </a:gridCol>
                <a:gridCol w="989626">
                  <a:extLst>
                    <a:ext uri="{9D8B030D-6E8A-4147-A177-3AD203B41FA5}">
                      <a16:colId xmlns:a16="http://schemas.microsoft.com/office/drawing/2014/main" val="4089169814"/>
                    </a:ext>
                  </a:extLst>
                </a:gridCol>
                <a:gridCol w="959313">
                  <a:extLst>
                    <a:ext uri="{9D8B030D-6E8A-4147-A177-3AD203B41FA5}">
                      <a16:colId xmlns:a16="http://schemas.microsoft.com/office/drawing/2014/main" val="773630884"/>
                    </a:ext>
                  </a:extLst>
                </a:gridCol>
                <a:gridCol w="935355">
                  <a:extLst>
                    <a:ext uri="{9D8B030D-6E8A-4147-A177-3AD203B41FA5}">
                      <a16:colId xmlns:a16="http://schemas.microsoft.com/office/drawing/2014/main" val="1193154542"/>
                    </a:ext>
                  </a:extLst>
                </a:gridCol>
                <a:gridCol w="998084">
                  <a:extLst>
                    <a:ext uri="{9D8B030D-6E8A-4147-A177-3AD203B41FA5}">
                      <a16:colId xmlns:a16="http://schemas.microsoft.com/office/drawing/2014/main" val="2167948742"/>
                    </a:ext>
                  </a:extLst>
                </a:gridCol>
                <a:gridCol w="1015001">
                  <a:extLst>
                    <a:ext uri="{9D8B030D-6E8A-4147-A177-3AD203B41FA5}">
                      <a16:colId xmlns:a16="http://schemas.microsoft.com/office/drawing/2014/main" val="170236269"/>
                    </a:ext>
                  </a:extLst>
                </a:gridCol>
                <a:gridCol w="1184167">
                  <a:extLst>
                    <a:ext uri="{9D8B030D-6E8A-4147-A177-3AD203B41FA5}">
                      <a16:colId xmlns:a16="http://schemas.microsoft.com/office/drawing/2014/main" val="2093995288"/>
                    </a:ext>
                  </a:extLst>
                </a:gridCol>
              </a:tblGrid>
              <a:tr h="347406">
                <a:tc>
                  <a:txBody>
                    <a:bodyPr/>
                    <a:lstStyle/>
                    <a:p>
                      <a:pPr latinLnBrk="1"/>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29</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32</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33</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45</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46</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54</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55</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3644825"/>
                  </a:ext>
                </a:extLst>
              </a:tr>
              <a:tr h="370840">
                <a:tc>
                  <a:txBody>
                    <a:bodyPr/>
                    <a:lstStyle/>
                    <a:p>
                      <a:pPr latinLnBrk="1"/>
                      <a:r>
                        <a:rPr lang="en-US" altLang="ko-KR" sz="2000" b="1" dirty="0">
                          <a:ln w="12700">
                            <a:solidFill>
                              <a:schemeClr val="bg1"/>
                            </a:solidFill>
                          </a:ln>
                          <a:solidFill>
                            <a:schemeClr val="tx1"/>
                          </a:solidFill>
                        </a:rPr>
                        <a:t>f</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0.0862</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0.224</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0.362</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0.5</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0.638</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0.776</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0.914</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4187153"/>
                  </a:ext>
                </a:extLst>
              </a:tr>
              <a:tr h="370840">
                <a:tc>
                  <a:txBody>
                    <a:bodyPr/>
                    <a:lstStyle/>
                    <a:p>
                      <a:pPr latinLnBrk="1"/>
                      <a:r>
                        <a:rPr lang="en-US" altLang="ko-KR" sz="2000" b="1" dirty="0">
                          <a:ln w="12700">
                            <a:solidFill>
                              <a:schemeClr val="bg1"/>
                            </a:solidFill>
                          </a:ln>
                          <a:solidFill>
                            <a:schemeClr val="tx1"/>
                          </a:solidFill>
                        </a:rPr>
                        <a:t>P(Z&lt;z)=f</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-1.364</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-0.758</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-0.353</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0</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0.353</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0.758</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2000" b="1" dirty="0">
                          <a:ln w="12700">
                            <a:solidFill>
                              <a:schemeClr val="bg1"/>
                            </a:solidFill>
                          </a:ln>
                          <a:solidFill>
                            <a:schemeClr val="tx1"/>
                          </a:solidFill>
                        </a:rPr>
                        <a:t>1.364</a:t>
                      </a:r>
                      <a:endParaRPr lang="ko-KR" altLang="en-US" sz="2000" b="1" dirty="0">
                        <a:ln w="12700">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2280814"/>
                  </a:ext>
                </a:extLst>
              </a:tr>
            </a:tbl>
          </a:graphicData>
        </a:graphic>
      </p:graphicFrame>
      <p:graphicFrame>
        <p:nvGraphicFramePr>
          <p:cNvPr id="6" name="표 5"/>
          <p:cNvGraphicFramePr>
            <a:graphicFrameLocks noGrp="1"/>
          </p:cNvGraphicFramePr>
          <p:nvPr/>
        </p:nvGraphicFramePr>
        <p:xfrm>
          <a:off x="6750230" y="3618099"/>
          <a:ext cx="3350899" cy="741680"/>
        </p:xfrm>
        <a:graphic>
          <a:graphicData uri="http://schemas.openxmlformats.org/drawingml/2006/table">
            <a:tbl>
              <a:tblPr firstRow="1" bandRow="1">
                <a:tableStyleId>{5C22544A-7EE6-4342-B048-85BDC9FD1C3A}</a:tableStyleId>
              </a:tblPr>
              <a:tblGrid>
                <a:gridCol w="3350899">
                  <a:extLst>
                    <a:ext uri="{9D8B030D-6E8A-4147-A177-3AD203B41FA5}">
                      <a16:colId xmlns:a16="http://schemas.microsoft.com/office/drawing/2014/main" val="816994755"/>
                    </a:ext>
                  </a:extLst>
                </a:gridCol>
              </a:tblGrid>
              <a:tr h="370840">
                <a:tc>
                  <a:txBody>
                    <a:bodyPr/>
                    <a:lstStyle/>
                    <a:p>
                      <a:pPr latinLnBrk="1"/>
                      <a:r>
                        <a:rPr lang="en-US" altLang="ko-KR" dirty="0">
                          <a:solidFill>
                            <a:sysClr val="windowText" lastClr="000000"/>
                          </a:solidFill>
                        </a:rPr>
                        <a:t>     1           2           3           4          5</a:t>
                      </a:r>
                      <a:endParaRPr lang="ko-KR"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9659658"/>
                  </a:ext>
                </a:extLst>
              </a:tr>
              <a:tr h="370840">
                <a:tc>
                  <a:txBody>
                    <a:bodyPr/>
                    <a:lstStyle/>
                    <a:p>
                      <a:pPr latinLnBrk="1"/>
                      <a:r>
                        <a:rPr lang="en-US" altLang="ko-KR" dirty="0">
                          <a:solidFill>
                            <a:sysClr val="windowText" lastClr="000000"/>
                          </a:solidFill>
                        </a:rPr>
                        <a:t>    0.1        0.3       0.5       0.7       0.9</a:t>
                      </a:r>
                      <a:endParaRPr lang="ko-KR"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5715098"/>
                  </a:ext>
                </a:extLst>
              </a:tr>
            </a:tbl>
          </a:graphicData>
        </a:graphic>
      </p:graphicFrame>
    </p:spTree>
    <p:extLst>
      <p:ext uri="{BB962C8B-B14F-4D97-AF65-F5344CB8AC3E}">
        <p14:creationId xmlns:p14="http://schemas.microsoft.com/office/powerpoint/2010/main" val="208817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슬라이드 번호 개체 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C9E40C7-C73F-4EFE-AFC0-51B12F519841}" type="slidenum">
              <a:rPr lang="en-US" altLang="ko-KR" sz="1400">
                <a:latin typeface="Arial" panose="020B0604020202020204" pitchFamily="34" charset="0"/>
              </a:rPr>
              <a:pPr>
                <a:spcBef>
                  <a:spcPct val="0"/>
                </a:spcBef>
                <a:buFontTx/>
                <a:buNone/>
              </a:pPr>
              <a:t>2</a:t>
            </a:fld>
            <a:endParaRPr lang="en-US" altLang="ko-KR" sz="1400">
              <a:latin typeface="Arial" panose="020B0604020202020204" pitchFamily="34" charset="0"/>
            </a:endParaRPr>
          </a:p>
        </p:txBody>
      </p:sp>
      <p:sp>
        <p:nvSpPr>
          <p:cNvPr id="101380" name="Rectangle 3"/>
          <p:cNvSpPr>
            <a:spLocks noGrp="1" noChangeArrowheads="1"/>
          </p:cNvSpPr>
          <p:nvPr>
            <p:ph idx="1"/>
          </p:nvPr>
        </p:nvSpPr>
        <p:spPr>
          <a:xfrm>
            <a:off x="1102918" y="1413065"/>
            <a:ext cx="8229600" cy="5211763"/>
          </a:xfrm>
        </p:spPr>
        <p:txBody>
          <a:bodyPr/>
          <a:lstStyle/>
          <a:p>
            <a:pPr marL="357188" indent="-357188">
              <a:lnSpc>
                <a:spcPct val="80000"/>
              </a:lnSpc>
              <a:defRPr/>
            </a:pPr>
            <a:r>
              <a:rPr lang="en-US" altLang="ko-KR" sz="2400" i="1" dirty="0">
                <a:ea typeface="굴림" panose="020B0600000101010101" pitchFamily="50" charset="-127"/>
                <a:hlinkClick r:id="rId3"/>
              </a:rPr>
              <a:t>http://www.download3000.com/download-easyfit-count-reg-9662.html</a:t>
            </a:r>
            <a:endParaRPr lang="en-US" altLang="ko-KR" sz="2400" i="1" dirty="0">
              <a:ea typeface="굴림" panose="020B0600000101010101" pitchFamily="50" charset="-127"/>
            </a:endParaRPr>
          </a:p>
          <a:p>
            <a:pPr marL="357188" indent="-357188">
              <a:lnSpc>
                <a:spcPct val="80000"/>
              </a:lnSpc>
              <a:defRPr/>
            </a:pPr>
            <a:r>
              <a:rPr lang="en-US" altLang="ko-KR" sz="2400" i="1" dirty="0">
                <a:ea typeface="굴림" panose="020B0600000101010101" pitchFamily="50" charset="-127"/>
              </a:rPr>
              <a:t>Download</a:t>
            </a:r>
          </a:p>
          <a:p>
            <a:pPr marL="0" indent="0">
              <a:lnSpc>
                <a:spcPct val="80000"/>
              </a:lnSpc>
              <a:buNone/>
              <a:defRPr/>
            </a:pPr>
            <a:r>
              <a:rPr lang="en-US" altLang="ko-KR" sz="2400" i="1" dirty="0">
                <a:ea typeface="굴림" panose="020B0600000101010101" pitchFamily="50" charset="-127"/>
              </a:rPr>
              <a:t>    http://www.mathwave.com/downloads.html</a:t>
            </a:r>
          </a:p>
          <a:p>
            <a:pPr marL="357188" indent="-357188">
              <a:lnSpc>
                <a:spcPct val="80000"/>
              </a:lnSpc>
              <a:defRPr/>
            </a:pPr>
            <a:endParaRPr lang="en-US" altLang="ko-KR" sz="2400" i="1" dirty="0">
              <a:ea typeface="굴림" panose="020B0600000101010101" pitchFamily="50" charset="-127"/>
            </a:endParaRPr>
          </a:p>
          <a:p>
            <a:pPr marL="357188" indent="-357188">
              <a:lnSpc>
                <a:spcPct val="80000"/>
              </a:lnSpc>
              <a:defRPr/>
            </a:pPr>
            <a:endParaRPr lang="en-US" altLang="ko-KR" sz="2400" i="1" dirty="0">
              <a:ea typeface="굴림" panose="020B0600000101010101" pitchFamily="50" charset="-127"/>
            </a:endParaRPr>
          </a:p>
          <a:p>
            <a:pPr marL="357188" indent="-357188">
              <a:lnSpc>
                <a:spcPct val="80000"/>
              </a:lnSpc>
              <a:defRPr/>
            </a:pPr>
            <a:endParaRPr lang="en-US" altLang="ko-KR" sz="2400" i="1" dirty="0">
              <a:ea typeface="굴림" panose="020B0600000101010101" pitchFamily="50" charset="-127"/>
            </a:endParaRPr>
          </a:p>
        </p:txBody>
      </p:sp>
      <p:sp>
        <p:nvSpPr>
          <p:cNvPr id="80899" name="Rectangle 2"/>
          <p:cNvSpPr>
            <a:spLocks noGrp="1" noChangeArrowheads="1"/>
          </p:cNvSpPr>
          <p:nvPr>
            <p:ph type="title"/>
          </p:nvPr>
        </p:nvSpPr>
        <p:spPr>
          <a:xfrm>
            <a:off x="1102918" y="445050"/>
            <a:ext cx="8229600" cy="487362"/>
          </a:xfrm>
        </p:spPr>
        <p:txBody>
          <a:bodyPr>
            <a:normAutofit fontScale="90000"/>
          </a:bodyPr>
          <a:lstStyle/>
          <a:p>
            <a:pPr algn="l" eaLnBrk="1" hangingPunct="1"/>
            <a:r>
              <a:rPr lang="en-US" altLang="ko-KR" sz="3600" dirty="0" err="1">
                <a:ea typeface="굴림" panose="020B0600000101010101" pitchFamily="50" charset="-127"/>
              </a:rPr>
              <a:t>EasyFit</a:t>
            </a:r>
            <a:endParaRPr lang="en-US" altLang="ko-KR" sz="3600" dirty="0">
              <a:ea typeface="굴림" panose="020B0600000101010101" pitchFamily="50" charset="-127"/>
            </a:endParaRPr>
          </a:p>
        </p:txBody>
      </p:sp>
      <p:pic>
        <p:nvPicPr>
          <p:cNvPr id="80901" name="그림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90259" y="2861734"/>
            <a:ext cx="66198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002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sz="2200" dirty="0"/>
              <a:t>Is it necessary to build new runway to serve the increasing  traveling customers after 10 years?</a:t>
            </a:r>
          </a:p>
          <a:p>
            <a:r>
              <a:rPr lang="en-US" altLang="ko-KR" sz="2200" dirty="0"/>
              <a:t>We can analyze by computer simulation.</a:t>
            </a:r>
          </a:p>
          <a:p>
            <a:r>
              <a:rPr lang="en-US" altLang="ko-KR" sz="2200" dirty="0"/>
              <a:t>In order to reproduce the operation of the runway inside the computer, we need to know the inter-arrival time distribution of the airplanes, the landing time distributions of the airplanes.</a:t>
            </a:r>
          </a:p>
          <a:p>
            <a:r>
              <a:rPr lang="en-US" altLang="ko-KR" sz="2200" dirty="0"/>
              <a:t>We measure the landing times of the airplane and want to know the distribution type that fits well to the measured data to generate the random values that depict the landing times in the simulation.</a:t>
            </a:r>
          </a:p>
          <a:p>
            <a:r>
              <a:rPr lang="en-US" altLang="ko-KR" sz="2200" dirty="0"/>
              <a:t>So we need to find the appropriate probability </a:t>
            </a:r>
            <a:r>
              <a:rPr lang="en-US" altLang="ko-KR" sz="2200"/>
              <a:t>distribution for </a:t>
            </a:r>
            <a:r>
              <a:rPr lang="en-US" altLang="ko-KR" sz="2200" dirty="0"/>
              <a:t>the given data.</a:t>
            </a:r>
          </a:p>
          <a:p>
            <a:endParaRPr lang="en-US" altLang="ko-KR" sz="2200" dirty="0"/>
          </a:p>
          <a:p>
            <a:endParaRPr lang="ko-KR" altLang="en-US" dirty="0"/>
          </a:p>
        </p:txBody>
      </p:sp>
      <p:sp>
        <p:nvSpPr>
          <p:cNvPr id="3" name="제목 2"/>
          <p:cNvSpPr>
            <a:spLocks noGrp="1"/>
          </p:cNvSpPr>
          <p:nvPr>
            <p:ph type="title"/>
          </p:nvPr>
        </p:nvSpPr>
        <p:spPr/>
        <p:txBody>
          <a:bodyPr>
            <a:normAutofit/>
          </a:bodyPr>
          <a:lstStyle/>
          <a:p>
            <a:pPr algn="l"/>
            <a:r>
              <a:rPr lang="en-US" altLang="ko-KR" sz="2800" dirty="0"/>
              <a:t>Airport Simulation</a:t>
            </a:r>
            <a:endParaRPr lang="ko-KR" altLang="en-US" sz="2800" dirty="0"/>
          </a:p>
        </p:txBody>
      </p:sp>
    </p:spTree>
    <p:extLst>
      <p:ext uri="{BB962C8B-B14F-4D97-AF65-F5344CB8AC3E}">
        <p14:creationId xmlns:p14="http://schemas.microsoft.com/office/powerpoint/2010/main" val="1656845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슬라이드 번호 개체 틀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3D17025-C56C-4F17-BCBD-66E011F50010}" type="slidenum">
              <a:rPr lang="en-US" altLang="ko-KR" sz="1400">
                <a:latin typeface="Arial" panose="020B0604020202020204" pitchFamily="34" charset="0"/>
              </a:rPr>
              <a:pPr>
                <a:spcBef>
                  <a:spcPct val="0"/>
                </a:spcBef>
                <a:buFontTx/>
                <a:buNone/>
              </a:pPr>
              <a:t>4</a:t>
            </a:fld>
            <a:endParaRPr lang="en-US" altLang="ko-KR" sz="1400">
              <a:latin typeface="Arial" panose="020B0604020202020204" pitchFamily="34" charset="0"/>
            </a:endParaRPr>
          </a:p>
        </p:txBody>
      </p:sp>
      <p:pic>
        <p:nvPicPr>
          <p:cNvPr id="82947" name="내용 개체 틀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34901" y="707021"/>
            <a:ext cx="7943850" cy="5562600"/>
          </a:xfrm>
        </p:spPr>
      </p:pic>
    </p:spTree>
    <p:extLst>
      <p:ext uri="{BB962C8B-B14F-4D97-AF65-F5344CB8AC3E}">
        <p14:creationId xmlns:p14="http://schemas.microsoft.com/office/powerpoint/2010/main" val="333320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슬라이드 번호 개체 틀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59984A4-B2CC-4944-9BED-E8222B462174}" type="slidenum">
              <a:rPr lang="en-US" altLang="ko-KR" sz="1400">
                <a:latin typeface="Arial" panose="020B0604020202020204" pitchFamily="34" charset="0"/>
              </a:rPr>
              <a:pPr>
                <a:spcBef>
                  <a:spcPct val="0"/>
                </a:spcBef>
                <a:buFontTx/>
                <a:buNone/>
              </a:pPr>
              <a:t>5</a:t>
            </a:fld>
            <a:endParaRPr lang="en-US" altLang="ko-KR" sz="1400">
              <a:latin typeface="Arial" panose="020B0604020202020204" pitchFamily="34" charset="0"/>
            </a:endParaRPr>
          </a:p>
        </p:txBody>
      </p:sp>
      <p:pic>
        <p:nvPicPr>
          <p:cNvPr id="83971" name="내용 개체 틀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66914" y="533401"/>
            <a:ext cx="8156575" cy="5711825"/>
          </a:xfrm>
        </p:spPr>
      </p:pic>
    </p:spTree>
    <p:extLst>
      <p:ext uri="{BB962C8B-B14F-4D97-AF65-F5344CB8AC3E}">
        <p14:creationId xmlns:p14="http://schemas.microsoft.com/office/powerpoint/2010/main" val="269325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슬라이드 번호 개체 틀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B18D0A6-01B6-4B76-A3EF-899581E35364}" type="slidenum">
              <a:rPr lang="en-US" altLang="ko-KR" sz="1400">
                <a:latin typeface="Arial" panose="020B0604020202020204" pitchFamily="34" charset="0"/>
              </a:rPr>
              <a:pPr>
                <a:spcBef>
                  <a:spcPct val="0"/>
                </a:spcBef>
                <a:buFontTx/>
                <a:buNone/>
              </a:pPr>
              <a:t>6</a:t>
            </a:fld>
            <a:endParaRPr lang="en-US" altLang="ko-KR" sz="1400">
              <a:latin typeface="Arial" panose="020B0604020202020204" pitchFamily="34" charset="0"/>
            </a:endParaRPr>
          </a:p>
        </p:txBody>
      </p:sp>
      <p:pic>
        <p:nvPicPr>
          <p:cNvPr id="84995" name="내용 개체 틀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457201"/>
            <a:ext cx="8326438" cy="5788025"/>
          </a:xfrm>
        </p:spPr>
      </p:pic>
    </p:spTree>
    <p:extLst>
      <p:ext uri="{BB962C8B-B14F-4D97-AF65-F5344CB8AC3E}">
        <p14:creationId xmlns:p14="http://schemas.microsoft.com/office/powerpoint/2010/main" val="154998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슬라이드 번호 개체 틀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23CA109-D971-4231-B157-9E9D90262FEA}" type="slidenum">
              <a:rPr lang="en-US" altLang="ko-KR" sz="1400">
                <a:latin typeface="Arial" panose="020B0604020202020204" pitchFamily="34" charset="0"/>
              </a:rPr>
              <a:pPr>
                <a:spcBef>
                  <a:spcPct val="0"/>
                </a:spcBef>
                <a:buFontTx/>
                <a:buNone/>
              </a:pPr>
              <a:t>7</a:t>
            </a:fld>
            <a:endParaRPr lang="en-US" altLang="ko-KR" sz="1400">
              <a:latin typeface="Arial" panose="020B0604020202020204" pitchFamily="34" charset="0"/>
            </a:endParaRPr>
          </a:p>
        </p:txBody>
      </p:sp>
      <p:pic>
        <p:nvPicPr>
          <p:cNvPr id="86019" name="내용 개체 틀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66914" y="381000"/>
            <a:ext cx="8402637" cy="5791200"/>
          </a:xfrm>
        </p:spPr>
      </p:pic>
    </p:spTree>
    <p:extLst>
      <p:ext uri="{BB962C8B-B14F-4D97-AF65-F5344CB8AC3E}">
        <p14:creationId xmlns:p14="http://schemas.microsoft.com/office/powerpoint/2010/main" val="216002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슬라이드 번호 개체 틀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BBF9FF1-A44A-4186-B5CF-DC152A65FCFB}" type="slidenum">
              <a:rPr lang="en-US" altLang="ko-KR" sz="1400">
                <a:latin typeface="Arial" panose="020B0604020202020204" pitchFamily="34" charset="0"/>
              </a:rPr>
              <a:pPr>
                <a:spcBef>
                  <a:spcPct val="0"/>
                </a:spcBef>
                <a:buFontTx/>
                <a:buNone/>
              </a:pPr>
              <a:t>8</a:t>
            </a:fld>
            <a:endParaRPr lang="en-US" altLang="ko-KR" sz="1400">
              <a:latin typeface="Arial" panose="020B0604020202020204" pitchFamily="34" charset="0"/>
            </a:endParaRPr>
          </a:p>
        </p:txBody>
      </p:sp>
      <p:pic>
        <p:nvPicPr>
          <p:cNvPr id="87043" name="내용 개체 틀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1" y="457201"/>
            <a:ext cx="8348663" cy="5788025"/>
          </a:xfrm>
        </p:spPr>
      </p:pic>
    </p:spTree>
    <p:extLst>
      <p:ext uri="{BB962C8B-B14F-4D97-AF65-F5344CB8AC3E}">
        <p14:creationId xmlns:p14="http://schemas.microsoft.com/office/powerpoint/2010/main" val="435434366"/>
      </p:ext>
    </p:extLst>
  </p:cSld>
  <p:clrMapOvr>
    <a:masterClrMapping/>
  </p:clrMapOvr>
</p:sld>
</file>

<file path=ppt/theme/theme1.xml><?xml version="1.0" encoding="utf-8"?>
<a:theme xmlns:a="http://schemas.openxmlformats.org/drawingml/2006/main" name="New_Education03">
  <a:themeElements>
    <a:clrScheme name="Education0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ducation03">
      <a:majorFont>
        <a:latin typeface="Corbel"/>
        <a:ea typeface=""/>
        <a:cs typeface=""/>
        <a:font script="Jpan" typeface="HG丸ｺﾞｼｯｸM-PRO"/>
        <a:font script="Hang" typeface="맑은 고딕"/>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丸ｺﾞｼｯｸM-PRO"/>
        <a:font script="Hang" typeface="맑은 고딕"/>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Education03">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hade val="100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63500" dist="25400" dir="5400000" sx="102000" sy="102000" algn="ctr" rotWithShape="0">
              <a:srgbClr val="000000">
                <a:alpha val="40000"/>
              </a:srgbClr>
            </a:outerShdw>
          </a:effectLst>
        </a:effectStyle>
        <a:effectStyle>
          <a:effectLst>
            <a:outerShdw blurRad="63500" dist="25400" dir="5400000" sx="102000" sy="102000" rotWithShape="0">
              <a:srgbClr val="000000">
                <a:alpha val="40000"/>
              </a:srgbClr>
            </a:outerShdw>
          </a:effectLst>
          <a:scene3d>
            <a:camera prst="orthographicFront">
              <a:rot lat="0" lon="0" rev="0"/>
            </a:camera>
            <a:lightRig rig="glow" dir="tl">
              <a:rot lat="0" lon="0" rev="6600000"/>
            </a:lightRig>
          </a:scene3d>
          <a:sp3d contourW="12700" prstMaterial="dkEdge">
            <a:bevelT w="31750" h="19050" prst="softRound"/>
            <a:contourClr>
              <a:schemeClr val="phClr"/>
            </a:contourClr>
          </a:sp3d>
        </a:effectStyle>
        <a:effectStyle>
          <a:effectLst>
            <a:outerShdw blurRad="63500" dist="25400" dir="5400000" sx="102000" sy="102000" algn="ctr" rotWithShape="0">
              <a:srgbClr val="000000">
                <a:alpha val="40000"/>
              </a:srgbClr>
            </a:outerShdw>
          </a:effectLst>
          <a:scene3d>
            <a:camera prst="orthographicFront">
              <a:rot lat="0" lon="0" rev="0"/>
            </a:camera>
            <a:lightRig rig="glow" dir="tl">
              <a:rot lat="0" lon="0" rev="6600000"/>
            </a:lightRig>
          </a:scene3d>
          <a:sp3d contourW="12700" prstMaterial="dkEdge">
            <a:bevelT w="69850" h="57150" prst="softRound"/>
            <a:contourClr>
              <a:schemeClr val="phClr"/>
            </a:contourClr>
          </a:sp3d>
        </a:effectStyle>
      </a:effectStyleLst>
      <a:bgFillStyleLst>
        <a:solidFill>
          <a:schemeClr val="phClr"/>
        </a:solidFill>
        <a:gradFill rotWithShape="1">
          <a:gsLst>
            <a:gs pos="0">
              <a:schemeClr val="phClr">
                <a:tint val="80000"/>
                <a:satMod val="150000"/>
              </a:schemeClr>
            </a:gs>
            <a:gs pos="64000">
              <a:schemeClr val="phClr">
                <a:tint val="100000"/>
                <a:shade val="85000"/>
                <a:satMod val="130000"/>
              </a:schemeClr>
            </a:gs>
            <a:gs pos="72000">
              <a:schemeClr val="phClr">
                <a:shade val="85000"/>
                <a:satMod val="130000"/>
              </a:schemeClr>
            </a:gs>
          </a:gsLst>
          <a:lin ang="13500000" scaled="0"/>
        </a:gradFill>
        <a:gradFill rotWithShape="1">
          <a:gsLst>
            <a:gs pos="0">
              <a:schemeClr val="phClr">
                <a:tint val="90000"/>
                <a:satMod val="200000"/>
              </a:schemeClr>
            </a:gs>
            <a:gs pos="100000">
              <a:schemeClr val="phClr">
                <a:shade val="70000"/>
                <a:satMod val="150000"/>
              </a:schemeClr>
            </a:gs>
          </a:gsLst>
          <a:path path="circle">
            <a:fillToRect l="50000" t="10000" r="50000" b="9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메모 테마</Template>
  <TotalTime>3408</TotalTime>
  <Words>274</Words>
  <Application>Microsoft Office PowerPoint</Application>
  <PresentationFormat>와이드스크린</PresentationFormat>
  <Paragraphs>49</Paragraphs>
  <Slides>8</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8</vt:i4>
      </vt:variant>
    </vt:vector>
  </HeadingPairs>
  <TitlesOfParts>
    <vt:vector size="14" baseType="lpstr">
      <vt:lpstr>맑은 고딕</vt:lpstr>
      <vt:lpstr>Arial</vt:lpstr>
      <vt:lpstr>Corbel</vt:lpstr>
      <vt:lpstr>Wingdings</vt:lpstr>
      <vt:lpstr>Wingdings 2</vt:lpstr>
      <vt:lpstr>New_Education03</vt:lpstr>
      <vt:lpstr>How to Draw a Normal Probability Plot</vt:lpstr>
      <vt:lpstr>EasyFit</vt:lpstr>
      <vt:lpstr>Airport Simulation</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and Descriptive Statistics</dc:title>
  <dc:creator>User</dc:creator>
  <cp:lastModifiedBy>Kook Kwangho</cp:lastModifiedBy>
  <cp:revision>228</cp:revision>
  <dcterms:created xsi:type="dcterms:W3CDTF">2017-06-22T04:03:47Z</dcterms:created>
  <dcterms:modified xsi:type="dcterms:W3CDTF">2022-03-27T15:21:21Z</dcterms:modified>
</cp:coreProperties>
</file>