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33" r:id="rId2"/>
    <p:sldId id="434" r:id="rId3"/>
    <p:sldId id="435" r:id="rId4"/>
    <p:sldId id="439" r:id="rId5"/>
    <p:sldId id="438" r:id="rId6"/>
    <p:sldId id="436" r:id="rId7"/>
    <p:sldId id="44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9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4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7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1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2864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322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8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fc.ul.pt/~jpn/r/distributions/fitt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.fc.ul.pt/~jpn/r/distributions/fitting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058176"/>
          </a:xfrm>
        </p:spPr>
        <p:txBody>
          <a:bodyPr>
            <a:normAutofit/>
          </a:bodyPr>
          <a:lstStyle/>
          <a:p>
            <a:r>
              <a:rPr lang="en-US" altLang="ko-KR" sz="2200" dirty="0"/>
              <a:t>#https://stats.stackexchange.com/questions/132652/how-to-determine-which-distribution-fits-my-data-best</a:t>
            </a:r>
          </a:p>
          <a:p>
            <a:pPr marL="0" indent="0">
              <a:buNone/>
            </a:pPr>
            <a:r>
              <a:rPr lang="en-US" altLang="ko-KR" sz="2200" dirty="0" err="1"/>
              <a:t>mydata</a:t>
            </a:r>
            <a:r>
              <a:rPr lang="en-US" altLang="ko-KR" sz="2200" dirty="0"/>
              <a:t> &lt;- scan("C:\\mydata.txt")</a:t>
            </a:r>
          </a:p>
          <a:p>
            <a:pPr marL="0" indent="0">
              <a:buNone/>
            </a:pPr>
            <a:r>
              <a:rPr lang="en-US" altLang="ko-KR" sz="2200" dirty="0" err="1"/>
              <a:t>mydata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install.packages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fitdistrplus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/>
              <a:t>library(</a:t>
            </a:r>
            <a:r>
              <a:rPr lang="en-US" altLang="ko-KR" sz="2200" dirty="0" err="1"/>
              <a:t>fitdistrplus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weibull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 err="1"/>
              <a:t>ks.test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pweibull</a:t>
            </a:r>
            <a:r>
              <a:rPr lang="en-US" altLang="ko-KR" sz="2200" dirty="0"/>
              <a:t>", scale=43.2474500, shape=6.4632971)</a:t>
            </a:r>
          </a:p>
          <a:p>
            <a:pPr marL="0" indent="0">
              <a:buNone/>
            </a:pPr>
            <a:r>
              <a:rPr lang="en-US" altLang="ko-KR" sz="2200" dirty="0" err="1"/>
              <a:t>ks.test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pnorm</a:t>
            </a:r>
            <a:r>
              <a:rPr lang="en-US" altLang="ko-KR" sz="2200" dirty="0"/>
              <a:t>", mean=mean(</a:t>
            </a:r>
            <a:r>
              <a:rPr lang="en-US" altLang="ko-KR" sz="2200" dirty="0" err="1"/>
              <a:t>mydata</a:t>
            </a:r>
            <a:r>
              <a:rPr lang="en-US" altLang="ko-KR" sz="2200" dirty="0"/>
              <a:t>), </a:t>
            </a:r>
            <a:r>
              <a:rPr lang="en-US" altLang="ko-KR" sz="2200" dirty="0" err="1"/>
              <a:t>sd</a:t>
            </a:r>
            <a:r>
              <a:rPr lang="en-US" altLang="ko-KR" sz="2200" dirty="0"/>
              <a:t>=</a:t>
            </a:r>
            <a:r>
              <a:rPr lang="en-US" altLang="ko-KR" sz="2200" dirty="0" err="1"/>
              <a:t>sd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mydata</a:t>
            </a:r>
            <a:r>
              <a:rPr lang="en-US" altLang="ko-KR" sz="2200" dirty="0"/>
              <a:t>))</a:t>
            </a:r>
          </a:p>
          <a:p>
            <a:r>
              <a:rPr lang="en-US" altLang="ko-KR" sz="2200" dirty="0"/>
              <a:t>The p-values are 0.8669 for the Weibull distribution, and 0.5522 for the normal distribution. Thus I can assume that my data follows a Weibull as well as a normal distribution. 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Fitting distribution in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22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455313"/>
            <a:ext cx="10813143" cy="52030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fit_w</a:t>
            </a:r>
            <a:r>
              <a:rPr lang="en-US" altLang="ko-KR" sz="2400" dirty="0"/>
              <a:t>  &lt;- </a:t>
            </a:r>
            <a:r>
              <a:rPr lang="en-US" altLang="ko-KR" sz="2400" dirty="0" err="1"/>
              <a:t>fitdist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mydata</a:t>
            </a:r>
            <a:r>
              <a:rPr lang="en-US" altLang="ko-KR" sz="2400" dirty="0"/>
              <a:t>, "</a:t>
            </a:r>
            <a:r>
              <a:rPr lang="en-US" altLang="ko-KR" sz="2400" dirty="0" err="1"/>
              <a:t>weibull</a:t>
            </a:r>
            <a:r>
              <a:rPr lang="en-US" altLang="ko-KR" sz="2400" dirty="0"/>
              <a:t>")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fit_n</a:t>
            </a:r>
            <a:r>
              <a:rPr lang="en-US" altLang="ko-KR" sz="2400" dirty="0"/>
              <a:t> &lt;- </a:t>
            </a:r>
            <a:r>
              <a:rPr lang="en-US" altLang="ko-KR" sz="2400" dirty="0" err="1"/>
              <a:t>fitdist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mydata</a:t>
            </a:r>
            <a:r>
              <a:rPr lang="en-US" altLang="ko-KR" sz="2400" dirty="0"/>
              <a:t>, "norm")</a:t>
            </a:r>
          </a:p>
          <a:p>
            <a:pPr marL="0" indent="0">
              <a:buNone/>
            </a:pPr>
            <a:r>
              <a:rPr lang="en-US" altLang="ko-KR" sz="2400" dirty="0"/>
              <a:t>&gt; </a:t>
            </a:r>
            <a:r>
              <a:rPr lang="en-US" altLang="ko-KR" sz="2400" dirty="0" err="1"/>
              <a:t>gofstat</a:t>
            </a:r>
            <a:r>
              <a:rPr lang="en-US" altLang="ko-KR" sz="2400" dirty="0"/>
              <a:t>(list(</a:t>
            </a:r>
            <a:r>
              <a:rPr lang="en-US" altLang="ko-KR" sz="2400" dirty="0" err="1"/>
              <a:t>fit_w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fit_n</a:t>
            </a:r>
            <a:r>
              <a:rPr lang="en-US" altLang="ko-KR" sz="2400" dirty="0"/>
              <a:t>), </a:t>
            </a:r>
            <a:r>
              <a:rPr lang="en-US" altLang="ko-KR" sz="2400" dirty="0" err="1"/>
              <a:t>fitnames</a:t>
            </a:r>
            <a:r>
              <a:rPr lang="en-US" altLang="ko-KR" sz="2400" dirty="0"/>
              <a:t> = c("</a:t>
            </a:r>
            <a:r>
              <a:rPr lang="en-US" altLang="ko-KR" sz="2400" dirty="0" err="1"/>
              <a:t>weibull</a:t>
            </a:r>
            <a:r>
              <a:rPr lang="en-US" altLang="ko-KR" sz="2400" dirty="0"/>
              <a:t>", "norm"))</a:t>
            </a:r>
          </a:p>
          <a:p>
            <a:pPr marL="0" indent="0">
              <a:buNone/>
            </a:pPr>
            <a:r>
              <a:rPr lang="en-US" altLang="ko-KR" sz="2400" dirty="0"/>
              <a:t>Goodness-of-fit statistics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                                          </a:t>
            </a:r>
            <a:r>
              <a:rPr lang="en-US" altLang="ko-KR" sz="2400" dirty="0" err="1"/>
              <a:t>weibull</a:t>
            </a:r>
            <a:r>
              <a:rPr lang="en-US" altLang="ko-KR" sz="2400" dirty="0"/>
              <a:t>              norm</a:t>
            </a:r>
          </a:p>
          <a:p>
            <a:pPr marL="0" indent="0">
              <a:buNone/>
            </a:pPr>
            <a:r>
              <a:rPr lang="en-US" altLang="ko-KR" sz="2400" dirty="0"/>
              <a:t>Kolmogorov-Smirnov statistic     0.06863193     0.09013127</a:t>
            </a:r>
          </a:p>
          <a:p>
            <a:pPr marL="0" indent="0">
              <a:buNone/>
            </a:pPr>
            <a:r>
              <a:rPr lang="en-US" altLang="ko-KR" sz="2400" dirty="0"/>
              <a:t>Cramer-von Mises statistic            0.05673634     0.09587878</a:t>
            </a:r>
          </a:p>
          <a:p>
            <a:pPr marL="0" indent="0">
              <a:buNone/>
            </a:pPr>
            <a:r>
              <a:rPr lang="en-US" altLang="ko-KR" sz="2400" dirty="0"/>
              <a:t>Anderson-Darling statistic             0.38619340     0.59723294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Goodness-of-fit criteria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                                            </a:t>
            </a:r>
            <a:r>
              <a:rPr lang="en-US" altLang="ko-KR" sz="2400" dirty="0" err="1"/>
              <a:t>weibull</a:t>
            </a:r>
            <a:r>
              <a:rPr lang="en-US" altLang="ko-KR" sz="2400" dirty="0"/>
              <a:t>           norm</a:t>
            </a:r>
          </a:p>
          <a:p>
            <a:pPr marL="0" indent="0">
              <a:buNone/>
            </a:pPr>
            <a:r>
              <a:rPr lang="en-US" altLang="ko-KR" sz="2400" dirty="0" err="1"/>
              <a:t>Akaike's</a:t>
            </a:r>
            <a:r>
              <a:rPr lang="en-US" altLang="ko-KR" sz="2400" dirty="0"/>
              <a:t> Information Criterion         519.8537       523.3079</a:t>
            </a:r>
          </a:p>
          <a:p>
            <a:pPr marL="0" indent="0">
              <a:buNone/>
            </a:pPr>
            <a:r>
              <a:rPr lang="en-US" altLang="ko-KR" sz="2400" dirty="0"/>
              <a:t>Bayesian Information Criterion       524.5151       527.9694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the AIC of the Weibull fit is lower compared to the normal fit: the Weibull maybe looks a bit better</a:t>
            </a:r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/>
              <a:t>Fitting distribution in 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00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>
                <a:hlinkClick r:id="rId2"/>
              </a:rPr>
              <a:t>http://www.di.fc.ul.pt/~jpn/r/distributions/fitting.html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data("</a:t>
            </a:r>
            <a:r>
              <a:rPr lang="en-US" altLang="ko-KR" sz="2200" dirty="0" err="1"/>
              <a:t>groundbeef</a:t>
            </a:r>
            <a:r>
              <a:rPr lang="en-US" altLang="ko-KR" sz="2200" dirty="0"/>
              <a:t>", package = "</a:t>
            </a:r>
            <a:r>
              <a:rPr lang="en-US" altLang="ko-KR" sz="2200" dirty="0" err="1"/>
              <a:t>fitdistrplus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 err="1"/>
              <a:t>my_data</a:t>
            </a:r>
            <a:r>
              <a:rPr lang="en-US" altLang="ko-KR" sz="2200" dirty="0"/>
              <a:t> &lt;- </a:t>
            </a:r>
            <a:r>
              <a:rPr lang="en-US" altLang="ko-KR" sz="2200" dirty="0" err="1"/>
              <a:t>groundbeef$serving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fit_w</a:t>
            </a:r>
            <a:r>
              <a:rPr lang="en-US" altLang="ko-KR" sz="2200" dirty="0"/>
              <a:t> 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weibull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 err="1"/>
              <a:t>fit_g</a:t>
            </a:r>
            <a:r>
              <a:rPr lang="en-US" altLang="ko-KR" sz="2200" dirty="0"/>
              <a:t> 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"gamma")</a:t>
            </a:r>
          </a:p>
          <a:p>
            <a:pPr marL="0" indent="0">
              <a:buNone/>
            </a:pPr>
            <a:r>
              <a:rPr lang="en-US" altLang="ko-KR" sz="2200" dirty="0" err="1"/>
              <a:t>fit_ln</a:t>
            </a:r>
            <a:r>
              <a:rPr lang="en-US" altLang="ko-KR" sz="2200" dirty="0"/>
              <a:t>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lnorm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1137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812175"/>
            <a:ext cx="10813143" cy="431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gofstat</a:t>
            </a:r>
            <a:r>
              <a:rPr lang="en-US" altLang="ko-KR" sz="2200" dirty="0"/>
              <a:t>(list(</a:t>
            </a:r>
            <a:r>
              <a:rPr lang="en-US" altLang="ko-KR" sz="2200" dirty="0" err="1"/>
              <a:t>fit_w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fit_g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fit_ln</a:t>
            </a:r>
            <a:r>
              <a:rPr lang="en-US" altLang="ko-KR" sz="2200" dirty="0"/>
              <a:t>), </a:t>
            </a:r>
            <a:r>
              <a:rPr lang="en-US" altLang="ko-KR" sz="2200" dirty="0" err="1"/>
              <a:t>fitnames</a:t>
            </a:r>
            <a:r>
              <a:rPr lang="en-US" altLang="ko-KR" sz="2200" dirty="0"/>
              <a:t> = c("</a:t>
            </a:r>
            <a:r>
              <a:rPr lang="en-US" altLang="ko-KR" sz="2200" dirty="0" err="1"/>
              <a:t>weibull</a:t>
            </a:r>
            <a:r>
              <a:rPr lang="en-US" altLang="ko-KR" sz="2200" dirty="0"/>
              <a:t>", "gamma", "</a:t>
            </a:r>
            <a:r>
              <a:rPr lang="en-US" altLang="ko-KR" sz="2200" dirty="0" err="1"/>
              <a:t>lnorm</a:t>
            </a:r>
            <a:r>
              <a:rPr lang="en-US" altLang="ko-KR" sz="2200" dirty="0"/>
              <a:t>"))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/>
              <a:t>Gamma distribution is the preferred one among the candidates.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200" dirty="0"/>
              <a:t>https://cran.r-project.org/web/packages/fitdistrplus/vignettes/paper2JSS.pdf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2415367"/>
            <a:ext cx="7247423" cy="22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7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42851" y="1882835"/>
                <a:ext cx="10813143" cy="3603566"/>
              </a:xfrm>
            </p:spPr>
            <p:txBody>
              <a:bodyPr/>
              <a:lstStyle/>
              <a:p>
                <a:r>
                  <a:rPr lang="en-US" altLang="ko-KR" sz="2200" dirty="0"/>
                  <a:t>https://www.sciencedirect.com/topics/medicine-and-dentistry/akaike-information-criterion</a:t>
                </a:r>
              </a:p>
              <a:p>
                <a:r>
                  <a:rPr lang="en-US" altLang="ko-KR" sz="2200" dirty="0"/>
                  <a:t>A good model is the one that has minimum AIC among all the other models.</a:t>
                </a:r>
              </a:p>
              <a:p>
                <a:r>
                  <a:rPr lang="en-US" altLang="ko-KR" sz="2200" dirty="0"/>
                  <a:t>A lower AIC or BIC value indicates a better fit.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+2∗</m:t>
                    </m:r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200" dirty="0"/>
                  <a:t> </a:t>
                </a:r>
              </a:p>
              <a:p>
                <a:r>
                  <a:rPr lang="en-US" altLang="ko-KR" sz="2200" dirty="0"/>
                  <a:t>Where L is the value of the likelihood, N is the number of recorded measurements, and k is the number of estimated parameters.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851" y="1882835"/>
                <a:ext cx="10813143" cy="3603566"/>
              </a:xfrm>
              <a:blipFill>
                <a:blip r:embed="rId2"/>
                <a:stretch>
                  <a:fillRect l="-225" t="-1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3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019540"/>
          </a:xfrm>
        </p:spPr>
        <p:txBody>
          <a:bodyPr>
            <a:normAutofit/>
          </a:bodyPr>
          <a:lstStyle/>
          <a:p>
            <a:r>
              <a:rPr lang="en-US" altLang="ko-KR" sz="2200" dirty="0">
                <a:hlinkClick r:id="rId2"/>
              </a:rPr>
              <a:t>http://www.di.fc.ul.pt/~jpn/r/distributions/fitting.html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data("</a:t>
            </a:r>
            <a:r>
              <a:rPr lang="en-US" altLang="ko-KR" sz="2200" dirty="0" err="1"/>
              <a:t>endosulfan</a:t>
            </a:r>
            <a:r>
              <a:rPr lang="en-US" altLang="ko-KR" sz="2200" dirty="0"/>
              <a:t>", package = "</a:t>
            </a:r>
            <a:r>
              <a:rPr lang="en-US" altLang="ko-KR" sz="2200" dirty="0" err="1"/>
              <a:t>fitdistrplus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 err="1"/>
              <a:t>my_data</a:t>
            </a:r>
            <a:r>
              <a:rPr lang="en-US" altLang="ko-KR" sz="2200" dirty="0"/>
              <a:t> &lt;- </a:t>
            </a:r>
            <a:r>
              <a:rPr lang="en-US" altLang="ko-KR" sz="2200" dirty="0" err="1"/>
              <a:t>endosulfan$ATV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install.packages</a:t>
            </a:r>
            <a:r>
              <a:rPr lang="en-US" altLang="ko-KR" sz="2200" dirty="0"/>
              <a:t>("</a:t>
            </a:r>
            <a:r>
              <a:rPr lang="en-US" altLang="ko-KR" sz="2200" dirty="0" err="1"/>
              <a:t>actuar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/>
              <a:t>library(</a:t>
            </a:r>
            <a:r>
              <a:rPr lang="en-US" altLang="ko-KR" sz="2200" dirty="0" err="1"/>
              <a:t>actuar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 err="1"/>
              <a:t>fit_ln</a:t>
            </a:r>
            <a:r>
              <a:rPr lang="en-US" altLang="ko-KR" sz="2200" dirty="0"/>
              <a:t>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lnorm</a:t>
            </a:r>
            <a:r>
              <a:rPr lang="en-US" altLang="ko-KR" sz="2200" dirty="0"/>
              <a:t>")</a:t>
            </a:r>
          </a:p>
          <a:p>
            <a:pPr marL="0" indent="0">
              <a:buNone/>
            </a:pPr>
            <a:r>
              <a:rPr lang="en-US" altLang="ko-KR" sz="2200" dirty="0" err="1"/>
              <a:t>fit_ll</a:t>
            </a:r>
            <a:r>
              <a:rPr lang="en-US" altLang="ko-KR" sz="2200" dirty="0"/>
              <a:t>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llogis</a:t>
            </a:r>
            <a:r>
              <a:rPr lang="en-US" altLang="ko-KR" sz="2200" dirty="0"/>
              <a:t>", start = list(shape = 1, scale = 500)) #</a:t>
            </a:r>
            <a:r>
              <a:rPr lang="ko-KR" altLang="en-US" sz="2200" dirty="0"/>
              <a:t> </a:t>
            </a:r>
            <a:r>
              <a:rPr lang="en-US" altLang="ko-KR" sz="2200" dirty="0"/>
              <a:t>logistic distribution</a:t>
            </a:r>
          </a:p>
          <a:p>
            <a:pPr marL="0" indent="0">
              <a:buNone/>
            </a:pPr>
            <a:r>
              <a:rPr lang="en-US" altLang="ko-KR" sz="2200" dirty="0" err="1"/>
              <a:t>fit_P</a:t>
            </a:r>
            <a:r>
              <a:rPr lang="en-US" altLang="ko-KR" sz="2200" dirty="0"/>
              <a:t> 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</a:t>
            </a:r>
            <a:r>
              <a:rPr lang="en-US" altLang="ko-KR" sz="2200" dirty="0" err="1"/>
              <a:t>pareto</a:t>
            </a:r>
            <a:r>
              <a:rPr lang="en-US" altLang="ko-KR" sz="2200" dirty="0"/>
              <a:t>", start = list(shape = 1, scale = 500))</a:t>
            </a:r>
          </a:p>
          <a:p>
            <a:pPr marL="0" indent="0">
              <a:buNone/>
            </a:pPr>
            <a:r>
              <a:rPr lang="en-US" altLang="ko-KR" sz="2200" dirty="0" err="1"/>
              <a:t>fit_B</a:t>
            </a:r>
            <a:r>
              <a:rPr lang="en-US" altLang="ko-KR" sz="2200" dirty="0"/>
              <a:t>  &lt;- </a:t>
            </a:r>
            <a:r>
              <a:rPr lang="en-US" altLang="ko-KR" sz="2200" dirty="0" err="1"/>
              <a:t>fitdist</a:t>
            </a:r>
            <a:r>
              <a:rPr lang="en-US" altLang="ko-KR" sz="2200" dirty="0"/>
              <a:t>(</a:t>
            </a:r>
            <a:r>
              <a:rPr lang="en-US" altLang="ko-KR" sz="2200" dirty="0" err="1"/>
              <a:t>my_data</a:t>
            </a:r>
            <a:r>
              <a:rPr lang="en-US" altLang="ko-KR" sz="2200" dirty="0"/>
              <a:t>, "burr",   start = list(shape1 = 0.3, shape2 = 1, rate = 1))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9374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736934"/>
            <a:ext cx="10813143" cy="4416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gofstat</a:t>
            </a:r>
            <a:r>
              <a:rPr lang="en-US" altLang="ko-KR" sz="2200" dirty="0"/>
              <a:t>(list(</a:t>
            </a:r>
            <a:r>
              <a:rPr lang="en-US" altLang="ko-KR" sz="2200" dirty="0" err="1"/>
              <a:t>fit_ln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fit_ll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fit_P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fit_B</a:t>
            </a:r>
            <a:r>
              <a:rPr lang="en-US" altLang="ko-KR" sz="2200" dirty="0"/>
              <a:t>), </a:t>
            </a:r>
            <a:r>
              <a:rPr lang="en-US" altLang="ko-KR" sz="2200" dirty="0" err="1"/>
              <a:t>fitnames</a:t>
            </a:r>
            <a:r>
              <a:rPr lang="en-US" altLang="ko-KR" sz="2200" dirty="0"/>
              <a:t> = c("</a:t>
            </a:r>
            <a:r>
              <a:rPr lang="en-US" altLang="ko-KR" sz="2200" dirty="0" err="1"/>
              <a:t>lnorm</a:t>
            </a:r>
            <a:r>
              <a:rPr lang="en-US" altLang="ko-KR" sz="2200" dirty="0"/>
              <a:t>", "</a:t>
            </a:r>
            <a:r>
              <a:rPr lang="en-US" altLang="ko-KR" sz="2200" dirty="0" err="1"/>
              <a:t>llogis</a:t>
            </a:r>
            <a:r>
              <a:rPr lang="en-US" altLang="ko-KR" sz="2200" dirty="0"/>
              <a:t>", "Pareto", "Burr"))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It seems that the Burr distribution seems the preferred one among the candidates.</a:t>
            </a:r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30" y="2325052"/>
            <a:ext cx="8958931" cy="247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2116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3344</TotalTime>
  <Words>637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Fitting distribution in R</vt:lpstr>
      <vt:lpstr>Fitting distribution in 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226</cp:revision>
  <dcterms:created xsi:type="dcterms:W3CDTF">2017-06-22T04:03:47Z</dcterms:created>
  <dcterms:modified xsi:type="dcterms:W3CDTF">2022-03-27T15:21:28Z</dcterms:modified>
</cp:coreProperties>
</file>