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B39ED-AAAE-4ACA-8DFD-2A7E08A3EA02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88067" name="내용 개체 틀 2"/>
          <p:cNvSpPr>
            <a:spLocks noGrp="1"/>
          </p:cNvSpPr>
          <p:nvPr>
            <p:ph idx="1"/>
          </p:nvPr>
        </p:nvSpPr>
        <p:spPr>
          <a:xfrm>
            <a:off x="1237633" y="1456266"/>
            <a:ext cx="8263467" cy="501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#A package called </a:t>
            </a:r>
            <a:r>
              <a:rPr lang="en-US" altLang="ko-KR" sz="1600" dirty="0" err="1">
                <a:ea typeface="굴림" panose="020B0600000101010101" pitchFamily="50" charset="-127"/>
              </a:rPr>
              <a:t>nortest</a:t>
            </a:r>
            <a:r>
              <a:rPr lang="en-US" altLang="ko-KR" sz="1600" dirty="0">
                <a:ea typeface="굴림" panose="020B0600000101010101" pitchFamily="50" charset="-127"/>
              </a:rPr>
              <a:t> (it should be downloaded from CRAN website) allows to perform 5 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#different normality test: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library(</a:t>
            </a:r>
            <a:r>
              <a:rPr lang="en-US" altLang="ko-KR" sz="1600" dirty="0" err="1">
                <a:ea typeface="굴림" panose="020B0600000101010101" pitchFamily="50" charset="-127"/>
              </a:rPr>
              <a:t>nortest</a:t>
            </a:r>
            <a:r>
              <a:rPr lang="en-US" altLang="ko-KR" sz="1600" dirty="0">
                <a:ea typeface="굴림" panose="020B0600000101010101" pitchFamily="50" charset="-127"/>
              </a:rPr>
              <a:t>) ## package loading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#test a data that follows normal distribution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&lt;-</a:t>
            </a:r>
            <a:r>
              <a:rPr lang="en-US" altLang="ko-KR" sz="1600" dirty="0" err="1">
                <a:ea typeface="굴림" panose="020B0600000101010101" pitchFamily="50" charset="-127"/>
              </a:rPr>
              <a:t>rnorm</a:t>
            </a:r>
            <a:r>
              <a:rPr lang="en-US" altLang="ko-KR" sz="1600" dirty="0">
                <a:ea typeface="굴림" panose="020B0600000101010101" pitchFamily="50" charset="-127"/>
              </a:rPr>
              <a:t>(n=200,m=10,sd=2)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library(</a:t>
            </a:r>
            <a:r>
              <a:rPr lang="en-US" altLang="ko-KR" sz="1600" dirty="0" err="1">
                <a:ea typeface="굴림" panose="020B0600000101010101" pitchFamily="50" charset="-127"/>
              </a:rPr>
              <a:t>nortest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sf.test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)#Shapiro-</a:t>
            </a:r>
            <a:r>
              <a:rPr lang="en-US" altLang="ko-KR" sz="1600" dirty="0" err="1">
                <a:ea typeface="굴림" panose="020B0600000101010101" pitchFamily="50" charset="-127"/>
              </a:rPr>
              <a:t>Francia</a:t>
            </a:r>
            <a:r>
              <a:rPr lang="en-US" altLang="ko-KR" sz="1600" dirty="0">
                <a:ea typeface="굴림" panose="020B0600000101010101" pitchFamily="50" charset="-127"/>
              </a:rPr>
              <a:t> test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ad.test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)#Anderson-Darling21 test: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cvm.test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)#Cramer-Von Mises test 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lillie.test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)#Lilliefors22 test: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pearson.test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x.norm</a:t>
            </a:r>
            <a:r>
              <a:rPr lang="en-US" altLang="ko-KR" sz="1600" dirty="0">
                <a:ea typeface="굴림" panose="020B0600000101010101" pitchFamily="50" charset="-127"/>
              </a:rPr>
              <a:t>)#Pearson’s chi-square test:</a:t>
            </a:r>
          </a:p>
          <a:p>
            <a:pPr marL="0" indent="0" latinLnBrk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#test a data that follows </a:t>
            </a:r>
            <a:r>
              <a:rPr lang="en-US" altLang="ko-KR" sz="1600" dirty="0" err="1">
                <a:ea typeface="굴림" panose="020B0600000101010101" pitchFamily="50" charset="-127"/>
              </a:rPr>
              <a:t>poisson</a:t>
            </a:r>
            <a:r>
              <a:rPr lang="en-US" altLang="ko-KR" sz="1600" dirty="0">
                <a:ea typeface="굴림" panose="020B0600000101010101" pitchFamily="50" charset="-127"/>
              </a:rPr>
              <a:t> distribution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x.poi</a:t>
            </a:r>
            <a:r>
              <a:rPr lang="en-US" altLang="ko-KR" sz="1600" dirty="0">
                <a:ea typeface="굴림" panose="020B0600000101010101" pitchFamily="50" charset="-127"/>
              </a:rPr>
              <a:t>&lt;-</a:t>
            </a:r>
            <a:r>
              <a:rPr lang="en-US" altLang="ko-KR" sz="1600" dirty="0" err="1">
                <a:ea typeface="굴림" panose="020B0600000101010101" pitchFamily="50" charset="-127"/>
              </a:rPr>
              <a:t>rpois</a:t>
            </a:r>
            <a:r>
              <a:rPr lang="en-US" altLang="ko-KR" sz="1600" dirty="0">
                <a:ea typeface="굴림" panose="020B0600000101010101" pitchFamily="50" charset="-127"/>
              </a:rPr>
              <a:t>(n=200,lambda=2.5)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sf.test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x.poi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ea typeface="굴림" panose="020B0600000101010101" pitchFamily="50" charset="-127"/>
              </a:rPr>
              <a:t>sf.test</a:t>
            </a:r>
            <a:r>
              <a:rPr lang="en-US" altLang="ko-KR" sz="1600" dirty="0">
                <a:ea typeface="굴림" panose="020B0600000101010101" pitchFamily="50" charset="-127"/>
              </a:rPr>
              <a:t>(aov.ex1$residuals)</a:t>
            </a:r>
            <a:endParaRPr lang="ko-KR" altLang="en-US" sz="1600" dirty="0">
              <a:ea typeface="굴림" panose="020B0600000101010101" pitchFamily="50" charset="-127"/>
            </a:endParaRPr>
          </a:p>
        </p:txBody>
      </p:sp>
      <p:sp>
        <p:nvSpPr>
          <p:cNvPr id="88066" name="제목 1"/>
          <p:cNvSpPr>
            <a:spLocks noGrp="1"/>
          </p:cNvSpPr>
          <p:nvPr>
            <p:ph type="title"/>
          </p:nvPr>
        </p:nvSpPr>
        <p:spPr>
          <a:xfrm>
            <a:off x="1254566" y="473872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Test</a:t>
            </a:r>
            <a:r>
              <a:rPr lang="ko-KR" altLang="en-US" sz="3200" dirty="0">
                <a:ea typeface="굴림" panose="020B0600000101010101" pitchFamily="50" charset="-127"/>
              </a:rPr>
              <a:t> </a:t>
            </a:r>
            <a:r>
              <a:rPr lang="en-US" altLang="ko-KR" sz="3200" dirty="0">
                <a:ea typeface="굴림" panose="020B0600000101010101" pitchFamily="50" charset="-127"/>
              </a:rPr>
              <a:t>if data follows normal distribution</a:t>
            </a:r>
            <a:endParaRPr lang="ko-KR" altLang="en-US" sz="32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41175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3344</TotalTime>
  <Words>177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Corbel</vt:lpstr>
      <vt:lpstr>Times New Roman</vt:lpstr>
      <vt:lpstr>Wingdings</vt:lpstr>
      <vt:lpstr>Wingdings 2</vt:lpstr>
      <vt:lpstr>New_Education03</vt:lpstr>
      <vt:lpstr>Test if data follows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226</cp:revision>
  <dcterms:created xsi:type="dcterms:W3CDTF">2017-06-22T04:03:47Z</dcterms:created>
  <dcterms:modified xsi:type="dcterms:W3CDTF">2022-03-27T15:21:34Z</dcterms:modified>
</cp:coreProperties>
</file>