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46" r:id="rId2"/>
    <p:sldId id="412" r:id="rId3"/>
    <p:sldId id="41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1619"/>
            <a:ext cx="10515600" cy="4895010"/>
          </a:xfrm>
        </p:spPr>
        <p:txBody>
          <a:bodyPr>
            <a:normAutofit/>
          </a:bodyPr>
          <a:lstStyle/>
          <a:p>
            <a:pPr algn="just">
              <a:lnSpc>
                <a:spcPct val="124000"/>
              </a:lnSpc>
            </a:pPr>
            <a:r>
              <a:rPr lang="en-US" altLang="ko-KR" sz="2200" dirty="0"/>
              <a:t>We have seen how to compare different estimators for a parameter based on their expected values and variances.</a:t>
            </a:r>
          </a:p>
          <a:p>
            <a:pPr algn="just">
              <a:lnSpc>
                <a:spcPct val="124000"/>
              </a:lnSpc>
            </a:pPr>
            <a:r>
              <a:rPr lang="en-US" altLang="ko-KR" sz="2200" dirty="0"/>
              <a:t>Knowing how to compare estimators doesn’t tell us how to formulate an estimator. </a:t>
            </a:r>
          </a:p>
          <a:p>
            <a:pPr algn="just">
              <a:lnSpc>
                <a:spcPct val="124000"/>
              </a:lnSpc>
            </a:pPr>
            <a:r>
              <a:rPr lang="en-US" altLang="ko-KR" sz="2200" dirty="0"/>
              <a:t>We need to decide how to find one or more estimators for the parameters in a distribution before we can compare them.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            method of moments (</a:t>
            </a:r>
            <a:r>
              <a:rPr lang="en-US" altLang="ko-KR" sz="2200" dirty="0" err="1"/>
              <a:t>MoM</a:t>
            </a:r>
            <a:r>
              <a:rPr lang="en-US" altLang="ko-KR" sz="2200" dirty="0"/>
              <a:t>) 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            maximum likelihood estimators (</a:t>
            </a:r>
            <a:r>
              <a:rPr lang="en-US" altLang="ko-KR" sz="2200" dirty="0" err="1"/>
              <a:t>mle’s</a:t>
            </a:r>
            <a:r>
              <a:rPr lang="en-US" altLang="ko-KR" sz="2200" dirty="0"/>
              <a:t>). </a:t>
            </a:r>
          </a:p>
          <a:p>
            <a:pPr algn="just">
              <a:lnSpc>
                <a:spcPct val="124000"/>
              </a:lnSpc>
            </a:pPr>
            <a:r>
              <a:rPr lang="en-US" altLang="ko-KR" sz="2200" dirty="0" err="1"/>
              <a:t>MoM</a:t>
            </a:r>
            <a:r>
              <a:rPr lang="en-US" altLang="ko-KR" sz="2200" dirty="0"/>
              <a:t> is interesting from the historical perspective but is not in wide use today.</a:t>
            </a:r>
          </a:p>
          <a:p>
            <a:pPr algn="just">
              <a:lnSpc>
                <a:spcPct val="124000"/>
              </a:lnSpc>
            </a:pPr>
            <a:r>
              <a:rPr lang="en-US" altLang="ko-KR" sz="2200" dirty="0"/>
              <a:t>Generally if we are faced with an unknown estimation situation, we will derive the maximum likelihood estimators for the parameters.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Formulating estimators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729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685"/>
                <a:ext cx="10515600" cy="5384799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Early in the history of statistics a lot of attention was paid to the moments of a distribution (mean, variance, skewness, kurtosis)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       variance :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  	 skewness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ko-KR" altLang="en-US" sz="2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	kurtosis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/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Estimators were formulated by equating the observed moments (i.e.,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to the theoretical moments, which are functions of the parameters. The number of equations should be equal to the number of parameters.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This approach is not unreasonable but also it is not clear that it should give a good result.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/>
                  <a:t>Suppose we consider the exponential distribution with rate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/>
                  <a:t> (see p.165)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;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/>
              </a:p>
              <a:p>
                <a:pPr marL="271463" indent="-271463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Then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/>
                  <a:t> so the </a:t>
                </a:r>
                <a:r>
                  <a:rPr lang="en-US" altLang="ko-KR" sz="2200" dirty="0" err="1"/>
                  <a:t>MoM</a:t>
                </a:r>
                <a:r>
                  <a:rPr lang="en-US" altLang="ko-KR" sz="2200" dirty="0"/>
                  <a:t> estimator of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200" dirty="0"/>
                  <a:t> is </a:t>
                </a:r>
              </a:p>
              <a:p>
                <a:pPr marL="271463" indent="-271463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 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=1/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200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685"/>
                <a:ext cx="10515600" cy="5384799"/>
              </a:xfrm>
              <a:blipFill>
                <a:blip r:embed="rId2"/>
                <a:stretch>
                  <a:fillRect l="-174" t="-113" r="-580" b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method of moments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0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204"/>
                <a:ext cx="10515600" cy="5045469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000" dirty="0"/>
                  <a:t>One problem with the </a:t>
                </a:r>
                <a:r>
                  <a:rPr lang="en-US" altLang="ko-KR" sz="2000" dirty="0" err="1"/>
                  <a:t>MoM</a:t>
                </a:r>
                <a:r>
                  <a:rPr lang="en-US" altLang="ko-KR" sz="2000" dirty="0"/>
                  <a:t> estimators is that the math can get pretty ugly. </a:t>
                </a:r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Suppose you want to estimate the parameters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in a Weibull distribution (see pp. 1</a:t>
                </a:r>
                <a:r>
                  <a:rPr lang="en-US" altLang="ko-KR" sz="2000" i="1" dirty="0"/>
                  <a:t>71</a:t>
                </a:r>
                <a:r>
                  <a:rPr lang="en-US" altLang="ko-KR" sz="2000" dirty="0"/>
                  <a:t>-173). You start with the equations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l-GR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l-GR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l-GR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        Solving two equations like that for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is not fun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000" dirty="0"/>
                  <a:t>The values of the estimators don’t have to be consistent with the distribution.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000" dirty="0"/>
                  <a:t>Suppose you have a uniform density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0,  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where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is the unknown parameter.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2000" dirty="0"/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It’s </a:t>
                </a:r>
                <a:r>
                  <a:rPr lang="en-US" altLang="ko-KR" sz="2000" dirty="0" err="1"/>
                  <a:t>MoM</a:t>
                </a:r>
                <a:r>
                  <a:rPr lang="en-US" altLang="ko-KR" sz="2000" dirty="0"/>
                  <a:t> estimator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  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/>
                  <a:t>) </a:t>
                </a:r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However, it is possible that in a given data set we could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) and we know that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must be greater than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dirty="0"/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Ex)  Suppose we have numbers 1,2, 3, 10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4, </m:t>
                    </m:r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8, 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[0,8].</m:t>
                    </m:r>
                  </m:oMath>
                </a14:m>
                <a:r>
                  <a:rPr lang="en-US" altLang="ko-KR" sz="2000" dirty="0"/>
                  <a:t> But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[0,8].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204"/>
                <a:ext cx="10515600" cy="5045469"/>
              </a:xfrm>
              <a:blipFill>
                <a:blip r:embed="rId2"/>
                <a:stretch>
                  <a:fillRect l="-174" r="-580" b="-2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What could be wrong with the </a:t>
            </a:r>
            <a:r>
              <a:rPr lang="en-US" altLang="ko-KR" sz="2800" dirty="0" err="1"/>
              <a:t>MoM</a:t>
            </a:r>
            <a:r>
              <a:rPr lang="en-US" altLang="ko-KR" sz="2800" dirty="0"/>
              <a:t> estimators?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78293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4277</TotalTime>
  <Words>484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Formulating estimators</vt:lpstr>
      <vt:lpstr>The method of moments</vt:lpstr>
      <vt:lpstr>What could be wrong with the MoM estimators?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이정윤</cp:lastModifiedBy>
  <cp:revision>244</cp:revision>
  <dcterms:created xsi:type="dcterms:W3CDTF">2017-06-22T04:03:47Z</dcterms:created>
  <dcterms:modified xsi:type="dcterms:W3CDTF">2022-06-02T09:41:15Z</dcterms:modified>
</cp:coreProperties>
</file>