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14" r:id="rId2"/>
    <p:sldId id="448" r:id="rId3"/>
    <p:sldId id="449" r:id="rId4"/>
    <p:sldId id="415" r:id="rId5"/>
    <p:sldId id="443" r:id="rId6"/>
    <p:sldId id="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1753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R.A. Fisher suggested that a way to avoid some of the problems with </a:t>
                </a:r>
                <a:r>
                  <a:rPr lang="en-US" altLang="ko-KR" sz="2200" dirty="0" err="1"/>
                  <a:t>MoM</a:t>
                </a:r>
                <a:r>
                  <a:rPr lang="en-US" altLang="ko-KR" sz="2200" dirty="0"/>
                  <a:t> estimators was to consider the joint density of the responses as a  function of the parameters with the data fixed. He called this the likelihood of the parameters given the data. That is,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:endParaRPr lang="en-US" altLang="ko-KR" sz="2200" dirty="0"/>
              </a:p>
              <a:p>
                <a:pPr marL="358775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2200" dirty="0"/>
                  <a:t> is the likelihood,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/>
                  <a:t> is the probability density,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/>
                  <a:t> is the vector of responses and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200" dirty="0"/>
                  <a:t> is the vector of parameters for the distribution.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This is the opposite of the way we usually interpret this expression (as a function of the data with the parameters fixed).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Fisher said that we should choose the estimates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of the parameters as those values that provide the greatest likelihood of seeing the data we did. That is,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2200" dirty="0"/>
                  <a:t>	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1753"/>
                <a:ext cx="10515600" cy="5384799"/>
              </a:xfrm>
              <a:blipFill>
                <a:blip r:embed="rId2"/>
                <a:stretch>
                  <a:fillRect l="-29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Maximum likelihood estimators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1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085"/>
                <a:ext cx="10515600" cy="5303231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/>
                  <a:t> be a random sample from an exponential distribution with parameter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 Because of the independence, the likelihood function is a product of the individual pdf’s: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altLang="ko-KR" sz="2400" dirty="0"/>
                  <a:t>	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/>
                  <a:t>The natural logarithm of the likelihood function is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4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/>
                  <a:t>Equating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]</a:t>
                </a:r>
                <a:r>
                  <a:rPr lang="en-US" altLang="ko-KR" sz="2400" dirty="0"/>
                  <a:t> to zero results in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/>
                  <a:t>	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400" dirty="0"/>
                  <a:t>, or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ko-KR" sz="24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/>
                  <a:t>Thus the </a:t>
                </a:r>
                <a:r>
                  <a:rPr lang="en-US" altLang="ko-KR" sz="2400" dirty="0" err="1"/>
                  <a:t>mle</a:t>
                </a:r>
                <a:r>
                  <a:rPr lang="en-US" altLang="ko-KR" sz="2400" dirty="0"/>
                  <a:t> is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endParaRPr lang="en-US" altLang="ko-KR" sz="24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085"/>
                <a:ext cx="10515600" cy="5303231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Maximum Likelihood Estimation – Example 6.16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17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Example 6.11 gives data on breakdown voltages that are assumed to come from an exponential distribution.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      41.53, 18.73, 2.99, 30.34, 12.33, 117.52, 73.02, 223.63, 4.00, 26.78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41.53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26.78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550.97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  <a:blipFill>
                <a:blip r:embed="rId2"/>
                <a:stretch>
                  <a:fillRect l="-292" r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3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818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Definition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have a joint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or pdf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200" dirty="0"/>
                  <a:t>		(1)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where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200" dirty="0"/>
                  <a:t> have unknown values.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are observed sample values and (1) is regarded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it is called the likelihood function.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⋯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⋯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Definition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The maximum likelihood estimates (</a:t>
                </a:r>
                <a:r>
                  <a:rPr lang="en-US" altLang="ko-KR" sz="2200" dirty="0" err="1"/>
                  <a:t>mle’s</a:t>
                </a:r>
                <a:r>
                  <a:rPr lang="en-US" altLang="ko-KR" sz="22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200" dirty="0"/>
                  <a:t> are those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’s that maximize the likelihood function, so that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818"/>
                <a:ext cx="10515600" cy="5384799"/>
              </a:xfrm>
              <a:blipFill>
                <a:blip r:embed="rId2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Maximum Likelihood Estimation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00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751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In most cases it is easier to optimize the logarithm of the likelihood than it is to optimize the likelihood.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  The optimum occurs at the same place (i.e.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200" dirty="0"/>
                  <a:t> is the same). That is,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269875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Most optimization software is designed to minimize a function.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  Thus we re-express the </a:t>
                </a:r>
                <a:r>
                  <a:rPr lang="en-US" altLang="ko-KR" sz="2200" dirty="0" err="1"/>
                  <a:t>mle’s</a:t>
                </a:r>
                <a:r>
                  <a:rPr lang="en-US" altLang="ko-KR" sz="2200" dirty="0"/>
                  <a:t> as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fName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22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751"/>
                <a:ext cx="10515600" cy="5384799"/>
              </a:xfrm>
              <a:blipFill>
                <a:blip r:embed="rId2"/>
                <a:stretch>
                  <a:fillRect l="-29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Maximum Likelihood Estimation in practice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197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1754"/>
                <a:ext cx="10515600" cy="4383876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Suppose that we obtained 8 heads among 20 coin tosses.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  Calculate the maximum likelihood estimator.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=8;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ko-KR" sz="2000" dirty="0"/>
                  <a:t>	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+12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8=20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000" dirty="0"/>
                  <a:t>Suppose that we obtained x heads among n coin tosses.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      Then the maximum likelihood estimator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1754"/>
                <a:ext cx="10515600" cy="4383876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Maximum likelihood estimator example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2654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4510</TotalTime>
  <Words>645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Maximum likelihood estimators</vt:lpstr>
      <vt:lpstr>Maximum Likelihood Estimation – Example 6.16</vt:lpstr>
      <vt:lpstr>PowerPoint 프레젠테이션</vt:lpstr>
      <vt:lpstr>Maximum Likelihood Estimation</vt:lpstr>
      <vt:lpstr>Maximum Likelihood Estimation in practice</vt:lpstr>
      <vt:lpstr>Maximum likelihood estimator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249</cp:revision>
  <dcterms:created xsi:type="dcterms:W3CDTF">2017-06-22T04:03:47Z</dcterms:created>
  <dcterms:modified xsi:type="dcterms:W3CDTF">2022-04-28T09:30:01Z</dcterms:modified>
</cp:coreProperties>
</file>