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13" r:id="rId2"/>
    <p:sldId id="456" r:id="rId3"/>
    <p:sldId id="45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9856" y="1420819"/>
                <a:ext cx="10515600" cy="50251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Occasionally we are only interested in bounding a parameter estimate above or bounding below. The main difference is that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 as the multiplier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ex) mean life time of a tire: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&gt; 70000 (km)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The one-sided intervals are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      (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/>
                  <a:t>)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		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&lt;−</m:t>
                    </m:r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856" y="1420819"/>
                <a:ext cx="10515600" cy="5025154"/>
              </a:xfrm>
              <a:blipFill>
                <a:blip r:embed="rId2"/>
                <a:stretch>
                  <a:fillRect l="-754" t="-850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One-sided intervals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782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371"/>
                <a:ext cx="10515600" cy="50251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/>
                  <a:t>with(xmp07.06, </a:t>
                </a:r>
                <a:r>
                  <a:rPr lang="en-US" altLang="ko-KR" sz="2200" dirty="0" err="1"/>
                  <a:t>t.test</a:t>
                </a:r>
                <a:r>
                  <a:rPr lang="en-US" altLang="ko-KR" sz="2200" dirty="0"/>
                  <a:t>(Voltage, alt = "less"))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</a:t>
                </a:r>
                <a:r>
                  <a:rPr lang="en-US" altLang="ko-KR" sz="2200" dirty="0"/>
                  <a:t>One Sample t-test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data</a:t>
                </a:r>
                <a:r>
                  <a:rPr lang="en-US" altLang="ko-KR" sz="2200" dirty="0"/>
                  <a:t>:  Voltage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 = 72.463,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 = 47, p-value = 1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alternative hypothesis: true mean is less than 0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95 percent confidence interval: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-</a:t>
                </a:r>
                <a:r>
                  <a:rPr lang="en-US" altLang="ko-KR" sz="2200" dirty="0" err="1"/>
                  <a:t>Inf</a:t>
                </a:r>
                <a:r>
                  <a:rPr lang="en-US" altLang="ko-KR" sz="2200" dirty="0"/>
                  <a:t> 55.97514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sample estimates: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mean of x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54.70833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0.05, 47</m:t>
                        </m:r>
                      </m:sub>
                    </m:sSub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 54.708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1.678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5.2307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=55.97514</m:t>
                    </m:r>
                  </m:oMath>
                </a14:m>
                <a:endParaRPr lang="en-US" altLang="ko-KR" sz="24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/>
                  <a:t>&gt; </a:t>
                </a:r>
                <a:r>
                  <a:rPr lang="en-US" altLang="ko-KR" sz="2400" dirty="0" err="1" smtClean="0"/>
                  <a:t>qt</a:t>
                </a:r>
                <a:r>
                  <a:rPr lang="en-US" altLang="ko-KR" sz="2400" dirty="0" smtClean="0"/>
                  <a:t>(0.95</a:t>
                </a:r>
                <a:r>
                  <a:rPr lang="en-US" altLang="ko-KR" sz="2400" dirty="0"/>
                  <a:t>, 47) # </a:t>
                </a:r>
                <a:r>
                  <a:rPr lang="en-US" altLang="ko-KR" sz="2400" dirty="0" smtClean="0"/>
                  <a:t>1.678</a:t>
                </a:r>
                <a:r>
                  <a:rPr lang="en-US" altLang="ko-KR" sz="2400" dirty="0"/>
                  <a:t>		(when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400" dirty="0"/>
                  <a:t>)	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computed by </a:t>
                </a:r>
                <a:r>
                  <a:rPr lang="en-US" altLang="ko-KR" sz="2400" dirty="0" err="1"/>
                  <a:t>qnorm</a:t>
                </a:r>
                <a:r>
                  <a:rPr lang="en-US" altLang="ko-KR" sz="2400" dirty="0"/>
                  <a:t>(0.95))</a:t>
                </a:r>
                <a:endParaRPr lang="ko-KR" altLang="en-US" sz="24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371"/>
                <a:ext cx="10515600" cy="5025154"/>
              </a:xfrm>
              <a:blipFill>
                <a:blip r:embed="rId2"/>
                <a:stretch>
                  <a:fillRect l="-754" t="-1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One-sided intervals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95" y="2537212"/>
            <a:ext cx="3647496" cy="18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371"/>
                <a:ext cx="10515600" cy="50251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with(xmp07.06, </a:t>
                </a:r>
                <a:r>
                  <a:rPr lang="en-US" altLang="ko-KR" sz="2200" dirty="0" err="1"/>
                  <a:t>t.test</a:t>
                </a:r>
                <a:r>
                  <a:rPr lang="en-US" altLang="ko-KR" sz="2200" dirty="0"/>
                  <a:t>(Voltage, alt = "greater"))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  </a:t>
                </a:r>
                <a:r>
                  <a:rPr lang="en-US" altLang="ko-KR" sz="2200" dirty="0"/>
                  <a:t>One Sample t-test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data</a:t>
                </a:r>
                <a:r>
                  <a:rPr lang="en-US" altLang="ko-KR" sz="2200" dirty="0"/>
                  <a:t>:  Voltage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 = 72.463,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 = 47, p-value &lt; 2.2e-16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alternative hypothesis: true mean is greater than 0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95 percent confidence interval: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53.44153      </a:t>
                </a:r>
                <a:r>
                  <a:rPr lang="en-US" altLang="ko-KR" sz="2200" dirty="0" err="1"/>
                  <a:t>Inf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sample estimates</a:t>
                </a:r>
                <a:r>
                  <a:rPr lang="en-US" altLang="ko-KR" sz="2200" dirty="0" smtClean="0"/>
                  <a:t>: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mean of x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54.70833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0.05, 47</m:t>
                        </m:r>
                      </m:sub>
                    </m:sSub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 54.708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1.678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5.2307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54.44153</m:t>
                    </m:r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&gt; </a:t>
                </a:r>
                <a:r>
                  <a:rPr lang="en-US" altLang="ko-KR" sz="2000" dirty="0" err="1"/>
                  <a:t>qt</a:t>
                </a:r>
                <a:r>
                  <a:rPr lang="en-US" altLang="ko-KR" sz="2000" dirty="0"/>
                  <a:t>(0.95</a:t>
                </a:r>
                <a:r>
                  <a:rPr lang="en-US" altLang="ko-KR" sz="2000" dirty="0"/>
                  <a:t>, 47) # </a:t>
                </a:r>
                <a:r>
                  <a:rPr lang="en-US" altLang="ko-KR" sz="2000" dirty="0"/>
                  <a:t>1.678</a:t>
                </a:r>
                <a:r>
                  <a:rPr lang="en-US" altLang="ko-KR" sz="2000" dirty="0"/>
                  <a:t>		(when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)	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computed by </a:t>
                </a:r>
                <a:r>
                  <a:rPr lang="en-US" altLang="ko-KR" sz="2000" dirty="0" err="1"/>
                  <a:t>qnorm</a:t>
                </a:r>
                <a:r>
                  <a:rPr lang="en-US" altLang="ko-KR" sz="2000" dirty="0"/>
                  <a:t>(0.95))</a:t>
                </a:r>
                <a:endParaRPr lang="ko-KR" altLang="en-US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371"/>
                <a:ext cx="10515600" cy="5025154"/>
              </a:xfrm>
              <a:blipFill>
                <a:blip r:embed="rId2"/>
                <a:stretch>
                  <a:fillRect l="-638" t="-1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One-sided intervals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61536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3526</TotalTime>
  <Words>135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One-sided intervals</vt:lpstr>
      <vt:lpstr>One-sided intervals</vt:lpstr>
      <vt:lpstr>One-sided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263</cp:revision>
  <dcterms:created xsi:type="dcterms:W3CDTF">2017-06-22T04:03:47Z</dcterms:created>
  <dcterms:modified xsi:type="dcterms:W3CDTF">2020-04-27T13:41:27Z</dcterms:modified>
</cp:coreProperties>
</file>