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70" r:id="rId6"/>
    <p:sldId id="319" r:id="rId7"/>
    <p:sldId id="363" r:id="rId8"/>
    <p:sldId id="346" r:id="rId9"/>
    <p:sldId id="364" r:id="rId10"/>
    <p:sldId id="330" r:id="rId11"/>
    <p:sldId id="348" r:id="rId12"/>
    <p:sldId id="365" r:id="rId13"/>
    <p:sldId id="366" r:id="rId14"/>
    <p:sldId id="372" r:id="rId15"/>
    <p:sldId id="373" r:id="rId16"/>
    <p:sldId id="367" r:id="rId17"/>
    <p:sldId id="349" r:id="rId18"/>
    <p:sldId id="370" r:id="rId19"/>
    <p:sldId id="371" r:id="rId20"/>
    <p:sldId id="352" r:id="rId21"/>
    <p:sldId id="355" r:id="rId22"/>
    <p:sldId id="357" r:id="rId23"/>
    <p:sldId id="360" r:id="rId24"/>
    <p:sldId id="31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9B9B"/>
    <a:srgbClr val="EB5F5F"/>
    <a:srgbClr val="F3C9D9"/>
    <a:srgbClr val="F2E6E4"/>
    <a:srgbClr val="E29468"/>
    <a:srgbClr val="EFB3CA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FBE3C-0509-403E-9212-BF8A48FA6256}" vWet="2" dt="2022-12-03T12:02:06.926"/>
    <p1510:client id="{6616793D-3584-453D-8C9F-5B42FC3400BD}" v="599" dt="2022-12-03T12:33:15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44142-48BA-4AB7-B7BA-ED0DC5D648B1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E154B-1AFE-43BF-B93D-6566B8930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3029-C3FA-8C29-BF73-52C6FF996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5F9FD-C06E-CF11-65B6-9CADD10D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69259-F242-BD00-80CC-D758EB9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EA7A6-BF85-20EA-2257-19DB065D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BF2EF-BFAA-5143-9CC8-521E9660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143CC-ABB7-82BC-152C-3C3C8299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0A43A-7386-43B9-3656-DF0F241C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7926C-0753-8801-C1A7-B2FEFAE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DD1C5-D7C7-FF50-4D6A-8E21887E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3AFEE-266F-80C4-FB2B-4EA33238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A98CF-16AE-E178-229A-953645682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BA130-B6AB-4331-3BCF-B8CD477B8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F829C-2C10-77F3-03AD-9F674ACE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7428E-1CF0-7089-66D1-16C2CEC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A36AF-D020-E890-ED60-9C89C1D3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3D1A9-084C-5E8D-227D-B9E8BAA7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F9ABA-CC73-B1E0-17C5-85234BB4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60DFC-9FB4-AC11-67C3-DB01B34C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32431-07D2-7E65-3E32-0666A42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9D2DB-810C-72BC-AB9E-A0636CE4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36AF4-EF63-927E-AA37-DC7D3F55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EA967-785C-1D76-040E-DEEAE663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0E645-38C8-2C36-083F-DDE20495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6ECC9-C602-5C8C-3616-538B51AA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6A7AB-387D-EC62-A8BE-E5F91EBC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2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F426-DEA6-3300-8BFE-DCF4224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429BE-626A-5CF8-D55B-0403BB7FC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80F4CE-9234-11E2-88B5-465F28FA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2E64B-BBCB-4945-D344-B98BBD7D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30EF7-4F26-D6E7-5722-B2409945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25ED4-1D9F-08D6-70DC-C350F08E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53E04-D065-4321-58A8-118EBA84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C52DD-C160-7FE4-CD09-660E4A41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57913-4E68-03D8-F996-886B92A0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DF008E-5386-D358-4420-303A6F4DB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991B7-BBEC-243D-4FA6-9041E8837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13B09C-012F-3099-A14D-34F9F318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0B85AF-1F39-DE73-14D0-CDB784EC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36602C-4FC1-94C3-F11B-6EA2DBE5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2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D2453-78AB-6B52-9560-D4BCDE1D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E53A0-DC96-55EB-8187-6BCB88C4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EC9A83-A2AB-AA45-DB7A-83866B70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CC234-DA6D-8CD5-DA75-35CF95F7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9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0DA80F-590F-5024-0D33-96E756F2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D7D72-CCDC-BC17-9C1F-21F1D949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B801F-25E1-B24F-CE32-638A06C2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99D9-F1D5-879D-5081-8483FA3A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94349-27CE-95D2-0873-7B2C35D6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6F22C-1D91-7053-D19E-762229F4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6C38E-5CF2-3435-D59A-1F9FCD26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FCAE0-DFFD-F3CF-82BF-E389FFA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995BF-993F-63D1-CF61-F5A68A63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C3D9F-4D22-37D4-70C9-857298FC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C47E70-2DFC-75D1-DD2D-57EB427D4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B3D70-73EC-886E-396B-BF79F2B5F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CB298-5683-5DFA-C84D-E528012B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B4FB-AC21-0745-0984-5F00B288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D296A-5752-CBAC-806D-FCF76939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7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5456D-1EC6-335A-1985-289E39F3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55788-3E36-E41A-AB53-D470123C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E84FE-7AF4-805D-0E9F-E2C955B2B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8D61-496B-4720-A3FF-E707444C442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0532E-2943-1967-C529-3F0F8C3D8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195B7-2884-E028-FC5F-E8448448C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D1C1-CAF9-47D5-90B5-B9389F7D4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5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AA38-6390-9C7C-EF20-BE8F10A09A6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21102052 Lee Jeong-yun   |   21102044 Oh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Seyeon</a:t>
            </a:r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   |   21102050 Lee In-sun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0F76C-573B-CB3A-6CBA-220E325BFD59}"/>
              </a:ext>
            </a:extLst>
          </p:cNvPr>
          <p:cNvSpPr txBox="1"/>
          <p:nvPr/>
        </p:nvSpPr>
        <p:spPr>
          <a:xfrm>
            <a:off x="3301004" y="609541"/>
            <a:ext cx="55899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latin typeface="Montserrat ExtraLight" pitchFamily="2" charset="0"/>
              </a:rPr>
              <a:t>AHP</a:t>
            </a:r>
            <a:r>
              <a:rPr lang="ko-KR" altLang="en-US" sz="6600">
                <a:latin typeface="Montserrat ExtraLight" pitchFamily="2" charset="0"/>
              </a:rPr>
              <a:t> </a:t>
            </a:r>
            <a:r>
              <a:rPr lang="en-US" altLang="ko-KR" sz="6600">
                <a:latin typeface="Montserrat ExtraLight" pitchFamily="2" charset="0"/>
              </a:rPr>
              <a:t>Analysis</a:t>
            </a:r>
            <a:endParaRPr lang="ko-KR" altLang="en-US" sz="6600">
              <a:latin typeface="Montserrat ExtraLight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B5894B-FFB2-CA25-95B0-80E372941589}"/>
              </a:ext>
            </a:extLst>
          </p:cNvPr>
          <p:cNvGrpSpPr/>
          <p:nvPr/>
        </p:nvGrpSpPr>
        <p:grpSpPr>
          <a:xfrm>
            <a:off x="2047702" y="1833399"/>
            <a:ext cx="8096592" cy="4539407"/>
            <a:chOff x="2065482" y="1949261"/>
            <a:chExt cx="8096592" cy="4539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ACD27-9398-EC4F-B0CE-F26FE8FA6EC9}"/>
                </a:ext>
              </a:extLst>
            </p:cNvPr>
            <p:cNvSpPr txBox="1"/>
            <p:nvPr/>
          </p:nvSpPr>
          <p:spPr>
            <a:xfrm>
              <a:off x="2065482" y="194926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solidFill>
                    <a:schemeClr val="bg1">
                      <a:lumMod val="75000"/>
                    </a:schemeClr>
                  </a:solidFill>
                  <a:latin typeface="Angella White Personal use font" panose="02000503000000020003" pitchFamily="50" charset="0"/>
                </a:rPr>
                <a:t>Co-Sub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ADA9F2-68AB-6116-C828-7F6B9169AE8F}"/>
                </a:ext>
              </a:extLst>
            </p:cNvPr>
            <p:cNvSpPr txBox="1"/>
            <p:nvPr/>
          </p:nvSpPr>
          <p:spPr>
            <a:xfrm>
              <a:off x="2116282" y="197974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 dirty="0">
                  <a:latin typeface="Angella White Personal use font" panose="02000503000000020003" pitchFamily="50" charset="0"/>
                </a:rPr>
                <a:t>Co-Sub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47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215112" y="1276349"/>
            <a:ext cx="80409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Technological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05574-1703-094C-6EA7-20CE9A61EA7C}"/>
              </a:ext>
            </a:extLst>
          </p:cNvPr>
          <p:cNvSpPr txBox="1"/>
          <p:nvPr/>
        </p:nvSpPr>
        <p:spPr>
          <a:xfrm>
            <a:off x="1226513" y="251649"/>
            <a:ext cx="10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-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Insun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698596-781B-5859-F520-27F24CF77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87386"/>
              </p:ext>
            </p:extLst>
          </p:nvPr>
        </p:nvGraphicFramePr>
        <p:xfrm>
          <a:off x="585612" y="2242471"/>
          <a:ext cx="72263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5311996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99094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443185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3783903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84011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8043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6873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9047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604762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EDC8C7-0B93-79D7-0C42-37FC544CB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21601"/>
              </p:ext>
            </p:extLst>
          </p:nvPr>
        </p:nvGraphicFramePr>
        <p:xfrm>
          <a:off x="585612" y="3567780"/>
          <a:ext cx="8826501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76">
                  <a:extLst>
                    <a:ext uri="{9D8B030D-6E8A-4147-A177-3AD203B41FA5}">
                      <a16:colId xmlns:a16="http://schemas.microsoft.com/office/drawing/2014/main" val="2459407252"/>
                    </a:ext>
                  </a:extLst>
                </a:gridCol>
                <a:gridCol w="1979776">
                  <a:extLst>
                    <a:ext uri="{9D8B030D-6E8A-4147-A177-3AD203B41FA5}">
                      <a16:colId xmlns:a16="http://schemas.microsoft.com/office/drawing/2014/main" val="623242093"/>
                    </a:ext>
                  </a:extLst>
                </a:gridCol>
                <a:gridCol w="2297047">
                  <a:extLst>
                    <a:ext uri="{9D8B030D-6E8A-4147-A177-3AD203B41FA5}">
                      <a16:colId xmlns:a16="http://schemas.microsoft.com/office/drawing/2014/main" val="1814341667"/>
                    </a:ext>
                  </a:extLst>
                </a:gridCol>
                <a:gridCol w="1094588">
                  <a:extLst>
                    <a:ext uri="{9D8B030D-6E8A-4147-A177-3AD203B41FA5}">
                      <a16:colId xmlns:a16="http://schemas.microsoft.com/office/drawing/2014/main" val="2630722791"/>
                    </a:ext>
                  </a:extLst>
                </a:gridCol>
                <a:gridCol w="1475314">
                  <a:extLst>
                    <a:ext uri="{9D8B030D-6E8A-4147-A177-3AD203B41FA5}">
                      <a16:colId xmlns:a16="http://schemas.microsoft.com/office/drawing/2014/main" val="233043387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62206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0.142857143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0.076923077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0.172413793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0.130731338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30111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0.285714286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0.153846154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0.137931034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0.192497158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0103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0.571428571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0.769230769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0.689655172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0.676771504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172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627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FBE007-9E23-3F19-FB95-590D6D67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12968"/>
              </p:ext>
            </p:extLst>
          </p:nvPr>
        </p:nvGraphicFramePr>
        <p:xfrm>
          <a:off x="585612" y="4895851"/>
          <a:ext cx="8928100" cy="838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8922632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8130092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9853371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979421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8614860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0484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0.130731338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0.096248579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0.169192876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0.396172793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09295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0.261462675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0.192497158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0.135354301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0.589314134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45326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0.522925351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0.96248579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0.676771504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2.162182645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467976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ED41DD-A96D-50F9-7591-0F7F20417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23321"/>
              </p:ext>
            </p:extLst>
          </p:nvPr>
        </p:nvGraphicFramePr>
        <p:xfrm>
          <a:off x="8103696" y="2239709"/>
          <a:ext cx="39624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5716353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6047549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64963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3.030434783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03779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3.061417323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8159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3.194848824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587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3.095566977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59856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7F4C69-5C4B-CCD1-FD6C-227E21973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98057"/>
              </p:ext>
            </p:extLst>
          </p:nvPr>
        </p:nvGraphicFramePr>
        <p:xfrm>
          <a:off x="9500696" y="3569298"/>
          <a:ext cx="2565400" cy="62865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092670">
                  <a:extLst>
                    <a:ext uri="{9D8B030D-6E8A-4147-A177-3AD203B41FA5}">
                      <a16:colId xmlns:a16="http://schemas.microsoft.com/office/drawing/2014/main" val="376788437"/>
                    </a:ext>
                  </a:extLst>
                </a:gridCol>
                <a:gridCol w="1472730">
                  <a:extLst>
                    <a:ext uri="{9D8B030D-6E8A-4147-A177-3AD203B41FA5}">
                      <a16:colId xmlns:a16="http://schemas.microsoft.com/office/drawing/2014/main" val="42527043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CI of 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0.047783488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28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0.082385325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85639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25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4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215112" y="1276349"/>
            <a:ext cx="80409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Service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05574-1703-094C-6EA7-20CE9A61EA7C}"/>
              </a:ext>
            </a:extLst>
          </p:cNvPr>
          <p:cNvSpPr txBox="1"/>
          <p:nvPr/>
        </p:nvSpPr>
        <p:spPr>
          <a:xfrm>
            <a:off x="1226513" y="251649"/>
            <a:ext cx="10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-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Seyeon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0C293-B1E2-DD69-3037-1F847D0B3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37233"/>
              </p:ext>
            </p:extLst>
          </p:nvPr>
        </p:nvGraphicFramePr>
        <p:xfrm>
          <a:off x="585612" y="2242471"/>
          <a:ext cx="72263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191348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16398883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26027392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356204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2746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1761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8481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0.333333333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07897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5.333333333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757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1FCB3D-DD27-B1D4-BE58-F1F5B6DA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78573"/>
              </p:ext>
            </p:extLst>
          </p:nvPr>
        </p:nvGraphicFramePr>
        <p:xfrm>
          <a:off x="585612" y="3548457"/>
          <a:ext cx="8826501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76">
                  <a:extLst>
                    <a:ext uri="{9D8B030D-6E8A-4147-A177-3AD203B41FA5}">
                      <a16:colId xmlns:a16="http://schemas.microsoft.com/office/drawing/2014/main" val="813665767"/>
                    </a:ext>
                  </a:extLst>
                </a:gridCol>
                <a:gridCol w="1979776">
                  <a:extLst>
                    <a:ext uri="{9D8B030D-6E8A-4147-A177-3AD203B41FA5}">
                      <a16:colId xmlns:a16="http://schemas.microsoft.com/office/drawing/2014/main" val="424659895"/>
                    </a:ext>
                  </a:extLst>
                </a:gridCol>
                <a:gridCol w="2297047">
                  <a:extLst>
                    <a:ext uri="{9D8B030D-6E8A-4147-A177-3AD203B41FA5}">
                      <a16:colId xmlns:a16="http://schemas.microsoft.com/office/drawing/2014/main" val="322485162"/>
                    </a:ext>
                  </a:extLst>
                </a:gridCol>
                <a:gridCol w="1094588">
                  <a:extLst>
                    <a:ext uri="{9D8B030D-6E8A-4147-A177-3AD203B41FA5}">
                      <a16:colId xmlns:a16="http://schemas.microsoft.com/office/drawing/2014/main" val="2982309264"/>
                    </a:ext>
                  </a:extLst>
                </a:gridCol>
                <a:gridCol w="1475314">
                  <a:extLst>
                    <a:ext uri="{9D8B030D-6E8A-4147-A177-3AD203B41FA5}">
                      <a16:colId xmlns:a16="http://schemas.microsoft.com/office/drawing/2014/main" val="8503025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Step2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4267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0.1875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0.181818182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0.206439394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73370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0.727272727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0.666666667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0.714646465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158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0.090909091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0.083333333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0.078914141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57099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36495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3F11FC-96AC-E43F-48A1-35F47287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43761"/>
              </p:ext>
            </p:extLst>
          </p:nvPr>
        </p:nvGraphicFramePr>
        <p:xfrm>
          <a:off x="585767" y="4854443"/>
          <a:ext cx="8928100" cy="838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8055642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02999609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29115852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72764390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0632806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5358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0.206439394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0.178661616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0.236742424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0.621843434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910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0.825757576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0.714646465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0.631313131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2.171717172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95028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0.068813131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0.089330808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0.078914141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0.237058081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56152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44D634-ABDE-1096-7C3B-75B28D75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2853"/>
              </p:ext>
            </p:extLst>
          </p:nvPr>
        </p:nvGraphicFramePr>
        <p:xfrm>
          <a:off x="8103696" y="2242335"/>
          <a:ext cx="39624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94905690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8923737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Step 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4899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3.012232416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38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3.038869258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6135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3.004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3571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Lambda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3.018367225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2055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96E71E-16FE-114F-5407-0BD82146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62440"/>
              </p:ext>
            </p:extLst>
          </p:nvPr>
        </p:nvGraphicFramePr>
        <p:xfrm>
          <a:off x="9500696" y="3548185"/>
          <a:ext cx="2565400" cy="62865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092670">
                  <a:extLst>
                    <a:ext uri="{9D8B030D-6E8A-4147-A177-3AD203B41FA5}">
                      <a16:colId xmlns:a16="http://schemas.microsoft.com/office/drawing/2014/main" val="969985178"/>
                    </a:ext>
                  </a:extLst>
                </a:gridCol>
                <a:gridCol w="1472730">
                  <a:extLst>
                    <a:ext uri="{9D8B030D-6E8A-4147-A177-3AD203B41FA5}">
                      <a16:colId xmlns:a16="http://schemas.microsoft.com/office/drawing/2014/main" val="36602064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CI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0.009183612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651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0.015833814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7488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343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98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215112" y="1276349"/>
            <a:ext cx="80409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Service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05574-1703-094C-6EA7-20CE9A61EA7C}"/>
              </a:ext>
            </a:extLst>
          </p:cNvPr>
          <p:cNvSpPr txBox="1"/>
          <p:nvPr/>
        </p:nvSpPr>
        <p:spPr>
          <a:xfrm>
            <a:off x="1226513" y="251649"/>
            <a:ext cx="10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-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Jeongyun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0C293-B1E2-DD69-3037-1F847D0B3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41859"/>
              </p:ext>
            </p:extLst>
          </p:nvPr>
        </p:nvGraphicFramePr>
        <p:xfrm>
          <a:off x="585612" y="2242471"/>
          <a:ext cx="72263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191348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16398883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26027392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356204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2746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1761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8481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0.333333333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07897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5.333333333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757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1FCB3D-DD27-B1D4-BE58-F1F5B6DA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55596"/>
              </p:ext>
            </p:extLst>
          </p:nvPr>
        </p:nvGraphicFramePr>
        <p:xfrm>
          <a:off x="585612" y="3548457"/>
          <a:ext cx="8826501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76">
                  <a:extLst>
                    <a:ext uri="{9D8B030D-6E8A-4147-A177-3AD203B41FA5}">
                      <a16:colId xmlns:a16="http://schemas.microsoft.com/office/drawing/2014/main" val="813665767"/>
                    </a:ext>
                  </a:extLst>
                </a:gridCol>
                <a:gridCol w="1979776">
                  <a:extLst>
                    <a:ext uri="{9D8B030D-6E8A-4147-A177-3AD203B41FA5}">
                      <a16:colId xmlns:a16="http://schemas.microsoft.com/office/drawing/2014/main" val="424659895"/>
                    </a:ext>
                  </a:extLst>
                </a:gridCol>
                <a:gridCol w="2297047">
                  <a:extLst>
                    <a:ext uri="{9D8B030D-6E8A-4147-A177-3AD203B41FA5}">
                      <a16:colId xmlns:a16="http://schemas.microsoft.com/office/drawing/2014/main" val="322485162"/>
                    </a:ext>
                  </a:extLst>
                </a:gridCol>
                <a:gridCol w="1094588">
                  <a:extLst>
                    <a:ext uri="{9D8B030D-6E8A-4147-A177-3AD203B41FA5}">
                      <a16:colId xmlns:a16="http://schemas.microsoft.com/office/drawing/2014/main" val="2982309264"/>
                    </a:ext>
                  </a:extLst>
                </a:gridCol>
                <a:gridCol w="1475314">
                  <a:extLst>
                    <a:ext uri="{9D8B030D-6E8A-4147-A177-3AD203B41FA5}">
                      <a16:colId xmlns:a16="http://schemas.microsoft.com/office/drawing/2014/main" val="8503025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Step2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4267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0.1875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0.181818182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0.206439394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73370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0.727272727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0.666666667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0.714646465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158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0.090909091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0.083333333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0.078914141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57099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36495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3F11FC-96AC-E43F-48A1-35F47287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9753"/>
              </p:ext>
            </p:extLst>
          </p:nvPr>
        </p:nvGraphicFramePr>
        <p:xfrm>
          <a:off x="585767" y="4854443"/>
          <a:ext cx="8928100" cy="838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8055642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02999609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29115852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72764390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0632806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Step3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5358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0.206439394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0.178661616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0.236742424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0.621843434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910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0.825757576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0.714646465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0.631313131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2.171717172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95028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0.068813131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0.089330808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0.078914141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0.237058081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56152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44D634-ABDE-1096-7C3B-75B28D75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94476"/>
              </p:ext>
            </p:extLst>
          </p:nvPr>
        </p:nvGraphicFramePr>
        <p:xfrm>
          <a:off x="8103696" y="2242335"/>
          <a:ext cx="39624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94905690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8923737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4899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3.012232416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38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3.038869258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6135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3571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3.018367225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2055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96E71E-16FE-114F-5407-0BD82146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17150"/>
              </p:ext>
            </p:extLst>
          </p:nvPr>
        </p:nvGraphicFramePr>
        <p:xfrm>
          <a:off x="9500696" y="3548185"/>
          <a:ext cx="2565400" cy="62865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092670">
                  <a:extLst>
                    <a:ext uri="{9D8B030D-6E8A-4147-A177-3AD203B41FA5}">
                      <a16:colId xmlns:a16="http://schemas.microsoft.com/office/drawing/2014/main" val="969985178"/>
                    </a:ext>
                  </a:extLst>
                </a:gridCol>
                <a:gridCol w="1472730">
                  <a:extLst>
                    <a:ext uri="{9D8B030D-6E8A-4147-A177-3AD203B41FA5}">
                      <a16:colId xmlns:a16="http://schemas.microsoft.com/office/drawing/2014/main" val="36602064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CI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0.009183612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651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0.015833814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7488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343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6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215112" y="1276349"/>
            <a:ext cx="80409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Service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05574-1703-094C-6EA7-20CE9A61EA7C}"/>
              </a:ext>
            </a:extLst>
          </p:cNvPr>
          <p:cNvSpPr txBox="1"/>
          <p:nvPr/>
        </p:nvSpPr>
        <p:spPr>
          <a:xfrm>
            <a:off x="1226513" y="251649"/>
            <a:ext cx="10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-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Insun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0C293-B1E2-DD69-3037-1F847D0B3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60011"/>
              </p:ext>
            </p:extLst>
          </p:nvPr>
        </p:nvGraphicFramePr>
        <p:xfrm>
          <a:off x="585612" y="2242471"/>
          <a:ext cx="72263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191348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16398883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26027392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356204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2746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0.333333333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1761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8481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07897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6.333333333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757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1FCB3D-DD27-B1D4-BE58-F1F5B6DA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35512"/>
              </p:ext>
            </p:extLst>
          </p:nvPr>
        </p:nvGraphicFramePr>
        <p:xfrm>
          <a:off x="585612" y="3548457"/>
          <a:ext cx="8826501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76">
                  <a:extLst>
                    <a:ext uri="{9D8B030D-6E8A-4147-A177-3AD203B41FA5}">
                      <a16:colId xmlns:a16="http://schemas.microsoft.com/office/drawing/2014/main" val="813665767"/>
                    </a:ext>
                  </a:extLst>
                </a:gridCol>
                <a:gridCol w="1979776">
                  <a:extLst>
                    <a:ext uri="{9D8B030D-6E8A-4147-A177-3AD203B41FA5}">
                      <a16:colId xmlns:a16="http://schemas.microsoft.com/office/drawing/2014/main" val="424659895"/>
                    </a:ext>
                  </a:extLst>
                </a:gridCol>
                <a:gridCol w="2297047">
                  <a:extLst>
                    <a:ext uri="{9D8B030D-6E8A-4147-A177-3AD203B41FA5}">
                      <a16:colId xmlns:a16="http://schemas.microsoft.com/office/drawing/2014/main" val="322485162"/>
                    </a:ext>
                  </a:extLst>
                </a:gridCol>
                <a:gridCol w="1094588">
                  <a:extLst>
                    <a:ext uri="{9D8B030D-6E8A-4147-A177-3AD203B41FA5}">
                      <a16:colId xmlns:a16="http://schemas.microsoft.com/office/drawing/2014/main" val="2982309264"/>
                    </a:ext>
                  </a:extLst>
                </a:gridCol>
                <a:gridCol w="1475314">
                  <a:extLst>
                    <a:ext uri="{9D8B030D-6E8A-4147-A177-3AD203B41FA5}">
                      <a16:colId xmlns:a16="http://schemas.microsoft.com/office/drawing/2014/main" val="8503025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4267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0.052631579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0.094202899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0.082278159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73370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0.157894737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0.18115942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0.213018052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158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0.789473684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0.724637681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0.704703788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57099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36495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3F11FC-96AC-E43F-48A1-35F47287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52297"/>
              </p:ext>
            </p:extLst>
          </p:nvPr>
        </p:nvGraphicFramePr>
        <p:xfrm>
          <a:off x="585767" y="4854443"/>
          <a:ext cx="8928100" cy="838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8055642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02999609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29115852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72764390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0632806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5358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0.082278159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0.071006017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0.091611492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0.244895669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910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0.246834477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0.213018052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0.176175947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0.636028477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95028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0.493668955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1.065090262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0.704703788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2.263463005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56152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44D634-ABDE-1096-7C3B-75B28D75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19711"/>
              </p:ext>
            </p:extLst>
          </p:nvPr>
        </p:nvGraphicFramePr>
        <p:xfrm>
          <a:off x="8103696" y="2242335"/>
          <a:ext cx="39624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94905690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8923737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4899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Convenience of individual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2.976435929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0838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Saving conversion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2.985796133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6135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Expandability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3.211935344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3571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3.058055802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2055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96E71E-16FE-114F-5407-0BD82146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17089"/>
              </p:ext>
            </p:extLst>
          </p:nvPr>
        </p:nvGraphicFramePr>
        <p:xfrm>
          <a:off x="9500696" y="3548185"/>
          <a:ext cx="2565400" cy="62865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092670">
                  <a:extLst>
                    <a:ext uri="{9D8B030D-6E8A-4147-A177-3AD203B41FA5}">
                      <a16:colId xmlns:a16="http://schemas.microsoft.com/office/drawing/2014/main" val="969985178"/>
                    </a:ext>
                  </a:extLst>
                </a:gridCol>
                <a:gridCol w="1472730">
                  <a:extLst>
                    <a:ext uri="{9D8B030D-6E8A-4147-A177-3AD203B41FA5}">
                      <a16:colId xmlns:a16="http://schemas.microsoft.com/office/drawing/2014/main" val="36602064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CI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0.029027901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651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0.050048105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7488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343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5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4503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7339"/>
            <a:ext cx="810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err="1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Seyeon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F56AE-C867-EEA5-4352-F87E3B3A41E1}"/>
              </a:ext>
            </a:extLst>
          </p:cNvPr>
          <p:cNvSpPr txBox="1"/>
          <p:nvPr/>
        </p:nvSpPr>
        <p:spPr>
          <a:xfrm>
            <a:off x="1034981" y="267645"/>
            <a:ext cx="1115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Score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1FE11-5969-4AB4-B426-1694AE83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32" y="1773670"/>
            <a:ext cx="9479536" cy="50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4503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7339"/>
            <a:ext cx="810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Jeongyun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F56AE-C867-EEA5-4352-F87E3B3A41E1}"/>
              </a:ext>
            </a:extLst>
          </p:cNvPr>
          <p:cNvSpPr txBox="1"/>
          <p:nvPr/>
        </p:nvSpPr>
        <p:spPr>
          <a:xfrm>
            <a:off x="1034981" y="267645"/>
            <a:ext cx="1115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Score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6CE3BE-3880-1EC7-818E-D8DE2B53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13" y="1773670"/>
            <a:ext cx="9722374" cy="48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4503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7339"/>
            <a:ext cx="810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Insun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F56AE-C867-EEA5-4352-F87E3B3A41E1}"/>
              </a:ext>
            </a:extLst>
          </p:cNvPr>
          <p:cNvSpPr txBox="1"/>
          <p:nvPr/>
        </p:nvSpPr>
        <p:spPr>
          <a:xfrm>
            <a:off x="1034981" y="267645"/>
            <a:ext cx="1115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Score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17FCD-D114-8A04-884F-447D88018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43" y="1773670"/>
            <a:ext cx="9560114" cy="47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79005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6AF44-28E5-DD9A-D30E-28FACF5D4181}"/>
              </a:ext>
            </a:extLst>
          </p:cNvPr>
          <p:cNvSpPr txBox="1"/>
          <p:nvPr/>
        </p:nvSpPr>
        <p:spPr>
          <a:xfrm>
            <a:off x="1119219" y="95690"/>
            <a:ext cx="1113031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>
                <a:solidFill>
                  <a:schemeClr val="accent5">
                    <a:lumMod val="75000"/>
                  </a:schemeClr>
                </a:solidFill>
                <a:latin typeface="Montserrat ExtraBold"/>
                <a:ea typeface="+mn-lt"/>
                <a:cs typeface="+mn-lt"/>
              </a:rPr>
              <a:t>Aggregate Final Priorities</a:t>
            </a:r>
            <a:endParaRPr lang="ko-KR" altLang="en-US" b="1">
              <a:solidFill>
                <a:schemeClr val="accent5">
                  <a:lumMod val="75000"/>
                </a:schemeClr>
              </a:solidFill>
              <a:latin typeface="Montserrat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D74F-A685-2A57-6ADF-EAFF84115AF9}"/>
              </a:ext>
            </a:extLst>
          </p:cNvPr>
          <p:cNvSpPr txBox="1"/>
          <p:nvPr/>
        </p:nvSpPr>
        <p:spPr>
          <a:xfrm>
            <a:off x="352214" y="1439282"/>
            <a:ext cx="495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/>
                </a:solidFill>
              </a:rPr>
              <a:t>*</a:t>
            </a:r>
            <a:r>
              <a:rPr lang="en-US" altLang="ko-KR" sz="2400" b="1">
                <a:solidFill>
                  <a:schemeClr val="accent6"/>
                </a:solidFill>
              </a:rPr>
              <a:t>Calculation of weight</a:t>
            </a:r>
            <a:endParaRPr lang="ko-KR" altLang="en-US" sz="2400" b="1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FC78D-413E-FE48-F380-07A3C884EDBF}"/>
              </a:ext>
            </a:extLst>
          </p:cNvPr>
          <p:cNvSpPr txBox="1"/>
          <p:nvPr/>
        </p:nvSpPr>
        <p:spPr>
          <a:xfrm>
            <a:off x="1351237" y="2011018"/>
            <a:ext cx="10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Seyeon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7AF86-3887-9E12-400B-ED0ED1F640B8}"/>
              </a:ext>
            </a:extLst>
          </p:cNvPr>
          <p:cNvSpPr txBox="1"/>
          <p:nvPr/>
        </p:nvSpPr>
        <p:spPr>
          <a:xfrm>
            <a:off x="5113032" y="2040997"/>
            <a:ext cx="186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Jeong-yun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A4091-9AFE-0B4C-16A9-D5EB45AC10CD}"/>
              </a:ext>
            </a:extLst>
          </p:cNvPr>
          <p:cNvSpPr txBox="1"/>
          <p:nvPr/>
        </p:nvSpPr>
        <p:spPr>
          <a:xfrm>
            <a:off x="9226691" y="2040997"/>
            <a:ext cx="186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In-sun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605B7-B4AA-7219-3F9F-05B94D5C2317}"/>
              </a:ext>
            </a:extLst>
          </p:cNvPr>
          <p:cNvSpPr txBox="1"/>
          <p:nvPr/>
        </p:nvSpPr>
        <p:spPr>
          <a:xfrm>
            <a:off x="352213" y="4095070"/>
            <a:ext cx="495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/>
                </a:solidFill>
              </a:rPr>
              <a:t>*</a:t>
            </a:r>
            <a:r>
              <a:rPr lang="en-US" altLang="ko-KR" sz="2400" b="1">
                <a:solidFill>
                  <a:schemeClr val="accent6"/>
                </a:solidFill>
              </a:rPr>
              <a:t>Calculation of score</a:t>
            </a:r>
            <a:endParaRPr lang="ko-KR" altLang="en-US" sz="2400" b="1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DE7DDE-0ADD-0ACB-09CA-EC93CE7CBCF5}"/>
              </a:ext>
            </a:extLst>
          </p:cNvPr>
          <p:cNvSpPr txBox="1"/>
          <p:nvPr/>
        </p:nvSpPr>
        <p:spPr>
          <a:xfrm>
            <a:off x="1486495" y="4614903"/>
            <a:ext cx="10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Seyeon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C0688F-BE26-1A61-7672-C5E278904848}"/>
              </a:ext>
            </a:extLst>
          </p:cNvPr>
          <p:cNvSpPr txBox="1"/>
          <p:nvPr/>
        </p:nvSpPr>
        <p:spPr>
          <a:xfrm>
            <a:off x="5164377" y="4596816"/>
            <a:ext cx="186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Jeong-yun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432BE0-1336-4F9B-F860-4997F40315A8}"/>
              </a:ext>
            </a:extLst>
          </p:cNvPr>
          <p:cNvSpPr txBox="1"/>
          <p:nvPr/>
        </p:nvSpPr>
        <p:spPr>
          <a:xfrm>
            <a:off x="9220188" y="4596816"/>
            <a:ext cx="186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In-sun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37ED18-C8EE-1144-8202-6D06F47C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5" y="5080719"/>
            <a:ext cx="3469928" cy="12059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EE722B-0BC7-D94E-FF6F-8291C5675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62" y="5080719"/>
            <a:ext cx="3565524" cy="12322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A414D88-C186-CACF-1F40-FB691AF19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857" y="5087061"/>
            <a:ext cx="3621626" cy="123222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A2AB28-6382-F919-B140-0A8851D1F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459" y="2426038"/>
            <a:ext cx="3409708" cy="127350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2B610F-40D9-816A-D6EF-2E32D2A95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800" y="2430609"/>
            <a:ext cx="3409708" cy="126436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09665AD-F246-6B51-0646-FEBF6FA37B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05" y="2424931"/>
            <a:ext cx="3321409" cy="12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2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79005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6AF44-28E5-DD9A-D30E-28FACF5D4181}"/>
              </a:ext>
            </a:extLst>
          </p:cNvPr>
          <p:cNvSpPr txBox="1"/>
          <p:nvPr/>
        </p:nvSpPr>
        <p:spPr>
          <a:xfrm>
            <a:off x="1119219" y="95690"/>
            <a:ext cx="1113031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>
                <a:solidFill>
                  <a:schemeClr val="accent5">
                    <a:lumMod val="75000"/>
                  </a:schemeClr>
                </a:solidFill>
                <a:latin typeface="Montserrat ExtraBold"/>
                <a:ea typeface="+mn-lt"/>
                <a:cs typeface="+mn-lt"/>
              </a:rPr>
              <a:t>Aggregate Final Priorities</a:t>
            </a:r>
            <a:endParaRPr lang="ko-KR" altLang="en-US" b="1">
              <a:solidFill>
                <a:schemeClr val="accent5">
                  <a:lumMod val="75000"/>
                </a:schemeClr>
              </a:solidFill>
              <a:latin typeface="Montserrat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CBD74F-A685-2A57-6ADF-EAFF84115AF9}"/>
                  </a:ext>
                </a:extLst>
              </p:cNvPr>
              <p:cNvSpPr txBox="1"/>
              <p:nvPr/>
            </p:nvSpPr>
            <p:spPr>
              <a:xfrm>
                <a:off x="606214" y="1363015"/>
                <a:ext cx="9528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>
                    <a:solidFill>
                      <a:schemeClr val="accent6"/>
                    </a:solidFill>
                  </a:rPr>
                  <a:t>*AHP Result = Calculation of weight</a:t>
                </a:r>
                <a:r>
                  <a:rPr lang="en-US" altLang="ko-KR" sz="2400" b="1">
                    <a:solidFill>
                      <a:schemeClr val="accent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400" b="1">
                    <a:solidFill>
                      <a:schemeClr val="accent6"/>
                    </a:solidFill>
                  </a:rPr>
                  <a:t>Calculation of score</a:t>
                </a:r>
                <a:endParaRPr lang="ko-KR" altLang="en-US" sz="24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CBD74F-A685-2A57-6ADF-EAFF8411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14" y="1363015"/>
                <a:ext cx="9528386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35FC78D-413E-FE48-F380-07A3C884EDBF}"/>
              </a:ext>
            </a:extLst>
          </p:cNvPr>
          <p:cNvSpPr txBox="1"/>
          <p:nvPr/>
        </p:nvSpPr>
        <p:spPr>
          <a:xfrm>
            <a:off x="1438619" y="2669890"/>
            <a:ext cx="1790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err="1"/>
              <a:t>Seyeon</a:t>
            </a:r>
            <a:endParaRPr lang="ko-KR" alt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0CE75-B4E1-31DD-11B2-6285CF2096C0}"/>
              </a:ext>
            </a:extLst>
          </p:cNvPr>
          <p:cNvSpPr txBox="1"/>
          <p:nvPr/>
        </p:nvSpPr>
        <p:spPr>
          <a:xfrm>
            <a:off x="606215" y="3930806"/>
            <a:ext cx="262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/>
              <a:t>Jeong-yun</a:t>
            </a:r>
            <a:endParaRPr lang="ko-KR" alt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C5FC1-15A3-EE38-744B-073C7EF8D6A6}"/>
              </a:ext>
            </a:extLst>
          </p:cNvPr>
          <p:cNvSpPr txBox="1"/>
          <p:nvPr/>
        </p:nvSpPr>
        <p:spPr>
          <a:xfrm>
            <a:off x="1438619" y="5191722"/>
            <a:ext cx="1790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/>
              <a:t>In-sun</a:t>
            </a:r>
            <a:endParaRPr lang="ko-KR" altLang="en-US" sz="3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214D4A-C830-4DDD-B2B0-0DFC6B69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819" y="2157058"/>
            <a:ext cx="6486382" cy="12115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2FDB33-48BA-2AD9-D01F-04F0BB305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819" y="3670916"/>
            <a:ext cx="7028981" cy="11045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928F455-6EB2-B1B0-BE95-9E031DE78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819" y="5077792"/>
            <a:ext cx="6888402" cy="11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7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D7CC5D-67ED-D6D5-4C20-DE9A615AACA0}"/>
              </a:ext>
            </a:extLst>
          </p:cNvPr>
          <p:cNvSpPr txBox="1"/>
          <p:nvPr/>
        </p:nvSpPr>
        <p:spPr>
          <a:xfrm>
            <a:off x="398319" y="1122796"/>
            <a:ext cx="49565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Merged Result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79005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6AF44-28E5-DD9A-D30E-28FACF5D4181}"/>
              </a:ext>
            </a:extLst>
          </p:cNvPr>
          <p:cNvSpPr txBox="1"/>
          <p:nvPr/>
        </p:nvSpPr>
        <p:spPr>
          <a:xfrm>
            <a:off x="1119219" y="95690"/>
            <a:ext cx="1113031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>
                <a:solidFill>
                  <a:schemeClr val="accent5">
                    <a:lumMod val="75000"/>
                  </a:schemeClr>
                </a:solidFill>
                <a:latin typeface="Montserrat ExtraBold"/>
                <a:ea typeface="+mn-lt"/>
                <a:cs typeface="+mn-lt"/>
              </a:rPr>
              <a:t>Aggregate Final Priorities</a:t>
            </a:r>
            <a:endParaRPr lang="ko-KR" altLang="en-US" b="1">
              <a:solidFill>
                <a:schemeClr val="accent5">
                  <a:lumMod val="75000"/>
                </a:schemeClr>
              </a:solidFill>
              <a:latin typeface="Montserrat ExtraBold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CD26A74-478E-F8CC-1B26-3B68C07CC729}"/>
              </a:ext>
            </a:extLst>
          </p:cNvPr>
          <p:cNvGrpSpPr/>
          <p:nvPr/>
        </p:nvGrpSpPr>
        <p:grpSpPr>
          <a:xfrm>
            <a:off x="1063575" y="2057570"/>
            <a:ext cx="10064850" cy="2650984"/>
            <a:chOff x="352213" y="2057570"/>
            <a:chExt cx="10064850" cy="265098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AB178D0-D644-7422-129E-9C33E1484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3" y="2057570"/>
              <a:ext cx="5366943" cy="265098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1FAA1B-8089-1931-E3EE-4F731FEF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330" y="2123724"/>
              <a:ext cx="4494733" cy="258483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A70F15-4FBB-99E2-D32F-7ACD4F475217}"/>
              </a:ext>
            </a:extLst>
          </p:cNvPr>
          <p:cNvGrpSpPr/>
          <p:nvPr/>
        </p:nvGrpSpPr>
        <p:grpSpPr>
          <a:xfrm>
            <a:off x="2130251" y="5018132"/>
            <a:ext cx="7931499" cy="1590251"/>
            <a:chOff x="3035684" y="5018132"/>
            <a:chExt cx="7931499" cy="15902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449C1F-8B91-BB8E-ABF0-F15399508B87}"/>
                </a:ext>
              </a:extLst>
            </p:cNvPr>
            <p:cNvSpPr txBox="1"/>
            <p:nvPr/>
          </p:nvSpPr>
          <p:spPr>
            <a:xfrm>
              <a:off x="7345448" y="5520869"/>
              <a:ext cx="36217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/>
                <a:t>No start </a:t>
              </a:r>
              <a:r>
                <a:rPr lang="en-US" altLang="ko-KR" sz="3200" b="1">
                  <a:solidFill>
                    <a:srgbClr val="FF0000"/>
                  </a:solidFill>
                </a:rPr>
                <a:t>&lt; </a:t>
              </a:r>
              <a:r>
                <a:rPr lang="en-US" altLang="ko-KR" sz="3200" b="1"/>
                <a:t>Start</a:t>
              </a:r>
              <a:endParaRPr lang="ko-KR" altLang="en-US" sz="3200" b="1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5B77E07-7A91-29E0-7B0B-4BA6147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5684" y="5018132"/>
              <a:ext cx="3900872" cy="1590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70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AC7EE56-EC60-6F4E-DB33-5A225EBC6C00}"/>
              </a:ext>
            </a:extLst>
          </p:cNvPr>
          <p:cNvSpPr/>
          <p:nvPr/>
        </p:nvSpPr>
        <p:spPr>
          <a:xfrm rot="5400000">
            <a:off x="-168178" y="718053"/>
            <a:ext cx="2438582" cy="21022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081E2-3B25-4FA9-6928-FADC32A13971}"/>
              </a:ext>
            </a:extLst>
          </p:cNvPr>
          <p:cNvSpPr txBox="1"/>
          <p:nvPr/>
        </p:nvSpPr>
        <p:spPr>
          <a:xfrm>
            <a:off x="545874" y="0"/>
            <a:ext cx="3940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262626"/>
                </a:solidFill>
                <a:latin typeface="Montserrat ExtraBold" pitchFamily="2" charset="0"/>
              </a:rPr>
              <a:t>Contents</a:t>
            </a:r>
            <a:endParaRPr lang="ko-KR" altLang="en-US" sz="6000">
              <a:solidFill>
                <a:srgbClr val="262626"/>
              </a:solidFill>
              <a:latin typeface="Montserrat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3A4A8-68EF-E56E-8A83-C8B7BE89456C}"/>
              </a:ext>
            </a:extLst>
          </p:cNvPr>
          <p:cNvSpPr txBox="1"/>
          <p:nvPr/>
        </p:nvSpPr>
        <p:spPr>
          <a:xfrm>
            <a:off x="2820671" y="1476776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Decision Tree</a:t>
            </a:r>
            <a:endParaRPr lang="ko-KR" altLang="en-US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F758A-4490-AF0A-08A7-67C660B46E69}"/>
              </a:ext>
            </a:extLst>
          </p:cNvPr>
          <p:cNvSpPr txBox="1"/>
          <p:nvPr/>
        </p:nvSpPr>
        <p:spPr>
          <a:xfrm>
            <a:off x="2820670" y="2727499"/>
            <a:ext cx="928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Weights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3325D-C273-EEE4-309A-E292F94A44E5}"/>
              </a:ext>
            </a:extLst>
          </p:cNvPr>
          <p:cNvSpPr txBox="1"/>
          <p:nvPr/>
        </p:nvSpPr>
        <p:spPr>
          <a:xfrm>
            <a:off x="2820671" y="3912906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Scores</a:t>
            </a:r>
            <a:endParaRPr lang="ko-KR" altLang="en-US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CB53-271A-F495-BB37-5A31FBC8F655}"/>
              </a:ext>
            </a:extLst>
          </p:cNvPr>
          <p:cNvSpPr txBox="1"/>
          <p:nvPr/>
        </p:nvSpPr>
        <p:spPr>
          <a:xfrm>
            <a:off x="2820671" y="5130971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Final Result</a:t>
            </a:r>
            <a:endParaRPr lang="ko-KR" altLang="en-US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47463B24-04C3-1C15-0C09-4ADDEB42B741}"/>
              </a:ext>
            </a:extLst>
          </p:cNvPr>
          <p:cNvSpPr/>
          <p:nvPr/>
        </p:nvSpPr>
        <p:spPr>
          <a:xfrm rot="5400000">
            <a:off x="-165900" y="1937343"/>
            <a:ext cx="2438582" cy="21022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60D72B9-AFC3-475C-8401-4F324196651C}"/>
              </a:ext>
            </a:extLst>
          </p:cNvPr>
          <p:cNvSpPr/>
          <p:nvPr/>
        </p:nvSpPr>
        <p:spPr>
          <a:xfrm rot="5400000">
            <a:off x="-163622" y="3156633"/>
            <a:ext cx="2438582" cy="21022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3F6EACA-CD42-3CD1-F4D2-E90B7D3C8F25}"/>
              </a:ext>
            </a:extLst>
          </p:cNvPr>
          <p:cNvSpPr/>
          <p:nvPr/>
        </p:nvSpPr>
        <p:spPr>
          <a:xfrm rot="5400000">
            <a:off x="-170869" y="4375923"/>
            <a:ext cx="2438582" cy="21022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EDE-1BE4-86A1-BB2F-F5B2627360E8}"/>
              </a:ext>
            </a:extLst>
          </p:cNvPr>
          <p:cNvSpPr txBox="1"/>
          <p:nvPr/>
        </p:nvSpPr>
        <p:spPr>
          <a:xfrm>
            <a:off x="276432" y="116900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7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E4AF7-3622-3333-6086-EEC30B988B03}"/>
              </a:ext>
            </a:extLst>
          </p:cNvPr>
          <p:cNvSpPr txBox="1"/>
          <p:nvPr/>
        </p:nvSpPr>
        <p:spPr>
          <a:xfrm>
            <a:off x="185061" y="3643174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3</a:t>
            </a:r>
            <a:endParaRPr lang="ko-KR" altLang="en-US" sz="7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00A68-66FA-9D3F-BAEA-0FF09082ED14}"/>
              </a:ext>
            </a:extLst>
          </p:cNvPr>
          <p:cNvSpPr txBox="1"/>
          <p:nvPr/>
        </p:nvSpPr>
        <p:spPr>
          <a:xfrm>
            <a:off x="186664" y="2406087"/>
            <a:ext cx="737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7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A7BEA-E693-D62C-EE83-11D3837E4C0D}"/>
              </a:ext>
            </a:extLst>
          </p:cNvPr>
          <p:cNvSpPr txBox="1"/>
          <p:nvPr/>
        </p:nvSpPr>
        <p:spPr>
          <a:xfrm>
            <a:off x="140177" y="4880260"/>
            <a:ext cx="830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4</a:t>
            </a:r>
            <a:endParaRPr lang="ko-KR" altLang="en-US" sz="72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9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79005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6AF44-28E5-DD9A-D30E-28FACF5D4181}"/>
              </a:ext>
            </a:extLst>
          </p:cNvPr>
          <p:cNvSpPr txBox="1"/>
          <p:nvPr/>
        </p:nvSpPr>
        <p:spPr>
          <a:xfrm>
            <a:off x="1119219" y="95690"/>
            <a:ext cx="1113031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>
                <a:solidFill>
                  <a:schemeClr val="accent5">
                    <a:lumMod val="75000"/>
                  </a:schemeClr>
                </a:solidFill>
                <a:latin typeface="Montserrat ExtraBold"/>
                <a:ea typeface="+mn-lt"/>
                <a:cs typeface="+mn-lt"/>
              </a:rPr>
              <a:t>Aggregate Final Priorities</a:t>
            </a:r>
            <a:endParaRPr lang="ko-KR" altLang="en-US" b="1">
              <a:solidFill>
                <a:schemeClr val="accent5">
                  <a:lumMod val="75000"/>
                </a:schemeClr>
              </a:solidFill>
              <a:latin typeface="Montserrat ExtraBold"/>
            </a:endParaRPr>
          </a:p>
        </p:txBody>
      </p: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7D9122DD-47DE-4A42-7007-680DF764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73498"/>
              </p:ext>
            </p:extLst>
          </p:nvPr>
        </p:nvGraphicFramePr>
        <p:xfrm>
          <a:off x="1382793" y="2046003"/>
          <a:ext cx="9337350" cy="344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557">
                  <a:extLst>
                    <a:ext uri="{9D8B030D-6E8A-4147-A177-3AD203B41FA5}">
                      <a16:colId xmlns:a16="http://schemas.microsoft.com/office/drawing/2014/main" val="1741257980"/>
                    </a:ext>
                  </a:extLst>
                </a:gridCol>
                <a:gridCol w="1809212">
                  <a:extLst>
                    <a:ext uri="{9D8B030D-6E8A-4147-A177-3AD203B41FA5}">
                      <a16:colId xmlns:a16="http://schemas.microsoft.com/office/drawing/2014/main" val="348287882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46873645"/>
                    </a:ext>
                  </a:extLst>
                </a:gridCol>
                <a:gridCol w="2168165">
                  <a:extLst>
                    <a:ext uri="{9D8B030D-6E8A-4147-A177-3AD203B41FA5}">
                      <a16:colId xmlns:a16="http://schemas.microsoft.com/office/drawing/2014/main" val="4105863586"/>
                    </a:ext>
                  </a:extLst>
                </a:gridCol>
                <a:gridCol w="1677971">
                  <a:extLst>
                    <a:ext uri="{9D8B030D-6E8A-4147-A177-3AD203B41FA5}">
                      <a16:colId xmlns:a16="http://schemas.microsoft.com/office/drawing/2014/main" val="3247793444"/>
                    </a:ext>
                  </a:extLst>
                </a:gridCol>
              </a:tblGrid>
              <a:tr h="7593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AHP&lt;0.45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0.45&lt;=AHP&lt;0.5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0.5&lt;=AHP&lt;0.55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0.55&lt;=AHP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99656"/>
                  </a:ext>
                </a:extLst>
              </a:tr>
              <a:tr h="672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 :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Valid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Valid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5530"/>
                  </a:ext>
                </a:extLst>
              </a:tr>
              <a:tr h="672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 : 1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Feedback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Very Cautious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 Bit Cautious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Valid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47560"/>
                  </a:ext>
                </a:extLst>
              </a:tr>
              <a:tr h="672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 : 2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 Validity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 Bit Cautious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Very Cautious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Feedback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84986"/>
                  </a:ext>
                </a:extLst>
              </a:tr>
              <a:tr h="672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 :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No Validity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No Validity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0684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98C51814-331B-3F8B-AE92-A4B5BD90EAA3}"/>
              </a:ext>
            </a:extLst>
          </p:cNvPr>
          <p:cNvSpPr/>
          <p:nvPr/>
        </p:nvSpPr>
        <p:spPr>
          <a:xfrm>
            <a:off x="9077940" y="2142826"/>
            <a:ext cx="1640264" cy="5906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1381B9-1CED-3667-A6F4-87A5FB592322}"/>
              </a:ext>
            </a:extLst>
          </p:cNvPr>
          <p:cNvSpPr/>
          <p:nvPr/>
        </p:nvSpPr>
        <p:spPr>
          <a:xfrm>
            <a:off x="1530985" y="2863499"/>
            <a:ext cx="1183900" cy="5273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3D864B-6167-A93F-7C47-654E1D671A47}"/>
              </a:ext>
            </a:extLst>
          </p:cNvPr>
          <p:cNvSpPr/>
          <p:nvPr/>
        </p:nvSpPr>
        <p:spPr>
          <a:xfrm>
            <a:off x="9306122" y="2905272"/>
            <a:ext cx="1183900" cy="44380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38189-F4BA-E879-E849-D14856F8E1F0}"/>
              </a:ext>
            </a:extLst>
          </p:cNvPr>
          <p:cNvSpPr txBox="1"/>
          <p:nvPr/>
        </p:nvSpPr>
        <p:spPr>
          <a:xfrm>
            <a:off x="398319" y="1122796"/>
            <a:ext cx="49565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AHP result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68ED3D-3AEE-4F8A-E2CE-352C729FAD9D}"/>
              </a:ext>
            </a:extLst>
          </p:cNvPr>
          <p:cNvCxnSpPr>
            <a:cxnSpLocks/>
          </p:cNvCxnSpPr>
          <p:nvPr/>
        </p:nvCxnSpPr>
        <p:spPr>
          <a:xfrm>
            <a:off x="1382793" y="2065839"/>
            <a:ext cx="1493814" cy="584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D19CC9-AB4D-0AB2-23C3-DF09D97334E4}"/>
              </a:ext>
            </a:extLst>
          </p:cNvPr>
          <p:cNvSpPr txBox="1"/>
          <p:nvPr/>
        </p:nvSpPr>
        <p:spPr>
          <a:xfrm>
            <a:off x="1338261" y="2438157"/>
            <a:ext cx="126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Start : No start</a:t>
            </a:r>
            <a:endParaRPr lang="ko-KR" altLang="en-US" sz="11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8444C-2852-C0C9-4C9A-305AC3F086EF}"/>
              </a:ext>
            </a:extLst>
          </p:cNvPr>
          <p:cNvSpPr txBox="1"/>
          <p:nvPr/>
        </p:nvSpPr>
        <p:spPr>
          <a:xfrm>
            <a:off x="2129700" y="2086866"/>
            <a:ext cx="58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Total</a:t>
            </a:r>
            <a:endParaRPr lang="ko-KR" altLang="en-US" sz="1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0119A-5769-E42E-1D87-8C40CF9C63FC}"/>
              </a:ext>
            </a:extLst>
          </p:cNvPr>
          <p:cNvSpPr txBox="1"/>
          <p:nvPr/>
        </p:nvSpPr>
        <p:spPr>
          <a:xfrm>
            <a:off x="2653910" y="5735204"/>
            <a:ext cx="688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Starting Our Business is Valid Choice.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64745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AA38-6390-9C7C-EF20-BE8F10A09A6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21102052 Lee Jeong-yun   |   21102044 Oh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Seyeon</a:t>
            </a:r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   |   21102050 Lee In-sun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0F76C-573B-CB3A-6CBA-220E325BFD59}"/>
              </a:ext>
            </a:extLst>
          </p:cNvPr>
          <p:cNvSpPr txBox="1"/>
          <p:nvPr/>
        </p:nvSpPr>
        <p:spPr>
          <a:xfrm>
            <a:off x="3844422" y="609541"/>
            <a:ext cx="4503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latin typeface="Montserrat ExtraLight" pitchFamily="2" charset="0"/>
              </a:rPr>
              <a:t>Thank you</a:t>
            </a:r>
            <a:endParaRPr lang="ko-KR" altLang="en-US" sz="6600">
              <a:latin typeface="Montserrat ExtraLight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B5894B-FFB2-CA25-95B0-80E372941589}"/>
              </a:ext>
            </a:extLst>
          </p:cNvPr>
          <p:cNvGrpSpPr/>
          <p:nvPr/>
        </p:nvGrpSpPr>
        <p:grpSpPr>
          <a:xfrm>
            <a:off x="2047702" y="1833399"/>
            <a:ext cx="8096592" cy="4539407"/>
            <a:chOff x="2065482" y="1949261"/>
            <a:chExt cx="8096592" cy="4539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ACD27-9398-EC4F-B0CE-F26FE8FA6EC9}"/>
                </a:ext>
              </a:extLst>
            </p:cNvPr>
            <p:cNvSpPr txBox="1"/>
            <p:nvPr/>
          </p:nvSpPr>
          <p:spPr>
            <a:xfrm>
              <a:off x="2065482" y="194926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solidFill>
                    <a:schemeClr val="bg1">
                      <a:lumMod val="75000"/>
                    </a:schemeClr>
                  </a:solidFill>
                  <a:latin typeface="Angella White Personal use font" panose="02000503000000020003" pitchFamily="50" charset="0"/>
                </a:rPr>
                <a:t>Co-Sub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ADA9F2-68AB-6116-C828-7F6B9169AE8F}"/>
                </a:ext>
              </a:extLst>
            </p:cNvPr>
            <p:cNvSpPr txBox="1"/>
            <p:nvPr/>
          </p:nvSpPr>
          <p:spPr>
            <a:xfrm>
              <a:off x="2116282" y="197974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latin typeface="Angella White Personal use font" panose="02000503000000020003" pitchFamily="50" charset="0"/>
                </a:rPr>
                <a:t>Co-Sub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70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200117" y="6556"/>
            <a:ext cx="63273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Decision Tree</a:t>
            </a:r>
            <a:endParaRPr lang="ko-KR" altLang="en-US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41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1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1258" name="사각형: 둥근 모서리 11257">
            <a:extLst>
              <a:ext uri="{FF2B5EF4-FFF2-40B4-BE49-F238E27FC236}">
                <a16:creationId xmlns:a16="http://schemas.microsoft.com/office/drawing/2014/main" id="{CE225862-2ED9-00CD-B127-388CF14F489D}"/>
              </a:ext>
            </a:extLst>
          </p:cNvPr>
          <p:cNvSpPr/>
          <p:nvPr/>
        </p:nvSpPr>
        <p:spPr>
          <a:xfrm>
            <a:off x="4719484" y="1305846"/>
            <a:ext cx="2753033" cy="823451"/>
          </a:xfrm>
          <a:prstGeom prst="roundRect">
            <a:avLst/>
          </a:prstGeom>
          <a:solidFill>
            <a:srgbClr val="FF9B9B"/>
          </a:solidFill>
          <a:ln>
            <a:solidFill>
              <a:srgbClr val="F3C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/>
              <a:t>Start</a:t>
            </a:r>
            <a:r>
              <a:rPr lang="ko-KR" altLang="en-US" b="1"/>
              <a:t> </a:t>
            </a:r>
            <a:r>
              <a:rPr lang="ko-KR" altLang="en-US" b="1" err="1"/>
              <a:t>our</a:t>
            </a:r>
            <a:r>
              <a:rPr lang="ko-KR" altLang="en-US" b="1"/>
              <a:t> </a:t>
            </a:r>
            <a:r>
              <a:rPr lang="ko-KR" altLang="en-US" b="1" err="1"/>
              <a:t>business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3BEC6B-7827-A539-BBC4-BC619B66080C}"/>
              </a:ext>
            </a:extLst>
          </p:cNvPr>
          <p:cNvGrpSpPr/>
          <p:nvPr/>
        </p:nvGrpSpPr>
        <p:grpSpPr>
          <a:xfrm>
            <a:off x="1123607" y="2799528"/>
            <a:ext cx="9944787" cy="823453"/>
            <a:chOff x="903337" y="2633198"/>
            <a:chExt cx="9944787" cy="823453"/>
          </a:xfrm>
        </p:grpSpPr>
        <p:sp>
          <p:nvSpPr>
            <p:cNvPr id="11259" name="사각형: 둥근 모서리 11258">
              <a:extLst>
                <a:ext uri="{FF2B5EF4-FFF2-40B4-BE49-F238E27FC236}">
                  <a16:creationId xmlns:a16="http://schemas.microsoft.com/office/drawing/2014/main" id="{C4FC1030-0601-ED57-B3BB-A2A56796F2BA}"/>
                </a:ext>
              </a:extLst>
            </p:cNvPr>
            <p:cNvSpPr/>
            <p:nvPr/>
          </p:nvSpPr>
          <p:spPr>
            <a:xfrm>
              <a:off x="903337" y="2633200"/>
              <a:ext cx="2753033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/>
                <a:t>Financial </a:t>
              </a:r>
            </a:p>
            <a:p>
              <a:pPr algn="ctr"/>
              <a:r>
                <a:rPr lang="ko-KR" altLang="en-US" b="1" err="1"/>
                <a:t>factor</a:t>
              </a:r>
              <a:endParaRPr lang="ko-KR" altLang="en-US" b="1"/>
            </a:p>
          </p:txBody>
        </p:sp>
        <p:sp>
          <p:nvSpPr>
            <p:cNvPr id="11260" name="사각형: 둥근 모서리 11259">
              <a:extLst>
                <a:ext uri="{FF2B5EF4-FFF2-40B4-BE49-F238E27FC236}">
                  <a16:creationId xmlns:a16="http://schemas.microsoft.com/office/drawing/2014/main" id="{5B70B594-D2E3-409C-5242-5D76BD706F7E}"/>
                </a:ext>
              </a:extLst>
            </p:cNvPr>
            <p:cNvSpPr/>
            <p:nvPr/>
          </p:nvSpPr>
          <p:spPr>
            <a:xfrm>
              <a:off x="4203939" y="2633200"/>
              <a:ext cx="2753033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/>
                <a:t>Technological</a:t>
              </a:r>
            </a:p>
            <a:p>
              <a:pPr algn="ctr"/>
              <a:r>
                <a:rPr lang="ko-KR" altLang="en-US" b="1" err="1"/>
                <a:t>factor</a:t>
              </a:r>
              <a:endParaRPr lang="ko-KR" altLang="en-US" b="1"/>
            </a:p>
          </p:txBody>
        </p:sp>
        <p:sp>
          <p:nvSpPr>
            <p:cNvPr id="11261" name="사각형: 둥근 모서리 11260">
              <a:extLst>
                <a:ext uri="{FF2B5EF4-FFF2-40B4-BE49-F238E27FC236}">
                  <a16:creationId xmlns:a16="http://schemas.microsoft.com/office/drawing/2014/main" id="{3689C382-1EF2-DD8B-A19B-7C19B9447B98}"/>
                </a:ext>
              </a:extLst>
            </p:cNvPr>
            <p:cNvSpPr/>
            <p:nvPr/>
          </p:nvSpPr>
          <p:spPr>
            <a:xfrm>
              <a:off x="8095091" y="2633198"/>
              <a:ext cx="2753033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/>
                <a:t>Service </a:t>
              </a:r>
            </a:p>
            <a:p>
              <a:pPr algn="ctr"/>
              <a:r>
                <a:rPr lang="ko-KR" altLang="en-US" b="1" err="1"/>
                <a:t>factor</a:t>
              </a:r>
              <a:endParaRPr lang="ko-KR" altLang="en-US" b="1"/>
            </a:p>
          </p:txBody>
        </p:sp>
      </p:grpSp>
      <p:sp>
        <p:nvSpPr>
          <p:cNvPr id="11262" name="사각형: 둥근 모서리 11261">
            <a:extLst>
              <a:ext uri="{FF2B5EF4-FFF2-40B4-BE49-F238E27FC236}">
                <a16:creationId xmlns:a16="http://schemas.microsoft.com/office/drawing/2014/main" id="{1B7FEA27-DD45-D618-B92A-6531B8AA1A5D}"/>
              </a:ext>
            </a:extLst>
          </p:cNvPr>
          <p:cNvSpPr/>
          <p:nvPr/>
        </p:nvSpPr>
        <p:spPr>
          <a:xfrm>
            <a:off x="962743" y="4152426"/>
            <a:ext cx="1167582" cy="823451"/>
          </a:xfrm>
          <a:prstGeom prst="roundRect">
            <a:avLst/>
          </a:prstGeom>
          <a:solidFill>
            <a:srgbClr val="FF9B9B"/>
          </a:solidFill>
          <a:ln>
            <a:solidFill>
              <a:srgbClr val="F3C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B</a:t>
            </a:r>
            <a:r>
              <a:rPr lang="ko-KR" altLang="en-US" b="1"/>
              <a:t>/C </a:t>
            </a:r>
            <a:r>
              <a:rPr lang="ko-KR" altLang="en-US" b="1" err="1"/>
              <a:t>ratio</a:t>
            </a:r>
            <a:endParaRPr lang="ko-KR" altLang="en-US" b="1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64E8288-9DC6-6796-1BFA-4A2FE46337F2}"/>
              </a:ext>
            </a:extLst>
          </p:cNvPr>
          <p:cNvGrpSpPr/>
          <p:nvPr/>
        </p:nvGrpSpPr>
        <p:grpSpPr>
          <a:xfrm>
            <a:off x="3087484" y="4152425"/>
            <a:ext cx="3613353" cy="823453"/>
            <a:chOff x="4009173" y="4068995"/>
            <a:chExt cx="3613353" cy="823453"/>
          </a:xfrm>
        </p:grpSpPr>
        <p:sp>
          <p:nvSpPr>
            <p:cNvPr id="11263" name="사각형: 둥근 모서리 11262">
              <a:extLst>
                <a:ext uri="{FF2B5EF4-FFF2-40B4-BE49-F238E27FC236}">
                  <a16:creationId xmlns:a16="http://schemas.microsoft.com/office/drawing/2014/main" id="{A2420E6C-4DED-DF93-5F96-6470A0EC0CA7}"/>
                </a:ext>
              </a:extLst>
            </p:cNvPr>
            <p:cNvSpPr/>
            <p:nvPr/>
          </p:nvSpPr>
          <p:spPr>
            <a:xfrm>
              <a:off x="4009173" y="4068997"/>
              <a:ext cx="1167582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500" b="1" err="1"/>
                <a:t>Security</a:t>
              </a:r>
              <a:endParaRPr lang="ko-KR" altLang="en-US" sz="1500" b="1"/>
            </a:p>
          </p:txBody>
        </p:sp>
        <p:sp>
          <p:nvSpPr>
            <p:cNvPr id="11264" name="사각형: 둥근 모서리 11263">
              <a:extLst>
                <a:ext uri="{FF2B5EF4-FFF2-40B4-BE49-F238E27FC236}">
                  <a16:creationId xmlns:a16="http://schemas.microsoft.com/office/drawing/2014/main" id="{A9C916F8-9E44-5411-D129-FCF52108FC38}"/>
                </a:ext>
              </a:extLst>
            </p:cNvPr>
            <p:cNvSpPr/>
            <p:nvPr/>
          </p:nvSpPr>
          <p:spPr>
            <a:xfrm>
              <a:off x="5232059" y="4068996"/>
              <a:ext cx="1167582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sz="1200" b="1" err="1">
                  <a:ea typeface="+mn-lt"/>
                  <a:cs typeface="+mn-lt"/>
                </a:rPr>
                <a:t>Optimize</a:t>
              </a:r>
              <a:r>
                <a:rPr lang="ko-KR" sz="1200" b="1">
                  <a:ea typeface="+mn-lt"/>
                  <a:cs typeface="+mn-lt"/>
                </a:rPr>
                <a:t> </a:t>
              </a:r>
              <a:endParaRPr lang="ko-KR" altLang="en-US" sz="1200" b="1" err="1">
                <a:ea typeface="+mn-lt"/>
                <a:cs typeface="+mn-lt"/>
              </a:endParaRPr>
            </a:p>
            <a:p>
              <a:pPr algn="ctr"/>
              <a:r>
                <a:rPr lang="ko-KR" sz="1200" b="1">
                  <a:ea typeface="+mn-lt"/>
                  <a:cs typeface="+mn-lt"/>
                </a:rPr>
                <a:t>AI </a:t>
              </a:r>
              <a:r>
                <a:rPr lang="ko-KR" sz="1200" b="1" err="1">
                  <a:ea typeface="+mn-lt"/>
                  <a:cs typeface="+mn-lt"/>
                </a:rPr>
                <a:t>to</a:t>
              </a:r>
              <a:r>
                <a:rPr lang="ko-KR" sz="1200" b="1">
                  <a:ea typeface="+mn-lt"/>
                  <a:cs typeface="+mn-lt"/>
                </a:rPr>
                <a:t> </a:t>
              </a:r>
              <a:r>
                <a:rPr lang="ko-KR" sz="1200" b="1" err="1">
                  <a:ea typeface="+mn-lt"/>
                  <a:cs typeface="+mn-lt"/>
                </a:rPr>
                <a:t>find</a:t>
              </a:r>
              <a:endParaRPr lang="ko-KR" altLang="en-US" sz="1200" b="1" err="1">
                <a:ea typeface="+mn-lt"/>
                <a:cs typeface="+mn-lt"/>
              </a:endParaRPr>
            </a:p>
            <a:p>
              <a:pPr algn="ctr"/>
              <a:r>
                <a:rPr lang="ko-KR" sz="1200" b="1">
                  <a:ea typeface="+mn-lt"/>
                  <a:cs typeface="+mn-lt"/>
                </a:rPr>
                <a:t> </a:t>
              </a:r>
              <a:r>
                <a:rPr lang="ko-KR" sz="1200" b="1" err="1">
                  <a:ea typeface="+mn-lt"/>
                  <a:cs typeface="+mn-lt"/>
                </a:rPr>
                <a:t>personal</a:t>
              </a:r>
              <a:r>
                <a:rPr lang="ko-KR" sz="1200" b="1">
                  <a:ea typeface="+mn-lt"/>
                  <a:cs typeface="+mn-lt"/>
                </a:rPr>
                <a:t> </a:t>
              </a:r>
              <a:endParaRPr lang="ko-KR" altLang="en-US" sz="1200" b="1">
                <a:ea typeface="+mn-lt"/>
                <a:cs typeface="+mn-lt"/>
              </a:endParaRPr>
            </a:p>
            <a:p>
              <a:pPr algn="ctr"/>
              <a:r>
                <a:rPr lang="ko-KR" sz="1200" b="1" err="1">
                  <a:ea typeface="+mn-lt"/>
                  <a:cs typeface="+mn-lt"/>
                </a:rPr>
                <a:t>color</a:t>
              </a:r>
              <a:endParaRPr lang="ko-KR" sz="1200" b="1" err="1"/>
            </a:p>
          </p:txBody>
        </p:sp>
        <p:sp>
          <p:nvSpPr>
            <p:cNvPr id="11265" name="사각형: 둥근 모서리 11264">
              <a:extLst>
                <a:ext uri="{FF2B5EF4-FFF2-40B4-BE49-F238E27FC236}">
                  <a16:creationId xmlns:a16="http://schemas.microsoft.com/office/drawing/2014/main" id="{17EAD63A-BF0B-3AD4-214F-242BC4124AC0}"/>
                </a:ext>
              </a:extLst>
            </p:cNvPr>
            <p:cNvSpPr/>
            <p:nvPr/>
          </p:nvSpPr>
          <p:spPr>
            <a:xfrm>
              <a:off x="6454944" y="4068995"/>
              <a:ext cx="1167582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200" b="1">
                  <a:ea typeface="+mn-lt"/>
                  <a:cs typeface="+mn-lt"/>
                </a:rPr>
                <a:t>Data</a:t>
              </a:r>
              <a:r>
                <a:rPr lang="ko-KR" altLang="en-US" sz="1200" b="1">
                  <a:ea typeface="+mn-lt"/>
                  <a:cs typeface="+mn-lt"/>
                </a:rPr>
                <a:t> </a:t>
              </a:r>
            </a:p>
            <a:p>
              <a:pPr algn="ctr"/>
              <a:r>
                <a:rPr lang="en-US" altLang="ko-KR" sz="1200" b="1">
                  <a:ea typeface="+mn-lt"/>
                  <a:cs typeface="+mn-lt"/>
                </a:rPr>
                <a:t>Analysis</a:t>
              </a:r>
              <a:endParaRPr lang="ko-KR" sz="1200" b="1">
                <a:ea typeface="+mn-lt"/>
                <a:cs typeface="+mn-lt"/>
              </a:endParaRPr>
            </a:p>
            <a:p>
              <a:pPr algn="ctr"/>
              <a:r>
                <a:rPr lang="en-US" altLang="ko-KR" sz="1200" b="1">
                  <a:ea typeface="+mn-lt"/>
                  <a:cs typeface="+mn-lt"/>
                </a:rPr>
                <a:t>(customer</a:t>
              </a:r>
              <a:r>
                <a:rPr lang="ko-KR" altLang="en-US" sz="1200" b="1">
                  <a:ea typeface="+mn-lt"/>
                  <a:cs typeface="+mn-lt"/>
                </a:rPr>
                <a:t> </a:t>
              </a:r>
              <a:r>
                <a:rPr lang="en-US" altLang="ko-KR" sz="1200" b="1">
                  <a:ea typeface="+mn-lt"/>
                  <a:cs typeface="+mn-lt"/>
                </a:rPr>
                <a:t>review</a:t>
              </a:r>
              <a:endParaRPr lang="ko-KR" sz="1200" b="1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213046-E555-7917-3644-401905FAD5B3}"/>
              </a:ext>
            </a:extLst>
          </p:cNvPr>
          <p:cNvGrpSpPr/>
          <p:nvPr/>
        </p:nvGrpSpPr>
        <p:grpSpPr>
          <a:xfrm>
            <a:off x="7657997" y="4145003"/>
            <a:ext cx="3832347" cy="838297"/>
            <a:chOff x="7918931" y="4068995"/>
            <a:chExt cx="3832347" cy="838297"/>
          </a:xfrm>
        </p:grpSpPr>
        <p:sp>
          <p:nvSpPr>
            <p:cNvPr id="11266" name="사각형: 둥근 모서리 11265">
              <a:extLst>
                <a:ext uri="{FF2B5EF4-FFF2-40B4-BE49-F238E27FC236}">
                  <a16:creationId xmlns:a16="http://schemas.microsoft.com/office/drawing/2014/main" id="{B8A13B1C-1DE1-7550-791B-4CAA38E6033D}"/>
                </a:ext>
              </a:extLst>
            </p:cNvPr>
            <p:cNvSpPr/>
            <p:nvPr/>
          </p:nvSpPr>
          <p:spPr>
            <a:xfrm>
              <a:off x="7918931" y="4083841"/>
              <a:ext cx="1167582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sz="1000" b="1" err="1">
                  <a:ea typeface="+mn-lt"/>
                  <a:cs typeface="+mn-lt"/>
                </a:rPr>
                <a:t>Convenienc</a:t>
              </a:r>
              <a:r>
                <a:rPr lang="en-US" altLang="ko-KR" sz="1000" b="1">
                  <a:ea typeface="+mn-lt"/>
                  <a:cs typeface="+mn-lt"/>
                </a:rPr>
                <a:t>e</a:t>
              </a:r>
            </a:p>
            <a:p>
              <a:pPr algn="ctr"/>
              <a:r>
                <a:rPr lang="en-US" altLang="ko-KR" sz="1000" b="1">
                  <a:ea typeface="+mn-lt"/>
                  <a:cs typeface="+mn-lt"/>
                </a:rPr>
                <a:t>O</a:t>
              </a:r>
              <a:r>
                <a:rPr lang="ko-KR" sz="1000" b="1" err="1">
                  <a:ea typeface="+mn-lt"/>
                  <a:cs typeface="+mn-lt"/>
                </a:rPr>
                <a:t>f</a:t>
              </a:r>
              <a:endParaRPr lang="en-US" altLang="ko-KR" sz="1000" b="1">
                <a:ea typeface="+mn-lt"/>
                <a:cs typeface="+mn-lt"/>
              </a:endParaRPr>
            </a:p>
            <a:p>
              <a:pPr algn="ctr"/>
              <a:r>
                <a:rPr lang="ko-KR" sz="1000" b="1" err="1">
                  <a:ea typeface="+mn-lt"/>
                  <a:cs typeface="+mn-lt"/>
                </a:rPr>
                <a:t>individual</a:t>
              </a:r>
              <a:endParaRPr lang="ko-KR" sz="1000" b="1"/>
            </a:p>
          </p:txBody>
        </p:sp>
        <p:sp>
          <p:nvSpPr>
            <p:cNvPr id="11267" name="사각형: 둥근 모서리 11266">
              <a:extLst>
                <a:ext uri="{FF2B5EF4-FFF2-40B4-BE49-F238E27FC236}">
                  <a16:creationId xmlns:a16="http://schemas.microsoft.com/office/drawing/2014/main" id="{2B28C946-6349-FD7F-620D-DA84C30CC404}"/>
                </a:ext>
              </a:extLst>
            </p:cNvPr>
            <p:cNvSpPr/>
            <p:nvPr/>
          </p:nvSpPr>
          <p:spPr>
            <a:xfrm>
              <a:off x="9183717" y="4068997"/>
              <a:ext cx="1302775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000" b="1">
                  <a:ea typeface="+mn-lt"/>
                  <a:cs typeface="+mn-lt"/>
                </a:rPr>
                <a:t>Saving</a:t>
              </a:r>
              <a:r>
                <a:rPr lang="ko-KR" altLang="en-US" sz="1000" b="1">
                  <a:ea typeface="+mn-lt"/>
                  <a:cs typeface="+mn-lt"/>
                </a:rPr>
                <a:t> </a:t>
              </a:r>
            </a:p>
            <a:p>
              <a:pPr algn="ctr"/>
              <a:r>
                <a:rPr lang="en-US" altLang="ko-KR" sz="1000" b="1">
                  <a:ea typeface="+mn-lt"/>
                  <a:cs typeface="+mn-lt"/>
                </a:rPr>
                <a:t>Conversion</a:t>
              </a:r>
              <a:endParaRPr lang="ko-KR" sz="1000" b="1">
                <a:ea typeface="+mn-lt"/>
                <a:cs typeface="+mn-lt"/>
              </a:endParaRPr>
            </a:p>
            <a:p>
              <a:pPr algn="ctr"/>
              <a:r>
                <a:rPr lang="ko-KR" altLang="en-US" sz="1000" b="1">
                  <a:ea typeface="+mn-lt"/>
                  <a:cs typeface="+mn-lt"/>
                </a:rPr>
                <a:t> </a:t>
              </a:r>
              <a:r>
                <a:rPr lang="en-US" altLang="ko-KR" sz="1000" b="1">
                  <a:ea typeface="+mn-lt"/>
                  <a:cs typeface="+mn-lt"/>
                </a:rPr>
                <a:t>cost</a:t>
              </a:r>
              <a:r>
                <a:rPr lang="ko-KR" altLang="en-US" sz="1000" b="1">
                  <a:ea typeface="+mn-lt"/>
                  <a:cs typeface="+mn-lt"/>
                </a:rPr>
                <a:t> </a:t>
              </a:r>
              <a:r>
                <a:rPr lang="en-US" altLang="ko-KR" sz="1000" b="1">
                  <a:ea typeface="+mn-lt"/>
                  <a:cs typeface="+mn-lt"/>
                </a:rPr>
                <a:t>of</a:t>
              </a:r>
              <a:r>
                <a:rPr lang="ko-KR" altLang="en-US" sz="1000" b="1">
                  <a:ea typeface="+mn-lt"/>
                  <a:cs typeface="+mn-lt"/>
                </a:rPr>
                <a:t> </a:t>
              </a:r>
            </a:p>
            <a:p>
              <a:pPr algn="ctr"/>
              <a:r>
                <a:rPr lang="en-US" altLang="ko-KR" sz="1000" b="1">
                  <a:ea typeface="+mn-lt"/>
                  <a:cs typeface="+mn-lt"/>
                </a:rPr>
                <a:t>choosing</a:t>
              </a:r>
              <a:r>
                <a:rPr lang="ko-KR" altLang="en-US" sz="1000" b="1">
                  <a:ea typeface="+mn-lt"/>
                  <a:cs typeface="+mn-lt"/>
                </a:rPr>
                <a:t> </a:t>
              </a:r>
            </a:p>
            <a:p>
              <a:pPr algn="ctr"/>
              <a:r>
                <a:rPr lang="en-US" altLang="ko-KR" sz="1000" b="1">
                  <a:ea typeface="+mn-lt"/>
                  <a:cs typeface="+mn-lt"/>
                </a:rPr>
                <a:t>lip</a:t>
              </a:r>
              <a:r>
                <a:rPr lang="ko-KR" altLang="en-US" sz="1000" b="1">
                  <a:ea typeface="+mn-lt"/>
                  <a:cs typeface="+mn-lt"/>
                </a:rPr>
                <a:t> </a:t>
              </a:r>
              <a:r>
                <a:rPr lang="en-US" altLang="ko-KR" sz="1000" b="1">
                  <a:ea typeface="+mn-lt"/>
                  <a:cs typeface="+mn-lt"/>
                </a:rPr>
                <a:t>color</a:t>
              </a:r>
              <a:endParaRPr lang="ko-KR" sz="1000" b="1"/>
            </a:p>
          </p:txBody>
        </p:sp>
        <p:sp>
          <p:nvSpPr>
            <p:cNvPr id="11268" name="사각형: 둥근 모서리 11267">
              <a:extLst>
                <a:ext uri="{FF2B5EF4-FFF2-40B4-BE49-F238E27FC236}">
                  <a16:creationId xmlns:a16="http://schemas.microsoft.com/office/drawing/2014/main" id="{E74F0ACE-EB7E-A5AA-E85B-BF6820C5054F}"/>
                </a:ext>
              </a:extLst>
            </p:cNvPr>
            <p:cNvSpPr/>
            <p:nvPr/>
          </p:nvSpPr>
          <p:spPr>
            <a:xfrm>
              <a:off x="10583696" y="4068995"/>
              <a:ext cx="1167582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900" b="1">
                  <a:ea typeface="+mn-lt"/>
                  <a:cs typeface="+mn-lt"/>
                </a:rPr>
                <a:t>Expandability</a:t>
              </a:r>
              <a:endParaRPr lang="ko-KR" altLang="en-US" sz="900" b="1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FB95B7-8957-C085-EE42-791D656E005A}"/>
              </a:ext>
            </a:extLst>
          </p:cNvPr>
          <p:cNvGrpSpPr/>
          <p:nvPr/>
        </p:nvGrpSpPr>
        <p:grpSpPr>
          <a:xfrm>
            <a:off x="2681891" y="5707064"/>
            <a:ext cx="6828218" cy="823451"/>
            <a:chOff x="2724552" y="5545139"/>
            <a:chExt cx="6828218" cy="823451"/>
          </a:xfrm>
        </p:grpSpPr>
        <p:sp>
          <p:nvSpPr>
            <p:cNvPr id="11269" name="사각형: 둥근 모서리 11268">
              <a:extLst>
                <a:ext uri="{FF2B5EF4-FFF2-40B4-BE49-F238E27FC236}">
                  <a16:creationId xmlns:a16="http://schemas.microsoft.com/office/drawing/2014/main" id="{EB8AA0FD-C716-D4DB-5DCD-9F578C9A244F}"/>
                </a:ext>
              </a:extLst>
            </p:cNvPr>
            <p:cNvSpPr/>
            <p:nvPr/>
          </p:nvSpPr>
          <p:spPr>
            <a:xfrm>
              <a:off x="2724552" y="5545139"/>
              <a:ext cx="2753033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/>
                <a:t>Start</a:t>
              </a:r>
              <a:r>
                <a:rPr lang="ko-KR" altLang="en-US" b="1"/>
                <a:t> </a:t>
              </a:r>
              <a:r>
                <a:rPr lang="ko-KR" altLang="en-US" b="1" err="1"/>
                <a:t>our</a:t>
              </a:r>
              <a:r>
                <a:rPr lang="ko-KR" altLang="en-US" b="1"/>
                <a:t> </a:t>
              </a:r>
              <a:r>
                <a:rPr lang="ko-KR" altLang="en-US" b="1" err="1"/>
                <a:t>business</a:t>
              </a:r>
            </a:p>
          </p:txBody>
        </p:sp>
        <p:sp>
          <p:nvSpPr>
            <p:cNvPr id="11270" name="사각형: 둥근 모서리 11269">
              <a:extLst>
                <a:ext uri="{FF2B5EF4-FFF2-40B4-BE49-F238E27FC236}">
                  <a16:creationId xmlns:a16="http://schemas.microsoft.com/office/drawing/2014/main" id="{A10202A7-640E-A39F-231F-48785E42B201}"/>
                </a:ext>
              </a:extLst>
            </p:cNvPr>
            <p:cNvSpPr/>
            <p:nvPr/>
          </p:nvSpPr>
          <p:spPr>
            <a:xfrm>
              <a:off x="6799737" y="5545139"/>
              <a:ext cx="2753033" cy="823451"/>
            </a:xfrm>
            <a:prstGeom prst="roundRect">
              <a:avLst/>
            </a:prstGeom>
            <a:solidFill>
              <a:srgbClr val="FF9B9B"/>
            </a:solidFill>
            <a:ln>
              <a:solidFill>
                <a:srgbClr val="F3C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b="1"/>
                <a:t>Do</a:t>
              </a:r>
              <a:r>
                <a:rPr lang="ko-KR" altLang="en-US" b="1"/>
                <a:t> </a:t>
              </a:r>
              <a:r>
                <a:rPr lang="en-US" altLang="ko-KR" b="1"/>
                <a:t>n</a:t>
              </a:r>
              <a:r>
                <a:rPr lang="ko-KR" altLang="en-US" b="1"/>
                <a:t>ot </a:t>
              </a:r>
              <a:r>
                <a:rPr lang="ko-KR" altLang="en-US" b="1" err="1"/>
                <a:t>Start</a:t>
              </a:r>
              <a:r>
                <a:rPr lang="ko-KR" altLang="en-US" b="1"/>
                <a:t> </a:t>
              </a:r>
              <a:r>
                <a:rPr lang="ko-KR" altLang="en-US" b="1" err="1"/>
                <a:t>our</a:t>
              </a:r>
              <a:r>
                <a:rPr lang="ko-KR" altLang="en-US" b="1"/>
                <a:t> </a:t>
              </a:r>
              <a:r>
                <a:rPr lang="ko-KR" altLang="en-US" b="1" err="1"/>
                <a:t>business</a:t>
              </a:r>
              <a:endParaRPr lang="ko-KR" altLang="en-US" b="1"/>
            </a:p>
          </p:txBody>
        </p:sp>
      </p:grpSp>
      <p:cxnSp>
        <p:nvCxnSpPr>
          <p:cNvPr id="11272" name="직선 화살표 연결선 11271">
            <a:extLst>
              <a:ext uri="{FF2B5EF4-FFF2-40B4-BE49-F238E27FC236}">
                <a16:creationId xmlns:a16="http://schemas.microsoft.com/office/drawing/2014/main" id="{2583EDB9-36CE-E854-7F06-705AB08F61E7}"/>
              </a:ext>
            </a:extLst>
          </p:cNvPr>
          <p:cNvCxnSpPr>
            <a:cxnSpLocks/>
            <a:endCxn id="11262" idx="0"/>
          </p:cNvCxnSpPr>
          <p:nvPr/>
        </p:nvCxnSpPr>
        <p:spPr>
          <a:xfrm flipH="1">
            <a:off x="1546534" y="3622981"/>
            <a:ext cx="953590" cy="529445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4" name="직선 화살표 연결선 11273">
            <a:extLst>
              <a:ext uri="{FF2B5EF4-FFF2-40B4-BE49-F238E27FC236}">
                <a16:creationId xmlns:a16="http://schemas.microsoft.com/office/drawing/2014/main" id="{149E45A8-0598-9ECB-8E9B-4DA1FF04B8B2}"/>
              </a:ext>
            </a:extLst>
          </p:cNvPr>
          <p:cNvCxnSpPr>
            <a:cxnSpLocks/>
            <a:stCxn id="11262" idx="2"/>
          </p:cNvCxnSpPr>
          <p:nvPr/>
        </p:nvCxnSpPr>
        <p:spPr>
          <a:xfrm>
            <a:off x="1546534" y="4975877"/>
            <a:ext cx="2511874" cy="731187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8" name="직선 화살표 연결선 11277">
            <a:extLst>
              <a:ext uri="{FF2B5EF4-FFF2-40B4-BE49-F238E27FC236}">
                <a16:creationId xmlns:a16="http://schemas.microsoft.com/office/drawing/2014/main" id="{72CBE1FE-044F-C00D-753B-6DB56C1D4651}"/>
              </a:ext>
            </a:extLst>
          </p:cNvPr>
          <p:cNvCxnSpPr>
            <a:cxnSpLocks/>
          </p:cNvCxnSpPr>
          <p:nvPr/>
        </p:nvCxnSpPr>
        <p:spPr>
          <a:xfrm flipH="1">
            <a:off x="4894161" y="3622981"/>
            <a:ext cx="906565" cy="529445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9" name="직선 화살표 연결선 11278">
            <a:extLst>
              <a:ext uri="{FF2B5EF4-FFF2-40B4-BE49-F238E27FC236}">
                <a16:creationId xmlns:a16="http://schemas.microsoft.com/office/drawing/2014/main" id="{D498F2F4-23C9-AC64-F2EC-A7252204CB4C}"/>
              </a:ext>
            </a:extLst>
          </p:cNvPr>
          <p:cNvCxnSpPr>
            <a:cxnSpLocks/>
          </p:cNvCxnSpPr>
          <p:nvPr/>
        </p:nvCxnSpPr>
        <p:spPr>
          <a:xfrm flipH="1">
            <a:off x="3671275" y="3622981"/>
            <a:ext cx="2129451" cy="529446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0" name="직선 화살표 연결선 11279">
            <a:extLst>
              <a:ext uri="{FF2B5EF4-FFF2-40B4-BE49-F238E27FC236}">
                <a16:creationId xmlns:a16="http://schemas.microsoft.com/office/drawing/2014/main" id="{66A02B25-74C0-C8B4-31E7-B925617D7E5A}"/>
              </a:ext>
            </a:extLst>
          </p:cNvPr>
          <p:cNvCxnSpPr>
            <a:cxnSpLocks/>
          </p:cNvCxnSpPr>
          <p:nvPr/>
        </p:nvCxnSpPr>
        <p:spPr>
          <a:xfrm>
            <a:off x="5800726" y="3622981"/>
            <a:ext cx="316320" cy="529444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2" name="직선 화살표 연결선 11281">
            <a:extLst>
              <a:ext uri="{FF2B5EF4-FFF2-40B4-BE49-F238E27FC236}">
                <a16:creationId xmlns:a16="http://schemas.microsoft.com/office/drawing/2014/main" id="{4CAED3A0-1B1C-672C-EFF5-E28BB078CEDD}"/>
              </a:ext>
            </a:extLst>
          </p:cNvPr>
          <p:cNvCxnSpPr>
            <a:cxnSpLocks/>
          </p:cNvCxnSpPr>
          <p:nvPr/>
        </p:nvCxnSpPr>
        <p:spPr>
          <a:xfrm flipH="1">
            <a:off x="9574171" y="3622979"/>
            <a:ext cx="117707" cy="522026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3" name="직선 화살표 연결선 11282">
            <a:extLst>
              <a:ext uri="{FF2B5EF4-FFF2-40B4-BE49-F238E27FC236}">
                <a16:creationId xmlns:a16="http://schemas.microsoft.com/office/drawing/2014/main" id="{589C1EE0-5A06-00B1-2BEF-6EA0F14C6056}"/>
              </a:ext>
            </a:extLst>
          </p:cNvPr>
          <p:cNvCxnSpPr>
            <a:cxnSpLocks/>
          </p:cNvCxnSpPr>
          <p:nvPr/>
        </p:nvCxnSpPr>
        <p:spPr>
          <a:xfrm flipH="1">
            <a:off x="8241788" y="3622979"/>
            <a:ext cx="1450090" cy="536870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4" name="직선 화살표 연결선 11283">
            <a:extLst>
              <a:ext uri="{FF2B5EF4-FFF2-40B4-BE49-F238E27FC236}">
                <a16:creationId xmlns:a16="http://schemas.microsoft.com/office/drawing/2014/main" id="{0075F12E-2D9B-7FBB-9129-13330B5E5711}"/>
              </a:ext>
            </a:extLst>
          </p:cNvPr>
          <p:cNvCxnSpPr>
            <a:cxnSpLocks/>
          </p:cNvCxnSpPr>
          <p:nvPr/>
        </p:nvCxnSpPr>
        <p:spPr>
          <a:xfrm>
            <a:off x="9691878" y="3622979"/>
            <a:ext cx="1214675" cy="522024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7" name="직선 화살표 연결선 11286">
            <a:extLst>
              <a:ext uri="{FF2B5EF4-FFF2-40B4-BE49-F238E27FC236}">
                <a16:creationId xmlns:a16="http://schemas.microsoft.com/office/drawing/2014/main" id="{99438CFC-429D-9050-5756-13066F856346}"/>
              </a:ext>
            </a:extLst>
          </p:cNvPr>
          <p:cNvCxnSpPr>
            <a:cxnSpLocks/>
            <a:stCxn id="11258" idx="2"/>
          </p:cNvCxnSpPr>
          <p:nvPr/>
        </p:nvCxnSpPr>
        <p:spPr>
          <a:xfrm flipH="1">
            <a:off x="5800725" y="2129297"/>
            <a:ext cx="295276" cy="670233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8" name="직선 화살표 연결선 11287">
            <a:extLst>
              <a:ext uri="{FF2B5EF4-FFF2-40B4-BE49-F238E27FC236}">
                <a16:creationId xmlns:a16="http://schemas.microsoft.com/office/drawing/2014/main" id="{61769A67-9F13-3907-2DFB-CD8200726EB3}"/>
              </a:ext>
            </a:extLst>
          </p:cNvPr>
          <p:cNvCxnSpPr>
            <a:cxnSpLocks/>
            <a:stCxn id="11258" idx="2"/>
          </p:cNvCxnSpPr>
          <p:nvPr/>
        </p:nvCxnSpPr>
        <p:spPr>
          <a:xfrm>
            <a:off x="6096001" y="2129297"/>
            <a:ext cx="3595876" cy="670231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9" name="직선 화살표 연결선 11288">
            <a:extLst>
              <a:ext uri="{FF2B5EF4-FFF2-40B4-BE49-F238E27FC236}">
                <a16:creationId xmlns:a16="http://schemas.microsoft.com/office/drawing/2014/main" id="{B6EC3D53-7216-97BC-5992-0A27DBA2176C}"/>
              </a:ext>
            </a:extLst>
          </p:cNvPr>
          <p:cNvCxnSpPr>
            <a:cxnSpLocks/>
            <a:stCxn id="11258" idx="2"/>
          </p:cNvCxnSpPr>
          <p:nvPr/>
        </p:nvCxnSpPr>
        <p:spPr>
          <a:xfrm flipH="1">
            <a:off x="2500123" y="2129297"/>
            <a:ext cx="3595878" cy="670233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280A9A-53B6-1B4F-B6E2-EA74AA25D446}"/>
              </a:ext>
            </a:extLst>
          </p:cNvPr>
          <p:cNvCxnSpPr>
            <a:cxnSpLocks/>
          </p:cNvCxnSpPr>
          <p:nvPr/>
        </p:nvCxnSpPr>
        <p:spPr>
          <a:xfrm>
            <a:off x="3671275" y="4975878"/>
            <a:ext cx="387133" cy="731186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13B81E-9777-5D69-AF60-D5CA74593CC7}"/>
              </a:ext>
            </a:extLst>
          </p:cNvPr>
          <p:cNvCxnSpPr>
            <a:cxnSpLocks/>
          </p:cNvCxnSpPr>
          <p:nvPr/>
        </p:nvCxnSpPr>
        <p:spPr>
          <a:xfrm flipH="1">
            <a:off x="4058408" y="4975877"/>
            <a:ext cx="835753" cy="731187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61E786-A28B-B83D-BD38-81DDCCF27AA6}"/>
              </a:ext>
            </a:extLst>
          </p:cNvPr>
          <p:cNvCxnSpPr>
            <a:cxnSpLocks/>
          </p:cNvCxnSpPr>
          <p:nvPr/>
        </p:nvCxnSpPr>
        <p:spPr>
          <a:xfrm flipH="1">
            <a:off x="4058408" y="4975876"/>
            <a:ext cx="2058638" cy="731188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1F56EA-3E75-1D12-3AF0-1D572A0D9A24}"/>
              </a:ext>
            </a:extLst>
          </p:cNvPr>
          <p:cNvCxnSpPr>
            <a:cxnSpLocks/>
          </p:cNvCxnSpPr>
          <p:nvPr/>
        </p:nvCxnSpPr>
        <p:spPr>
          <a:xfrm flipH="1">
            <a:off x="4058408" y="4983300"/>
            <a:ext cx="4183380" cy="723764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87A4E8-3946-6C66-F6A5-206689EDE2C5}"/>
              </a:ext>
            </a:extLst>
          </p:cNvPr>
          <p:cNvCxnSpPr>
            <a:cxnSpLocks/>
          </p:cNvCxnSpPr>
          <p:nvPr/>
        </p:nvCxnSpPr>
        <p:spPr>
          <a:xfrm flipH="1">
            <a:off x="4058408" y="4968456"/>
            <a:ext cx="5515763" cy="738608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D5B788-D560-01B2-AA0C-4EE7375A3EF7}"/>
              </a:ext>
            </a:extLst>
          </p:cNvPr>
          <p:cNvCxnSpPr>
            <a:cxnSpLocks/>
          </p:cNvCxnSpPr>
          <p:nvPr/>
        </p:nvCxnSpPr>
        <p:spPr>
          <a:xfrm flipH="1">
            <a:off x="4058408" y="4968454"/>
            <a:ext cx="6848145" cy="738610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4269231-55EF-295A-9666-FED871F5751A}"/>
              </a:ext>
            </a:extLst>
          </p:cNvPr>
          <p:cNvCxnSpPr>
            <a:cxnSpLocks/>
            <a:stCxn id="11262" idx="2"/>
          </p:cNvCxnSpPr>
          <p:nvPr/>
        </p:nvCxnSpPr>
        <p:spPr>
          <a:xfrm>
            <a:off x="1546534" y="4975877"/>
            <a:ext cx="6587059" cy="731187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2558E4F-B0FC-5958-2408-1A5797221102}"/>
              </a:ext>
            </a:extLst>
          </p:cNvPr>
          <p:cNvCxnSpPr>
            <a:cxnSpLocks/>
          </p:cNvCxnSpPr>
          <p:nvPr/>
        </p:nvCxnSpPr>
        <p:spPr>
          <a:xfrm>
            <a:off x="3671275" y="4975878"/>
            <a:ext cx="4462318" cy="731186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D0D42BD-F7C9-2281-9C4E-F53515D1BBD5}"/>
              </a:ext>
            </a:extLst>
          </p:cNvPr>
          <p:cNvCxnSpPr>
            <a:cxnSpLocks/>
          </p:cNvCxnSpPr>
          <p:nvPr/>
        </p:nvCxnSpPr>
        <p:spPr>
          <a:xfrm>
            <a:off x="4894161" y="4975877"/>
            <a:ext cx="3239432" cy="731187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63FC6E7-6D59-53AF-7833-C91D57935967}"/>
              </a:ext>
            </a:extLst>
          </p:cNvPr>
          <p:cNvCxnSpPr>
            <a:cxnSpLocks/>
          </p:cNvCxnSpPr>
          <p:nvPr/>
        </p:nvCxnSpPr>
        <p:spPr>
          <a:xfrm>
            <a:off x="6117046" y="4975876"/>
            <a:ext cx="2016547" cy="731188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D75ECED-4542-4265-B68F-1D354E60211F}"/>
              </a:ext>
            </a:extLst>
          </p:cNvPr>
          <p:cNvCxnSpPr>
            <a:cxnSpLocks/>
          </p:cNvCxnSpPr>
          <p:nvPr/>
        </p:nvCxnSpPr>
        <p:spPr>
          <a:xfrm flipH="1">
            <a:off x="8133593" y="4983300"/>
            <a:ext cx="108195" cy="723764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44A205-659F-D649-C09A-803BBDB6B5A9}"/>
              </a:ext>
            </a:extLst>
          </p:cNvPr>
          <p:cNvCxnSpPr>
            <a:cxnSpLocks/>
          </p:cNvCxnSpPr>
          <p:nvPr/>
        </p:nvCxnSpPr>
        <p:spPr>
          <a:xfrm flipH="1">
            <a:off x="8133593" y="4968456"/>
            <a:ext cx="1440578" cy="738608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0EDE84-5FE3-B960-B9F8-6CB9803BAEA0}"/>
              </a:ext>
            </a:extLst>
          </p:cNvPr>
          <p:cNvCxnSpPr>
            <a:cxnSpLocks/>
          </p:cNvCxnSpPr>
          <p:nvPr/>
        </p:nvCxnSpPr>
        <p:spPr>
          <a:xfrm flipH="1">
            <a:off x="8133593" y="4968454"/>
            <a:ext cx="2772960" cy="738610"/>
          </a:xfrm>
          <a:prstGeom prst="straightConnector1">
            <a:avLst/>
          </a:prstGeom>
          <a:ln w="31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0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110728" y="1130212"/>
            <a:ext cx="804098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Overall</a:t>
            </a:r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2613D-A798-DB2F-3E31-ECAED724BAC8}"/>
              </a:ext>
            </a:extLst>
          </p:cNvPr>
          <p:cNvSpPr txBox="1"/>
          <p:nvPr/>
        </p:nvSpPr>
        <p:spPr>
          <a:xfrm>
            <a:off x="1226513" y="251649"/>
            <a:ext cx="1167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-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Seyeon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B0DCE4-B2F5-9CF9-77C7-4A2FEDED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1138"/>
              </p:ext>
            </p:extLst>
          </p:nvPr>
        </p:nvGraphicFramePr>
        <p:xfrm>
          <a:off x="585612" y="2260620"/>
          <a:ext cx="6896100" cy="105727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0288">
                  <a:extLst>
                    <a:ext uri="{9D8B030D-6E8A-4147-A177-3AD203B41FA5}">
                      <a16:colId xmlns:a16="http://schemas.microsoft.com/office/drawing/2014/main" val="2758759634"/>
                    </a:ext>
                  </a:extLst>
                </a:gridCol>
                <a:gridCol w="1980288">
                  <a:extLst>
                    <a:ext uri="{9D8B030D-6E8A-4147-A177-3AD203B41FA5}">
                      <a16:colId xmlns:a16="http://schemas.microsoft.com/office/drawing/2014/main" val="1763312402"/>
                    </a:ext>
                  </a:extLst>
                </a:gridCol>
                <a:gridCol w="1764488">
                  <a:extLst>
                    <a:ext uri="{9D8B030D-6E8A-4147-A177-3AD203B41FA5}">
                      <a16:colId xmlns:a16="http://schemas.microsoft.com/office/drawing/2014/main" val="131136154"/>
                    </a:ext>
                  </a:extLst>
                </a:gridCol>
                <a:gridCol w="1171036">
                  <a:extLst>
                    <a:ext uri="{9D8B030D-6E8A-4147-A177-3AD203B41FA5}">
                      <a16:colId xmlns:a16="http://schemas.microsoft.com/office/drawing/2014/main" val="111385636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44552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Financial Factor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0.142857143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0.333333333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9937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Technological Factor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1965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6202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1.342857143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6.333333333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4196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9A2A68-260F-92D0-C1EB-324FB34EC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603"/>
              </p:ext>
            </p:extLst>
          </p:nvPr>
        </p:nvGraphicFramePr>
        <p:xfrm>
          <a:off x="583400" y="3617306"/>
          <a:ext cx="8635999" cy="105727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44">
                  <a:extLst>
                    <a:ext uri="{9D8B030D-6E8A-4147-A177-3AD203B41FA5}">
                      <a16:colId xmlns:a16="http://schemas.microsoft.com/office/drawing/2014/main" val="25110923"/>
                    </a:ext>
                  </a:extLst>
                </a:gridCol>
                <a:gridCol w="1979744">
                  <a:extLst>
                    <a:ext uri="{9D8B030D-6E8A-4147-A177-3AD203B41FA5}">
                      <a16:colId xmlns:a16="http://schemas.microsoft.com/office/drawing/2014/main" val="680568773"/>
                    </a:ext>
                  </a:extLst>
                </a:gridCol>
                <a:gridCol w="1932154">
                  <a:extLst>
                    <a:ext uri="{9D8B030D-6E8A-4147-A177-3AD203B41FA5}">
                      <a16:colId xmlns:a16="http://schemas.microsoft.com/office/drawing/2014/main" val="55632754"/>
                    </a:ext>
                  </a:extLst>
                </a:gridCol>
                <a:gridCol w="1170714">
                  <a:extLst>
                    <a:ext uri="{9D8B030D-6E8A-4147-A177-3AD203B41FA5}">
                      <a16:colId xmlns:a16="http://schemas.microsoft.com/office/drawing/2014/main" val="2288945747"/>
                    </a:ext>
                  </a:extLst>
                </a:gridCol>
                <a:gridCol w="1573643">
                  <a:extLst>
                    <a:ext uri="{9D8B030D-6E8A-4147-A177-3AD203B41FA5}">
                      <a16:colId xmlns:a16="http://schemas.microsoft.com/office/drawing/2014/main" val="303480837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1601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0.090909091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0.106382979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0.052631579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0.083307883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60217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0.636363636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0.744680851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0.789473684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0.723506057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29173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0.272727273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0.14893617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0.157894737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0.19318606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7523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3705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99B3DFF-2F86-5DDE-AE3E-AD091118F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99187"/>
              </p:ext>
            </p:extLst>
          </p:nvPr>
        </p:nvGraphicFramePr>
        <p:xfrm>
          <a:off x="583400" y="4973992"/>
          <a:ext cx="8724900" cy="8572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0479">
                  <a:extLst>
                    <a:ext uri="{9D8B030D-6E8A-4147-A177-3AD203B41FA5}">
                      <a16:colId xmlns:a16="http://schemas.microsoft.com/office/drawing/2014/main" val="3005483409"/>
                    </a:ext>
                  </a:extLst>
                </a:gridCol>
                <a:gridCol w="1980479">
                  <a:extLst>
                    <a:ext uri="{9D8B030D-6E8A-4147-A177-3AD203B41FA5}">
                      <a16:colId xmlns:a16="http://schemas.microsoft.com/office/drawing/2014/main" val="2658822560"/>
                    </a:ext>
                  </a:extLst>
                </a:gridCol>
                <a:gridCol w="1764658">
                  <a:extLst>
                    <a:ext uri="{9D8B030D-6E8A-4147-A177-3AD203B41FA5}">
                      <a16:colId xmlns:a16="http://schemas.microsoft.com/office/drawing/2014/main" val="4090456662"/>
                    </a:ext>
                  </a:extLst>
                </a:gridCol>
                <a:gridCol w="1171149">
                  <a:extLst>
                    <a:ext uri="{9D8B030D-6E8A-4147-A177-3AD203B41FA5}">
                      <a16:colId xmlns:a16="http://schemas.microsoft.com/office/drawing/2014/main" val="1600956927"/>
                    </a:ext>
                  </a:extLst>
                </a:gridCol>
                <a:gridCol w="1828135">
                  <a:extLst>
                    <a:ext uri="{9D8B030D-6E8A-4147-A177-3AD203B41FA5}">
                      <a16:colId xmlns:a16="http://schemas.microsoft.com/office/drawing/2014/main" val="37019187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2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0.083307883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0.103358008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0.064395353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0.251061244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61144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0.58315518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0.723506057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0.9659303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2.272591537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5512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Service Factor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0.249923649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0.144701211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0.19318606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0.58781092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9668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93D38C5-ACD2-8BFF-ACDB-54B8D236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14947"/>
              </p:ext>
            </p:extLst>
          </p:nvPr>
        </p:nvGraphicFramePr>
        <p:xfrm>
          <a:off x="8089100" y="2260620"/>
          <a:ext cx="3962400" cy="107632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5790974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86832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6219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3.01365532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584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Technological Factor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3.141081563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47198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3.042719129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854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Lambda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3.06581867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075129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E9EAFE3-1384-6A67-344E-8FC8851E4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7620"/>
              </p:ext>
            </p:extLst>
          </p:nvPr>
        </p:nvGraphicFramePr>
        <p:xfrm>
          <a:off x="9308300" y="3617306"/>
          <a:ext cx="2743200" cy="63817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170221">
                  <a:extLst>
                    <a:ext uri="{9D8B030D-6E8A-4147-A177-3AD203B41FA5}">
                      <a16:colId xmlns:a16="http://schemas.microsoft.com/office/drawing/2014/main" val="3207715634"/>
                    </a:ext>
                  </a:extLst>
                </a:gridCol>
                <a:gridCol w="1572979">
                  <a:extLst>
                    <a:ext uri="{9D8B030D-6E8A-4147-A177-3AD203B41FA5}">
                      <a16:colId xmlns:a16="http://schemas.microsoft.com/office/drawing/2014/main" val="325239426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CI of 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0.032909335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73483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0.056740233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8550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55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110728" y="1130212"/>
            <a:ext cx="804098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Overall</a:t>
            </a:r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2613D-A798-DB2F-3E31-ECAED724BAC8}"/>
              </a:ext>
            </a:extLst>
          </p:cNvPr>
          <p:cNvSpPr txBox="1"/>
          <p:nvPr/>
        </p:nvSpPr>
        <p:spPr>
          <a:xfrm>
            <a:off x="1226513" y="251649"/>
            <a:ext cx="1167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–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Jeongyun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37D1159-D63E-4C4C-9ADC-CEC4133FB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08205"/>
              </p:ext>
            </p:extLst>
          </p:nvPr>
        </p:nvGraphicFramePr>
        <p:xfrm>
          <a:off x="470054" y="2250116"/>
          <a:ext cx="72263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314555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57448149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84413998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94888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Step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37776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0.142857143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3526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9045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34606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1.642857143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20879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799981D-0686-4954-1C00-3C7B342FB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37326"/>
              </p:ext>
            </p:extLst>
          </p:nvPr>
        </p:nvGraphicFramePr>
        <p:xfrm>
          <a:off x="470054" y="3586773"/>
          <a:ext cx="8826501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76">
                  <a:extLst>
                    <a:ext uri="{9D8B030D-6E8A-4147-A177-3AD203B41FA5}">
                      <a16:colId xmlns:a16="http://schemas.microsoft.com/office/drawing/2014/main" val="2802274998"/>
                    </a:ext>
                  </a:extLst>
                </a:gridCol>
                <a:gridCol w="1979776">
                  <a:extLst>
                    <a:ext uri="{9D8B030D-6E8A-4147-A177-3AD203B41FA5}">
                      <a16:colId xmlns:a16="http://schemas.microsoft.com/office/drawing/2014/main" val="4237459903"/>
                    </a:ext>
                  </a:extLst>
                </a:gridCol>
                <a:gridCol w="2297047">
                  <a:extLst>
                    <a:ext uri="{9D8B030D-6E8A-4147-A177-3AD203B41FA5}">
                      <a16:colId xmlns:a16="http://schemas.microsoft.com/office/drawing/2014/main" val="4110211668"/>
                    </a:ext>
                  </a:extLst>
                </a:gridCol>
                <a:gridCol w="1094588">
                  <a:extLst>
                    <a:ext uri="{9D8B030D-6E8A-4147-A177-3AD203B41FA5}">
                      <a16:colId xmlns:a16="http://schemas.microsoft.com/office/drawing/2014/main" val="2145735773"/>
                    </a:ext>
                  </a:extLst>
                </a:gridCol>
                <a:gridCol w="1475314">
                  <a:extLst>
                    <a:ext uri="{9D8B030D-6E8A-4147-A177-3AD203B41FA5}">
                      <a16:colId xmlns:a16="http://schemas.microsoft.com/office/drawing/2014/main" val="28762168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77576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Financial Factor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0.076923077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0.086956522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0.0625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0.075459866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2326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0.538461538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0.608695652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0.590719064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8061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0.384615385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0.304347826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0.3125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0.33382107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5009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15442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EB33A65-6AD1-7CA7-B3DB-CF670A177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29033"/>
              </p:ext>
            </p:extLst>
          </p:nvPr>
        </p:nvGraphicFramePr>
        <p:xfrm>
          <a:off x="470054" y="4923430"/>
          <a:ext cx="8928100" cy="838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557623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50475248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32321148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6988436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25855043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Step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90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0.075459866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0.084388438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0.066764214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0.226612518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906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0.528219064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0.590719064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0.66764214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1.786580268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6969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0.377299331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0.295359532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0.33382107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1.006479933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91029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5714634-B22B-FED1-7049-1D2DC0EC0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98667"/>
              </p:ext>
            </p:extLst>
          </p:nvPr>
        </p:nvGraphicFramePr>
        <p:xfrm>
          <a:off x="8001154" y="2250116"/>
          <a:ext cx="39624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1452794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175499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6791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3.003086664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0156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3.024416136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6137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3.015028178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8694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3.014176993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82912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2D8D669-BBA9-5DC8-82CF-516C8A82E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68896"/>
              </p:ext>
            </p:extLst>
          </p:nvPr>
        </p:nvGraphicFramePr>
        <p:xfrm>
          <a:off x="9398154" y="3586773"/>
          <a:ext cx="2565400" cy="62865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092670">
                  <a:extLst>
                    <a:ext uri="{9D8B030D-6E8A-4147-A177-3AD203B41FA5}">
                      <a16:colId xmlns:a16="http://schemas.microsoft.com/office/drawing/2014/main" val="3865696322"/>
                    </a:ext>
                  </a:extLst>
                </a:gridCol>
                <a:gridCol w="1472730">
                  <a:extLst>
                    <a:ext uri="{9D8B030D-6E8A-4147-A177-3AD203B41FA5}">
                      <a16:colId xmlns:a16="http://schemas.microsoft.com/office/drawing/2014/main" val="271451076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CI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0.007088496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215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0.012221545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3639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68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48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110728" y="1130212"/>
            <a:ext cx="804098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Overall</a:t>
            </a:r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2613D-A798-DB2F-3E31-ECAED724BAC8}"/>
              </a:ext>
            </a:extLst>
          </p:cNvPr>
          <p:cNvSpPr txBox="1"/>
          <p:nvPr/>
        </p:nvSpPr>
        <p:spPr>
          <a:xfrm>
            <a:off x="1226513" y="251649"/>
            <a:ext cx="1167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-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Insun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E5D6DC0-9514-B2D4-02B8-B2D7953F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26973"/>
              </p:ext>
            </p:extLst>
          </p:nvPr>
        </p:nvGraphicFramePr>
        <p:xfrm>
          <a:off x="324162" y="2242471"/>
          <a:ext cx="72263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626959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09028646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25490037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3939844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5511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244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73946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3150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1.325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50387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A58F52-82F1-7FEC-E83B-870FB8EB4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6890"/>
              </p:ext>
            </p:extLst>
          </p:nvPr>
        </p:nvGraphicFramePr>
        <p:xfrm>
          <a:off x="324162" y="3567780"/>
          <a:ext cx="8826501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76">
                  <a:extLst>
                    <a:ext uri="{9D8B030D-6E8A-4147-A177-3AD203B41FA5}">
                      <a16:colId xmlns:a16="http://schemas.microsoft.com/office/drawing/2014/main" val="568231552"/>
                    </a:ext>
                  </a:extLst>
                </a:gridCol>
                <a:gridCol w="1979776">
                  <a:extLst>
                    <a:ext uri="{9D8B030D-6E8A-4147-A177-3AD203B41FA5}">
                      <a16:colId xmlns:a16="http://schemas.microsoft.com/office/drawing/2014/main" val="200006915"/>
                    </a:ext>
                  </a:extLst>
                </a:gridCol>
                <a:gridCol w="2297047">
                  <a:extLst>
                    <a:ext uri="{9D8B030D-6E8A-4147-A177-3AD203B41FA5}">
                      <a16:colId xmlns:a16="http://schemas.microsoft.com/office/drawing/2014/main" val="2253538042"/>
                    </a:ext>
                  </a:extLst>
                </a:gridCol>
                <a:gridCol w="1094588">
                  <a:extLst>
                    <a:ext uri="{9D8B030D-6E8A-4147-A177-3AD203B41FA5}">
                      <a16:colId xmlns:a16="http://schemas.microsoft.com/office/drawing/2014/main" val="4168240352"/>
                    </a:ext>
                  </a:extLst>
                </a:gridCol>
                <a:gridCol w="1475314">
                  <a:extLst>
                    <a:ext uri="{9D8B030D-6E8A-4147-A177-3AD203B41FA5}">
                      <a16:colId xmlns:a16="http://schemas.microsoft.com/office/drawing/2014/main" val="178884696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98261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0.066666667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0.150943396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0.114203354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841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0.133333333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0.094339623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0.159224319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4801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0.754716981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0.726572327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83168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415785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4F1AE1-3F9C-C9E5-3230-D56B3C27E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73783"/>
              </p:ext>
            </p:extLst>
          </p:nvPr>
        </p:nvGraphicFramePr>
        <p:xfrm>
          <a:off x="324162" y="4893089"/>
          <a:ext cx="8928100" cy="838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486133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1694939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10311548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91618022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9424156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3698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0.114203354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0.079612159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0.145314465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0.339129979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116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0.228406709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0.159224319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0.090821541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0.478452568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9211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0.571016771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0.955345912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0.726572327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2.25293501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26898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BD578E-70CC-13D7-97A9-AE5AE6141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44634"/>
              </p:ext>
            </p:extLst>
          </p:nvPr>
        </p:nvGraphicFramePr>
        <p:xfrm>
          <a:off x="7905438" y="2248734"/>
          <a:ext cx="39624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6225414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1266998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2998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2.969527306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00639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Technological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3.004896313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86236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Service Factor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3.100771839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3295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3.025065153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082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EB93AB-598B-D1C8-2BEE-F95038943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66340"/>
              </p:ext>
            </p:extLst>
          </p:nvPr>
        </p:nvGraphicFramePr>
        <p:xfrm>
          <a:off x="9302438" y="3561517"/>
          <a:ext cx="2565400" cy="62865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092670">
                  <a:extLst>
                    <a:ext uri="{9D8B030D-6E8A-4147-A177-3AD203B41FA5}">
                      <a16:colId xmlns:a16="http://schemas.microsoft.com/office/drawing/2014/main" val="1040581768"/>
                    </a:ext>
                  </a:extLst>
                </a:gridCol>
                <a:gridCol w="1472730">
                  <a:extLst>
                    <a:ext uri="{9D8B030D-6E8A-4147-A177-3AD203B41FA5}">
                      <a16:colId xmlns:a16="http://schemas.microsoft.com/office/drawing/2014/main" val="41975845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CI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0.012532576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02150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0.02160789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8649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243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8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3546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Financial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70D71-9ED4-A1B4-375B-A28033E2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85" y="4617350"/>
            <a:ext cx="9612066" cy="1571844"/>
          </a:xfrm>
          <a:prstGeom prst="rect">
            <a:avLst/>
          </a:prstGeom>
        </p:spPr>
      </p:pic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862B88-432A-5FD4-4A94-673AAC9BA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855" y="1462032"/>
            <a:ext cx="4186382" cy="1347754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22D06B-D176-A162-69C0-80E5F2D54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00" y="3013062"/>
            <a:ext cx="10190018" cy="1282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574F8-4D2A-7F71-AEC4-C5E8A175EDF7}"/>
              </a:ext>
            </a:extLst>
          </p:cNvPr>
          <p:cNvSpPr txBox="1"/>
          <p:nvPr/>
        </p:nvSpPr>
        <p:spPr>
          <a:xfrm>
            <a:off x="1226513" y="251649"/>
            <a:ext cx="1167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113508-1286-3512-BCA9-4E41601184A1}"/>
              </a:ext>
            </a:extLst>
          </p:cNvPr>
          <p:cNvCxnSpPr/>
          <p:nvPr/>
        </p:nvCxnSpPr>
        <p:spPr>
          <a:xfrm>
            <a:off x="1243785" y="4213781"/>
            <a:ext cx="2677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3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215112" y="1276349"/>
            <a:ext cx="80409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Technological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05574-1703-094C-6EA7-20CE9A61EA7C}"/>
              </a:ext>
            </a:extLst>
          </p:cNvPr>
          <p:cNvSpPr txBox="1"/>
          <p:nvPr/>
        </p:nvSpPr>
        <p:spPr>
          <a:xfrm>
            <a:off x="1226513" y="251649"/>
            <a:ext cx="10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-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Seyeon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BA3433-517F-0475-DA6D-5858EB3F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01034"/>
              </p:ext>
            </p:extLst>
          </p:nvPr>
        </p:nvGraphicFramePr>
        <p:xfrm>
          <a:off x="585612" y="2242471"/>
          <a:ext cx="6896100" cy="105727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0288">
                  <a:extLst>
                    <a:ext uri="{9D8B030D-6E8A-4147-A177-3AD203B41FA5}">
                      <a16:colId xmlns:a16="http://schemas.microsoft.com/office/drawing/2014/main" val="2605923037"/>
                    </a:ext>
                  </a:extLst>
                </a:gridCol>
                <a:gridCol w="1980288">
                  <a:extLst>
                    <a:ext uri="{9D8B030D-6E8A-4147-A177-3AD203B41FA5}">
                      <a16:colId xmlns:a16="http://schemas.microsoft.com/office/drawing/2014/main" val="199928652"/>
                    </a:ext>
                  </a:extLst>
                </a:gridCol>
                <a:gridCol w="1764488">
                  <a:extLst>
                    <a:ext uri="{9D8B030D-6E8A-4147-A177-3AD203B41FA5}">
                      <a16:colId xmlns:a16="http://schemas.microsoft.com/office/drawing/2014/main" val="356047116"/>
                    </a:ext>
                  </a:extLst>
                </a:gridCol>
                <a:gridCol w="1171036">
                  <a:extLst>
                    <a:ext uri="{9D8B030D-6E8A-4147-A177-3AD203B41FA5}">
                      <a16:colId xmlns:a16="http://schemas.microsoft.com/office/drawing/2014/main" val="225287887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7650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0.166666667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13158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4826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65692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1.666666667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51010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A50BDE-2374-6BDC-6FE0-4F9985CCD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61994"/>
              </p:ext>
            </p:extLst>
          </p:nvPr>
        </p:nvGraphicFramePr>
        <p:xfrm>
          <a:off x="585612" y="3557982"/>
          <a:ext cx="8635999" cy="105727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44">
                  <a:extLst>
                    <a:ext uri="{9D8B030D-6E8A-4147-A177-3AD203B41FA5}">
                      <a16:colId xmlns:a16="http://schemas.microsoft.com/office/drawing/2014/main" val="279863396"/>
                    </a:ext>
                  </a:extLst>
                </a:gridCol>
                <a:gridCol w="1979744">
                  <a:extLst>
                    <a:ext uri="{9D8B030D-6E8A-4147-A177-3AD203B41FA5}">
                      <a16:colId xmlns:a16="http://schemas.microsoft.com/office/drawing/2014/main" val="2433157421"/>
                    </a:ext>
                  </a:extLst>
                </a:gridCol>
                <a:gridCol w="1932154">
                  <a:extLst>
                    <a:ext uri="{9D8B030D-6E8A-4147-A177-3AD203B41FA5}">
                      <a16:colId xmlns:a16="http://schemas.microsoft.com/office/drawing/2014/main" val="2502320024"/>
                    </a:ext>
                  </a:extLst>
                </a:gridCol>
                <a:gridCol w="1170714">
                  <a:extLst>
                    <a:ext uri="{9D8B030D-6E8A-4147-A177-3AD203B41FA5}">
                      <a16:colId xmlns:a16="http://schemas.microsoft.com/office/drawing/2014/main" val="1902853072"/>
                    </a:ext>
                  </a:extLst>
                </a:gridCol>
                <a:gridCol w="1573643">
                  <a:extLst>
                    <a:ext uri="{9D8B030D-6E8A-4147-A177-3AD203B41FA5}">
                      <a16:colId xmlns:a16="http://schemas.microsoft.com/office/drawing/2014/main" val="301110804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564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0.090909091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0.076923077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0.089277389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19937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0.545454545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0.615384615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0.586946387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8692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0.363636364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0.307692308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0.323776224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57608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82621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57A1-DC68-BC7A-BEB1-2529F110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54707"/>
              </p:ext>
            </p:extLst>
          </p:nvPr>
        </p:nvGraphicFramePr>
        <p:xfrm>
          <a:off x="585612" y="4876801"/>
          <a:ext cx="8724900" cy="8572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0479">
                  <a:extLst>
                    <a:ext uri="{9D8B030D-6E8A-4147-A177-3AD203B41FA5}">
                      <a16:colId xmlns:a16="http://schemas.microsoft.com/office/drawing/2014/main" val="3310979852"/>
                    </a:ext>
                  </a:extLst>
                </a:gridCol>
                <a:gridCol w="1980479">
                  <a:extLst>
                    <a:ext uri="{9D8B030D-6E8A-4147-A177-3AD203B41FA5}">
                      <a16:colId xmlns:a16="http://schemas.microsoft.com/office/drawing/2014/main" val="1432945464"/>
                    </a:ext>
                  </a:extLst>
                </a:gridCol>
                <a:gridCol w="1764658">
                  <a:extLst>
                    <a:ext uri="{9D8B030D-6E8A-4147-A177-3AD203B41FA5}">
                      <a16:colId xmlns:a16="http://schemas.microsoft.com/office/drawing/2014/main" val="2016627421"/>
                    </a:ext>
                  </a:extLst>
                </a:gridCol>
                <a:gridCol w="1171149">
                  <a:extLst>
                    <a:ext uri="{9D8B030D-6E8A-4147-A177-3AD203B41FA5}">
                      <a16:colId xmlns:a16="http://schemas.microsoft.com/office/drawing/2014/main" val="3516051917"/>
                    </a:ext>
                  </a:extLst>
                </a:gridCol>
                <a:gridCol w="1828135">
                  <a:extLst>
                    <a:ext uri="{9D8B030D-6E8A-4147-A177-3AD203B41FA5}">
                      <a16:colId xmlns:a16="http://schemas.microsoft.com/office/drawing/2014/main" val="6699514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79877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0.089277389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0.097824398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0.080944056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0.268045843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29449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0.535664336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0.586946387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0.647552448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1.77016317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96417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0.357109557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0.293473193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0.323776224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0.974358974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3084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574E8B-F347-8738-FC29-3A07B0E4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68751"/>
              </p:ext>
            </p:extLst>
          </p:nvPr>
        </p:nvGraphicFramePr>
        <p:xfrm>
          <a:off x="8091312" y="2242471"/>
          <a:ext cx="3962400" cy="107632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3003296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35327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574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3.002393386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04626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3.015885624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74717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3.009359251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04602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3.009212753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78245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E25AD8-0F6D-0D5E-ED77-9C3F2EAC5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09059"/>
              </p:ext>
            </p:extLst>
          </p:nvPr>
        </p:nvGraphicFramePr>
        <p:xfrm>
          <a:off x="9310512" y="3539205"/>
          <a:ext cx="2743200" cy="63817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170221">
                  <a:extLst>
                    <a:ext uri="{9D8B030D-6E8A-4147-A177-3AD203B41FA5}">
                      <a16:colId xmlns:a16="http://schemas.microsoft.com/office/drawing/2014/main" val="4151186035"/>
                    </a:ext>
                  </a:extLst>
                </a:gridCol>
                <a:gridCol w="1572979">
                  <a:extLst>
                    <a:ext uri="{9D8B030D-6E8A-4147-A177-3AD203B41FA5}">
                      <a16:colId xmlns:a16="http://schemas.microsoft.com/office/drawing/2014/main" val="202363613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CI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0.004606377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9824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0.007942029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1617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368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7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F4C64A2-9982-4FCB-EB3A-801DE56712D1}"/>
              </a:ext>
            </a:extLst>
          </p:cNvPr>
          <p:cNvSpPr/>
          <p:nvPr/>
        </p:nvSpPr>
        <p:spPr>
          <a:xfrm rot="5400000">
            <a:off x="-87307" y="73900"/>
            <a:ext cx="1127831" cy="97226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35AE9-9238-E41B-EB82-8E1FFB6FE388}"/>
              </a:ext>
            </a:extLst>
          </p:cNvPr>
          <p:cNvSpPr txBox="1"/>
          <p:nvPr/>
        </p:nvSpPr>
        <p:spPr>
          <a:xfrm>
            <a:off x="1346254" y="-3882"/>
            <a:ext cx="184731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66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E480-B10A-38B7-E299-24D19B927F97}"/>
              </a:ext>
            </a:extLst>
          </p:cNvPr>
          <p:cNvSpPr txBox="1"/>
          <p:nvPr/>
        </p:nvSpPr>
        <p:spPr>
          <a:xfrm>
            <a:off x="62712" y="17531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2</a:t>
            </a:r>
            <a:endParaRPr lang="ko-KR" altLang="en-US" sz="440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0FAA-0620-8817-8E4B-8B6C1C36A284}"/>
              </a:ext>
            </a:extLst>
          </p:cNvPr>
          <p:cNvSpPr txBox="1"/>
          <p:nvPr/>
        </p:nvSpPr>
        <p:spPr>
          <a:xfrm>
            <a:off x="62712" y="1123949"/>
            <a:ext cx="804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 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90BE8-A77F-D376-35B9-34DBCE94AB1C}"/>
              </a:ext>
            </a:extLst>
          </p:cNvPr>
          <p:cNvSpPr txBox="1"/>
          <p:nvPr/>
        </p:nvSpPr>
        <p:spPr>
          <a:xfrm>
            <a:off x="215112" y="1276349"/>
            <a:ext cx="80409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Technological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05574-1703-094C-6EA7-20CE9A61EA7C}"/>
              </a:ext>
            </a:extLst>
          </p:cNvPr>
          <p:cNvSpPr txBox="1"/>
          <p:nvPr/>
        </p:nvSpPr>
        <p:spPr>
          <a:xfrm>
            <a:off x="1226513" y="251649"/>
            <a:ext cx="1096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Weight -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Montserrat ExtraBold" pitchFamily="2" charset="0"/>
              </a:rPr>
              <a:t>Jeongyun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83F499-66BE-FC00-0269-76FC9435D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83886"/>
              </p:ext>
            </p:extLst>
          </p:nvPr>
        </p:nvGraphicFramePr>
        <p:xfrm>
          <a:off x="585612" y="2242471"/>
          <a:ext cx="72263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46752217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6520745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24178713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77764475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200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0.166666667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0175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27380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240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1.666666667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40512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D2669A-4F62-D79A-2F7F-5A6F7C40C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71046"/>
              </p:ext>
            </p:extLst>
          </p:nvPr>
        </p:nvGraphicFramePr>
        <p:xfrm>
          <a:off x="585612" y="3567780"/>
          <a:ext cx="8826501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79776">
                  <a:extLst>
                    <a:ext uri="{9D8B030D-6E8A-4147-A177-3AD203B41FA5}">
                      <a16:colId xmlns:a16="http://schemas.microsoft.com/office/drawing/2014/main" val="2005448701"/>
                    </a:ext>
                  </a:extLst>
                </a:gridCol>
                <a:gridCol w="1979776">
                  <a:extLst>
                    <a:ext uri="{9D8B030D-6E8A-4147-A177-3AD203B41FA5}">
                      <a16:colId xmlns:a16="http://schemas.microsoft.com/office/drawing/2014/main" val="357410125"/>
                    </a:ext>
                  </a:extLst>
                </a:gridCol>
                <a:gridCol w="2297047">
                  <a:extLst>
                    <a:ext uri="{9D8B030D-6E8A-4147-A177-3AD203B41FA5}">
                      <a16:colId xmlns:a16="http://schemas.microsoft.com/office/drawing/2014/main" val="3397661554"/>
                    </a:ext>
                  </a:extLst>
                </a:gridCol>
                <a:gridCol w="1094588">
                  <a:extLst>
                    <a:ext uri="{9D8B030D-6E8A-4147-A177-3AD203B41FA5}">
                      <a16:colId xmlns:a16="http://schemas.microsoft.com/office/drawing/2014/main" val="2588041835"/>
                    </a:ext>
                  </a:extLst>
                </a:gridCol>
                <a:gridCol w="1475314">
                  <a:extLst>
                    <a:ext uri="{9D8B030D-6E8A-4147-A177-3AD203B41FA5}">
                      <a16:colId xmlns:a16="http://schemas.microsoft.com/office/drawing/2014/main" val="143074153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Resulting Priorities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13656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0.090909091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0.076923077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0.089277389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9595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0.545454545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0.615384615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0.586946387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71670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0.363636364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0.307692308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0.323776224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6215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523705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812507-27E3-2DBA-4268-4F9451730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65206"/>
              </p:ext>
            </p:extLst>
          </p:nvPr>
        </p:nvGraphicFramePr>
        <p:xfrm>
          <a:off x="585612" y="4888661"/>
          <a:ext cx="8928100" cy="838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99802641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27437507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142419867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80505717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4723068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Weighted Sum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9236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0.089277389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0.097824398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0.080944056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0.268045843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5854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0.535664336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0.586946387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0.647552448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1.77016317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878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0.357109557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0.293473193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0.323776224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0.974358974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14448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78A78E-020D-4A93-3E1D-23CF5F9F6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80212"/>
              </p:ext>
            </p:extLst>
          </p:nvPr>
        </p:nvGraphicFramePr>
        <p:xfrm>
          <a:off x="8103696" y="2238625"/>
          <a:ext cx="3962400" cy="104775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9237546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0120351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Step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Consistency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91898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3.002393386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022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Opimize 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3.015885624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1636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 Analysis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3.009359251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4539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3.009212753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3742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EE1008-9130-831C-008B-6061FAB1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14237"/>
              </p:ext>
            </p:extLst>
          </p:nvPr>
        </p:nvGraphicFramePr>
        <p:xfrm>
          <a:off x="9500696" y="3567780"/>
          <a:ext cx="2565400" cy="62865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092670">
                  <a:extLst>
                    <a:ext uri="{9D8B030D-6E8A-4147-A177-3AD203B41FA5}">
                      <a16:colId xmlns:a16="http://schemas.microsoft.com/office/drawing/2014/main" val="421416499"/>
                    </a:ext>
                  </a:extLst>
                </a:gridCol>
                <a:gridCol w="1472730">
                  <a:extLst>
                    <a:ext uri="{9D8B030D-6E8A-4147-A177-3AD203B41FA5}">
                      <a16:colId xmlns:a16="http://schemas.microsoft.com/office/drawing/2014/main" val="78576607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CI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0.004606377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500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 of 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0.007942029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9223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91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82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Montserrat"/>
        <a:ea typeface="나눔바른고딕"/>
        <a:cs typeface=""/>
      </a:majorFont>
      <a:minorFont>
        <a:latin typeface="Montserra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E256BEB78F6584D8B033952FB097B93" ma:contentTypeVersion="4" ma:contentTypeDescription="새 문서를 만듭니다." ma:contentTypeScope="" ma:versionID="2a1f38791ee9893c68ba13ef73306290">
  <xsd:schema xmlns:xsd="http://www.w3.org/2001/XMLSchema" xmlns:xs="http://www.w3.org/2001/XMLSchema" xmlns:p="http://schemas.microsoft.com/office/2006/metadata/properties" xmlns:ns3="e3bc1c95-a36c-4f77-866b-ceeb4db466f9" targetNamespace="http://schemas.microsoft.com/office/2006/metadata/properties" ma:root="true" ma:fieldsID="d3233a56cafab3fe9ae88a353ac037ee" ns3:_="">
    <xsd:import namespace="e3bc1c95-a36c-4f77-866b-ceeb4db466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c1c95-a36c-4f77-866b-ceeb4db46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0353F7-F6F8-43AE-BA53-41B0DAAE3F22}">
  <ds:schemaRefs>
    <ds:schemaRef ds:uri="e3bc1c95-a36c-4f77-866b-ceeb4db46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CD8BD01-60AD-49BD-8916-B1B23B0798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7838C-07A8-46A3-AA8F-096896F79C4D}">
  <ds:schemaRefs>
    <ds:schemaRef ds:uri="http://schemas.openxmlformats.org/package/2006/metadata/core-properties"/>
    <ds:schemaRef ds:uri="http://purl.org/dc/elements/1.1/"/>
    <ds:schemaRef ds:uri="e3bc1c95-a36c-4f77-866b-ceeb4db466f9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1296</Words>
  <Application>Microsoft Office PowerPoint</Application>
  <PresentationFormat>와이드스크린</PresentationFormat>
  <Paragraphs>873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맑은 고딕</vt:lpstr>
      <vt:lpstr>Angella White Personal use font</vt:lpstr>
      <vt:lpstr>Arial</vt:lpstr>
      <vt:lpstr>Cambria Math</vt:lpstr>
      <vt:lpstr>Montserrat</vt:lpstr>
      <vt:lpstr>Montserrat Black</vt:lpstr>
      <vt:lpstr>Montserrat ExtraBold</vt:lpstr>
      <vt:lpstr>Montserrat ExtraLight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2</cp:revision>
  <dcterms:created xsi:type="dcterms:W3CDTF">2022-10-16T04:52:02Z</dcterms:created>
  <dcterms:modified xsi:type="dcterms:W3CDTF">2022-12-03T12:33:15Z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0x010100CE256BEB78F6584D8B033952FB097B93</vt:lpwstr>
  </property>
</Properties>
</file>