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1" r:id="rId5"/>
    <p:sldId id="280" r:id="rId6"/>
    <p:sldId id="282" r:id="rId7"/>
    <p:sldId id="287" r:id="rId8"/>
    <p:sldId id="288" r:id="rId9"/>
    <p:sldId id="289" r:id="rId10"/>
    <p:sldId id="290" r:id="rId11"/>
    <p:sldId id="283" r:id="rId12"/>
    <p:sldId id="284" r:id="rId13"/>
    <p:sldId id="285" r:id="rId14"/>
    <p:sldId id="28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4660"/>
  </p:normalViewPr>
  <p:slideViewPr>
    <p:cSldViewPr snapToGrid="0">
      <p:cViewPr>
        <p:scale>
          <a:sx n="66" d="100"/>
          <a:sy n="66" d="100"/>
        </p:scale>
        <p:origin x="2562" y="1002"/>
      </p:cViewPr>
      <p:guideLst>
        <p:guide orient="horz" pos="102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5C1B5-EED1-6C00-7AB4-926B360E5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A8AB2E-C412-E182-3885-462840346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2C9045-C157-B490-7E83-104AECB8D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7E4-859E-4289-BC2C-1C10BD2FF1A6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7F6547-49C5-4217-00B7-F22C4988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964DA-F4CA-AE2B-2BA1-DF6F0BB0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67ED-CBDD-4D7D-88F6-9D76A009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41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C55DB-AD7F-BFDC-F3AC-D96F8F626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89656F-D506-5713-AE7E-6E4BA0E63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3C66CA-E6D8-D522-0283-19EB396A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7E4-859E-4289-BC2C-1C10BD2FF1A6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E0E02C-1865-2AA8-6FA1-34A83F63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2792F-159F-BB87-A44B-C53A3253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67ED-CBDD-4D7D-88F6-9D76A009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05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8E909A-C3F9-9742-9E14-C7C4D698F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297861-B3DB-CD9E-3AF8-23DF40BF8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DEEF0C-D864-770F-EABF-17E6A054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7E4-859E-4289-BC2C-1C10BD2FF1A6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3D564-59FB-FAD6-21F5-C4F44776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7CDAA8-3715-8D67-0DF0-64F45378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67ED-CBDD-4D7D-88F6-9D76A009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EBB75-E86F-ADEB-C226-4B60BD05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C4B099-FEF7-E070-DAB9-8846127D0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212FE5-52C8-0E6E-92B7-E85E9C77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7E4-859E-4289-BC2C-1C10BD2FF1A6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BFDCFD-D442-D976-3CBE-4DA5978C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DAD213-FE4F-F3EE-20A1-C279B0D03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67ED-CBDD-4D7D-88F6-9D76A009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34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BEA85-F281-E380-3E3E-389D7A9EA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95FBB2-16CD-A49B-CD22-FC24B588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868F3D-3986-82C9-6C22-CDECEAA6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7E4-859E-4289-BC2C-1C10BD2FF1A6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23F74-8B35-7185-F135-1AE3AB82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B2EA6-CC2D-FF00-2583-6916FE898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67ED-CBDD-4D7D-88F6-9D76A009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7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CA075-FA2F-DD6B-E4F1-99734453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5916E0-D33A-DAF6-C210-9A467E3A9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3659CB-D7AA-488F-1A01-6CDCB27F8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F8DE4-1537-D347-8CCF-2BECE184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7E4-859E-4289-BC2C-1C10BD2FF1A6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94DCFB-0BD0-7691-9558-E7F863B72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0A252F-B6BF-A5B2-09E4-5100224E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67ED-CBDD-4D7D-88F6-9D76A009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8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00D52-38F1-D9CB-F193-F7A0DD01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F6B978-C3C2-E9D3-6D35-80EE147C5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34182-38A2-89D0-E179-007BF393E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448481-C63B-C3BB-E932-BC24951E1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296B19-E075-3926-256A-0DF4C27B9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C801BD-B2B6-3FAB-A336-1F1FC0EE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7E4-859E-4289-BC2C-1C10BD2FF1A6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C5AC9D-A000-43BB-FE88-B281E8FF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CE664A-B4C8-1E7B-2ED2-8ABB94F5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67ED-CBDD-4D7D-88F6-9D76A009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6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0CBE3-6518-F4B4-5FD3-230C6E26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698670-442F-2E55-C51D-E7191109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7E4-859E-4289-BC2C-1C10BD2FF1A6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43BBA1-D2C7-A0BD-8118-C5145FB9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41B21D-695B-8AE4-6624-6F16BF4F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67ED-CBDD-4D7D-88F6-9D76A009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7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2381EC-007B-144A-0CB9-3C30F5178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7E4-859E-4289-BC2C-1C10BD2FF1A6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441365-956F-5612-F2BC-F4312D0E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AA5BAA-6A9B-BA42-2F12-26912481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67ED-CBDD-4D7D-88F6-9D76A009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73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E8DB-A0AC-A5B9-58A8-8AC7354F4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589EB1-9AEC-8A96-0F50-6C695DDEC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1680F7-7092-E96E-EB47-F941F99A2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076F73-04D1-AE4A-05B3-40050E69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7E4-859E-4289-BC2C-1C10BD2FF1A6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5E910E-231D-7E26-DCA0-916D7C97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F66F50-661A-49CB-55C5-A6AE0756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67ED-CBDD-4D7D-88F6-9D76A009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56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086D9-712A-24BC-401D-EDB444736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919BF1-27E9-909F-908B-22CAA7373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E531D0-5A26-D07C-E905-EA302DC50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A5E802-E322-2BDB-5842-5DDBA5353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7E4-859E-4289-BC2C-1C10BD2FF1A6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38EDFE-C3B9-A8C2-8DC4-77F64DA4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65BD78-C032-9E41-7286-8CF7537D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67ED-CBDD-4D7D-88F6-9D76A009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6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145A5D-1E3E-CA6A-CFA1-2316F8FF1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F72CE5-5599-361C-F68C-717104456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AF89E5-C0C6-AABD-46C1-615BB69AA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DB7E4-859E-4289-BC2C-1C10BD2FF1A6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A89AFC-7836-3DAF-C2EF-36BA5209E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4876B-59C7-0ACC-BBA3-78ACA1F5E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F67ED-CBDD-4D7D-88F6-9D76A009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99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당신의 원픽 쿨톤립은? #투표1등립 룩튜토리얼 - rom&amp;nd">
            <a:extLst>
              <a:ext uri="{FF2B5EF4-FFF2-40B4-BE49-F238E27FC236}">
                <a16:creationId xmlns:a16="http://schemas.microsoft.com/office/drawing/2014/main" id="{B6B788A6-7170-42AD-C0E0-2A17BC56A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00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8835DF-1134-5F1B-2628-710EE27616DF}"/>
              </a:ext>
            </a:extLst>
          </p:cNvPr>
          <p:cNvSpPr txBox="1"/>
          <p:nvPr/>
        </p:nvSpPr>
        <p:spPr>
          <a:xfrm>
            <a:off x="1339666" y="1984182"/>
            <a:ext cx="951266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spc="-300" dirty="0">
                <a:ln w="12700">
                  <a:noFill/>
                </a:ln>
                <a:gradFill flip="none" rotWithShape="1">
                  <a:gsLst>
                    <a:gs pos="0">
                      <a:srgbClr val="DB3B47"/>
                    </a:gs>
                    <a:gs pos="33000">
                      <a:srgbClr val="ECB9A8"/>
                    </a:gs>
                    <a:gs pos="66000">
                      <a:srgbClr val="ECB9A8"/>
                    </a:gs>
                    <a:gs pos="100000">
                      <a:srgbClr val="DB3B47"/>
                    </a:gs>
                  </a:gsLst>
                  <a:lin ang="11400000" scaled="0"/>
                  <a:tileRect/>
                </a:gradFill>
                <a:latin typeface="Arial Nova" panose="020B0504020202020204" pitchFamily="34" charset="0"/>
              </a:rPr>
              <a:t>Where is your red?</a:t>
            </a:r>
            <a:endParaRPr lang="ko-KR" altLang="en-US" sz="8800" b="1" spc="-300" dirty="0">
              <a:ln w="12700">
                <a:noFill/>
              </a:ln>
              <a:gradFill flip="none" rotWithShape="1">
                <a:gsLst>
                  <a:gs pos="0">
                    <a:srgbClr val="DB3B47"/>
                  </a:gs>
                  <a:gs pos="33000">
                    <a:srgbClr val="ECB9A8"/>
                  </a:gs>
                  <a:gs pos="66000">
                    <a:srgbClr val="ECB9A8"/>
                  </a:gs>
                  <a:gs pos="100000">
                    <a:srgbClr val="DB3B47"/>
                  </a:gs>
                </a:gsLst>
                <a:lin ang="11400000" scaled="0"/>
                <a:tileRect/>
              </a:gradFill>
              <a:latin typeface="Arial Nova" panose="020B05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C01D2-126B-5635-CFD4-16D3DB0CE9E2}"/>
              </a:ext>
            </a:extLst>
          </p:cNvPr>
          <p:cNvSpPr txBox="1"/>
          <p:nvPr/>
        </p:nvSpPr>
        <p:spPr>
          <a:xfrm>
            <a:off x="3921879" y="3611586"/>
            <a:ext cx="4348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Arial Nova" panose="020B0504020202020204" pitchFamily="34" charset="0"/>
              </a:rPr>
              <a:t>IT Investment Analysis Topic Hunting</a:t>
            </a:r>
            <a:endParaRPr lang="ko-KR" altLang="en-US" sz="2000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0C2516-FB8B-1FA5-60FD-731E7F06EDCA}"/>
              </a:ext>
            </a:extLst>
          </p:cNvPr>
          <p:cNvSpPr txBox="1"/>
          <p:nvPr/>
        </p:nvSpPr>
        <p:spPr>
          <a:xfrm>
            <a:off x="4679950" y="4192550"/>
            <a:ext cx="2832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 Nova" panose="020B0504020202020204" pitchFamily="34" charset="0"/>
              </a:rPr>
              <a:t>21102052 Lee </a:t>
            </a:r>
            <a:r>
              <a:rPr lang="en-US" altLang="ko-KR" dirty="0" err="1">
                <a:solidFill>
                  <a:schemeClr val="bg1"/>
                </a:solidFill>
                <a:latin typeface="Arial Nova" panose="020B0504020202020204" pitchFamily="34" charset="0"/>
              </a:rPr>
              <a:t>Jeong</a:t>
            </a:r>
            <a:r>
              <a:rPr lang="en-US" altLang="ko-KR" dirty="0">
                <a:solidFill>
                  <a:schemeClr val="bg1"/>
                </a:solidFill>
                <a:latin typeface="Arial Nova" panose="020B0504020202020204" pitchFamily="34" charset="0"/>
              </a:rPr>
              <a:t>-Yun</a:t>
            </a:r>
            <a:endParaRPr lang="ko-KR" altLang="en-US" dirty="0">
              <a:solidFill>
                <a:schemeClr val="bg1"/>
              </a:solidFill>
              <a:latin typeface="Arial Nova" panose="020B0504020202020204" pitchFamily="34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Arial Nova" panose="020B0504020202020204" pitchFamily="34" charset="0"/>
              </a:rPr>
              <a:t>21102044 Oh </a:t>
            </a:r>
            <a:r>
              <a:rPr lang="en-US" altLang="ko-KR" dirty="0" err="1">
                <a:solidFill>
                  <a:schemeClr val="bg1"/>
                </a:solidFill>
                <a:latin typeface="Arial Nova" panose="020B0504020202020204" pitchFamily="34" charset="0"/>
              </a:rPr>
              <a:t>Seyeon</a:t>
            </a:r>
            <a:endParaRPr lang="en-US" altLang="ko-KR" dirty="0">
              <a:solidFill>
                <a:schemeClr val="bg1"/>
              </a:solidFill>
              <a:latin typeface="Arial Nova" panose="020B0504020202020204" pitchFamily="34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Arial Nova" panose="020B0504020202020204" pitchFamily="34" charset="0"/>
              </a:rPr>
              <a:t>21102050 Lee </a:t>
            </a:r>
            <a:r>
              <a:rPr lang="en-US" altLang="ko-KR" dirty="0" err="1">
                <a:solidFill>
                  <a:schemeClr val="bg1"/>
                </a:solidFill>
                <a:latin typeface="Arial Nova" panose="020B0504020202020204" pitchFamily="34" charset="0"/>
              </a:rPr>
              <a:t>Insun</a:t>
            </a:r>
            <a:r>
              <a:rPr lang="en-US" altLang="ko-KR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6868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931308-5761-43C8-9D73-D987EC45CCC0}"/>
              </a:ext>
            </a:extLst>
          </p:cNvPr>
          <p:cNvSpPr txBox="1"/>
          <p:nvPr/>
        </p:nvSpPr>
        <p:spPr>
          <a:xfrm>
            <a:off x="1448061" y="822366"/>
            <a:ext cx="9348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150" dirty="0">
                <a:gradFill>
                  <a:gsLst>
                    <a:gs pos="0">
                      <a:srgbClr val="DB3B47"/>
                    </a:gs>
                    <a:gs pos="50000">
                      <a:srgbClr val="ECB9A8"/>
                    </a:gs>
                    <a:gs pos="100000">
                      <a:srgbClr val="DB3B47"/>
                    </a:gs>
                  </a:gsLst>
                  <a:lin ang="0" scaled="1"/>
                </a:gradFill>
                <a:latin typeface="Arial Nova" panose="020B05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461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C83D2-49AD-AFD9-1458-60301C5EA730}"/>
              </a:ext>
            </a:extLst>
          </p:cNvPr>
          <p:cNvSpPr txBox="1"/>
          <p:nvPr/>
        </p:nvSpPr>
        <p:spPr>
          <a:xfrm>
            <a:off x="3551746" y="2767281"/>
            <a:ext cx="51476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gradFill>
                  <a:gsLst>
                    <a:gs pos="0">
                      <a:srgbClr val="DB3B47"/>
                    </a:gs>
                    <a:gs pos="50000">
                      <a:srgbClr val="ECB9A8"/>
                    </a:gs>
                    <a:gs pos="100000">
                      <a:srgbClr val="DB3B47"/>
                    </a:gs>
                  </a:gsLst>
                  <a:lin ang="0" scaled="1"/>
                </a:gradFill>
                <a:latin typeface="Arial Nova" panose="020B0504020202020204" pitchFamily="34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500122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931308-5761-43C8-9D73-D987EC45CCC0}"/>
              </a:ext>
            </a:extLst>
          </p:cNvPr>
          <p:cNvSpPr txBox="1"/>
          <p:nvPr/>
        </p:nvSpPr>
        <p:spPr>
          <a:xfrm>
            <a:off x="1448061" y="822366"/>
            <a:ext cx="9348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150" dirty="0">
                <a:gradFill>
                  <a:gsLst>
                    <a:gs pos="0">
                      <a:srgbClr val="DB3B47"/>
                    </a:gs>
                    <a:gs pos="50000">
                      <a:srgbClr val="ECB9A8"/>
                    </a:gs>
                    <a:gs pos="100000">
                      <a:srgbClr val="DB3B47"/>
                    </a:gs>
                  </a:gsLst>
                  <a:lin ang="0" scaled="1"/>
                </a:gradFill>
                <a:latin typeface="Arial Nova" panose="020B05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7408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C83D2-49AD-AFD9-1458-60301C5EA730}"/>
              </a:ext>
            </a:extLst>
          </p:cNvPr>
          <p:cNvSpPr txBox="1"/>
          <p:nvPr/>
        </p:nvSpPr>
        <p:spPr>
          <a:xfrm>
            <a:off x="2048225" y="2767281"/>
            <a:ext cx="80955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gradFill>
                  <a:gsLst>
                    <a:gs pos="0">
                      <a:srgbClr val="DB3B47"/>
                    </a:gs>
                    <a:gs pos="50000">
                      <a:srgbClr val="ECB9A8"/>
                    </a:gs>
                    <a:gs pos="100000">
                      <a:srgbClr val="DB3B47"/>
                    </a:gs>
                  </a:gsLst>
                  <a:lin ang="0" scaled="1"/>
                </a:gradFill>
                <a:latin typeface="Arial Nova" panose="020B0504020202020204" pitchFamily="34" charset="0"/>
              </a:rPr>
              <a:t>Project Schedule</a:t>
            </a:r>
          </a:p>
        </p:txBody>
      </p:sp>
    </p:spTree>
    <p:extLst>
      <p:ext uri="{BB962C8B-B14F-4D97-AF65-F5344CB8AC3E}">
        <p14:creationId xmlns:p14="http://schemas.microsoft.com/office/powerpoint/2010/main" val="3911283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931308-5761-43C8-9D73-D987EC45CCC0}"/>
              </a:ext>
            </a:extLst>
          </p:cNvPr>
          <p:cNvSpPr txBox="1"/>
          <p:nvPr/>
        </p:nvSpPr>
        <p:spPr>
          <a:xfrm>
            <a:off x="1448061" y="822366"/>
            <a:ext cx="9348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150" dirty="0">
                <a:gradFill>
                  <a:gsLst>
                    <a:gs pos="0">
                      <a:srgbClr val="DB3B47"/>
                    </a:gs>
                    <a:gs pos="50000">
                      <a:srgbClr val="ECB9A8"/>
                    </a:gs>
                    <a:gs pos="100000">
                      <a:srgbClr val="DB3B47"/>
                    </a:gs>
                  </a:gsLst>
                  <a:lin ang="0" scaled="1"/>
                </a:gradFill>
                <a:latin typeface="Arial Nova" panose="020B05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500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F3A88AED-494B-ED1D-4DA3-024A6A53B690}"/>
              </a:ext>
            </a:extLst>
          </p:cNvPr>
          <p:cNvSpPr txBox="1"/>
          <p:nvPr/>
        </p:nvSpPr>
        <p:spPr>
          <a:xfrm>
            <a:off x="6096000" y="639781"/>
            <a:ext cx="54639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150" dirty="0">
                <a:gradFill>
                  <a:gsLst>
                    <a:gs pos="0">
                      <a:srgbClr val="DB3B47"/>
                    </a:gs>
                    <a:gs pos="50000">
                      <a:srgbClr val="ECB9A8"/>
                    </a:gs>
                    <a:gs pos="100000">
                      <a:srgbClr val="DB3B47"/>
                    </a:gs>
                  </a:gsLst>
                  <a:lin ang="0" scaled="1"/>
                </a:gradFill>
                <a:latin typeface="Arial Nova" panose="020B0504020202020204" pitchFamily="34" charset="0"/>
              </a:rPr>
              <a:t>A Table of Contents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9D65FE-8454-A705-5B36-85B1A5B75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54970" y="1066800"/>
            <a:ext cx="8382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C4C443EE-E3BF-2814-ACF0-7EC90DFBB8DE}"/>
              </a:ext>
            </a:extLst>
          </p:cNvPr>
          <p:cNvGrpSpPr/>
          <p:nvPr/>
        </p:nvGrpSpPr>
        <p:grpSpPr>
          <a:xfrm>
            <a:off x="6464968" y="1943338"/>
            <a:ext cx="5230309" cy="3695225"/>
            <a:chOff x="6545176" y="1582328"/>
            <a:chExt cx="5230309" cy="3695225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8ED33F2-19DB-FDF9-80D5-9AEC75077C3D}"/>
                </a:ext>
              </a:extLst>
            </p:cNvPr>
            <p:cNvGrpSpPr/>
            <p:nvPr/>
          </p:nvGrpSpPr>
          <p:grpSpPr>
            <a:xfrm>
              <a:off x="6545177" y="1582328"/>
              <a:ext cx="2967018" cy="523220"/>
              <a:chOff x="6545179" y="1582328"/>
              <a:chExt cx="1874656" cy="52322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002FF01-7F87-FA3C-4019-D5068D4765B8}"/>
                  </a:ext>
                </a:extLst>
              </p:cNvPr>
              <p:cNvSpPr txBox="1"/>
              <p:nvPr/>
            </p:nvSpPr>
            <p:spPr>
              <a:xfrm>
                <a:off x="6545179" y="1643883"/>
                <a:ext cx="1966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spc="-150" dirty="0">
                    <a:solidFill>
                      <a:schemeClr val="bg1"/>
                    </a:solidFill>
                    <a:latin typeface="Arial Nova" panose="020B0504020202020204" pitchFamily="34" charset="0"/>
                    <a:ea typeface="나눔스퀘어 Bold" panose="020B0600000101010101" pitchFamily="50" charset="-127"/>
                  </a:rPr>
                  <a:t>1</a:t>
                </a:r>
                <a:endParaRPr lang="ko-KR" altLang="en-US" sz="2000" b="1" spc="-150" dirty="0">
                  <a:solidFill>
                    <a:schemeClr val="bg1"/>
                  </a:solidFill>
                  <a:latin typeface="Arial Nova" panose="020B0504020202020204" pitchFamily="34" charset="0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345E18-3BF1-2782-98CF-F68A770E57B7}"/>
                  </a:ext>
                </a:extLst>
              </p:cNvPr>
              <p:cNvSpPr txBox="1"/>
              <p:nvPr/>
            </p:nvSpPr>
            <p:spPr>
              <a:xfrm flipH="1">
                <a:off x="7152382" y="1582328"/>
                <a:ext cx="12674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dist"/>
                <a:r>
                  <a:rPr lang="en-US" altLang="ko-KR" sz="2800" b="1" spc="-150" dirty="0">
                    <a:solidFill>
                      <a:schemeClr val="bg1"/>
                    </a:solidFill>
                    <a:latin typeface="Arial Nova" panose="020B0504020202020204" pitchFamily="34" charset="0"/>
                    <a:ea typeface="나눔스퀘어 Bold" panose="020B0600000101010101" pitchFamily="50" charset="-127"/>
                  </a:rPr>
                  <a:t>Our Service</a:t>
                </a:r>
                <a:endParaRPr lang="ko-KR" altLang="en-US" sz="2800" b="1" spc="-150" dirty="0">
                  <a:solidFill>
                    <a:schemeClr val="bg1"/>
                  </a:solidFill>
                  <a:latin typeface="Arial Nova" panose="020B0504020202020204" pitchFamily="34" charset="0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E05B54F4-287F-7E88-CA04-5C846908E9C9}"/>
                </a:ext>
              </a:extLst>
            </p:cNvPr>
            <p:cNvGrpSpPr/>
            <p:nvPr/>
          </p:nvGrpSpPr>
          <p:grpSpPr>
            <a:xfrm>
              <a:off x="6545176" y="2639663"/>
              <a:ext cx="5230304" cy="523220"/>
              <a:chOff x="6545179" y="1582328"/>
              <a:chExt cx="3304672" cy="52322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44A71E-B2A6-757F-ACF2-D3B621F08B20}"/>
                  </a:ext>
                </a:extLst>
              </p:cNvPr>
              <p:cNvSpPr txBox="1"/>
              <p:nvPr/>
            </p:nvSpPr>
            <p:spPr>
              <a:xfrm>
                <a:off x="6545179" y="1643883"/>
                <a:ext cx="1966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spc="-150" dirty="0">
                    <a:solidFill>
                      <a:schemeClr val="bg1"/>
                    </a:solidFill>
                    <a:latin typeface="Arial Nova" panose="020B0504020202020204" pitchFamily="34" charset="0"/>
                    <a:ea typeface="나눔스퀘어 Bold" panose="020B0600000101010101" pitchFamily="50" charset="-127"/>
                  </a:rPr>
                  <a:t>2</a:t>
                </a:r>
                <a:endParaRPr lang="ko-KR" altLang="en-US" sz="2000" b="1" spc="-150" dirty="0">
                  <a:solidFill>
                    <a:schemeClr val="bg1"/>
                  </a:solidFill>
                  <a:latin typeface="Arial Nova" panose="020B0504020202020204" pitchFamily="34" charset="0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FD8E7E2-8085-F9DE-7712-662434AB9D19}"/>
                  </a:ext>
                </a:extLst>
              </p:cNvPr>
              <p:cNvSpPr txBox="1"/>
              <p:nvPr/>
            </p:nvSpPr>
            <p:spPr>
              <a:xfrm flipH="1">
                <a:off x="7186860" y="1582328"/>
                <a:ext cx="26629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spc="-150" dirty="0">
                    <a:solidFill>
                      <a:schemeClr val="bg1"/>
                    </a:solidFill>
                    <a:latin typeface="Arial Nova" panose="020B0504020202020204" pitchFamily="34" charset="0"/>
                    <a:ea typeface="나눔스퀘어 Bold" panose="020B0600000101010101" pitchFamily="50" charset="-127"/>
                  </a:rPr>
                  <a:t>Motivation</a:t>
                </a:r>
                <a:endParaRPr lang="ko-KR" altLang="en-US" sz="2800" b="1" spc="-150" dirty="0">
                  <a:solidFill>
                    <a:schemeClr val="bg1"/>
                  </a:solidFill>
                  <a:latin typeface="Arial Nova" panose="020B0504020202020204" pitchFamily="34" charset="0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CD8ECF0F-9671-08F3-EE67-87FCCF3DD5A8}"/>
                </a:ext>
              </a:extLst>
            </p:cNvPr>
            <p:cNvGrpSpPr/>
            <p:nvPr/>
          </p:nvGrpSpPr>
          <p:grpSpPr>
            <a:xfrm>
              <a:off x="6545179" y="3696998"/>
              <a:ext cx="5230306" cy="523220"/>
              <a:chOff x="6545179" y="1582328"/>
              <a:chExt cx="3304673" cy="52322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A56472-1CC6-315B-AB17-581542B0EC6A}"/>
                  </a:ext>
                </a:extLst>
              </p:cNvPr>
              <p:cNvSpPr txBox="1"/>
              <p:nvPr/>
            </p:nvSpPr>
            <p:spPr>
              <a:xfrm>
                <a:off x="6545179" y="1643883"/>
                <a:ext cx="1966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spc="-150" dirty="0">
                    <a:solidFill>
                      <a:schemeClr val="bg1"/>
                    </a:solidFill>
                    <a:latin typeface="Arial Nova" panose="020B0504020202020204" pitchFamily="34" charset="0"/>
                    <a:ea typeface="나눔스퀘어 Bold" panose="020B0600000101010101" pitchFamily="50" charset="-127"/>
                  </a:rPr>
                  <a:t>3</a:t>
                </a:r>
                <a:endParaRPr lang="ko-KR" altLang="en-US" sz="2000" b="1" spc="-150" dirty="0">
                  <a:solidFill>
                    <a:schemeClr val="bg1"/>
                  </a:solidFill>
                  <a:latin typeface="Arial Nova" panose="020B0504020202020204" pitchFamily="34" charset="0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D7D090D-CD68-72A3-DC6E-5AB5F81748A8}"/>
                  </a:ext>
                </a:extLst>
              </p:cNvPr>
              <p:cNvSpPr txBox="1"/>
              <p:nvPr/>
            </p:nvSpPr>
            <p:spPr>
              <a:xfrm flipH="1">
                <a:off x="7186861" y="1582328"/>
                <a:ext cx="26629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spc="-150" dirty="0">
                    <a:solidFill>
                      <a:schemeClr val="bg1"/>
                    </a:solidFill>
                    <a:latin typeface="Arial Nova" panose="020B0504020202020204" pitchFamily="34" charset="0"/>
                    <a:ea typeface="나눔스퀘어 Bold" panose="020B0600000101010101" pitchFamily="50" charset="-127"/>
                  </a:rPr>
                  <a:t>Objectives</a:t>
                </a:r>
                <a:endParaRPr lang="ko-KR" altLang="en-US" sz="2800" b="1" spc="-150" dirty="0">
                  <a:solidFill>
                    <a:schemeClr val="bg1"/>
                  </a:solidFill>
                  <a:latin typeface="Arial Nova" panose="020B0504020202020204" pitchFamily="34" charset="0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558546E-D78B-AEA3-02BA-72CF217B9E79}"/>
                </a:ext>
              </a:extLst>
            </p:cNvPr>
            <p:cNvGrpSpPr/>
            <p:nvPr/>
          </p:nvGrpSpPr>
          <p:grpSpPr>
            <a:xfrm>
              <a:off x="6545179" y="4754333"/>
              <a:ext cx="5230306" cy="523220"/>
              <a:chOff x="6545179" y="1582328"/>
              <a:chExt cx="3304673" cy="523220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9B133B-BB76-3DD8-391D-DD9B8DA49687}"/>
                  </a:ext>
                </a:extLst>
              </p:cNvPr>
              <p:cNvSpPr txBox="1"/>
              <p:nvPr/>
            </p:nvSpPr>
            <p:spPr>
              <a:xfrm>
                <a:off x="6545179" y="1643883"/>
                <a:ext cx="1966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spc="-150" dirty="0">
                    <a:solidFill>
                      <a:schemeClr val="bg1"/>
                    </a:solidFill>
                    <a:latin typeface="Arial Nova" panose="020B0504020202020204" pitchFamily="34" charset="0"/>
                    <a:ea typeface="나눔스퀘어 Bold" panose="020B0600000101010101" pitchFamily="50" charset="-127"/>
                  </a:rPr>
                  <a:t>4</a:t>
                </a:r>
                <a:endParaRPr lang="ko-KR" altLang="en-US" sz="2000" b="1" spc="-150" dirty="0">
                  <a:solidFill>
                    <a:schemeClr val="bg1"/>
                  </a:solidFill>
                  <a:latin typeface="Arial Nova" panose="020B0504020202020204" pitchFamily="34" charset="0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E37D301-43B9-386B-21EC-13A11A8FB407}"/>
                  </a:ext>
                </a:extLst>
              </p:cNvPr>
              <p:cNvSpPr txBox="1"/>
              <p:nvPr/>
            </p:nvSpPr>
            <p:spPr>
              <a:xfrm flipH="1">
                <a:off x="7186861" y="1582328"/>
                <a:ext cx="26629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spc="-150" dirty="0">
                    <a:solidFill>
                      <a:schemeClr val="bg1"/>
                    </a:solidFill>
                    <a:latin typeface="Arial Nova" panose="020B0504020202020204" pitchFamily="34" charset="0"/>
                    <a:ea typeface="나눔스퀘어 Bold" panose="020B0600000101010101" pitchFamily="50" charset="-127"/>
                  </a:rPr>
                  <a:t>Business Objectives</a:t>
                </a:r>
                <a:endParaRPr lang="ko-KR" altLang="en-US" sz="2800" b="1" spc="-150" dirty="0">
                  <a:solidFill>
                    <a:schemeClr val="bg1"/>
                  </a:solidFill>
                  <a:latin typeface="Arial Nova" panose="020B0504020202020204" pitchFamily="34" charset="0"/>
                  <a:ea typeface="나눔스퀘어 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916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3F03F6-B056-1C62-A29E-3880B85938B5}"/>
              </a:ext>
            </a:extLst>
          </p:cNvPr>
          <p:cNvSpPr txBox="1"/>
          <p:nvPr/>
        </p:nvSpPr>
        <p:spPr>
          <a:xfrm>
            <a:off x="3140478" y="1937562"/>
            <a:ext cx="57817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bg1"/>
                </a:solidFill>
                <a:latin typeface="Arial Nova" panose="020B0504020202020204" pitchFamily="34" charset="0"/>
              </a:rPr>
              <a:t>Our 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B0A609-621C-1468-F6F4-8550342BD642}"/>
              </a:ext>
            </a:extLst>
          </p:cNvPr>
          <p:cNvSpPr txBox="1"/>
          <p:nvPr/>
        </p:nvSpPr>
        <p:spPr>
          <a:xfrm>
            <a:off x="4015142" y="3596999"/>
            <a:ext cx="41617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gradFill>
                  <a:gsLst>
                    <a:gs pos="0">
                      <a:srgbClr val="DB3B47"/>
                    </a:gs>
                    <a:gs pos="50000">
                      <a:srgbClr val="ECB9A8"/>
                    </a:gs>
                    <a:gs pos="100000">
                      <a:srgbClr val="DB3B47"/>
                    </a:gs>
                  </a:gsLst>
                  <a:lin ang="0" scaled="1"/>
                </a:gradFill>
                <a:latin typeface="Arial Nova" panose="020B0504020202020204" pitchFamily="34" charset="0"/>
              </a:rPr>
              <a:t>“</a:t>
            </a:r>
            <a:r>
              <a:rPr lang="en-US" altLang="ko-KR" sz="8000" b="1" spc="-150" dirty="0" err="1">
                <a:gradFill>
                  <a:gsLst>
                    <a:gs pos="0">
                      <a:srgbClr val="DB3B47"/>
                    </a:gs>
                    <a:gs pos="50000">
                      <a:srgbClr val="ECB9A8"/>
                    </a:gs>
                    <a:gs pos="100000">
                      <a:srgbClr val="DB3B47"/>
                    </a:gs>
                  </a:gsLst>
                  <a:lin ang="0" scaled="1"/>
                </a:gradFill>
                <a:latin typeface="Arial Nova" panose="020B0504020202020204" pitchFamily="34" charset="0"/>
              </a:rPr>
              <a:t>Cosub</a:t>
            </a:r>
            <a:r>
              <a:rPr lang="en-US" altLang="ko-KR" sz="8000" b="1" spc="-150" dirty="0">
                <a:gradFill>
                  <a:gsLst>
                    <a:gs pos="0">
                      <a:srgbClr val="DB3B47"/>
                    </a:gs>
                    <a:gs pos="50000">
                      <a:srgbClr val="ECB9A8"/>
                    </a:gs>
                    <a:gs pos="100000">
                      <a:srgbClr val="DB3B47"/>
                    </a:gs>
                  </a:gsLst>
                  <a:lin ang="0" scaled="1"/>
                </a:gradFill>
                <a:latin typeface="Arial Nova" panose="020B05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529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46ADC0B-3DD2-165F-F594-2A30AF8BDBB8}"/>
              </a:ext>
            </a:extLst>
          </p:cNvPr>
          <p:cNvGrpSpPr/>
          <p:nvPr/>
        </p:nvGrpSpPr>
        <p:grpSpPr>
          <a:xfrm>
            <a:off x="1350983" y="2579254"/>
            <a:ext cx="9490034" cy="3459058"/>
            <a:chOff x="1372398" y="2434875"/>
            <a:chExt cx="9490034" cy="345905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D405E2C-9B79-6069-82AD-4C5B0618AB5B}"/>
                </a:ext>
              </a:extLst>
            </p:cNvPr>
            <p:cNvSpPr txBox="1"/>
            <p:nvPr/>
          </p:nvSpPr>
          <p:spPr>
            <a:xfrm>
              <a:off x="1372398" y="2434875"/>
              <a:ext cx="94900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Customized Recommendation based on AI Analysis</a:t>
              </a:r>
              <a:endParaRPr lang="ko-KR" altLang="en-US" sz="3200" dirty="0">
                <a:solidFill>
                  <a:schemeClr val="bg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479048A-98E9-4A4B-7228-1482D41D9030}"/>
                </a:ext>
              </a:extLst>
            </p:cNvPr>
            <p:cNvSpPr txBox="1"/>
            <p:nvPr/>
          </p:nvSpPr>
          <p:spPr>
            <a:xfrm>
              <a:off x="1372398" y="3392969"/>
              <a:ext cx="82577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Show the List of Cosmetics &amp; Select by User</a:t>
              </a:r>
              <a:endParaRPr lang="ko-KR" altLang="en-US" sz="3200" dirty="0">
                <a:solidFill>
                  <a:schemeClr val="bg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EB3C9E3-9EBC-FE6B-0A8F-EA3E077C5686}"/>
                </a:ext>
              </a:extLst>
            </p:cNvPr>
            <p:cNvSpPr txBox="1"/>
            <p:nvPr/>
          </p:nvSpPr>
          <p:spPr>
            <a:xfrm>
              <a:off x="1372398" y="4351063"/>
              <a:ext cx="26727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Use the Items</a:t>
              </a:r>
              <a:endParaRPr lang="ko-KR" altLang="en-US" sz="3200" dirty="0">
                <a:solidFill>
                  <a:schemeClr val="bg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EBA3711-3C95-DC68-3A38-985EE4EAF401}"/>
                </a:ext>
              </a:extLst>
            </p:cNvPr>
            <p:cNvSpPr txBox="1"/>
            <p:nvPr/>
          </p:nvSpPr>
          <p:spPr>
            <a:xfrm>
              <a:off x="1372398" y="5309158"/>
              <a:ext cx="32535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Review the Items</a:t>
              </a:r>
              <a:endParaRPr lang="ko-KR" altLang="en-US" sz="3200" dirty="0">
                <a:solidFill>
                  <a:schemeClr val="bg1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B5A38A4-C923-2BE6-F678-2D6A4BFE608F}"/>
              </a:ext>
            </a:extLst>
          </p:cNvPr>
          <p:cNvSpPr txBox="1"/>
          <p:nvPr/>
        </p:nvSpPr>
        <p:spPr>
          <a:xfrm>
            <a:off x="1900492" y="812062"/>
            <a:ext cx="83910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150" dirty="0">
                <a:gradFill>
                  <a:gsLst>
                    <a:gs pos="0">
                      <a:srgbClr val="DB3B47"/>
                    </a:gs>
                    <a:gs pos="50000">
                      <a:srgbClr val="ECB9A8"/>
                    </a:gs>
                    <a:gs pos="100000">
                      <a:srgbClr val="DB3B47"/>
                    </a:gs>
                  </a:gsLst>
                  <a:lin ang="0" scaled="1"/>
                </a:gradFill>
                <a:latin typeface="Arial Nova" panose="020B0504020202020204" pitchFamily="34" charset="0"/>
              </a:rPr>
              <a:t>Cosmetics Subscription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AD6BA9-1FE5-7D44-6949-6C37CC71657B}"/>
              </a:ext>
            </a:extLst>
          </p:cNvPr>
          <p:cNvSpPr txBox="1"/>
          <p:nvPr/>
        </p:nvSpPr>
        <p:spPr>
          <a:xfrm>
            <a:off x="4519285" y="812061"/>
            <a:ext cx="31534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150" dirty="0">
                <a:gradFill>
                  <a:gsLst>
                    <a:gs pos="0">
                      <a:srgbClr val="DB3B47"/>
                    </a:gs>
                    <a:gs pos="50000">
                      <a:srgbClr val="ECB9A8"/>
                    </a:gs>
                    <a:gs pos="100000">
                      <a:srgbClr val="DB3B47"/>
                    </a:gs>
                  </a:gsLst>
                  <a:lin ang="0" scaled="1"/>
                </a:gradFill>
                <a:latin typeface="Arial Nova" panose="020B0504020202020204" pitchFamily="34" charset="0"/>
              </a:rPr>
              <a:t>“</a:t>
            </a:r>
            <a:r>
              <a:rPr lang="en-US" altLang="ko-KR" sz="6000" b="1" spc="-150" dirty="0" err="1">
                <a:gradFill>
                  <a:gsLst>
                    <a:gs pos="0">
                      <a:srgbClr val="DB3B47"/>
                    </a:gs>
                    <a:gs pos="50000">
                      <a:srgbClr val="ECB9A8"/>
                    </a:gs>
                    <a:gs pos="100000">
                      <a:srgbClr val="DB3B47"/>
                    </a:gs>
                  </a:gsLst>
                  <a:lin ang="0" scaled="1"/>
                </a:gradFill>
                <a:latin typeface="Arial Nova" panose="020B0504020202020204" pitchFamily="34" charset="0"/>
              </a:rPr>
              <a:t>Cosub</a:t>
            </a:r>
            <a:r>
              <a:rPr lang="en-US" altLang="ko-KR" sz="6000" b="1" spc="-150" dirty="0">
                <a:gradFill>
                  <a:gsLst>
                    <a:gs pos="0">
                      <a:srgbClr val="DB3B47"/>
                    </a:gs>
                    <a:gs pos="50000">
                      <a:srgbClr val="ECB9A8"/>
                    </a:gs>
                    <a:gs pos="100000">
                      <a:srgbClr val="DB3B47"/>
                    </a:gs>
                  </a:gsLst>
                  <a:lin ang="0" scaled="1"/>
                </a:gradFill>
                <a:latin typeface="Arial Nova" panose="020B05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507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C83D2-49AD-AFD9-1458-60301C5EA730}"/>
              </a:ext>
            </a:extLst>
          </p:cNvPr>
          <p:cNvSpPr txBox="1"/>
          <p:nvPr/>
        </p:nvSpPr>
        <p:spPr>
          <a:xfrm>
            <a:off x="3551746" y="2767281"/>
            <a:ext cx="50885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gradFill>
                  <a:gsLst>
                    <a:gs pos="0">
                      <a:srgbClr val="DB3B47"/>
                    </a:gs>
                    <a:gs pos="50000">
                      <a:srgbClr val="ECB9A8"/>
                    </a:gs>
                    <a:gs pos="100000">
                      <a:srgbClr val="DB3B47"/>
                    </a:gs>
                  </a:gsLst>
                  <a:lin ang="0" scaled="1"/>
                </a:gradFill>
                <a:latin typeface="Arial Nova" panose="020B0504020202020204" pitchFamily="34" charset="0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60774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931308-5761-43C8-9D73-D987EC45CCC0}"/>
              </a:ext>
            </a:extLst>
          </p:cNvPr>
          <p:cNvSpPr txBox="1"/>
          <p:nvPr/>
        </p:nvSpPr>
        <p:spPr>
          <a:xfrm>
            <a:off x="1448061" y="822366"/>
            <a:ext cx="92958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150" dirty="0">
                <a:gradFill>
                  <a:gsLst>
                    <a:gs pos="0">
                      <a:srgbClr val="DB3B47"/>
                    </a:gs>
                    <a:gs pos="50000">
                      <a:srgbClr val="ECB9A8"/>
                    </a:gs>
                    <a:gs pos="100000">
                      <a:srgbClr val="DB3B47"/>
                    </a:gs>
                  </a:gsLst>
                  <a:lin ang="0" scaled="1"/>
                </a:gradFill>
                <a:latin typeface="Arial Nova" panose="020B0504020202020204" pitchFamily="34" charset="0"/>
              </a:rPr>
              <a:t>Why we choose this topic?</a:t>
            </a:r>
          </a:p>
        </p:txBody>
      </p:sp>
    </p:spTree>
    <p:extLst>
      <p:ext uri="{BB962C8B-B14F-4D97-AF65-F5344CB8AC3E}">
        <p14:creationId xmlns:p14="http://schemas.microsoft.com/office/powerpoint/2010/main" val="3965467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C83D2-49AD-AFD9-1458-60301C5EA730}"/>
              </a:ext>
            </a:extLst>
          </p:cNvPr>
          <p:cNvSpPr txBox="1"/>
          <p:nvPr/>
        </p:nvSpPr>
        <p:spPr>
          <a:xfrm>
            <a:off x="4718347" y="2767281"/>
            <a:ext cx="27553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gradFill>
                  <a:gsLst>
                    <a:gs pos="0">
                      <a:srgbClr val="DB3B47"/>
                    </a:gs>
                    <a:gs pos="50000">
                      <a:srgbClr val="ECB9A8"/>
                    </a:gs>
                    <a:gs pos="100000">
                      <a:srgbClr val="DB3B47"/>
                    </a:gs>
                  </a:gsLst>
                  <a:lin ang="0" scaled="1"/>
                </a:gradFill>
                <a:latin typeface="Arial Nova" panose="020B0504020202020204" pitchFamily="34" charset="0"/>
              </a:rPr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2333322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931308-5761-43C8-9D73-D987EC45CCC0}"/>
              </a:ext>
            </a:extLst>
          </p:cNvPr>
          <p:cNvSpPr txBox="1"/>
          <p:nvPr/>
        </p:nvSpPr>
        <p:spPr>
          <a:xfrm>
            <a:off x="1448061" y="822366"/>
            <a:ext cx="9348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150" dirty="0">
                <a:gradFill>
                  <a:gsLst>
                    <a:gs pos="0">
                      <a:srgbClr val="DB3B47"/>
                    </a:gs>
                    <a:gs pos="50000">
                      <a:srgbClr val="ECB9A8"/>
                    </a:gs>
                    <a:gs pos="100000">
                      <a:srgbClr val="DB3B47"/>
                    </a:gs>
                  </a:gsLst>
                  <a:lin ang="0" scaled="1"/>
                </a:gradFill>
                <a:latin typeface="Arial Nova" panose="020B05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29536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C83D2-49AD-AFD9-1458-60301C5EA730}"/>
              </a:ext>
            </a:extLst>
          </p:cNvPr>
          <p:cNvSpPr txBox="1"/>
          <p:nvPr/>
        </p:nvSpPr>
        <p:spPr>
          <a:xfrm>
            <a:off x="4376523" y="2767281"/>
            <a:ext cx="34389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gradFill>
                  <a:gsLst>
                    <a:gs pos="0">
                      <a:srgbClr val="DB3B47"/>
                    </a:gs>
                    <a:gs pos="50000">
                      <a:srgbClr val="ECB9A8"/>
                    </a:gs>
                    <a:gs pos="100000">
                      <a:srgbClr val="DB3B47"/>
                    </a:gs>
                  </a:gsLst>
                  <a:lin ang="0" scaled="1"/>
                </a:gradFill>
                <a:latin typeface="Arial Nova" panose="020B0504020202020204" pitchFamily="34" charset="0"/>
              </a:rPr>
              <a:t>Market</a:t>
            </a:r>
          </a:p>
        </p:txBody>
      </p:sp>
    </p:spTree>
    <p:extLst>
      <p:ext uri="{BB962C8B-B14F-4D97-AF65-F5344CB8AC3E}">
        <p14:creationId xmlns:p14="http://schemas.microsoft.com/office/powerpoint/2010/main" val="164584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80</Words>
  <Application>Microsoft Office PowerPoint</Application>
  <PresentationFormat>와이드스크린</PresentationFormat>
  <Paragraphs>32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이정윤</dc:creator>
  <cp:lastModifiedBy>이정윤</cp:lastModifiedBy>
  <cp:revision>6</cp:revision>
  <dcterms:created xsi:type="dcterms:W3CDTF">2022-09-19T08:01:45Z</dcterms:created>
  <dcterms:modified xsi:type="dcterms:W3CDTF">2022-09-19T09:32:51Z</dcterms:modified>
</cp:coreProperties>
</file>