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65" r:id="rId5"/>
    <p:sldId id="258" r:id="rId6"/>
    <p:sldId id="259" r:id="rId7"/>
    <p:sldId id="260" r:id="rId8"/>
    <p:sldId id="261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itchFamily="18" charset="0"/>
                <a:cs typeface="Times New Roman" pitchFamily="18" charset="0"/>
              </a:rPr>
              <a:t>Food Trend </a:t>
            </a:r>
            <a:r>
              <a:rPr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>
              <a:defRPr sz="2000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defRPr sz="2000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r">
              <a:defRPr sz="2000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defRPr sz="2000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r">
              <a:defRPr sz="2000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r">
              <a:defRPr sz="2000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r">
              <a:defRPr sz="2000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  <a:defRPr sz="2000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 algn="r">
              <a:buNone/>
              <a:defRPr sz="2000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 sz="2000"/>
            </a:pP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Submitted by </a:t>
            </a:r>
            <a:r>
              <a:rPr sz="44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4400" b="1" dirty="0" smtClean="0">
                <a:latin typeface="Times New Roman" pitchFamily="18" charset="0"/>
                <a:cs typeface="Times New Roman" pitchFamily="18" charset="0"/>
              </a:rPr>
              <a:t>Iti Tiwari</a:t>
            </a:r>
            <a:endParaRPr sz="44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52471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8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IN" sz="8000" b="1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IN" sz="8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itchFamily="18" charset="0"/>
                <a:cs typeface="Times New Roman" pitchFamily="18" charset="0"/>
              </a:rPr>
              <a:t>Objective of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 project 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 sz="2000"/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Understand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customer food </a:t>
            </a:r>
            <a:r>
              <a:rPr dirty="0" smtClean="0">
                <a:latin typeface="Times New Roman" pitchFamily="18" charset="0"/>
                <a:cs typeface="Times New Roman" pitchFamily="18" charset="0"/>
              </a:rPr>
              <a:t>preferences</a:t>
            </a:r>
            <a:endParaRPr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 sz="2000"/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popular cuisines and food apps</a:t>
            </a:r>
          </a:p>
          <a:p>
            <a:pPr algn="just">
              <a:defRPr sz="2000"/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Analyze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online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offline behavior</a:t>
            </a:r>
          </a:p>
          <a:p>
            <a:pPr algn="just">
              <a:defRPr sz="2000"/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Assess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sustainability awareness</a:t>
            </a:r>
          </a:p>
          <a:p>
            <a:pPr algn="just">
              <a:defRPr sz="2000"/>
            </a:pPr>
            <a:r>
              <a:rPr dirty="0" smtClean="0">
                <a:latin typeface="Times New Roman" pitchFamily="18" charset="0"/>
                <a:cs typeface="Times New Roman" pitchFamily="18" charset="0"/>
              </a:rPr>
              <a:t>Support strategic decisions for restaurants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89768"/>
          </a:xfrm>
        </p:spPr>
        <p:txBody>
          <a:bodyPr>
            <a:normAutofit/>
          </a:bodyPr>
          <a:lstStyle/>
          <a:p>
            <a:r>
              <a:rPr lang="en-IN" sz="6000" b="1" dirty="0">
                <a:latin typeface="Times New Roman" pitchFamily="18" charset="0"/>
                <a:cs typeface="Times New Roman" pitchFamily="18" charset="0"/>
              </a:rPr>
              <a:t>The Need for BI</a:t>
            </a:r>
            <a:endParaRPr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05318"/>
            <a:ext cx="8229600" cy="3820845"/>
          </a:xfrm>
        </p:spPr>
        <p:txBody>
          <a:bodyPr/>
          <a:lstStyle/>
          <a:p>
            <a:pPr algn="just">
              <a:defRPr sz="2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Manual data extraction is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time-consuming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and requires extensive cleaning across multiple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sources</a:t>
            </a:r>
          </a:p>
          <a:p>
            <a:pPr algn="just">
              <a:defRPr sz="2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Reports take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days or weeks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causing insights to become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outdated</a:t>
            </a:r>
          </a:p>
          <a:p>
            <a:pPr algn="just">
              <a:defRPr sz="2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Human errors in formulas and merging can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invalidate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analyses</a:t>
            </a:r>
          </a:p>
          <a:p>
            <a:pPr algn="just">
              <a:defRPr sz="2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Lack of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standardized metrics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leads to inconsistent reports and reduced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trust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Business Intelligence Architecture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376930" cy="4708525"/>
          </a:xfrm>
        </p:spPr>
        <p:txBody>
          <a:bodyPr/>
          <a:lstStyle/>
          <a:p>
            <a:pPr algn="just">
              <a:defRPr sz="2000"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Data Sources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Layer 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layer is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foundation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establishing the connection to the raw data that feeds the dashboard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defRPr sz="2000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Processing </a:t>
            </a: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Layer: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layer focuses 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cleaning, transforming, and enriching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the raw data using Power Query (ETL) and DAX formulas for accurate and meaningful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defRPr sz="2000"/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Business Intelligence Layer: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This is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visualization and interaction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layer, delivering insights through the interactive dashboard.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954" y="1559307"/>
            <a:ext cx="2612074" cy="29959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Dashboard Overview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199" y="1535113"/>
            <a:ext cx="4591319" cy="3986328"/>
          </a:xfrm>
        </p:spPr>
        <p:txBody>
          <a:bodyPr/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Core KPIs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Avg. Monthly Spending: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$10,373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Total Customers: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Dynamic Data Filters (Slicers):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The dashboard allows dynamic analysis by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Region-State-City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Loyalty Level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Diet Type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enabling users to drill down into specific consumer segments.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4" y="2617255"/>
            <a:ext cx="3477296" cy="2904186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04" y="1432875"/>
            <a:ext cx="3477296" cy="11843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Dominant Customer Preference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2908"/>
            <a:ext cx="8229600" cy="1863256"/>
          </a:xfrm>
        </p:spPr>
        <p:txBody>
          <a:bodyPr>
            <a:normAutofit fontScale="32500" lnSpcReduction="20000"/>
          </a:bodyPr>
          <a:lstStyle/>
          <a:p>
            <a:endParaRPr lang="en-IN" dirty="0"/>
          </a:p>
          <a:p>
            <a:pPr algn="just"/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The data clearly indicates that Indian cuisine holds the largest share of customer preference. This highlights a primary market opportunity for authentic and diverse Indian menu items. </a:t>
            </a:r>
          </a:p>
          <a:p>
            <a:pPr algn="just"/>
            <a:r>
              <a:rPr lang="en-US" sz="5500" dirty="0">
                <a:latin typeface="Times New Roman" pitchFamily="18" charset="0"/>
                <a:cs typeface="Times New Roman" pitchFamily="18" charset="0"/>
              </a:rPr>
              <a:t>Italian and Japanese follow as strong secondary preferences, suggesting demand for variety and high-quality international dining experiences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7638"/>
            <a:ext cx="9143999" cy="28452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8866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Target Audience Segmentation by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Income&amp;Occupation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252278"/>
            <a:ext cx="9143999" cy="260572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447221"/>
              </p:ext>
            </p:extLst>
          </p:nvPr>
        </p:nvGraphicFramePr>
        <p:xfrm>
          <a:off x="141672" y="1375448"/>
          <a:ext cx="8860652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311"/>
                <a:gridCol w="2895311"/>
                <a:gridCol w="3070030"/>
              </a:tblGrid>
              <a:tr h="426283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Occupation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Primary Income Group</a:t>
                      </a:r>
                    </a:p>
                    <a:p>
                      <a:pPr algn="just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Marketing Focus</a:t>
                      </a:r>
                    </a:p>
                    <a:p>
                      <a:pPr algn="just"/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90859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Designer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High &amp; Medium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Premium &amp; Quality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(Highest High-Income %.)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590859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IT Professional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 &amp; Volume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 (Highest Low-Income %.)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844084"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Entrepreneur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Low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Value &amp; Convenience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(Second Highest Low-Income %.)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Online Order </a:t>
            </a:r>
            <a:r>
              <a:rPr dirty="0" smtClean="0"/>
              <a:t>Behavior</a:t>
            </a:r>
            <a:r>
              <a:rPr lang="en-IN" dirty="0" smtClean="0"/>
              <a:t>&amp; Sentiment 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/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Online Order Leaders: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Blinkit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(106 orders)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Zomato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(104 orders)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lead in order frequency, followed by Domino's and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Swiggy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(98 each).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Sentiment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Online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purchases have a higher average review score (3.0 Positive) than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Offline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purchases (2.9 Positive), suggesting a generally positive experience with online service.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" y="1600199"/>
            <a:ext cx="4251101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2760" y="1455312"/>
            <a:ext cx="3664039" cy="3915177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Advanced Features and Security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4558"/>
            <a:ext cx="4707228" cy="4271605"/>
          </a:xfrm>
        </p:spPr>
        <p:txBody>
          <a:bodyPr/>
          <a:lstStyle/>
          <a:p>
            <a:pPr algn="just">
              <a:buFont typeface="Wingdings" pitchFamily="2" charset="2"/>
              <a:buChar char="v"/>
              <a:defRPr sz="2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Integrate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sentiment analysis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using natural language processing to reveal customer emotions and pain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points</a:t>
            </a:r>
          </a:p>
          <a:p>
            <a:pPr algn="just">
              <a:buFont typeface="Wingdings" pitchFamily="2" charset="2"/>
              <a:buChar char="v"/>
              <a:defRPr sz="2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Enable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real-time API integrations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for live data feeds, supporting zero-latency reporting and proactive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alerts</a:t>
            </a:r>
          </a:p>
          <a:p>
            <a:pPr algn="just">
              <a:buFont typeface="Wingdings" pitchFamily="2" charset="2"/>
              <a:buChar char="v"/>
              <a:defRPr sz="2000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Implement a robust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user role and access control system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to ensure data security and governance across analyst, manager, and administrator roles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331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Food Trend Analysis</vt:lpstr>
      <vt:lpstr>Objective of the project </vt:lpstr>
      <vt:lpstr>The Need for BI</vt:lpstr>
      <vt:lpstr>Business Intelligence Architecture</vt:lpstr>
      <vt:lpstr>Dashboard Overview</vt:lpstr>
      <vt:lpstr>Dominant Customer Preference</vt:lpstr>
      <vt:lpstr>Target Audience Segmentation by Income&amp;Occupation </vt:lpstr>
      <vt:lpstr>Online Order Behavior&amp; Sentiment </vt:lpstr>
      <vt:lpstr>Advanced Features and Security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Trend Analysis</dc:title>
  <dc:creator>Iti Tiwari</dc:creator>
  <dc:description>generated using python-pptx</dc:description>
  <cp:lastModifiedBy>Iti Tiwari</cp:lastModifiedBy>
  <cp:revision>17</cp:revision>
  <dcterms:created xsi:type="dcterms:W3CDTF">2013-01-27T09:14:16Z</dcterms:created>
  <dcterms:modified xsi:type="dcterms:W3CDTF">2025-10-15T08:43:12Z</dcterms:modified>
</cp:coreProperties>
</file>